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297" r:id="rId3"/>
    <p:sldId id="299" r:id="rId4"/>
    <p:sldId id="300" r:id="rId5"/>
    <p:sldId id="262" r:id="rId6"/>
    <p:sldId id="263" r:id="rId7"/>
    <p:sldId id="264" r:id="rId8"/>
    <p:sldId id="269" r:id="rId9"/>
    <p:sldId id="265" r:id="rId10"/>
    <p:sldId id="266" r:id="rId11"/>
    <p:sldId id="267" r:id="rId12"/>
    <p:sldId id="270" r:id="rId13"/>
    <p:sldId id="271" r:id="rId14"/>
    <p:sldId id="294" r:id="rId15"/>
    <p:sldId id="279" r:id="rId16"/>
    <p:sldId id="275" r:id="rId17"/>
    <p:sldId id="276" r:id="rId18"/>
    <p:sldId id="278" r:id="rId19"/>
    <p:sldId id="280" r:id="rId20"/>
    <p:sldId id="282" r:id="rId21"/>
    <p:sldId id="283" r:id="rId22"/>
    <p:sldId id="286" r:id="rId23"/>
    <p:sldId id="287" r:id="rId24"/>
    <p:sldId id="288" r:id="rId25"/>
    <p:sldId id="289" r:id="rId26"/>
    <p:sldId id="290" r:id="rId27"/>
    <p:sldId id="291" r:id="rId28"/>
    <p:sldId id="301" r:id="rId29"/>
    <p:sldId id="284" r:id="rId30"/>
    <p:sldId id="293" r:id="rId31"/>
    <p:sldId id="292" r:id="rId3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8625E"/>
    <a:srgbClr val="000000"/>
    <a:srgbClr val="660033"/>
    <a:srgbClr val="FF5050"/>
    <a:srgbClr val="FF66CC"/>
    <a:srgbClr val="FF9966"/>
    <a:srgbClr val="FFCC00"/>
    <a:srgbClr val="CCEC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86264" autoAdjust="0"/>
  </p:normalViewPr>
  <p:slideViewPr>
    <p:cSldViewPr>
      <p:cViewPr varScale="1">
        <p:scale>
          <a:sx n="54" d="100"/>
          <a:sy n="54" d="100"/>
        </p:scale>
        <p:origin x="-306" y="-96"/>
      </p:cViewPr>
      <p:guideLst>
        <p:guide orient="horz" pos="2160"/>
        <p:guide pos="2880"/>
      </p:guideLst>
    </p:cSldViewPr>
  </p:slideViewPr>
  <p:outlineViewPr>
    <p:cViewPr>
      <p:scale>
        <a:sx n="33" d="100"/>
        <a:sy n="33" d="100"/>
      </p:scale>
      <p:origin x="0" y="8628"/>
    </p:cViewPr>
  </p:outlineViewPr>
  <p:notesTextViewPr>
    <p:cViewPr>
      <p:scale>
        <a:sx n="100" d="100"/>
        <a:sy n="100" d="100"/>
      </p:scale>
      <p:origin x="0" y="0"/>
    </p:cViewPr>
  </p:notesTextViewPr>
  <p:sorterViewPr>
    <p:cViewPr>
      <p:scale>
        <a:sx n="90" d="100"/>
        <a:sy n="90" d="100"/>
      </p:scale>
      <p:origin x="0" y="6066"/>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702B105-B66E-418D-9177-168CC5F7CAA3}" type="datetimeFigureOut">
              <a:rPr lang="en-US"/>
              <a:pPr>
                <a:defRPr/>
              </a:pPr>
              <a:t>9/14/2009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8CE4A162-FDB4-487D-9A7A-7B61AE715842}"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48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21D1907-4B38-4221-8121-FD9B8FCFE809}" type="slidenum">
              <a:rPr lang="en-US" smtClean="0"/>
              <a:pPr/>
              <a:t>1</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7ABD2DA-3FC4-44E1-8393-15B159B96650}" type="slidenum">
              <a:rPr lang="en-US" smtClean="0"/>
              <a:pPr/>
              <a:t>11</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368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6115A5A-C2E6-483C-9E3D-95CE5155D985}" type="slidenum">
              <a:rPr lang="en-US" smtClean="0"/>
              <a:pPr/>
              <a:t>30</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p:cNvPicPr>
            <a:picLocks noChangeAspect="1" noChangeArrowheads="1"/>
          </p:cNvPicPr>
          <p:nvPr/>
        </p:nvPicPr>
        <p:blipFill>
          <a:blip r:embed="rId2" cstate="print"/>
          <a:srcRect/>
          <a:stretch>
            <a:fillRect/>
          </a:stretch>
        </p:blipFill>
        <p:spPr bwMode="auto">
          <a:xfrm>
            <a:off x="0" y="0"/>
            <a:ext cx="9144000" cy="6856413"/>
          </a:xfrm>
          <a:prstGeom prst="rect">
            <a:avLst/>
          </a:prstGeom>
          <a:noFill/>
          <a:ln w="9525">
            <a:noFill/>
            <a:miter lim="800000"/>
            <a:headEnd/>
            <a:tailEnd/>
          </a:ln>
        </p:spPr>
      </p:pic>
      <p:sp>
        <p:nvSpPr>
          <p:cNvPr id="4099" name="Rectangle 3"/>
          <p:cNvSpPr>
            <a:spLocks noGrp="1" noChangeArrowheads="1"/>
          </p:cNvSpPr>
          <p:nvPr>
            <p:ph type="ctrTitle"/>
          </p:nvPr>
        </p:nvSpPr>
        <p:spPr>
          <a:xfrm>
            <a:off x="381000" y="742950"/>
            <a:ext cx="8305800" cy="3581400"/>
          </a:xfrm>
        </p:spPr>
        <p:txBody>
          <a:bodyPr/>
          <a:lstStyle>
            <a:lvl1pPr>
              <a:defRPr sz="4000"/>
            </a:lvl1pPr>
          </a:lstStyle>
          <a:p>
            <a:r>
              <a:rPr lang="en-US" smtClean="0"/>
              <a:t>Click to edit Master title style</a:t>
            </a:r>
            <a:endParaRPr lang="en-US"/>
          </a:p>
        </p:txBody>
      </p:sp>
      <p:sp>
        <p:nvSpPr>
          <p:cNvPr id="4100" name="Rectangle 4"/>
          <p:cNvSpPr>
            <a:spLocks noGrp="1" noChangeArrowheads="1"/>
          </p:cNvSpPr>
          <p:nvPr>
            <p:ph type="subTitle" idx="1"/>
          </p:nvPr>
        </p:nvSpPr>
        <p:spPr>
          <a:xfrm>
            <a:off x="6019800" y="4371975"/>
            <a:ext cx="2667000" cy="1571625"/>
          </a:xfrm>
        </p:spPr>
        <p:txBody>
          <a:bodyPr/>
          <a:lstStyle>
            <a:lvl1pPr marL="0" indent="0">
              <a:buFontTx/>
              <a:buNone/>
              <a:defRPr sz="2400"/>
            </a:lvl1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152400"/>
            <a:ext cx="2171700" cy="6172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52400"/>
            <a:ext cx="6362700" cy="6172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1600200"/>
            <a:ext cx="41529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33900" y="1600200"/>
            <a:ext cx="41529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5"/>
          <p:cNvPicPr>
            <a:picLocks noChangeAspect="1" noChangeArrowheads="1"/>
          </p:cNvPicPr>
          <p:nvPr/>
        </p:nvPicPr>
        <p:blipFill>
          <a:blip r:embed="rId13" cstate="print"/>
          <a:srcRect/>
          <a:stretch>
            <a:fillRect/>
          </a:stretch>
        </p:blipFill>
        <p:spPr bwMode="auto">
          <a:xfrm>
            <a:off x="0" y="0"/>
            <a:ext cx="9144000" cy="6856413"/>
          </a:xfrm>
          <a:prstGeom prst="rect">
            <a:avLst/>
          </a:prstGeom>
          <a:noFill/>
          <a:ln w="9525">
            <a:noFill/>
            <a:miter lim="800000"/>
            <a:headEnd/>
            <a:tailEnd/>
          </a:ln>
        </p:spPr>
      </p:pic>
      <p:sp>
        <p:nvSpPr>
          <p:cNvPr id="1027" name="Rectangle 2"/>
          <p:cNvSpPr>
            <a:spLocks noGrp="1" noChangeArrowheads="1"/>
          </p:cNvSpPr>
          <p:nvPr>
            <p:ph type="title"/>
          </p:nvPr>
        </p:nvSpPr>
        <p:spPr bwMode="auto">
          <a:xfrm>
            <a:off x="3276600" y="152400"/>
            <a:ext cx="5638800" cy="1219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slide title</a:t>
            </a:r>
          </a:p>
        </p:txBody>
      </p:sp>
      <p:sp>
        <p:nvSpPr>
          <p:cNvPr id="1028" name="Rectangle 3"/>
          <p:cNvSpPr>
            <a:spLocks noGrp="1" noChangeArrowheads="1"/>
          </p:cNvSpPr>
          <p:nvPr>
            <p:ph type="body" idx="1"/>
          </p:nvPr>
        </p:nvSpPr>
        <p:spPr bwMode="auto">
          <a:xfrm>
            <a:off x="228600" y="1600200"/>
            <a:ext cx="84582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cSld>
  <p:clrMap bg1="lt1" tx1="dk1" bg2="lt2" tx2="dk2" accent1="accent1" accent2="accent2" accent3="accent3" accent4="accent4" accent5="accent5" accent6="accent6" hlink="hlink" folHlink="folHlink"/>
  <p:sldLayoutIdLst>
    <p:sldLayoutId id="2147483731"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l" rtl="0" eaLnBrk="0" fontAlgn="base" hangingPunct="0">
        <a:spcBef>
          <a:spcPct val="0"/>
        </a:spcBef>
        <a:spcAft>
          <a:spcPct val="0"/>
        </a:spcAft>
        <a:defRPr sz="3200" b="1">
          <a:solidFill>
            <a:srgbClr val="78625E"/>
          </a:solidFill>
          <a:latin typeface="+mj-lt"/>
          <a:ea typeface="+mj-ea"/>
          <a:cs typeface="+mj-cs"/>
        </a:defRPr>
      </a:lvl1pPr>
      <a:lvl2pPr algn="l" rtl="0" eaLnBrk="0" fontAlgn="base" hangingPunct="0">
        <a:spcBef>
          <a:spcPct val="0"/>
        </a:spcBef>
        <a:spcAft>
          <a:spcPct val="0"/>
        </a:spcAft>
        <a:defRPr sz="3200" b="1">
          <a:solidFill>
            <a:srgbClr val="78625E"/>
          </a:solidFill>
          <a:latin typeface="Arial" charset="0"/>
        </a:defRPr>
      </a:lvl2pPr>
      <a:lvl3pPr algn="l" rtl="0" eaLnBrk="0" fontAlgn="base" hangingPunct="0">
        <a:spcBef>
          <a:spcPct val="0"/>
        </a:spcBef>
        <a:spcAft>
          <a:spcPct val="0"/>
        </a:spcAft>
        <a:defRPr sz="3200" b="1">
          <a:solidFill>
            <a:srgbClr val="78625E"/>
          </a:solidFill>
          <a:latin typeface="Arial" charset="0"/>
        </a:defRPr>
      </a:lvl3pPr>
      <a:lvl4pPr algn="l" rtl="0" eaLnBrk="0" fontAlgn="base" hangingPunct="0">
        <a:spcBef>
          <a:spcPct val="0"/>
        </a:spcBef>
        <a:spcAft>
          <a:spcPct val="0"/>
        </a:spcAft>
        <a:defRPr sz="3200" b="1">
          <a:solidFill>
            <a:srgbClr val="78625E"/>
          </a:solidFill>
          <a:latin typeface="Arial" charset="0"/>
        </a:defRPr>
      </a:lvl4pPr>
      <a:lvl5pPr algn="l" rtl="0" eaLnBrk="0" fontAlgn="base" hangingPunct="0">
        <a:spcBef>
          <a:spcPct val="0"/>
        </a:spcBef>
        <a:spcAft>
          <a:spcPct val="0"/>
        </a:spcAft>
        <a:defRPr sz="3200" b="1">
          <a:solidFill>
            <a:srgbClr val="78625E"/>
          </a:solidFill>
          <a:latin typeface="Arial" charset="0"/>
        </a:defRPr>
      </a:lvl5pPr>
      <a:lvl6pPr marL="457200" algn="l" rtl="0" eaLnBrk="1" fontAlgn="base" hangingPunct="1">
        <a:spcBef>
          <a:spcPct val="0"/>
        </a:spcBef>
        <a:spcAft>
          <a:spcPct val="0"/>
        </a:spcAft>
        <a:defRPr sz="3200" b="1">
          <a:solidFill>
            <a:srgbClr val="78625E"/>
          </a:solidFill>
          <a:latin typeface="Arial" charset="0"/>
        </a:defRPr>
      </a:lvl6pPr>
      <a:lvl7pPr marL="914400" algn="l" rtl="0" eaLnBrk="1" fontAlgn="base" hangingPunct="1">
        <a:spcBef>
          <a:spcPct val="0"/>
        </a:spcBef>
        <a:spcAft>
          <a:spcPct val="0"/>
        </a:spcAft>
        <a:defRPr sz="3200" b="1">
          <a:solidFill>
            <a:srgbClr val="78625E"/>
          </a:solidFill>
          <a:latin typeface="Arial" charset="0"/>
        </a:defRPr>
      </a:lvl7pPr>
      <a:lvl8pPr marL="1371600" algn="l" rtl="0" eaLnBrk="1" fontAlgn="base" hangingPunct="1">
        <a:spcBef>
          <a:spcPct val="0"/>
        </a:spcBef>
        <a:spcAft>
          <a:spcPct val="0"/>
        </a:spcAft>
        <a:defRPr sz="3200" b="1">
          <a:solidFill>
            <a:srgbClr val="78625E"/>
          </a:solidFill>
          <a:latin typeface="Arial" charset="0"/>
        </a:defRPr>
      </a:lvl8pPr>
      <a:lvl9pPr marL="1828800" algn="l" rtl="0" eaLnBrk="1" fontAlgn="base" hangingPunct="1">
        <a:spcBef>
          <a:spcPct val="0"/>
        </a:spcBef>
        <a:spcAft>
          <a:spcPct val="0"/>
        </a:spcAft>
        <a:defRPr sz="3200" b="1">
          <a:solidFill>
            <a:srgbClr val="78625E"/>
          </a:solidFill>
          <a:latin typeface="Arial" charset="0"/>
        </a:defRPr>
      </a:lvl9pPr>
    </p:titleStyle>
    <p:bodyStyle>
      <a:lvl1pPr marL="342900" indent="-342900" algn="l" rtl="0" eaLnBrk="0" fontAlgn="base" hangingPunct="0">
        <a:spcBef>
          <a:spcPct val="20000"/>
        </a:spcBef>
        <a:spcAft>
          <a:spcPct val="0"/>
        </a:spcAft>
        <a:buChar char="•"/>
        <a:defRPr sz="3200">
          <a:solidFill>
            <a:srgbClr val="78625E"/>
          </a:solidFill>
          <a:latin typeface="+mn-lt"/>
          <a:ea typeface="+mn-ea"/>
          <a:cs typeface="+mn-cs"/>
        </a:defRPr>
      </a:lvl1pPr>
      <a:lvl2pPr marL="800100" indent="-285750" algn="l" rtl="0" eaLnBrk="0" fontAlgn="base" hangingPunct="0">
        <a:spcBef>
          <a:spcPct val="20000"/>
        </a:spcBef>
        <a:spcAft>
          <a:spcPct val="0"/>
        </a:spcAft>
        <a:buFont typeface="Wingdings" pitchFamily="2" charset="2"/>
        <a:buChar char="§"/>
        <a:defRPr sz="2800">
          <a:solidFill>
            <a:srgbClr val="78625E"/>
          </a:solidFill>
          <a:latin typeface="+mn-lt"/>
        </a:defRPr>
      </a:lvl2pPr>
      <a:lvl3pPr marL="1143000" indent="-228600" algn="l" rtl="0" eaLnBrk="0" fontAlgn="base" hangingPunct="0">
        <a:spcBef>
          <a:spcPct val="20000"/>
        </a:spcBef>
        <a:spcAft>
          <a:spcPct val="0"/>
        </a:spcAft>
        <a:buFont typeface="Arial" charset="0"/>
        <a:buChar char="–"/>
        <a:defRPr sz="2400">
          <a:solidFill>
            <a:srgbClr val="78625E"/>
          </a:solidFill>
          <a:latin typeface="+mn-lt"/>
        </a:defRPr>
      </a:lvl3pPr>
      <a:lvl4pPr marL="1600200" indent="-228600" algn="l" rtl="0" eaLnBrk="0" fontAlgn="base" hangingPunct="0">
        <a:spcBef>
          <a:spcPct val="20000"/>
        </a:spcBef>
        <a:spcAft>
          <a:spcPct val="0"/>
        </a:spcAft>
        <a:buChar char="o"/>
        <a:defRPr sz="2400">
          <a:solidFill>
            <a:srgbClr val="78625E"/>
          </a:solidFill>
          <a:latin typeface="+mn-lt"/>
        </a:defRPr>
      </a:lvl4pPr>
      <a:lvl5pPr marL="2057400" indent="-228600" algn="l" rtl="0" eaLnBrk="0" fontAlgn="base" hangingPunct="0">
        <a:spcBef>
          <a:spcPct val="20000"/>
        </a:spcBef>
        <a:spcAft>
          <a:spcPct val="0"/>
        </a:spcAft>
        <a:buChar char="•"/>
        <a:defRPr sz="2400">
          <a:solidFill>
            <a:srgbClr val="04315C"/>
          </a:solidFill>
          <a:latin typeface="+mn-lt"/>
        </a:defRPr>
      </a:lvl5pPr>
      <a:lvl6pPr marL="2514600" indent="-228600" algn="l" rtl="0" eaLnBrk="1" fontAlgn="base" hangingPunct="1">
        <a:spcBef>
          <a:spcPct val="20000"/>
        </a:spcBef>
        <a:spcAft>
          <a:spcPct val="0"/>
        </a:spcAft>
        <a:buChar char="•"/>
        <a:defRPr sz="2400">
          <a:solidFill>
            <a:srgbClr val="04315C"/>
          </a:solidFill>
          <a:latin typeface="+mn-lt"/>
        </a:defRPr>
      </a:lvl6pPr>
      <a:lvl7pPr marL="2971800" indent="-228600" algn="l" rtl="0" eaLnBrk="1" fontAlgn="base" hangingPunct="1">
        <a:spcBef>
          <a:spcPct val="20000"/>
        </a:spcBef>
        <a:spcAft>
          <a:spcPct val="0"/>
        </a:spcAft>
        <a:buChar char="•"/>
        <a:defRPr sz="2400">
          <a:solidFill>
            <a:srgbClr val="04315C"/>
          </a:solidFill>
          <a:latin typeface="+mn-lt"/>
        </a:defRPr>
      </a:lvl7pPr>
      <a:lvl8pPr marL="3429000" indent="-228600" algn="l" rtl="0" eaLnBrk="1" fontAlgn="base" hangingPunct="1">
        <a:spcBef>
          <a:spcPct val="20000"/>
        </a:spcBef>
        <a:spcAft>
          <a:spcPct val="0"/>
        </a:spcAft>
        <a:buChar char="•"/>
        <a:defRPr sz="2400">
          <a:solidFill>
            <a:srgbClr val="04315C"/>
          </a:solidFill>
          <a:latin typeface="+mn-lt"/>
        </a:defRPr>
      </a:lvl8pPr>
      <a:lvl9pPr marL="3886200" indent="-228600" algn="l" rtl="0" eaLnBrk="1" fontAlgn="base" hangingPunct="1">
        <a:spcBef>
          <a:spcPct val="20000"/>
        </a:spcBef>
        <a:spcAft>
          <a:spcPct val="0"/>
        </a:spcAft>
        <a:buChar char="•"/>
        <a:defRPr sz="2400">
          <a:solidFill>
            <a:srgbClr val="04315C"/>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4.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idm.utsystem.edu/utfed/index.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en.wikipedia.org/wiki/Identity_managemen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81000" y="838200"/>
            <a:ext cx="8305800" cy="2609850"/>
          </a:xfrm>
        </p:spPr>
        <p:txBody>
          <a:bodyPr/>
          <a:lstStyle/>
          <a:p>
            <a:pPr algn="ctr" eaLnBrk="1" hangingPunct="1"/>
            <a:r>
              <a:rPr lang="en-US" sz="3200" smtClean="0">
                <a:solidFill>
                  <a:schemeClr val="tx1"/>
                </a:solidFill>
              </a:rPr>
              <a:t>University of Texas</a:t>
            </a:r>
            <a:br>
              <a:rPr lang="en-US" sz="3200" smtClean="0">
                <a:solidFill>
                  <a:schemeClr val="tx1"/>
                </a:solidFill>
              </a:rPr>
            </a:br>
            <a:r>
              <a:rPr lang="en-US" sz="3200" smtClean="0">
                <a:solidFill>
                  <a:schemeClr val="tx1"/>
                </a:solidFill>
              </a:rPr>
              <a:t>Federated Identity Management</a:t>
            </a:r>
            <a:r>
              <a:rPr lang="en-US" sz="3200" smtClean="0">
                <a:solidFill>
                  <a:schemeClr val="bg2"/>
                </a:solidFill>
              </a:rPr>
              <a:t/>
            </a:r>
            <a:br>
              <a:rPr lang="en-US" sz="3200" smtClean="0">
                <a:solidFill>
                  <a:schemeClr val="bg2"/>
                </a:solidFill>
              </a:rPr>
            </a:br>
            <a:r>
              <a:rPr lang="en-US" sz="3200" smtClean="0"/>
              <a:t/>
            </a:r>
            <a:br>
              <a:rPr lang="en-US" sz="3200" smtClean="0"/>
            </a:br>
            <a:r>
              <a:rPr lang="en-US" smtClean="0"/>
              <a:t>Infrastructure for Collaboration</a:t>
            </a:r>
            <a:r>
              <a:rPr lang="en-US" sz="800" smtClean="0"/>
              <a:t/>
            </a:r>
            <a:br>
              <a:rPr lang="en-US" sz="800" smtClean="0"/>
            </a:br>
            <a:r>
              <a:rPr lang="en-US" sz="900" smtClean="0"/>
              <a:t/>
            </a:r>
            <a:br>
              <a:rPr lang="en-US" sz="900" smtClean="0"/>
            </a:br>
            <a:r>
              <a:rPr lang="en-US" sz="900" smtClean="0"/>
              <a:t/>
            </a:r>
            <a:br>
              <a:rPr lang="en-US" sz="900" smtClean="0"/>
            </a:br>
            <a:r>
              <a:rPr lang="en-US" sz="900" smtClean="0"/>
              <a:t/>
            </a:r>
            <a:br>
              <a:rPr lang="en-US" sz="900" smtClean="0"/>
            </a:br>
            <a:r>
              <a:rPr lang="en-US" sz="900" smtClean="0"/>
              <a:t/>
            </a:r>
            <a:br>
              <a:rPr lang="en-US" sz="900" smtClean="0"/>
            </a:br>
            <a:endParaRPr lang="en-US" sz="900" smtClean="0"/>
          </a:p>
        </p:txBody>
      </p:sp>
      <p:sp>
        <p:nvSpPr>
          <p:cNvPr id="3075" name="Rectangle 3"/>
          <p:cNvSpPr>
            <a:spLocks noGrp="1" noChangeArrowheads="1"/>
          </p:cNvSpPr>
          <p:nvPr>
            <p:ph type="subTitle" idx="1"/>
          </p:nvPr>
        </p:nvSpPr>
        <p:spPr>
          <a:xfrm>
            <a:off x="5867400" y="4419600"/>
            <a:ext cx="2971800" cy="1752600"/>
          </a:xfrm>
        </p:spPr>
        <p:txBody>
          <a:bodyPr/>
          <a:lstStyle/>
          <a:p>
            <a:pPr algn="ctr" eaLnBrk="1" hangingPunct="1"/>
            <a:endParaRPr lang="en-US" b="1" smtClean="0">
              <a:solidFill>
                <a:schemeClr val="bg2"/>
              </a:solidFill>
            </a:endParaRPr>
          </a:p>
          <a:p>
            <a:pPr algn="ctr" eaLnBrk="1" hangingPunct="1"/>
            <a:r>
              <a:rPr lang="en-US" sz="2200" b="1" smtClean="0">
                <a:solidFill>
                  <a:schemeClr val="bg2"/>
                </a:solidFill>
              </a:rPr>
              <a:t>September 14, 2009</a:t>
            </a:r>
          </a:p>
          <a:p>
            <a:pPr algn="ctr" eaLnBrk="1" hangingPunct="1"/>
            <a:r>
              <a:rPr lang="en-US" sz="1800" b="1" smtClean="0">
                <a:solidFill>
                  <a:schemeClr val="bg2"/>
                </a:solidFill>
              </a:rPr>
              <a:t>Clair W. Goldsmith</a:t>
            </a:r>
          </a:p>
        </p:txBody>
      </p:sp>
      <p:sp>
        <p:nvSpPr>
          <p:cNvPr id="3076" name="TextBox 4"/>
          <p:cNvSpPr txBox="1">
            <a:spLocks noChangeArrowheads="1"/>
          </p:cNvSpPr>
          <p:nvPr/>
        </p:nvSpPr>
        <p:spPr bwMode="auto">
          <a:xfrm>
            <a:off x="381000" y="3657600"/>
            <a:ext cx="8229600" cy="461963"/>
          </a:xfrm>
          <a:prstGeom prst="rect">
            <a:avLst/>
          </a:prstGeom>
          <a:noFill/>
          <a:ln w="9525">
            <a:noFill/>
            <a:miter lim="800000"/>
            <a:headEnd/>
            <a:tailEnd/>
          </a:ln>
        </p:spPr>
        <p:txBody>
          <a:bodyPr>
            <a:spAutoFit/>
          </a:bodyPr>
          <a:lstStyle/>
          <a:p>
            <a:r>
              <a:rPr lang="en-US" sz="800"/>
              <a:t>Copyright  Clair W. Goldsmith 2009    This work is the intellectual property of the author. Permission is granted for this material to be shared for non-commercial, educational purposes, provided that this copyright statement appears on the reproduced materials and notice is given that the copying is by permission of the author. To disseminate otherwise or to republish requires written permission from the author.</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2290" name="Group 2"/>
          <p:cNvGrpSpPr>
            <a:grpSpLocks/>
          </p:cNvGrpSpPr>
          <p:nvPr/>
        </p:nvGrpSpPr>
        <p:grpSpPr bwMode="auto">
          <a:xfrm>
            <a:off x="333375" y="617538"/>
            <a:ext cx="8810625" cy="6240462"/>
            <a:chOff x="432" y="389"/>
            <a:chExt cx="5550" cy="3931"/>
          </a:xfrm>
        </p:grpSpPr>
        <p:pic>
          <p:nvPicPr>
            <p:cNvPr id="12292" name="Picture 3" descr="MCBL00580_0000[1]"/>
            <p:cNvPicPr>
              <a:picLocks noChangeAspect="1" noChangeArrowheads="1"/>
            </p:cNvPicPr>
            <p:nvPr/>
          </p:nvPicPr>
          <p:blipFill>
            <a:blip r:embed="rId2" cstate="print"/>
            <a:srcRect/>
            <a:stretch>
              <a:fillRect/>
            </a:stretch>
          </p:blipFill>
          <p:spPr bwMode="auto">
            <a:xfrm>
              <a:off x="442" y="1078"/>
              <a:ext cx="1142" cy="575"/>
            </a:xfrm>
            <a:prstGeom prst="rect">
              <a:avLst/>
            </a:prstGeom>
            <a:noFill/>
            <a:ln w="9525">
              <a:noFill/>
              <a:miter lim="800000"/>
              <a:headEnd/>
              <a:tailEnd/>
            </a:ln>
          </p:spPr>
        </p:pic>
        <p:pic>
          <p:nvPicPr>
            <p:cNvPr id="12293" name="Picture 4" descr="MCBL00580_0000[1]"/>
            <p:cNvPicPr>
              <a:picLocks noChangeAspect="1" noChangeArrowheads="1"/>
            </p:cNvPicPr>
            <p:nvPr/>
          </p:nvPicPr>
          <p:blipFill>
            <a:blip r:embed="rId2" cstate="print"/>
            <a:srcRect/>
            <a:stretch>
              <a:fillRect/>
            </a:stretch>
          </p:blipFill>
          <p:spPr bwMode="auto">
            <a:xfrm>
              <a:off x="442" y="3061"/>
              <a:ext cx="1142" cy="575"/>
            </a:xfrm>
            <a:prstGeom prst="rect">
              <a:avLst/>
            </a:prstGeom>
            <a:noFill/>
            <a:ln w="9525">
              <a:noFill/>
              <a:miter lim="800000"/>
              <a:headEnd/>
              <a:tailEnd/>
            </a:ln>
          </p:spPr>
        </p:pic>
        <p:pic>
          <p:nvPicPr>
            <p:cNvPr id="12294" name="Picture 5" descr="j0285750"/>
            <p:cNvPicPr>
              <a:picLocks noChangeAspect="1" noChangeArrowheads="1"/>
            </p:cNvPicPr>
            <p:nvPr/>
          </p:nvPicPr>
          <p:blipFill>
            <a:blip r:embed="rId3" cstate="print"/>
            <a:srcRect/>
            <a:stretch>
              <a:fillRect/>
            </a:stretch>
          </p:blipFill>
          <p:spPr bwMode="auto">
            <a:xfrm>
              <a:off x="4224" y="389"/>
              <a:ext cx="768" cy="484"/>
            </a:xfrm>
            <a:prstGeom prst="rect">
              <a:avLst/>
            </a:prstGeom>
            <a:noFill/>
            <a:ln w="9525">
              <a:noFill/>
              <a:miter lim="800000"/>
              <a:headEnd/>
              <a:tailEnd/>
            </a:ln>
          </p:spPr>
        </p:pic>
        <p:pic>
          <p:nvPicPr>
            <p:cNvPr id="12295" name="Picture 6" descr="j0285750"/>
            <p:cNvPicPr>
              <a:picLocks noChangeAspect="1" noChangeArrowheads="1"/>
            </p:cNvPicPr>
            <p:nvPr/>
          </p:nvPicPr>
          <p:blipFill>
            <a:blip r:embed="rId3" cstate="print"/>
            <a:srcRect/>
            <a:stretch>
              <a:fillRect/>
            </a:stretch>
          </p:blipFill>
          <p:spPr bwMode="auto">
            <a:xfrm>
              <a:off x="4224" y="988"/>
              <a:ext cx="768" cy="483"/>
            </a:xfrm>
            <a:prstGeom prst="rect">
              <a:avLst/>
            </a:prstGeom>
            <a:noFill/>
            <a:ln w="9525">
              <a:noFill/>
              <a:miter lim="800000"/>
              <a:headEnd/>
              <a:tailEnd/>
            </a:ln>
          </p:spPr>
        </p:pic>
        <p:pic>
          <p:nvPicPr>
            <p:cNvPr id="12296" name="Picture 7" descr="j0285750"/>
            <p:cNvPicPr>
              <a:picLocks noChangeAspect="1" noChangeArrowheads="1"/>
            </p:cNvPicPr>
            <p:nvPr/>
          </p:nvPicPr>
          <p:blipFill>
            <a:blip r:embed="rId3" cstate="print"/>
            <a:srcRect/>
            <a:stretch>
              <a:fillRect/>
            </a:stretch>
          </p:blipFill>
          <p:spPr bwMode="auto">
            <a:xfrm>
              <a:off x="4224" y="2759"/>
              <a:ext cx="768" cy="484"/>
            </a:xfrm>
            <a:prstGeom prst="rect">
              <a:avLst/>
            </a:prstGeom>
            <a:noFill/>
            <a:ln w="9525">
              <a:noFill/>
              <a:miter lim="800000"/>
              <a:headEnd/>
              <a:tailEnd/>
            </a:ln>
          </p:spPr>
        </p:pic>
        <p:pic>
          <p:nvPicPr>
            <p:cNvPr id="12297" name="Picture 8" descr="j0285750"/>
            <p:cNvPicPr>
              <a:picLocks noChangeAspect="1" noChangeArrowheads="1"/>
            </p:cNvPicPr>
            <p:nvPr/>
          </p:nvPicPr>
          <p:blipFill>
            <a:blip r:embed="rId3" cstate="print"/>
            <a:srcRect/>
            <a:stretch>
              <a:fillRect/>
            </a:stretch>
          </p:blipFill>
          <p:spPr bwMode="auto">
            <a:xfrm>
              <a:off x="4224" y="3448"/>
              <a:ext cx="768" cy="484"/>
            </a:xfrm>
            <a:prstGeom prst="rect">
              <a:avLst/>
            </a:prstGeom>
            <a:noFill/>
            <a:ln w="9525">
              <a:noFill/>
              <a:miter lim="800000"/>
              <a:headEnd/>
              <a:tailEnd/>
            </a:ln>
          </p:spPr>
        </p:pic>
        <p:sp>
          <p:nvSpPr>
            <p:cNvPr id="12298" name="Line 9"/>
            <p:cNvSpPr>
              <a:spLocks noChangeShapeType="1"/>
            </p:cNvSpPr>
            <p:nvPr/>
          </p:nvSpPr>
          <p:spPr bwMode="auto">
            <a:xfrm flipV="1">
              <a:off x="1632" y="660"/>
              <a:ext cx="2256" cy="565"/>
            </a:xfrm>
            <a:prstGeom prst="line">
              <a:avLst/>
            </a:prstGeom>
            <a:noFill/>
            <a:ln w="9525">
              <a:solidFill>
                <a:srgbClr val="000080"/>
              </a:solidFill>
              <a:round/>
              <a:headEnd/>
              <a:tailEnd type="triangle" w="med" len="med"/>
            </a:ln>
          </p:spPr>
          <p:txBody>
            <a:bodyPr/>
            <a:lstStyle/>
            <a:p>
              <a:endParaRPr lang="en-US"/>
            </a:p>
          </p:txBody>
        </p:sp>
        <p:sp>
          <p:nvSpPr>
            <p:cNvPr id="12299" name="Line 10"/>
            <p:cNvSpPr>
              <a:spLocks noChangeShapeType="1"/>
            </p:cNvSpPr>
            <p:nvPr/>
          </p:nvSpPr>
          <p:spPr bwMode="auto">
            <a:xfrm flipV="1">
              <a:off x="1632" y="1295"/>
              <a:ext cx="2218" cy="78"/>
            </a:xfrm>
            <a:prstGeom prst="line">
              <a:avLst/>
            </a:prstGeom>
            <a:noFill/>
            <a:ln w="9525">
              <a:solidFill>
                <a:srgbClr val="000080"/>
              </a:solidFill>
              <a:round/>
              <a:headEnd/>
              <a:tailEnd type="triangle" w="med" len="med"/>
            </a:ln>
          </p:spPr>
          <p:txBody>
            <a:bodyPr/>
            <a:lstStyle/>
            <a:p>
              <a:endParaRPr lang="en-US"/>
            </a:p>
          </p:txBody>
        </p:sp>
        <p:sp>
          <p:nvSpPr>
            <p:cNvPr id="12300" name="Line 11"/>
            <p:cNvSpPr>
              <a:spLocks noChangeShapeType="1"/>
            </p:cNvSpPr>
            <p:nvPr/>
          </p:nvSpPr>
          <p:spPr bwMode="auto">
            <a:xfrm>
              <a:off x="1632" y="1471"/>
              <a:ext cx="2256" cy="296"/>
            </a:xfrm>
            <a:prstGeom prst="line">
              <a:avLst/>
            </a:prstGeom>
            <a:noFill/>
            <a:ln w="9525">
              <a:solidFill>
                <a:srgbClr val="000080"/>
              </a:solidFill>
              <a:round/>
              <a:headEnd/>
              <a:tailEnd type="triangle" w="med" len="med"/>
            </a:ln>
          </p:spPr>
          <p:txBody>
            <a:bodyPr/>
            <a:lstStyle/>
            <a:p>
              <a:endParaRPr lang="en-US"/>
            </a:p>
          </p:txBody>
        </p:sp>
        <p:sp>
          <p:nvSpPr>
            <p:cNvPr id="12301" name="Line 12"/>
            <p:cNvSpPr>
              <a:spLocks noChangeShapeType="1"/>
            </p:cNvSpPr>
            <p:nvPr/>
          </p:nvSpPr>
          <p:spPr bwMode="auto">
            <a:xfrm>
              <a:off x="1632" y="1570"/>
              <a:ext cx="2218" cy="1398"/>
            </a:xfrm>
            <a:prstGeom prst="line">
              <a:avLst/>
            </a:prstGeom>
            <a:noFill/>
            <a:ln w="9525">
              <a:solidFill>
                <a:srgbClr val="000080"/>
              </a:solidFill>
              <a:round/>
              <a:headEnd/>
              <a:tailEnd type="triangle" w="med" len="med"/>
            </a:ln>
          </p:spPr>
          <p:txBody>
            <a:bodyPr/>
            <a:lstStyle/>
            <a:p>
              <a:endParaRPr lang="en-US"/>
            </a:p>
          </p:txBody>
        </p:sp>
        <p:sp>
          <p:nvSpPr>
            <p:cNvPr id="12302" name="Line 13"/>
            <p:cNvSpPr>
              <a:spLocks noChangeShapeType="1"/>
            </p:cNvSpPr>
            <p:nvPr/>
          </p:nvSpPr>
          <p:spPr bwMode="auto">
            <a:xfrm>
              <a:off x="1632" y="1668"/>
              <a:ext cx="2218" cy="1940"/>
            </a:xfrm>
            <a:prstGeom prst="line">
              <a:avLst/>
            </a:prstGeom>
            <a:noFill/>
            <a:ln w="9525">
              <a:solidFill>
                <a:srgbClr val="000080"/>
              </a:solidFill>
              <a:round/>
              <a:headEnd/>
              <a:tailEnd type="triangle" w="med" len="med"/>
            </a:ln>
          </p:spPr>
          <p:txBody>
            <a:bodyPr/>
            <a:lstStyle/>
            <a:p>
              <a:endParaRPr lang="en-US"/>
            </a:p>
          </p:txBody>
        </p:sp>
        <p:sp>
          <p:nvSpPr>
            <p:cNvPr id="12303" name="Line 14"/>
            <p:cNvSpPr>
              <a:spLocks noChangeShapeType="1"/>
            </p:cNvSpPr>
            <p:nvPr/>
          </p:nvSpPr>
          <p:spPr bwMode="auto">
            <a:xfrm flipV="1">
              <a:off x="1632" y="1344"/>
              <a:ext cx="2218" cy="1997"/>
            </a:xfrm>
            <a:prstGeom prst="line">
              <a:avLst/>
            </a:prstGeom>
            <a:noFill/>
            <a:ln w="9525">
              <a:solidFill>
                <a:srgbClr val="008000"/>
              </a:solidFill>
              <a:round/>
              <a:headEnd/>
              <a:tailEnd type="triangle" w="med" len="med"/>
            </a:ln>
          </p:spPr>
          <p:txBody>
            <a:bodyPr/>
            <a:lstStyle/>
            <a:p>
              <a:endParaRPr lang="en-US"/>
            </a:p>
          </p:txBody>
        </p:sp>
        <p:sp>
          <p:nvSpPr>
            <p:cNvPr id="12304" name="Line 15"/>
            <p:cNvSpPr>
              <a:spLocks noChangeShapeType="1"/>
            </p:cNvSpPr>
            <p:nvPr/>
          </p:nvSpPr>
          <p:spPr bwMode="auto">
            <a:xfrm flipV="1">
              <a:off x="1632" y="1865"/>
              <a:ext cx="2256" cy="1624"/>
            </a:xfrm>
            <a:prstGeom prst="line">
              <a:avLst/>
            </a:prstGeom>
            <a:noFill/>
            <a:ln w="9525">
              <a:solidFill>
                <a:srgbClr val="008000"/>
              </a:solidFill>
              <a:round/>
              <a:headEnd/>
              <a:tailEnd type="triangle" w="med" len="med"/>
            </a:ln>
          </p:spPr>
          <p:txBody>
            <a:bodyPr/>
            <a:lstStyle/>
            <a:p>
              <a:endParaRPr lang="en-US"/>
            </a:p>
          </p:txBody>
        </p:sp>
        <p:sp>
          <p:nvSpPr>
            <p:cNvPr id="12305" name="Line 16"/>
            <p:cNvSpPr>
              <a:spLocks noChangeShapeType="1"/>
            </p:cNvSpPr>
            <p:nvPr/>
          </p:nvSpPr>
          <p:spPr bwMode="auto">
            <a:xfrm flipV="1">
              <a:off x="1632" y="3017"/>
              <a:ext cx="2218" cy="570"/>
            </a:xfrm>
            <a:prstGeom prst="line">
              <a:avLst/>
            </a:prstGeom>
            <a:noFill/>
            <a:ln w="9525">
              <a:solidFill>
                <a:srgbClr val="008000"/>
              </a:solidFill>
              <a:round/>
              <a:headEnd/>
              <a:tailEnd type="triangle" w="med" len="med"/>
            </a:ln>
          </p:spPr>
          <p:txBody>
            <a:bodyPr/>
            <a:lstStyle/>
            <a:p>
              <a:endParaRPr lang="en-US"/>
            </a:p>
          </p:txBody>
        </p:sp>
        <p:sp>
          <p:nvSpPr>
            <p:cNvPr id="12306" name="Line 17"/>
            <p:cNvSpPr>
              <a:spLocks noChangeShapeType="1"/>
            </p:cNvSpPr>
            <p:nvPr/>
          </p:nvSpPr>
          <p:spPr bwMode="auto">
            <a:xfrm>
              <a:off x="1632" y="3636"/>
              <a:ext cx="2218" cy="70"/>
            </a:xfrm>
            <a:prstGeom prst="line">
              <a:avLst/>
            </a:prstGeom>
            <a:noFill/>
            <a:ln w="9525">
              <a:solidFill>
                <a:srgbClr val="008000"/>
              </a:solidFill>
              <a:round/>
              <a:headEnd/>
              <a:tailEnd type="triangle" w="med" len="med"/>
            </a:ln>
          </p:spPr>
          <p:txBody>
            <a:bodyPr/>
            <a:lstStyle/>
            <a:p>
              <a:endParaRPr lang="en-US"/>
            </a:p>
          </p:txBody>
        </p:sp>
        <p:grpSp>
          <p:nvGrpSpPr>
            <p:cNvPr id="12307" name="Group 18"/>
            <p:cNvGrpSpPr>
              <a:grpSpLocks noChangeAspect="1"/>
            </p:cNvGrpSpPr>
            <p:nvPr/>
          </p:nvGrpSpPr>
          <p:grpSpPr bwMode="auto">
            <a:xfrm>
              <a:off x="2016" y="1000"/>
              <a:ext cx="84" cy="217"/>
              <a:chOff x="1872" y="816"/>
              <a:chExt cx="114" cy="288"/>
            </a:xfrm>
          </p:grpSpPr>
          <p:sp>
            <p:nvSpPr>
              <p:cNvPr id="12405" name="AutoShape 19"/>
              <p:cNvSpPr>
                <a:spLocks noChangeAspect="1" noChangeArrowheads="1" noTextEdit="1"/>
              </p:cNvSpPr>
              <p:nvPr/>
            </p:nvSpPr>
            <p:spPr bwMode="auto">
              <a:xfrm>
                <a:off x="1872" y="816"/>
                <a:ext cx="114" cy="288"/>
              </a:xfrm>
              <a:prstGeom prst="rect">
                <a:avLst/>
              </a:prstGeom>
              <a:noFill/>
              <a:ln w="9525">
                <a:noFill/>
                <a:miter lim="800000"/>
                <a:headEnd/>
                <a:tailEnd/>
              </a:ln>
            </p:spPr>
            <p:txBody>
              <a:bodyPr/>
              <a:lstStyle/>
              <a:p>
                <a:endParaRPr lang="en-US"/>
              </a:p>
            </p:txBody>
          </p:sp>
          <p:sp>
            <p:nvSpPr>
              <p:cNvPr id="12406" name="Freeform 20"/>
              <p:cNvSpPr>
                <a:spLocks/>
              </p:cNvSpPr>
              <p:nvPr/>
            </p:nvSpPr>
            <p:spPr bwMode="auto">
              <a:xfrm>
                <a:off x="1872" y="816"/>
                <a:ext cx="114" cy="113"/>
              </a:xfrm>
              <a:custGeom>
                <a:avLst/>
                <a:gdLst>
                  <a:gd name="T0" fmla="*/ 0 w 570"/>
                  <a:gd name="T1" fmla="*/ 0 h 567"/>
                  <a:gd name="T2" fmla="*/ 0 w 570"/>
                  <a:gd name="T3" fmla="*/ 0 h 567"/>
                  <a:gd name="T4" fmla="*/ 0 w 570"/>
                  <a:gd name="T5" fmla="*/ 0 h 567"/>
                  <a:gd name="T6" fmla="*/ 0 w 570"/>
                  <a:gd name="T7" fmla="*/ 0 h 567"/>
                  <a:gd name="T8" fmla="*/ 0 w 570"/>
                  <a:gd name="T9" fmla="*/ 0 h 567"/>
                  <a:gd name="T10" fmla="*/ 0 w 570"/>
                  <a:gd name="T11" fmla="*/ 0 h 567"/>
                  <a:gd name="T12" fmla="*/ 0 w 570"/>
                  <a:gd name="T13" fmla="*/ 0 h 567"/>
                  <a:gd name="T14" fmla="*/ 0 w 570"/>
                  <a:gd name="T15" fmla="*/ 0 h 567"/>
                  <a:gd name="T16" fmla="*/ 0 w 570"/>
                  <a:gd name="T17" fmla="*/ 0 h 567"/>
                  <a:gd name="T18" fmla="*/ 0 w 570"/>
                  <a:gd name="T19" fmla="*/ 0 h 567"/>
                  <a:gd name="T20" fmla="*/ 0 w 570"/>
                  <a:gd name="T21" fmla="*/ 0 h 567"/>
                  <a:gd name="T22" fmla="*/ 0 w 570"/>
                  <a:gd name="T23" fmla="*/ 0 h 567"/>
                  <a:gd name="T24" fmla="*/ 0 w 570"/>
                  <a:gd name="T25" fmla="*/ 0 h 567"/>
                  <a:gd name="T26" fmla="*/ 0 w 570"/>
                  <a:gd name="T27" fmla="*/ 0 h 567"/>
                  <a:gd name="T28" fmla="*/ 0 w 570"/>
                  <a:gd name="T29" fmla="*/ 0 h 567"/>
                  <a:gd name="T30" fmla="*/ 0 w 570"/>
                  <a:gd name="T31" fmla="*/ 0 h 567"/>
                  <a:gd name="T32" fmla="*/ 0 w 570"/>
                  <a:gd name="T33" fmla="*/ 0 h 567"/>
                  <a:gd name="T34" fmla="*/ 0 w 570"/>
                  <a:gd name="T35" fmla="*/ 0 h 567"/>
                  <a:gd name="T36" fmla="*/ 0 w 570"/>
                  <a:gd name="T37" fmla="*/ 0 h 567"/>
                  <a:gd name="T38" fmla="*/ 0 w 570"/>
                  <a:gd name="T39" fmla="*/ 0 h 567"/>
                  <a:gd name="T40" fmla="*/ 0 w 570"/>
                  <a:gd name="T41" fmla="*/ 0 h 567"/>
                  <a:gd name="T42" fmla="*/ 0 w 570"/>
                  <a:gd name="T43" fmla="*/ 0 h 567"/>
                  <a:gd name="T44" fmla="*/ 0 w 570"/>
                  <a:gd name="T45" fmla="*/ 0 h 567"/>
                  <a:gd name="T46" fmla="*/ 0 w 570"/>
                  <a:gd name="T47" fmla="*/ 0 h 567"/>
                  <a:gd name="T48" fmla="*/ 0 w 570"/>
                  <a:gd name="T49" fmla="*/ 0 h 567"/>
                  <a:gd name="T50" fmla="*/ 0 w 570"/>
                  <a:gd name="T51" fmla="*/ 0 h 567"/>
                  <a:gd name="T52" fmla="*/ 0 w 570"/>
                  <a:gd name="T53" fmla="*/ 0 h 567"/>
                  <a:gd name="T54" fmla="*/ 0 w 570"/>
                  <a:gd name="T55" fmla="*/ 0 h 567"/>
                  <a:gd name="T56" fmla="*/ 0 w 570"/>
                  <a:gd name="T57" fmla="*/ 0 h 567"/>
                  <a:gd name="T58" fmla="*/ 0 w 570"/>
                  <a:gd name="T59" fmla="*/ 0 h 567"/>
                  <a:gd name="T60" fmla="*/ 0 w 570"/>
                  <a:gd name="T61" fmla="*/ 0 h 567"/>
                  <a:gd name="T62" fmla="*/ 0 w 570"/>
                  <a:gd name="T63" fmla="*/ 0 h 567"/>
                  <a:gd name="T64" fmla="*/ 0 w 570"/>
                  <a:gd name="T65" fmla="*/ 0 h 567"/>
                  <a:gd name="T66" fmla="*/ 0 w 570"/>
                  <a:gd name="T67" fmla="*/ 0 h 567"/>
                  <a:gd name="T68" fmla="*/ 0 w 570"/>
                  <a:gd name="T69" fmla="*/ 0 h 567"/>
                  <a:gd name="T70" fmla="*/ 0 w 570"/>
                  <a:gd name="T71" fmla="*/ 0 h 567"/>
                  <a:gd name="T72" fmla="*/ 0 w 570"/>
                  <a:gd name="T73" fmla="*/ 0 h 567"/>
                  <a:gd name="T74" fmla="*/ 0 w 570"/>
                  <a:gd name="T75" fmla="*/ 0 h 567"/>
                  <a:gd name="T76" fmla="*/ 0 w 570"/>
                  <a:gd name="T77" fmla="*/ 0 h 567"/>
                  <a:gd name="T78" fmla="*/ 0 w 570"/>
                  <a:gd name="T79" fmla="*/ 0 h 567"/>
                  <a:gd name="T80" fmla="*/ 0 w 570"/>
                  <a:gd name="T81" fmla="*/ 0 h 567"/>
                  <a:gd name="T82" fmla="*/ 0 w 570"/>
                  <a:gd name="T83" fmla="*/ 0 h 567"/>
                  <a:gd name="T84" fmla="*/ 0 w 570"/>
                  <a:gd name="T85" fmla="*/ 0 h 567"/>
                  <a:gd name="T86" fmla="*/ 0 w 570"/>
                  <a:gd name="T87" fmla="*/ 0 h 567"/>
                  <a:gd name="T88" fmla="*/ 0 w 570"/>
                  <a:gd name="T89" fmla="*/ 0 h 567"/>
                  <a:gd name="T90" fmla="*/ 0 w 570"/>
                  <a:gd name="T91" fmla="*/ 0 h 567"/>
                  <a:gd name="T92" fmla="*/ 0 w 570"/>
                  <a:gd name="T93" fmla="*/ 0 h 567"/>
                  <a:gd name="T94" fmla="*/ 0 w 570"/>
                  <a:gd name="T95" fmla="*/ 0 h 567"/>
                  <a:gd name="T96" fmla="*/ 0 w 570"/>
                  <a:gd name="T97" fmla="*/ 0 h 567"/>
                  <a:gd name="T98" fmla="*/ 0 w 570"/>
                  <a:gd name="T99" fmla="*/ 0 h 567"/>
                  <a:gd name="T100" fmla="*/ 0 w 570"/>
                  <a:gd name="T101" fmla="*/ 0 h 567"/>
                  <a:gd name="T102" fmla="*/ 0 w 570"/>
                  <a:gd name="T103" fmla="*/ 0 h 567"/>
                  <a:gd name="T104" fmla="*/ 0 w 570"/>
                  <a:gd name="T105" fmla="*/ 0 h 567"/>
                  <a:gd name="T106" fmla="*/ 0 w 570"/>
                  <a:gd name="T107" fmla="*/ 0 h 567"/>
                  <a:gd name="T108" fmla="*/ 0 w 570"/>
                  <a:gd name="T109" fmla="*/ 0 h 567"/>
                  <a:gd name="T110" fmla="*/ 0 w 570"/>
                  <a:gd name="T111" fmla="*/ 0 h 567"/>
                  <a:gd name="T112" fmla="*/ 0 w 570"/>
                  <a:gd name="T113" fmla="*/ 0 h 567"/>
                  <a:gd name="T114" fmla="*/ 0 w 570"/>
                  <a:gd name="T115" fmla="*/ 0 h 567"/>
                  <a:gd name="T116" fmla="*/ 0 w 570"/>
                  <a:gd name="T117" fmla="*/ 0 h 567"/>
                  <a:gd name="T118" fmla="*/ 0 w 570"/>
                  <a:gd name="T119" fmla="*/ 0 h 567"/>
                  <a:gd name="T120" fmla="*/ 0 w 570"/>
                  <a:gd name="T121" fmla="*/ 0 h 567"/>
                  <a:gd name="T122" fmla="*/ 0 w 570"/>
                  <a:gd name="T123" fmla="*/ 0 h 567"/>
                  <a:gd name="T124" fmla="*/ 0 w 570"/>
                  <a:gd name="T125" fmla="*/ 0 h 5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70"/>
                  <a:gd name="T190" fmla="*/ 0 h 567"/>
                  <a:gd name="T191" fmla="*/ 570 w 570"/>
                  <a:gd name="T192" fmla="*/ 567 h 5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70" h="567">
                    <a:moveTo>
                      <a:pt x="286" y="567"/>
                    </a:moveTo>
                    <a:lnTo>
                      <a:pt x="290" y="567"/>
                    </a:lnTo>
                    <a:lnTo>
                      <a:pt x="293" y="567"/>
                    </a:lnTo>
                    <a:lnTo>
                      <a:pt x="297" y="567"/>
                    </a:lnTo>
                    <a:lnTo>
                      <a:pt x="301" y="567"/>
                    </a:lnTo>
                    <a:lnTo>
                      <a:pt x="304" y="567"/>
                    </a:lnTo>
                    <a:lnTo>
                      <a:pt x="308" y="566"/>
                    </a:lnTo>
                    <a:lnTo>
                      <a:pt x="311" y="566"/>
                    </a:lnTo>
                    <a:lnTo>
                      <a:pt x="315" y="566"/>
                    </a:lnTo>
                    <a:lnTo>
                      <a:pt x="318" y="565"/>
                    </a:lnTo>
                    <a:lnTo>
                      <a:pt x="322" y="565"/>
                    </a:lnTo>
                    <a:lnTo>
                      <a:pt x="326" y="565"/>
                    </a:lnTo>
                    <a:lnTo>
                      <a:pt x="328" y="564"/>
                    </a:lnTo>
                    <a:lnTo>
                      <a:pt x="332" y="564"/>
                    </a:lnTo>
                    <a:lnTo>
                      <a:pt x="335" y="563"/>
                    </a:lnTo>
                    <a:lnTo>
                      <a:pt x="340" y="563"/>
                    </a:lnTo>
                    <a:lnTo>
                      <a:pt x="342" y="562"/>
                    </a:lnTo>
                    <a:lnTo>
                      <a:pt x="346" y="560"/>
                    </a:lnTo>
                    <a:lnTo>
                      <a:pt x="349" y="560"/>
                    </a:lnTo>
                    <a:lnTo>
                      <a:pt x="352" y="559"/>
                    </a:lnTo>
                    <a:lnTo>
                      <a:pt x="355" y="559"/>
                    </a:lnTo>
                    <a:lnTo>
                      <a:pt x="359" y="558"/>
                    </a:lnTo>
                    <a:lnTo>
                      <a:pt x="363" y="557"/>
                    </a:lnTo>
                    <a:lnTo>
                      <a:pt x="365" y="556"/>
                    </a:lnTo>
                    <a:lnTo>
                      <a:pt x="368" y="554"/>
                    </a:lnTo>
                    <a:lnTo>
                      <a:pt x="372" y="553"/>
                    </a:lnTo>
                    <a:lnTo>
                      <a:pt x="376" y="553"/>
                    </a:lnTo>
                    <a:lnTo>
                      <a:pt x="378" y="551"/>
                    </a:lnTo>
                    <a:lnTo>
                      <a:pt x="382" y="550"/>
                    </a:lnTo>
                    <a:lnTo>
                      <a:pt x="384" y="548"/>
                    </a:lnTo>
                    <a:lnTo>
                      <a:pt x="388" y="547"/>
                    </a:lnTo>
                    <a:lnTo>
                      <a:pt x="391" y="546"/>
                    </a:lnTo>
                    <a:lnTo>
                      <a:pt x="394" y="545"/>
                    </a:lnTo>
                    <a:lnTo>
                      <a:pt x="398" y="544"/>
                    </a:lnTo>
                    <a:lnTo>
                      <a:pt x="401" y="543"/>
                    </a:lnTo>
                    <a:lnTo>
                      <a:pt x="404" y="540"/>
                    </a:lnTo>
                    <a:lnTo>
                      <a:pt x="407" y="539"/>
                    </a:lnTo>
                    <a:lnTo>
                      <a:pt x="410" y="538"/>
                    </a:lnTo>
                    <a:lnTo>
                      <a:pt x="414" y="537"/>
                    </a:lnTo>
                    <a:lnTo>
                      <a:pt x="416" y="534"/>
                    </a:lnTo>
                    <a:lnTo>
                      <a:pt x="420" y="533"/>
                    </a:lnTo>
                    <a:lnTo>
                      <a:pt x="422" y="532"/>
                    </a:lnTo>
                    <a:lnTo>
                      <a:pt x="426" y="529"/>
                    </a:lnTo>
                    <a:lnTo>
                      <a:pt x="429" y="528"/>
                    </a:lnTo>
                    <a:lnTo>
                      <a:pt x="433" y="526"/>
                    </a:lnTo>
                    <a:lnTo>
                      <a:pt x="435" y="525"/>
                    </a:lnTo>
                    <a:lnTo>
                      <a:pt x="439" y="522"/>
                    </a:lnTo>
                    <a:lnTo>
                      <a:pt x="441" y="521"/>
                    </a:lnTo>
                    <a:lnTo>
                      <a:pt x="445" y="519"/>
                    </a:lnTo>
                    <a:lnTo>
                      <a:pt x="447" y="516"/>
                    </a:lnTo>
                    <a:lnTo>
                      <a:pt x="450" y="515"/>
                    </a:lnTo>
                    <a:lnTo>
                      <a:pt x="453" y="513"/>
                    </a:lnTo>
                    <a:lnTo>
                      <a:pt x="457" y="512"/>
                    </a:lnTo>
                    <a:lnTo>
                      <a:pt x="459" y="509"/>
                    </a:lnTo>
                    <a:lnTo>
                      <a:pt x="463" y="507"/>
                    </a:lnTo>
                    <a:lnTo>
                      <a:pt x="465" y="505"/>
                    </a:lnTo>
                    <a:lnTo>
                      <a:pt x="469" y="503"/>
                    </a:lnTo>
                    <a:lnTo>
                      <a:pt x="471" y="501"/>
                    </a:lnTo>
                    <a:lnTo>
                      <a:pt x="475" y="499"/>
                    </a:lnTo>
                    <a:lnTo>
                      <a:pt x="477" y="496"/>
                    </a:lnTo>
                    <a:lnTo>
                      <a:pt x="481" y="494"/>
                    </a:lnTo>
                    <a:lnTo>
                      <a:pt x="483" y="491"/>
                    </a:lnTo>
                    <a:lnTo>
                      <a:pt x="487" y="489"/>
                    </a:lnTo>
                    <a:lnTo>
                      <a:pt x="489" y="488"/>
                    </a:lnTo>
                    <a:lnTo>
                      <a:pt x="492" y="486"/>
                    </a:lnTo>
                    <a:lnTo>
                      <a:pt x="496" y="480"/>
                    </a:lnTo>
                    <a:lnTo>
                      <a:pt x="501" y="475"/>
                    </a:lnTo>
                    <a:lnTo>
                      <a:pt x="506" y="470"/>
                    </a:lnTo>
                    <a:lnTo>
                      <a:pt x="509" y="464"/>
                    </a:lnTo>
                    <a:lnTo>
                      <a:pt x="514" y="459"/>
                    </a:lnTo>
                    <a:lnTo>
                      <a:pt x="519" y="453"/>
                    </a:lnTo>
                    <a:lnTo>
                      <a:pt x="522" y="448"/>
                    </a:lnTo>
                    <a:lnTo>
                      <a:pt x="526" y="443"/>
                    </a:lnTo>
                    <a:lnTo>
                      <a:pt x="529" y="436"/>
                    </a:lnTo>
                    <a:lnTo>
                      <a:pt x="533" y="430"/>
                    </a:lnTo>
                    <a:lnTo>
                      <a:pt x="535" y="425"/>
                    </a:lnTo>
                    <a:lnTo>
                      <a:pt x="539" y="419"/>
                    </a:lnTo>
                    <a:lnTo>
                      <a:pt x="543" y="413"/>
                    </a:lnTo>
                    <a:lnTo>
                      <a:pt x="545" y="406"/>
                    </a:lnTo>
                    <a:lnTo>
                      <a:pt x="547" y="400"/>
                    </a:lnTo>
                    <a:lnTo>
                      <a:pt x="550" y="395"/>
                    </a:lnTo>
                    <a:lnTo>
                      <a:pt x="552" y="388"/>
                    </a:lnTo>
                    <a:lnTo>
                      <a:pt x="554" y="382"/>
                    </a:lnTo>
                    <a:lnTo>
                      <a:pt x="556" y="376"/>
                    </a:lnTo>
                    <a:lnTo>
                      <a:pt x="558" y="369"/>
                    </a:lnTo>
                    <a:lnTo>
                      <a:pt x="560" y="363"/>
                    </a:lnTo>
                    <a:lnTo>
                      <a:pt x="562" y="357"/>
                    </a:lnTo>
                    <a:lnTo>
                      <a:pt x="563" y="350"/>
                    </a:lnTo>
                    <a:lnTo>
                      <a:pt x="564" y="344"/>
                    </a:lnTo>
                    <a:lnTo>
                      <a:pt x="565" y="337"/>
                    </a:lnTo>
                    <a:lnTo>
                      <a:pt x="566" y="331"/>
                    </a:lnTo>
                    <a:lnTo>
                      <a:pt x="566" y="325"/>
                    </a:lnTo>
                    <a:lnTo>
                      <a:pt x="569" y="318"/>
                    </a:lnTo>
                    <a:lnTo>
                      <a:pt x="569" y="311"/>
                    </a:lnTo>
                    <a:lnTo>
                      <a:pt x="570" y="305"/>
                    </a:lnTo>
                    <a:lnTo>
                      <a:pt x="570" y="299"/>
                    </a:lnTo>
                    <a:lnTo>
                      <a:pt x="570" y="292"/>
                    </a:lnTo>
                    <a:lnTo>
                      <a:pt x="570" y="285"/>
                    </a:lnTo>
                    <a:lnTo>
                      <a:pt x="570" y="279"/>
                    </a:lnTo>
                    <a:lnTo>
                      <a:pt x="570" y="272"/>
                    </a:lnTo>
                    <a:lnTo>
                      <a:pt x="569" y="266"/>
                    </a:lnTo>
                    <a:lnTo>
                      <a:pt x="569" y="260"/>
                    </a:lnTo>
                    <a:lnTo>
                      <a:pt x="569" y="253"/>
                    </a:lnTo>
                    <a:lnTo>
                      <a:pt x="566" y="247"/>
                    </a:lnTo>
                    <a:lnTo>
                      <a:pt x="565" y="241"/>
                    </a:lnTo>
                    <a:lnTo>
                      <a:pt x="564" y="234"/>
                    </a:lnTo>
                    <a:lnTo>
                      <a:pt x="564" y="228"/>
                    </a:lnTo>
                    <a:lnTo>
                      <a:pt x="562" y="221"/>
                    </a:lnTo>
                    <a:lnTo>
                      <a:pt x="560" y="215"/>
                    </a:lnTo>
                    <a:lnTo>
                      <a:pt x="559" y="208"/>
                    </a:lnTo>
                    <a:lnTo>
                      <a:pt x="557" y="202"/>
                    </a:lnTo>
                    <a:lnTo>
                      <a:pt x="554" y="196"/>
                    </a:lnTo>
                    <a:lnTo>
                      <a:pt x="553" y="190"/>
                    </a:lnTo>
                    <a:lnTo>
                      <a:pt x="551" y="184"/>
                    </a:lnTo>
                    <a:lnTo>
                      <a:pt x="549" y="177"/>
                    </a:lnTo>
                    <a:lnTo>
                      <a:pt x="546" y="171"/>
                    </a:lnTo>
                    <a:lnTo>
                      <a:pt x="543" y="166"/>
                    </a:lnTo>
                    <a:lnTo>
                      <a:pt x="540" y="159"/>
                    </a:lnTo>
                    <a:lnTo>
                      <a:pt x="537" y="154"/>
                    </a:lnTo>
                    <a:lnTo>
                      <a:pt x="533" y="148"/>
                    </a:lnTo>
                    <a:lnTo>
                      <a:pt x="531" y="142"/>
                    </a:lnTo>
                    <a:lnTo>
                      <a:pt x="527" y="137"/>
                    </a:lnTo>
                    <a:lnTo>
                      <a:pt x="523" y="131"/>
                    </a:lnTo>
                    <a:lnTo>
                      <a:pt x="520" y="126"/>
                    </a:lnTo>
                    <a:lnTo>
                      <a:pt x="516" y="120"/>
                    </a:lnTo>
                    <a:lnTo>
                      <a:pt x="513" y="115"/>
                    </a:lnTo>
                    <a:lnTo>
                      <a:pt x="508" y="109"/>
                    </a:lnTo>
                    <a:lnTo>
                      <a:pt x="503" y="104"/>
                    </a:lnTo>
                    <a:lnTo>
                      <a:pt x="500" y="100"/>
                    </a:lnTo>
                    <a:lnTo>
                      <a:pt x="495" y="93"/>
                    </a:lnTo>
                    <a:lnTo>
                      <a:pt x="490" y="88"/>
                    </a:lnTo>
                    <a:lnTo>
                      <a:pt x="484" y="82"/>
                    </a:lnTo>
                    <a:lnTo>
                      <a:pt x="478" y="77"/>
                    </a:lnTo>
                    <a:lnTo>
                      <a:pt x="472" y="72"/>
                    </a:lnTo>
                    <a:lnTo>
                      <a:pt x="467" y="66"/>
                    </a:lnTo>
                    <a:lnTo>
                      <a:pt x="461" y="62"/>
                    </a:lnTo>
                    <a:lnTo>
                      <a:pt x="457" y="58"/>
                    </a:lnTo>
                    <a:lnTo>
                      <a:pt x="450" y="53"/>
                    </a:lnTo>
                    <a:lnTo>
                      <a:pt x="444" y="50"/>
                    </a:lnTo>
                    <a:lnTo>
                      <a:pt x="439" y="45"/>
                    </a:lnTo>
                    <a:lnTo>
                      <a:pt x="433" y="42"/>
                    </a:lnTo>
                    <a:lnTo>
                      <a:pt x="426" y="37"/>
                    </a:lnTo>
                    <a:lnTo>
                      <a:pt x="420" y="33"/>
                    </a:lnTo>
                    <a:lnTo>
                      <a:pt x="414" y="31"/>
                    </a:lnTo>
                    <a:lnTo>
                      <a:pt x="407" y="27"/>
                    </a:lnTo>
                    <a:lnTo>
                      <a:pt x="401" y="25"/>
                    </a:lnTo>
                    <a:lnTo>
                      <a:pt x="394" y="23"/>
                    </a:lnTo>
                    <a:lnTo>
                      <a:pt x="388" y="19"/>
                    </a:lnTo>
                    <a:lnTo>
                      <a:pt x="380" y="17"/>
                    </a:lnTo>
                    <a:lnTo>
                      <a:pt x="374" y="14"/>
                    </a:lnTo>
                    <a:lnTo>
                      <a:pt x="367" y="13"/>
                    </a:lnTo>
                    <a:lnTo>
                      <a:pt x="360" y="9"/>
                    </a:lnTo>
                    <a:lnTo>
                      <a:pt x="354" y="8"/>
                    </a:lnTo>
                    <a:lnTo>
                      <a:pt x="347" y="6"/>
                    </a:lnTo>
                    <a:lnTo>
                      <a:pt x="340" y="6"/>
                    </a:lnTo>
                    <a:lnTo>
                      <a:pt x="333" y="4"/>
                    </a:lnTo>
                    <a:lnTo>
                      <a:pt x="327" y="4"/>
                    </a:lnTo>
                    <a:lnTo>
                      <a:pt x="320" y="2"/>
                    </a:lnTo>
                    <a:lnTo>
                      <a:pt x="312" y="1"/>
                    </a:lnTo>
                    <a:lnTo>
                      <a:pt x="305" y="1"/>
                    </a:lnTo>
                    <a:lnTo>
                      <a:pt x="298" y="1"/>
                    </a:lnTo>
                    <a:lnTo>
                      <a:pt x="291" y="0"/>
                    </a:lnTo>
                    <a:lnTo>
                      <a:pt x="285" y="0"/>
                    </a:lnTo>
                    <a:lnTo>
                      <a:pt x="277" y="0"/>
                    </a:lnTo>
                    <a:lnTo>
                      <a:pt x="271" y="0"/>
                    </a:lnTo>
                    <a:lnTo>
                      <a:pt x="264" y="1"/>
                    </a:lnTo>
                    <a:lnTo>
                      <a:pt x="256" y="1"/>
                    </a:lnTo>
                    <a:lnTo>
                      <a:pt x="249" y="2"/>
                    </a:lnTo>
                    <a:lnTo>
                      <a:pt x="242" y="4"/>
                    </a:lnTo>
                    <a:lnTo>
                      <a:pt x="235" y="5"/>
                    </a:lnTo>
                    <a:lnTo>
                      <a:pt x="229" y="6"/>
                    </a:lnTo>
                    <a:lnTo>
                      <a:pt x="221" y="7"/>
                    </a:lnTo>
                    <a:lnTo>
                      <a:pt x="215" y="8"/>
                    </a:lnTo>
                    <a:lnTo>
                      <a:pt x="209" y="11"/>
                    </a:lnTo>
                    <a:lnTo>
                      <a:pt x="202" y="13"/>
                    </a:lnTo>
                    <a:lnTo>
                      <a:pt x="194" y="14"/>
                    </a:lnTo>
                    <a:lnTo>
                      <a:pt x="187" y="18"/>
                    </a:lnTo>
                    <a:lnTo>
                      <a:pt x="181" y="19"/>
                    </a:lnTo>
                    <a:lnTo>
                      <a:pt x="174" y="23"/>
                    </a:lnTo>
                    <a:lnTo>
                      <a:pt x="168" y="25"/>
                    </a:lnTo>
                    <a:lnTo>
                      <a:pt x="161" y="27"/>
                    </a:lnTo>
                    <a:lnTo>
                      <a:pt x="155" y="31"/>
                    </a:lnTo>
                    <a:lnTo>
                      <a:pt x="149" y="34"/>
                    </a:lnTo>
                    <a:lnTo>
                      <a:pt x="143" y="38"/>
                    </a:lnTo>
                    <a:lnTo>
                      <a:pt x="136" y="42"/>
                    </a:lnTo>
                    <a:lnTo>
                      <a:pt x="130" y="46"/>
                    </a:lnTo>
                    <a:lnTo>
                      <a:pt x="124" y="50"/>
                    </a:lnTo>
                    <a:lnTo>
                      <a:pt x="118" y="53"/>
                    </a:lnTo>
                    <a:lnTo>
                      <a:pt x="112" y="58"/>
                    </a:lnTo>
                    <a:lnTo>
                      <a:pt x="106" y="62"/>
                    </a:lnTo>
                    <a:lnTo>
                      <a:pt x="101" y="66"/>
                    </a:lnTo>
                    <a:lnTo>
                      <a:pt x="95" y="71"/>
                    </a:lnTo>
                    <a:lnTo>
                      <a:pt x="91" y="77"/>
                    </a:lnTo>
                    <a:lnTo>
                      <a:pt x="87" y="80"/>
                    </a:lnTo>
                    <a:lnTo>
                      <a:pt x="83" y="83"/>
                    </a:lnTo>
                    <a:lnTo>
                      <a:pt x="80" y="87"/>
                    </a:lnTo>
                    <a:lnTo>
                      <a:pt x="78" y="89"/>
                    </a:lnTo>
                    <a:lnTo>
                      <a:pt x="74" y="93"/>
                    </a:lnTo>
                    <a:lnTo>
                      <a:pt x="70" y="97"/>
                    </a:lnTo>
                    <a:lnTo>
                      <a:pt x="68" y="100"/>
                    </a:lnTo>
                    <a:lnTo>
                      <a:pt x="66" y="103"/>
                    </a:lnTo>
                    <a:lnTo>
                      <a:pt x="63" y="107"/>
                    </a:lnTo>
                    <a:lnTo>
                      <a:pt x="60" y="110"/>
                    </a:lnTo>
                    <a:lnTo>
                      <a:pt x="57" y="114"/>
                    </a:lnTo>
                    <a:lnTo>
                      <a:pt x="55" y="118"/>
                    </a:lnTo>
                    <a:lnTo>
                      <a:pt x="51" y="121"/>
                    </a:lnTo>
                    <a:lnTo>
                      <a:pt x="50" y="126"/>
                    </a:lnTo>
                    <a:lnTo>
                      <a:pt x="47" y="129"/>
                    </a:lnTo>
                    <a:lnTo>
                      <a:pt x="45" y="133"/>
                    </a:lnTo>
                    <a:lnTo>
                      <a:pt x="43" y="137"/>
                    </a:lnTo>
                    <a:lnTo>
                      <a:pt x="41" y="140"/>
                    </a:lnTo>
                    <a:lnTo>
                      <a:pt x="38" y="144"/>
                    </a:lnTo>
                    <a:lnTo>
                      <a:pt x="36" y="147"/>
                    </a:lnTo>
                    <a:lnTo>
                      <a:pt x="33" y="151"/>
                    </a:lnTo>
                    <a:lnTo>
                      <a:pt x="32" y="154"/>
                    </a:lnTo>
                    <a:lnTo>
                      <a:pt x="31" y="159"/>
                    </a:lnTo>
                    <a:lnTo>
                      <a:pt x="29" y="163"/>
                    </a:lnTo>
                    <a:lnTo>
                      <a:pt x="26" y="166"/>
                    </a:lnTo>
                    <a:lnTo>
                      <a:pt x="25" y="170"/>
                    </a:lnTo>
                    <a:lnTo>
                      <a:pt x="23" y="173"/>
                    </a:lnTo>
                    <a:lnTo>
                      <a:pt x="21" y="178"/>
                    </a:lnTo>
                    <a:lnTo>
                      <a:pt x="19" y="182"/>
                    </a:lnTo>
                    <a:lnTo>
                      <a:pt x="18" y="186"/>
                    </a:lnTo>
                    <a:lnTo>
                      <a:pt x="17" y="190"/>
                    </a:lnTo>
                    <a:lnTo>
                      <a:pt x="16" y="195"/>
                    </a:lnTo>
                    <a:lnTo>
                      <a:pt x="14" y="197"/>
                    </a:lnTo>
                    <a:lnTo>
                      <a:pt x="13" y="202"/>
                    </a:lnTo>
                    <a:lnTo>
                      <a:pt x="12" y="205"/>
                    </a:lnTo>
                    <a:lnTo>
                      <a:pt x="11" y="210"/>
                    </a:lnTo>
                    <a:lnTo>
                      <a:pt x="10" y="214"/>
                    </a:lnTo>
                    <a:lnTo>
                      <a:pt x="8" y="218"/>
                    </a:lnTo>
                    <a:lnTo>
                      <a:pt x="7" y="222"/>
                    </a:lnTo>
                    <a:lnTo>
                      <a:pt x="7" y="227"/>
                    </a:lnTo>
                    <a:lnTo>
                      <a:pt x="6" y="230"/>
                    </a:lnTo>
                    <a:lnTo>
                      <a:pt x="5" y="234"/>
                    </a:lnTo>
                    <a:lnTo>
                      <a:pt x="4" y="239"/>
                    </a:lnTo>
                    <a:lnTo>
                      <a:pt x="4" y="243"/>
                    </a:lnTo>
                    <a:lnTo>
                      <a:pt x="4" y="247"/>
                    </a:lnTo>
                    <a:lnTo>
                      <a:pt x="2" y="252"/>
                    </a:lnTo>
                    <a:lnTo>
                      <a:pt x="1" y="255"/>
                    </a:lnTo>
                    <a:lnTo>
                      <a:pt x="1" y="260"/>
                    </a:lnTo>
                    <a:lnTo>
                      <a:pt x="1" y="265"/>
                    </a:lnTo>
                    <a:lnTo>
                      <a:pt x="1" y="269"/>
                    </a:lnTo>
                    <a:lnTo>
                      <a:pt x="0" y="273"/>
                    </a:lnTo>
                    <a:lnTo>
                      <a:pt x="0" y="277"/>
                    </a:lnTo>
                    <a:lnTo>
                      <a:pt x="0" y="281"/>
                    </a:lnTo>
                    <a:lnTo>
                      <a:pt x="0" y="285"/>
                    </a:lnTo>
                    <a:lnTo>
                      <a:pt x="0" y="290"/>
                    </a:lnTo>
                    <a:lnTo>
                      <a:pt x="0" y="294"/>
                    </a:lnTo>
                    <a:lnTo>
                      <a:pt x="0" y="299"/>
                    </a:lnTo>
                    <a:lnTo>
                      <a:pt x="0" y="304"/>
                    </a:lnTo>
                    <a:lnTo>
                      <a:pt x="0" y="307"/>
                    </a:lnTo>
                    <a:lnTo>
                      <a:pt x="0" y="312"/>
                    </a:lnTo>
                    <a:lnTo>
                      <a:pt x="0" y="317"/>
                    </a:lnTo>
                    <a:lnTo>
                      <a:pt x="1" y="321"/>
                    </a:lnTo>
                    <a:lnTo>
                      <a:pt x="1" y="325"/>
                    </a:lnTo>
                    <a:lnTo>
                      <a:pt x="1" y="330"/>
                    </a:lnTo>
                    <a:lnTo>
                      <a:pt x="2" y="334"/>
                    </a:lnTo>
                    <a:lnTo>
                      <a:pt x="4" y="337"/>
                    </a:lnTo>
                    <a:lnTo>
                      <a:pt x="4" y="340"/>
                    </a:lnTo>
                    <a:lnTo>
                      <a:pt x="5" y="343"/>
                    </a:lnTo>
                    <a:lnTo>
                      <a:pt x="5" y="347"/>
                    </a:lnTo>
                    <a:lnTo>
                      <a:pt x="6" y="350"/>
                    </a:lnTo>
                    <a:lnTo>
                      <a:pt x="7" y="354"/>
                    </a:lnTo>
                    <a:lnTo>
                      <a:pt x="8" y="357"/>
                    </a:lnTo>
                    <a:lnTo>
                      <a:pt x="8" y="360"/>
                    </a:lnTo>
                    <a:lnTo>
                      <a:pt x="10" y="363"/>
                    </a:lnTo>
                    <a:lnTo>
                      <a:pt x="11" y="367"/>
                    </a:lnTo>
                    <a:lnTo>
                      <a:pt x="12" y="370"/>
                    </a:lnTo>
                    <a:lnTo>
                      <a:pt x="13" y="373"/>
                    </a:lnTo>
                    <a:lnTo>
                      <a:pt x="14" y="378"/>
                    </a:lnTo>
                    <a:lnTo>
                      <a:pt x="16" y="380"/>
                    </a:lnTo>
                    <a:lnTo>
                      <a:pt x="17" y="383"/>
                    </a:lnTo>
                    <a:lnTo>
                      <a:pt x="18" y="387"/>
                    </a:lnTo>
                    <a:lnTo>
                      <a:pt x="19" y="391"/>
                    </a:lnTo>
                    <a:lnTo>
                      <a:pt x="20" y="393"/>
                    </a:lnTo>
                    <a:lnTo>
                      <a:pt x="21" y="397"/>
                    </a:lnTo>
                    <a:lnTo>
                      <a:pt x="23" y="400"/>
                    </a:lnTo>
                    <a:lnTo>
                      <a:pt x="26" y="404"/>
                    </a:lnTo>
                    <a:lnTo>
                      <a:pt x="27" y="406"/>
                    </a:lnTo>
                    <a:lnTo>
                      <a:pt x="29" y="411"/>
                    </a:lnTo>
                    <a:lnTo>
                      <a:pt x="31" y="413"/>
                    </a:lnTo>
                    <a:lnTo>
                      <a:pt x="32" y="417"/>
                    </a:lnTo>
                    <a:lnTo>
                      <a:pt x="33" y="419"/>
                    </a:lnTo>
                    <a:lnTo>
                      <a:pt x="36" y="423"/>
                    </a:lnTo>
                    <a:lnTo>
                      <a:pt x="37" y="425"/>
                    </a:lnTo>
                    <a:lnTo>
                      <a:pt x="38" y="429"/>
                    </a:lnTo>
                    <a:lnTo>
                      <a:pt x="41" y="432"/>
                    </a:lnTo>
                    <a:lnTo>
                      <a:pt x="43" y="434"/>
                    </a:lnTo>
                    <a:lnTo>
                      <a:pt x="45" y="438"/>
                    </a:lnTo>
                    <a:lnTo>
                      <a:pt x="47" y="442"/>
                    </a:lnTo>
                    <a:lnTo>
                      <a:pt x="49" y="444"/>
                    </a:lnTo>
                    <a:lnTo>
                      <a:pt x="51" y="448"/>
                    </a:lnTo>
                    <a:lnTo>
                      <a:pt x="54" y="451"/>
                    </a:lnTo>
                    <a:lnTo>
                      <a:pt x="56" y="453"/>
                    </a:lnTo>
                    <a:lnTo>
                      <a:pt x="57" y="456"/>
                    </a:lnTo>
                    <a:lnTo>
                      <a:pt x="60" y="459"/>
                    </a:lnTo>
                    <a:lnTo>
                      <a:pt x="63" y="462"/>
                    </a:lnTo>
                    <a:lnTo>
                      <a:pt x="64" y="465"/>
                    </a:lnTo>
                    <a:lnTo>
                      <a:pt x="68" y="468"/>
                    </a:lnTo>
                    <a:lnTo>
                      <a:pt x="69" y="471"/>
                    </a:lnTo>
                    <a:lnTo>
                      <a:pt x="72" y="474"/>
                    </a:lnTo>
                    <a:lnTo>
                      <a:pt x="74" y="476"/>
                    </a:lnTo>
                    <a:lnTo>
                      <a:pt x="78" y="478"/>
                    </a:lnTo>
                    <a:lnTo>
                      <a:pt x="80" y="482"/>
                    </a:lnTo>
                    <a:lnTo>
                      <a:pt x="82" y="484"/>
                    </a:lnTo>
                    <a:lnTo>
                      <a:pt x="85" y="487"/>
                    </a:lnTo>
                    <a:lnTo>
                      <a:pt x="88" y="489"/>
                    </a:lnTo>
                    <a:lnTo>
                      <a:pt x="91" y="491"/>
                    </a:lnTo>
                    <a:lnTo>
                      <a:pt x="93" y="494"/>
                    </a:lnTo>
                    <a:lnTo>
                      <a:pt x="97" y="497"/>
                    </a:lnTo>
                    <a:lnTo>
                      <a:pt x="99" y="500"/>
                    </a:lnTo>
                    <a:lnTo>
                      <a:pt x="103" y="502"/>
                    </a:lnTo>
                    <a:lnTo>
                      <a:pt x="105" y="505"/>
                    </a:lnTo>
                    <a:lnTo>
                      <a:pt x="109" y="507"/>
                    </a:lnTo>
                    <a:lnTo>
                      <a:pt x="112" y="508"/>
                    </a:lnTo>
                    <a:lnTo>
                      <a:pt x="116" y="512"/>
                    </a:lnTo>
                    <a:lnTo>
                      <a:pt x="118" y="513"/>
                    </a:lnTo>
                    <a:lnTo>
                      <a:pt x="122" y="515"/>
                    </a:lnTo>
                    <a:lnTo>
                      <a:pt x="124" y="518"/>
                    </a:lnTo>
                    <a:lnTo>
                      <a:pt x="128" y="520"/>
                    </a:lnTo>
                    <a:lnTo>
                      <a:pt x="130" y="521"/>
                    </a:lnTo>
                    <a:lnTo>
                      <a:pt x="131" y="522"/>
                    </a:lnTo>
                    <a:lnTo>
                      <a:pt x="134" y="525"/>
                    </a:lnTo>
                    <a:lnTo>
                      <a:pt x="136" y="526"/>
                    </a:lnTo>
                    <a:lnTo>
                      <a:pt x="138" y="527"/>
                    </a:lnTo>
                    <a:lnTo>
                      <a:pt x="141" y="529"/>
                    </a:lnTo>
                    <a:lnTo>
                      <a:pt x="143" y="531"/>
                    </a:lnTo>
                    <a:lnTo>
                      <a:pt x="145" y="532"/>
                    </a:lnTo>
                    <a:lnTo>
                      <a:pt x="148" y="532"/>
                    </a:lnTo>
                    <a:lnTo>
                      <a:pt x="149" y="534"/>
                    </a:lnTo>
                    <a:lnTo>
                      <a:pt x="151" y="535"/>
                    </a:lnTo>
                    <a:lnTo>
                      <a:pt x="154" y="537"/>
                    </a:lnTo>
                    <a:lnTo>
                      <a:pt x="155" y="537"/>
                    </a:lnTo>
                    <a:lnTo>
                      <a:pt x="159" y="539"/>
                    </a:lnTo>
                    <a:lnTo>
                      <a:pt x="160" y="540"/>
                    </a:lnTo>
                    <a:lnTo>
                      <a:pt x="162" y="541"/>
                    </a:lnTo>
                    <a:lnTo>
                      <a:pt x="165" y="541"/>
                    </a:lnTo>
                    <a:lnTo>
                      <a:pt x="168" y="543"/>
                    </a:lnTo>
                    <a:lnTo>
                      <a:pt x="169" y="544"/>
                    </a:lnTo>
                    <a:lnTo>
                      <a:pt x="172" y="545"/>
                    </a:lnTo>
                    <a:lnTo>
                      <a:pt x="174" y="546"/>
                    </a:lnTo>
                    <a:lnTo>
                      <a:pt x="176" y="546"/>
                    </a:lnTo>
                    <a:lnTo>
                      <a:pt x="179" y="547"/>
                    </a:lnTo>
                    <a:lnTo>
                      <a:pt x="181" y="548"/>
                    </a:lnTo>
                    <a:lnTo>
                      <a:pt x="184" y="550"/>
                    </a:lnTo>
                    <a:lnTo>
                      <a:pt x="186" y="550"/>
                    </a:lnTo>
                    <a:lnTo>
                      <a:pt x="188" y="551"/>
                    </a:lnTo>
                    <a:lnTo>
                      <a:pt x="191" y="553"/>
                    </a:lnTo>
                    <a:lnTo>
                      <a:pt x="193" y="553"/>
                    </a:lnTo>
                    <a:lnTo>
                      <a:pt x="196" y="554"/>
                    </a:lnTo>
                    <a:lnTo>
                      <a:pt x="199" y="554"/>
                    </a:lnTo>
                    <a:lnTo>
                      <a:pt x="202" y="556"/>
                    </a:lnTo>
                    <a:lnTo>
                      <a:pt x="204" y="556"/>
                    </a:lnTo>
                    <a:lnTo>
                      <a:pt x="206" y="557"/>
                    </a:lnTo>
                    <a:lnTo>
                      <a:pt x="209" y="558"/>
                    </a:lnTo>
                    <a:lnTo>
                      <a:pt x="211" y="558"/>
                    </a:lnTo>
                    <a:lnTo>
                      <a:pt x="213" y="558"/>
                    </a:lnTo>
                    <a:lnTo>
                      <a:pt x="216" y="559"/>
                    </a:lnTo>
                    <a:lnTo>
                      <a:pt x="218" y="559"/>
                    </a:lnTo>
                    <a:lnTo>
                      <a:pt x="221" y="560"/>
                    </a:lnTo>
                    <a:lnTo>
                      <a:pt x="223" y="560"/>
                    </a:lnTo>
                    <a:lnTo>
                      <a:pt x="225" y="560"/>
                    </a:lnTo>
                    <a:lnTo>
                      <a:pt x="229" y="562"/>
                    </a:lnTo>
                    <a:lnTo>
                      <a:pt x="230" y="563"/>
                    </a:lnTo>
                    <a:lnTo>
                      <a:pt x="234" y="563"/>
                    </a:lnTo>
                    <a:lnTo>
                      <a:pt x="235" y="563"/>
                    </a:lnTo>
                    <a:lnTo>
                      <a:pt x="238" y="563"/>
                    </a:lnTo>
                    <a:lnTo>
                      <a:pt x="241" y="564"/>
                    </a:lnTo>
                    <a:lnTo>
                      <a:pt x="243" y="564"/>
                    </a:lnTo>
                    <a:lnTo>
                      <a:pt x="246" y="564"/>
                    </a:lnTo>
                    <a:lnTo>
                      <a:pt x="248" y="565"/>
                    </a:lnTo>
                    <a:lnTo>
                      <a:pt x="252" y="565"/>
                    </a:lnTo>
                    <a:lnTo>
                      <a:pt x="254" y="565"/>
                    </a:lnTo>
                    <a:lnTo>
                      <a:pt x="256" y="565"/>
                    </a:lnTo>
                    <a:lnTo>
                      <a:pt x="260" y="565"/>
                    </a:lnTo>
                    <a:lnTo>
                      <a:pt x="262" y="566"/>
                    </a:lnTo>
                    <a:lnTo>
                      <a:pt x="265" y="566"/>
                    </a:lnTo>
                    <a:lnTo>
                      <a:pt x="267" y="566"/>
                    </a:lnTo>
                    <a:lnTo>
                      <a:pt x="269" y="567"/>
                    </a:lnTo>
                    <a:lnTo>
                      <a:pt x="272" y="567"/>
                    </a:lnTo>
                    <a:lnTo>
                      <a:pt x="275" y="567"/>
                    </a:lnTo>
                    <a:lnTo>
                      <a:pt x="278" y="567"/>
                    </a:lnTo>
                    <a:lnTo>
                      <a:pt x="280" y="567"/>
                    </a:lnTo>
                    <a:lnTo>
                      <a:pt x="284" y="567"/>
                    </a:lnTo>
                    <a:lnTo>
                      <a:pt x="284" y="565"/>
                    </a:lnTo>
                    <a:lnTo>
                      <a:pt x="284" y="563"/>
                    </a:lnTo>
                    <a:lnTo>
                      <a:pt x="284" y="560"/>
                    </a:lnTo>
                    <a:lnTo>
                      <a:pt x="283" y="559"/>
                    </a:lnTo>
                    <a:lnTo>
                      <a:pt x="283" y="557"/>
                    </a:lnTo>
                    <a:lnTo>
                      <a:pt x="283" y="556"/>
                    </a:lnTo>
                    <a:lnTo>
                      <a:pt x="281" y="554"/>
                    </a:lnTo>
                    <a:lnTo>
                      <a:pt x="281" y="553"/>
                    </a:lnTo>
                    <a:lnTo>
                      <a:pt x="281" y="551"/>
                    </a:lnTo>
                    <a:lnTo>
                      <a:pt x="281" y="550"/>
                    </a:lnTo>
                    <a:lnTo>
                      <a:pt x="280" y="548"/>
                    </a:lnTo>
                    <a:lnTo>
                      <a:pt x="280" y="546"/>
                    </a:lnTo>
                    <a:lnTo>
                      <a:pt x="280" y="545"/>
                    </a:lnTo>
                    <a:lnTo>
                      <a:pt x="280" y="544"/>
                    </a:lnTo>
                    <a:lnTo>
                      <a:pt x="280" y="541"/>
                    </a:lnTo>
                    <a:lnTo>
                      <a:pt x="280" y="540"/>
                    </a:lnTo>
                    <a:lnTo>
                      <a:pt x="280" y="539"/>
                    </a:lnTo>
                    <a:lnTo>
                      <a:pt x="280" y="537"/>
                    </a:lnTo>
                    <a:lnTo>
                      <a:pt x="280" y="535"/>
                    </a:lnTo>
                    <a:lnTo>
                      <a:pt x="279" y="534"/>
                    </a:lnTo>
                    <a:lnTo>
                      <a:pt x="279" y="532"/>
                    </a:lnTo>
                    <a:lnTo>
                      <a:pt x="279" y="531"/>
                    </a:lnTo>
                    <a:lnTo>
                      <a:pt x="279" y="529"/>
                    </a:lnTo>
                    <a:lnTo>
                      <a:pt x="279" y="527"/>
                    </a:lnTo>
                    <a:lnTo>
                      <a:pt x="279" y="526"/>
                    </a:lnTo>
                    <a:lnTo>
                      <a:pt x="278" y="524"/>
                    </a:lnTo>
                    <a:lnTo>
                      <a:pt x="278" y="522"/>
                    </a:lnTo>
                    <a:lnTo>
                      <a:pt x="278" y="521"/>
                    </a:lnTo>
                    <a:lnTo>
                      <a:pt x="278" y="520"/>
                    </a:lnTo>
                    <a:lnTo>
                      <a:pt x="277" y="518"/>
                    </a:lnTo>
                    <a:lnTo>
                      <a:pt x="277" y="516"/>
                    </a:lnTo>
                    <a:lnTo>
                      <a:pt x="277" y="515"/>
                    </a:lnTo>
                    <a:lnTo>
                      <a:pt x="277" y="513"/>
                    </a:lnTo>
                    <a:lnTo>
                      <a:pt x="277" y="512"/>
                    </a:lnTo>
                    <a:lnTo>
                      <a:pt x="277" y="510"/>
                    </a:lnTo>
                    <a:lnTo>
                      <a:pt x="277" y="509"/>
                    </a:lnTo>
                    <a:lnTo>
                      <a:pt x="277" y="508"/>
                    </a:lnTo>
                    <a:lnTo>
                      <a:pt x="275" y="507"/>
                    </a:lnTo>
                    <a:lnTo>
                      <a:pt x="275" y="506"/>
                    </a:lnTo>
                    <a:lnTo>
                      <a:pt x="275" y="505"/>
                    </a:lnTo>
                    <a:lnTo>
                      <a:pt x="275" y="503"/>
                    </a:lnTo>
                    <a:lnTo>
                      <a:pt x="275" y="502"/>
                    </a:lnTo>
                    <a:lnTo>
                      <a:pt x="274" y="500"/>
                    </a:lnTo>
                    <a:lnTo>
                      <a:pt x="274" y="499"/>
                    </a:lnTo>
                    <a:lnTo>
                      <a:pt x="274" y="497"/>
                    </a:lnTo>
                    <a:lnTo>
                      <a:pt x="271" y="497"/>
                    </a:lnTo>
                    <a:lnTo>
                      <a:pt x="267" y="497"/>
                    </a:lnTo>
                    <a:lnTo>
                      <a:pt x="265" y="497"/>
                    </a:lnTo>
                    <a:lnTo>
                      <a:pt x="262" y="497"/>
                    </a:lnTo>
                    <a:lnTo>
                      <a:pt x="259" y="497"/>
                    </a:lnTo>
                    <a:lnTo>
                      <a:pt x="256" y="497"/>
                    </a:lnTo>
                    <a:lnTo>
                      <a:pt x="253" y="496"/>
                    </a:lnTo>
                    <a:lnTo>
                      <a:pt x="250" y="496"/>
                    </a:lnTo>
                    <a:lnTo>
                      <a:pt x="247" y="496"/>
                    </a:lnTo>
                    <a:lnTo>
                      <a:pt x="243" y="495"/>
                    </a:lnTo>
                    <a:lnTo>
                      <a:pt x="241" y="494"/>
                    </a:lnTo>
                    <a:lnTo>
                      <a:pt x="238" y="494"/>
                    </a:lnTo>
                    <a:lnTo>
                      <a:pt x="235" y="494"/>
                    </a:lnTo>
                    <a:lnTo>
                      <a:pt x="234" y="494"/>
                    </a:lnTo>
                    <a:lnTo>
                      <a:pt x="230" y="493"/>
                    </a:lnTo>
                    <a:lnTo>
                      <a:pt x="228" y="493"/>
                    </a:lnTo>
                    <a:lnTo>
                      <a:pt x="225" y="491"/>
                    </a:lnTo>
                    <a:lnTo>
                      <a:pt x="222" y="490"/>
                    </a:lnTo>
                    <a:lnTo>
                      <a:pt x="219" y="490"/>
                    </a:lnTo>
                    <a:lnTo>
                      <a:pt x="216" y="489"/>
                    </a:lnTo>
                    <a:lnTo>
                      <a:pt x="213" y="489"/>
                    </a:lnTo>
                    <a:lnTo>
                      <a:pt x="211" y="488"/>
                    </a:lnTo>
                    <a:lnTo>
                      <a:pt x="209" y="488"/>
                    </a:lnTo>
                    <a:lnTo>
                      <a:pt x="206" y="487"/>
                    </a:lnTo>
                    <a:lnTo>
                      <a:pt x="204" y="486"/>
                    </a:lnTo>
                    <a:lnTo>
                      <a:pt x="202" y="484"/>
                    </a:lnTo>
                    <a:lnTo>
                      <a:pt x="199" y="484"/>
                    </a:lnTo>
                    <a:lnTo>
                      <a:pt x="197" y="483"/>
                    </a:lnTo>
                    <a:lnTo>
                      <a:pt x="193" y="482"/>
                    </a:lnTo>
                    <a:lnTo>
                      <a:pt x="191" y="481"/>
                    </a:lnTo>
                    <a:lnTo>
                      <a:pt x="188" y="480"/>
                    </a:lnTo>
                    <a:lnTo>
                      <a:pt x="186" y="480"/>
                    </a:lnTo>
                    <a:lnTo>
                      <a:pt x="184" y="478"/>
                    </a:lnTo>
                    <a:lnTo>
                      <a:pt x="181" y="476"/>
                    </a:lnTo>
                    <a:lnTo>
                      <a:pt x="179" y="475"/>
                    </a:lnTo>
                    <a:lnTo>
                      <a:pt x="176" y="474"/>
                    </a:lnTo>
                    <a:lnTo>
                      <a:pt x="174" y="472"/>
                    </a:lnTo>
                    <a:lnTo>
                      <a:pt x="172" y="471"/>
                    </a:lnTo>
                    <a:lnTo>
                      <a:pt x="169" y="470"/>
                    </a:lnTo>
                    <a:lnTo>
                      <a:pt x="167" y="468"/>
                    </a:lnTo>
                    <a:lnTo>
                      <a:pt x="165" y="467"/>
                    </a:lnTo>
                    <a:lnTo>
                      <a:pt x="162" y="465"/>
                    </a:lnTo>
                    <a:lnTo>
                      <a:pt x="160" y="463"/>
                    </a:lnTo>
                    <a:lnTo>
                      <a:pt x="157" y="462"/>
                    </a:lnTo>
                    <a:lnTo>
                      <a:pt x="155" y="461"/>
                    </a:lnTo>
                    <a:lnTo>
                      <a:pt x="153" y="459"/>
                    </a:lnTo>
                    <a:lnTo>
                      <a:pt x="150" y="457"/>
                    </a:lnTo>
                    <a:lnTo>
                      <a:pt x="149" y="456"/>
                    </a:lnTo>
                    <a:lnTo>
                      <a:pt x="145" y="453"/>
                    </a:lnTo>
                    <a:lnTo>
                      <a:pt x="144" y="451"/>
                    </a:lnTo>
                    <a:lnTo>
                      <a:pt x="142" y="450"/>
                    </a:lnTo>
                    <a:lnTo>
                      <a:pt x="140" y="448"/>
                    </a:lnTo>
                    <a:lnTo>
                      <a:pt x="136" y="446"/>
                    </a:lnTo>
                    <a:lnTo>
                      <a:pt x="135" y="444"/>
                    </a:lnTo>
                    <a:lnTo>
                      <a:pt x="132" y="442"/>
                    </a:lnTo>
                    <a:lnTo>
                      <a:pt x="130" y="440"/>
                    </a:lnTo>
                    <a:lnTo>
                      <a:pt x="128" y="438"/>
                    </a:lnTo>
                    <a:lnTo>
                      <a:pt x="125" y="434"/>
                    </a:lnTo>
                    <a:lnTo>
                      <a:pt x="124" y="433"/>
                    </a:lnTo>
                    <a:lnTo>
                      <a:pt x="122" y="432"/>
                    </a:lnTo>
                    <a:lnTo>
                      <a:pt x="119" y="429"/>
                    </a:lnTo>
                    <a:lnTo>
                      <a:pt x="117" y="427"/>
                    </a:lnTo>
                    <a:lnTo>
                      <a:pt x="114" y="425"/>
                    </a:lnTo>
                    <a:lnTo>
                      <a:pt x="112" y="423"/>
                    </a:lnTo>
                    <a:lnTo>
                      <a:pt x="107" y="418"/>
                    </a:lnTo>
                    <a:lnTo>
                      <a:pt x="104" y="413"/>
                    </a:lnTo>
                    <a:lnTo>
                      <a:pt x="100" y="408"/>
                    </a:lnTo>
                    <a:lnTo>
                      <a:pt x="97" y="404"/>
                    </a:lnTo>
                    <a:lnTo>
                      <a:pt x="93" y="399"/>
                    </a:lnTo>
                    <a:lnTo>
                      <a:pt x="89" y="393"/>
                    </a:lnTo>
                    <a:lnTo>
                      <a:pt x="86" y="388"/>
                    </a:lnTo>
                    <a:lnTo>
                      <a:pt x="83" y="383"/>
                    </a:lnTo>
                    <a:lnTo>
                      <a:pt x="79" y="378"/>
                    </a:lnTo>
                    <a:lnTo>
                      <a:pt x="76" y="373"/>
                    </a:lnTo>
                    <a:lnTo>
                      <a:pt x="74" y="367"/>
                    </a:lnTo>
                    <a:lnTo>
                      <a:pt x="70" y="362"/>
                    </a:lnTo>
                    <a:lnTo>
                      <a:pt x="68" y="357"/>
                    </a:lnTo>
                    <a:lnTo>
                      <a:pt x="66" y="350"/>
                    </a:lnTo>
                    <a:lnTo>
                      <a:pt x="63" y="345"/>
                    </a:lnTo>
                    <a:lnTo>
                      <a:pt x="61" y="341"/>
                    </a:lnTo>
                    <a:lnTo>
                      <a:pt x="60" y="335"/>
                    </a:lnTo>
                    <a:lnTo>
                      <a:pt x="57" y="330"/>
                    </a:lnTo>
                    <a:lnTo>
                      <a:pt x="56" y="323"/>
                    </a:lnTo>
                    <a:lnTo>
                      <a:pt x="55" y="317"/>
                    </a:lnTo>
                    <a:lnTo>
                      <a:pt x="51" y="312"/>
                    </a:lnTo>
                    <a:lnTo>
                      <a:pt x="50" y="306"/>
                    </a:lnTo>
                    <a:lnTo>
                      <a:pt x="50" y="300"/>
                    </a:lnTo>
                    <a:lnTo>
                      <a:pt x="49" y="294"/>
                    </a:lnTo>
                    <a:lnTo>
                      <a:pt x="48" y="288"/>
                    </a:lnTo>
                    <a:lnTo>
                      <a:pt x="47" y="284"/>
                    </a:lnTo>
                    <a:lnTo>
                      <a:pt x="47" y="277"/>
                    </a:lnTo>
                    <a:lnTo>
                      <a:pt x="45" y="272"/>
                    </a:lnTo>
                    <a:lnTo>
                      <a:pt x="45" y="266"/>
                    </a:lnTo>
                    <a:lnTo>
                      <a:pt x="45" y="260"/>
                    </a:lnTo>
                    <a:lnTo>
                      <a:pt x="45" y="254"/>
                    </a:lnTo>
                    <a:lnTo>
                      <a:pt x="45" y="248"/>
                    </a:lnTo>
                    <a:lnTo>
                      <a:pt x="45" y="242"/>
                    </a:lnTo>
                    <a:lnTo>
                      <a:pt x="45" y="236"/>
                    </a:lnTo>
                    <a:lnTo>
                      <a:pt x="47" y="231"/>
                    </a:lnTo>
                    <a:lnTo>
                      <a:pt x="47" y="224"/>
                    </a:lnTo>
                    <a:lnTo>
                      <a:pt x="47" y="220"/>
                    </a:lnTo>
                    <a:lnTo>
                      <a:pt x="49" y="214"/>
                    </a:lnTo>
                    <a:lnTo>
                      <a:pt x="49" y="208"/>
                    </a:lnTo>
                    <a:lnTo>
                      <a:pt x="50" y="202"/>
                    </a:lnTo>
                    <a:lnTo>
                      <a:pt x="51" y="196"/>
                    </a:lnTo>
                    <a:lnTo>
                      <a:pt x="54" y="191"/>
                    </a:lnTo>
                    <a:lnTo>
                      <a:pt x="55" y="185"/>
                    </a:lnTo>
                    <a:lnTo>
                      <a:pt x="57" y="179"/>
                    </a:lnTo>
                    <a:lnTo>
                      <a:pt x="60" y="173"/>
                    </a:lnTo>
                    <a:lnTo>
                      <a:pt x="61" y="169"/>
                    </a:lnTo>
                    <a:lnTo>
                      <a:pt x="63" y="164"/>
                    </a:lnTo>
                    <a:lnTo>
                      <a:pt x="66" y="158"/>
                    </a:lnTo>
                    <a:lnTo>
                      <a:pt x="68" y="153"/>
                    </a:lnTo>
                    <a:lnTo>
                      <a:pt x="70" y="147"/>
                    </a:lnTo>
                    <a:lnTo>
                      <a:pt x="74" y="141"/>
                    </a:lnTo>
                    <a:lnTo>
                      <a:pt x="76" y="137"/>
                    </a:lnTo>
                    <a:lnTo>
                      <a:pt x="80" y="132"/>
                    </a:lnTo>
                    <a:lnTo>
                      <a:pt x="83" y="127"/>
                    </a:lnTo>
                    <a:lnTo>
                      <a:pt x="87" y="122"/>
                    </a:lnTo>
                    <a:lnTo>
                      <a:pt x="91" y="118"/>
                    </a:lnTo>
                    <a:lnTo>
                      <a:pt x="94" y="113"/>
                    </a:lnTo>
                    <a:lnTo>
                      <a:pt x="98" y="108"/>
                    </a:lnTo>
                    <a:lnTo>
                      <a:pt x="103" y="103"/>
                    </a:lnTo>
                    <a:lnTo>
                      <a:pt x="106" y="99"/>
                    </a:lnTo>
                    <a:lnTo>
                      <a:pt x="111" y="94"/>
                    </a:lnTo>
                    <a:lnTo>
                      <a:pt x="116" y="89"/>
                    </a:lnTo>
                    <a:lnTo>
                      <a:pt x="120" y="85"/>
                    </a:lnTo>
                    <a:lnTo>
                      <a:pt x="125" y="82"/>
                    </a:lnTo>
                    <a:lnTo>
                      <a:pt x="130" y="77"/>
                    </a:lnTo>
                    <a:lnTo>
                      <a:pt x="135" y="74"/>
                    </a:lnTo>
                    <a:lnTo>
                      <a:pt x="141" y="70"/>
                    </a:lnTo>
                    <a:lnTo>
                      <a:pt x="145" y="65"/>
                    </a:lnTo>
                    <a:lnTo>
                      <a:pt x="150" y="62"/>
                    </a:lnTo>
                    <a:lnTo>
                      <a:pt x="155" y="58"/>
                    </a:lnTo>
                    <a:lnTo>
                      <a:pt x="160" y="55"/>
                    </a:lnTo>
                    <a:lnTo>
                      <a:pt x="166" y="52"/>
                    </a:lnTo>
                    <a:lnTo>
                      <a:pt x="172" y="49"/>
                    </a:lnTo>
                    <a:lnTo>
                      <a:pt x="176" y="46"/>
                    </a:lnTo>
                    <a:lnTo>
                      <a:pt x="182" y="43"/>
                    </a:lnTo>
                    <a:lnTo>
                      <a:pt x="187" y="42"/>
                    </a:lnTo>
                    <a:lnTo>
                      <a:pt x="193" y="38"/>
                    </a:lnTo>
                    <a:lnTo>
                      <a:pt x="199" y="36"/>
                    </a:lnTo>
                    <a:lnTo>
                      <a:pt x="205" y="33"/>
                    </a:lnTo>
                    <a:lnTo>
                      <a:pt x="211" y="32"/>
                    </a:lnTo>
                    <a:lnTo>
                      <a:pt x="216" y="30"/>
                    </a:lnTo>
                    <a:lnTo>
                      <a:pt x="223" y="28"/>
                    </a:lnTo>
                    <a:lnTo>
                      <a:pt x="229" y="27"/>
                    </a:lnTo>
                    <a:lnTo>
                      <a:pt x="234" y="25"/>
                    </a:lnTo>
                    <a:lnTo>
                      <a:pt x="241" y="24"/>
                    </a:lnTo>
                    <a:lnTo>
                      <a:pt x="246" y="23"/>
                    </a:lnTo>
                    <a:lnTo>
                      <a:pt x="252" y="23"/>
                    </a:lnTo>
                    <a:lnTo>
                      <a:pt x="259" y="21"/>
                    </a:lnTo>
                    <a:lnTo>
                      <a:pt x="265" y="20"/>
                    </a:lnTo>
                    <a:lnTo>
                      <a:pt x="271" y="20"/>
                    </a:lnTo>
                    <a:lnTo>
                      <a:pt x="275" y="20"/>
                    </a:lnTo>
                    <a:lnTo>
                      <a:pt x="283" y="20"/>
                    </a:lnTo>
                    <a:lnTo>
                      <a:pt x="289" y="20"/>
                    </a:lnTo>
                    <a:lnTo>
                      <a:pt x="295" y="20"/>
                    </a:lnTo>
                    <a:lnTo>
                      <a:pt x="301" y="20"/>
                    </a:lnTo>
                    <a:lnTo>
                      <a:pt x="306" y="21"/>
                    </a:lnTo>
                    <a:lnTo>
                      <a:pt x="312" y="21"/>
                    </a:lnTo>
                    <a:lnTo>
                      <a:pt x="318" y="23"/>
                    </a:lnTo>
                    <a:lnTo>
                      <a:pt x="324" y="23"/>
                    </a:lnTo>
                    <a:lnTo>
                      <a:pt x="330" y="24"/>
                    </a:lnTo>
                    <a:lnTo>
                      <a:pt x="336" y="25"/>
                    </a:lnTo>
                    <a:lnTo>
                      <a:pt x="342" y="27"/>
                    </a:lnTo>
                    <a:lnTo>
                      <a:pt x="348" y="28"/>
                    </a:lnTo>
                    <a:lnTo>
                      <a:pt x="354" y="30"/>
                    </a:lnTo>
                    <a:lnTo>
                      <a:pt x="360" y="32"/>
                    </a:lnTo>
                    <a:lnTo>
                      <a:pt x="365" y="33"/>
                    </a:lnTo>
                    <a:lnTo>
                      <a:pt x="372" y="36"/>
                    </a:lnTo>
                    <a:lnTo>
                      <a:pt x="378" y="38"/>
                    </a:lnTo>
                    <a:lnTo>
                      <a:pt x="383" y="40"/>
                    </a:lnTo>
                    <a:lnTo>
                      <a:pt x="389" y="43"/>
                    </a:lnTo>
                    <a:lnTo>
                      <a:pt x="394" y="46"/>
                    </a:lnTo>
                    <a:lnTo>
                      <a:pt x="401" y="49"/>
                    </a:lnTo>
                    <a:lnTo>
                      <a:pt x="405" y="51"/>
                    </a:lnTo>
                    <a:lnTo>
                      <a:pt x="411" y="55"/>
                    </a:lnTo>
                    <a:lnTo>
                      <a:pt x="416" y="57"/>
                    </a:lnTo>
                    <a:lnTo>
                      <a:pt x="421" y="61"/>
                    </a:lnTo>
                    <a:lnTo>
                      <a:pt x="427" y="64"/>
                    </a:lnTo>
                    <a:lnTo>
                      <a:pt x="433" y="69"/>
                    </a:lnTo>
                    <a:lnTo>
                      <a:pt x="438" y="72"/>
                    </a:lnTo>
                    <a:lnTo>
                      <a:pt x="442" y="77"/>
                    </a:lnTo>
                    <a:lnTo>
                      <a:pt x="447" y="81"/>
                    </a:lnTo>
                    <a:lnTo>
                      <a:pt x="452" y="84"/>
                    </a:lnTo>
                    <a:lnTo>
                      <a:pt x="457" y="89"/>
                    </a:lnTo>
                    <a:lnTo>
                      <a:pt x="461" y="94"/>
                    </a:lnTo>
                    <a:lnTo>
                      <a:pt x="466" y="99"/>
                    </a:lnTo>
                    <a:lnTo>
                      <a:pt x="471" y="103"/>
                    </a:lnTo>
                    <a:lnTo>
                      <a:pt x="475" y="109"/>
                    </a:lnTo>
                    <a:lnTo>
                      <a:pt x="479" y="115"/>
                    </a:lnTo>
                    <a:lnTo>
                      <a:pt x="483" y="119"/>
                    </a:lnTo>
                    <a:lnTo>
                      <a:pt x="485" y="122"/>
                    </a:lnTo>
                    <a:lnTo>
                      <a:pt x="489" y="127"/>
                    </a:lnTo>
                    <a:lnTo>
                      <a:pt x="491" y="132"/>
                    </a:lnTo>
                    <a:lnTo>
                      <a:pt x="494" y="135"/>
                    </a:lnTo>
                    <a:lnTo>
                      <a:pt x="496" y="140"/>
                    </a:lnTo>
                    <a:lnTo>
                      <a:pt x="498" y="145"/>
                    </a:lnTo>
                    <a:lnTo>
                      <a:pt x="501" y="150"/>
                    </a:lnTo>
                    <a:lnTo>
                      <a:pt x="503" y="154"/>
                    </a:lnTo>
                    <a:lnTo>
                      <a:pt x="506" y="159"/>
                    </a:lnTo>
                    <a:lnTo>
                      <a:pt x="507" y="164"/>
                    </a:lnTo>
                    <a:lnTo>
                      <a:pt x="509" y="169"/>
                    </a:lnTo>
                    <a:lnTo>
                      <a:pt x="512" y="173"/>
                    </a:lnTo>
                    <a:lnTo>
                      <a:pt x="514" y="178"/>
                    </a:lnTo>
                    <a:lnTo>
                      <a:pt x="515" y="183"/>
                    </a:lnTo>
                    <a:lnTo>
                      <a:pt x="516" y="188"/>
                    </a:lnTo>
                    <a:lnTo>
                      <a:pt x="518" y="192"/>
                    </a:lnTo>
                    <a:lnTo>
                      <a:pt x="519" y="197"/>
                    </a:lnTo>
                    <a:lnTo>
                      <a:pt x="520" y="202"/>
                    </a:lnTo>
                    <a:lnTo>
                      <a:pt x="521" y="208"/>
                    </a:lnTo>
                    <a:lnTo>
                      <a:pt x="522" y="214"/>
                    </a:lnTo>
                    <a:lnTo>
                      <a:pt x="522" y="218"/>
                    </a:lnTo>
                    <a:lnTo>
                      <a:pt x="523" y="223"/>
                    </a:lnTo>
                    <a:lnTo>
                      <a:pt x="523" y="228"/>
                    </a:lnTo>
                    <a:lnTo>
                      <a:pt x="523" y="233"/>
                    </a:lnTo>
                    <a:lnTo>
                      <a:pt x="525" y="237"/>
                    </a:lnTo>
                    <a:lnTo>
                      <a:pt x="525" y="243"/>
                    </a:lnTo>
                    <a:lnTo>
                      <a:pt x="525" y="248"/>
                    </a:lnTo>
                    <a:lnTo>
                      <a:pt x="525" y="253"/>
                    </a:lnTo>
                    <a:lnTo>
                      <a:pt x="525" y="258"/>
                    </a:lnTo>
                    <a:lnTo>
                      <a:pt x="525" y="264"/>
                    </a:lnTo>
                    <a:lnTo>
                      <a:pt x="525" y="269"/>
                    </a:lnTo>
                    <a:lnTo>
                      <a:pt x="525" y="274"/>
                    </a:lnTo>
                    <a:lnTo>
                      <a:pt x="523" y="279"/>
                    </a:lnTo>
                    <a:lnTo>
                      <a:pt x="523" y="284"/>
                    </a:lnTo>
                    <a:lnTo>
                      <a:pt x="523" y="290"/>
                    </a:lnTo>
                    <a:lnTo>
                      <a:pt x="522" y="294"/>
                    </a:lnTo>
                    <a:lnTo>
                      <a:pt x="521" y="299"/>
                    </a:lnTo>
                    <a:lnTo>
                      <a:pt x="520" y="304"/>
                    </a:lnTo>
                    <a:lnTo>
                      <a:pt x="519" y="310"/>
                    </a:lnTo>
                    <a:lnTo>
                      <a:pt x="518" y="315"/>
                    </a:lnTo>
                    <a:lnTo>
                      <a:pt x="518" y="319"/>
                    </a:lnTo>
                    <a:lnTo>
                      <a:pt x="515" y="325"/>
                    </a:lnTo>
                    <a:lnTo>
                      <a:pt x="514" y="330"/>
                    </a:lnTo>
                    <a:lnTo>
                      <a:pt x="513" y="335"/>
                    </a:lnTo>
                    <a:lnTo>
                      <a:pt x="510" y="340"/>
                    </a:lnTo>
                    <a:lnTo>
                      <a:pt x="508" y="344"/>
                    </a:lnTo>
                    <a:lnTo>
                      <a:pt x="506" y="349"/>
                    </a:lnTo>
                    <a:lnTo>
                      <a:pt x="504" y="354"/>
                    </a:lnTo>
                    <a:lnTo>
                      <a:pt x="502" y="359"/>
                    </a:lnTo>
                    <a:lnTo>
                      <a:pt x="500" y="363"/>
                    </a:lnTo>
                    <a:lnTo>
                      <a:pt x="498" y="368"/>
                    </a:lnTo>
                    <a:lnTo>
                      <a:pt x="495" y="372"/>
                    </a:lnTo>
                    <a:lnTo>
                      <a:pt x="494" y="376"/>
                    </a:lnTo>
                    <a:lnTo>
                      <a:pt x="490" y="382"/>
                    </a:lnTo>
                    <a:lnTo>
                      <a:pt x="488" y="386"/>
                    </a:lnTo>
                    <a:lnTo>
                      <a:pt x="485" y="391"/>
                    </a:lnTo>
                    <a:lnTo>
                      <a:pt x="482" y="394"/>
                    </a:lnTo>
                    <a:lnTo>
                      <a:pt x="478" y="399"/>
                    </a:lnTo>
                    <a:lnTo>
                      <a:pt x="476" y="404"/>
                    </a:lnTo>
                    <a:lnTo>
                      <a:pt x="472" y="407"/>
                    </a:lnTo>
                    <a:lnTo>
                      <a:pt x="469" y="412"/>
                    </a:lnTo>
                    <a:lnTo>
                      <a:pt x="465" y="415"/>
                    </a:lnTo>
                    <a:lnTo>
                      <a:pt x="463" y="420"/>
                    </a:lnTo>
                    <a:lnTo>
                      <a:pt x="459" y="423"/>
                    </a:lnTo>
                    <a:lnTo>
                      <a:pt x="458" y="425"/>
                    </a:lnTo>
                    <a:lnTo>
                      <a:pt x="454" y="427"/>
                    </a:lnTo>
                    <a:lnTo>
                      <a:pt x="452" y="430"/>
                    </a:lnTo>
                    <a:lnTo>
                      <a:pt x="450" y="432"/>
                    </a:lnTo>
                    <a:lnTo>
                      <a:pt x="447" y="433"/>
                    </a:lnTo>
                    <a:lnTo>
                      <a:pt x="445" y="436"/>
                    </a:lnTo>
                    <a:lnTo>
                      <a:pt x="442" y="438"/>
                    </a:lnTo>
                    <a:lnTo>
                      <a:pt x="440" y="440"/>
                    </a:lnTo>
                    <a:lnTo>
                      <a:pt x="438" y="443"/>
                    </a:lnTo>
                    <a:lnTo>
                      <a:pt x="435" y="444"/>
                    </a:lnTo>
                    <a:lnTo>
                      <a:pt x="433" y="446"/>
                    </a:lnTo>
                    <a:lnTo>
                      <a:pt x="430" y="448"/>
                    </a:lnTo>
                    <a:lnTo>
                      <a:pt x="428" y="450"/>
                    </a:lnTo>
                    <a:lnTo>
                      <a:pt x="426" y="452"/>
                    </a:lnTo>
                    <a:lnTo>
                      <a:pt x="423" y="453"/>
                    </a:lnTo>
                    <a:lnTo>
                      <a:pt x="420" y="456"/>
                    </a:lnTo>
                    <a:lnTo>
                      <a:pt x="417" y="457"/>
                    </a:lnTo>
                    <a:lnTo>
                      <a:pt x="415" y="459"/>
                    </a:lnTo>
                    <a:lnTo>
                      <a:pt x="413" y="461"/>
                    </a:lnTo>
                    <a:lnTo>
                      <a:pt x="410" y="462"/>
                    </a:lnTo>
                    <a:lnTo>
                      <a:pt x="407" y="464"/>
                    </a:lnTo>
                    <a:lnTo>
                      <a:pt x="405" y="465"/>
                    </a:lnTo>
                    <a:lnTo>
                      <a:pt x="402" y="467"/>
                    </a:lnTo>
                    <a:lnTo>
                      <a:pt x="399" y="468"/>
                    </a:lnTo>
                    <a:lnTo>
                      <a:pt x="397" y="470"/>
                    </a:lnTo>
                    <a:lnTo>
                      <a:pt x="394" y="471"/>
                    </a:lnTo>
                    <a:lnTo>
                      <a:pt x="391" y="474"/>
                    </a:lnTo>
                    <a:lnTo>
                      <a:pt x="389" y="474"/>
                    </a:lnTo>
                    <a:lnTo>
                      <a:pt x="386" y="475"/>
                    </a:lnTo>
                    <a:lnTo>
                      <a:pt x="383" y="476"/>
                    </a:lnTo>
                    <a:lnTo>
                      <a:pt x="380" y="478"/>
                    </a:lnTo>
                    <a:lnTo>
                      <a:pt x="378" y="478"/>
                    </a:lnTo>
                    <a:lnTo>
                      <a:pt x="374" y="480"/>
                    </a:lnTo>
                    <a:lnTo>
                      <a:pt x="372" y="481"/>
                    </a:lnTo>
                    <a:lnTo>
                      <a:pt x="370" y="482"/>
                    </a:lnTo>
                    <a:lnTo>
                      <a:pt x="366" y="483"/>
                    </a:lnTo>
                    <a:lnTo>
                      <a:pt x="364" y="484"/>
                    </a:lnTo>
                    <a:lnTo>
                      <a:pt x="360" y="484"/>
                    </a:lnTo>
                    <a:lnTo>
                      <a:pt x="358" y="486"/>
                    </a:lnTo>
                    <a:lnTo>
                      <a:pt x="355" y="486"/>
                    </a:lnTo>
                    <a:lnTo>
                      <a:pt x="352" y="488"/>
                    </a:lnTo>
                    <a:lnTo>
                      <a:pt x="349" y="488"/>
                    </a:lnTo>
                    <a:lnTo>
                      <a:pt x="347" y="489"/>
                    </a:lnTo>
                    <a:lnTo>
                      <a:pt x="343" y="489"/>
                    </a:lnTo>
                    <a:lnTo>
                      <a:pt x="341" y="490"/>
                    </a:lnTo>
                    <a:lnTo>
                      <a:pt x="337" y="490"/>
                    </a:lnTo>
                    <a:lnTo>
                      <a:pt x="335" y="491"/>
                    </a:lnTo>
                    <a:lnTo>
                      <a:pt x="332" y="493"/>
                    </a:lnTo>
                    <a:lnTo>
                      <a:pt x="328" y="493"/>
                    </a:lnTo>
                    <a:lnTo>
                      <a:pt x="326" y="493"/>
                    </a:lnTo>
                    <a:lnTo>
                      <a:pt x="323" y="494"/>
                    </a:lnTo>
                    <a:lnTo>
                      <a:pt x="320" y="494"/>
                    </a:lnTo>
                    <a:lnTo>
                      <a:pt x="317" y="494"/>
                    </a:lnTo>
                    <a:lnTo>
                      <a:pt x="314" y="495"/>
                    </a:lnTo>
                    <a:lnTo>
                      <a:pt x="311" y="496"/>
                    </a:lnTo>
                    <a:lnTo>
                      <a:pt x="308" y="496"/>
                    </a:lnTo>
                    <a:lnTo>
                      <a:pt x="304" y="496"/>
                    </a:lnTo>
                    <a:lnTo>
                      <a:pt x="302" y="497"/>
                    </a:lnTo>
                    <a:lnTo>
                      <a:pt x="298" y="497"/>
                    </a:lnTo>
                    <a:lnTo>
                      <a:pt x="295" y="497"/>
                    </a:lnTo>
                    <a:lnTo>
                      <a:pt x="292" y="497"/>
                    </a:lnTo>
                    <a:lnTo>
                      <a:pt x="289" y="497"/>
                    </a:lnTo>
                    <a:lnTo>
                      <a:pt x="286" y="499"/>
                    </a:lnTo>
                    <a:lnTo>
                      <a:pt x="286" y="567"/>
                    </a:lnTo>
                    <a:close/>
                  </a:path>
                </a:pathLst>
              </a:custGeom>
              <a:solidFill>
                <a:srgbClr val="000000"/>
              </a:solidFill>
              <a:ln w="9525">
                <a:noFill/>
                <a:round/>
                <a:headEnd/>
                <a:tailEnd/>
              </a:ln>
            </p:spPr>
            <p:txBody>
              <a:bodyPr/>
              <a:lstStyle/>
              <a:p>
                <a:endParaRPr lang="en-US"/>
              </a:p>
            </p:txBody>
          </p:sp>
          <p:sp>
            <p:nvSpPr>
              <p:cNvPr id="12407" name="Freeform 21"/>
              <p:cNvSpPr>
                <a:spLocks/>
              </p:cNvSpPr>
              <p:nvPr/>
            </p:nvSpPr>
            <p:spPr bwMode="auto">
              <a:xfrm>
                <a:off x="1903" y="834"/>
                <a:ext cx="52" cy="50"/>
              </a:xfrm>
              <a:custGeom>
                <a:avLst/>
                <a:gdLst>
                  <a:gd name="T0" fmla="*/ 0 w 257"/>
                  <a:gd name="T1" fmla="*/ 0 h 251"/>
                  <a:gd name="T2" fmla="*/ 0 w 257"/>
                  <a:gd name="T3" fmla="*/ 0 h 251"/>
                  <a:gd name="T4" fmla="*/ 0 w 257"/>
                  <a:gd name="T5" fmla="*/ 0 h 251"/>
                  <a:gd name="T6" fmla="*/ 0 w 257"/>
                  <a:gd name="T7" fmla="*/ 0 h 251"/>
                  <a:gd name="T8" fmla="*/ 0 w 257"/>
                  <a:gd name="T9" fmla="*/ 0 h 251"/>
                  <a:gd name="T10" fmla="*/ 0 w 257"/>
                  <a:gd name="T11" fmla="*/ 0 h 251"/>
                  <a:gd name="T12" fmla="*/ 0 w 257"/>
                  <a:gd name="T13" fmla="*/ 0 h 251"/>
                  <a:gd name="T14" fmla="*/ 0 w 257"/>
                  <a:gd name="T15" fmla="*/ 0 h 251"/>
                  <a:gd name="T16" fmla="*/ 0 w 257"/>
                  <a:gd name="T17" fmla="*/ 0 h 251"/>
                  <a:gd name="T18" fmla="*/ 0 w 257"/>
                  <a:gd name="T19" fmla="*/ 0 h 251"/>
                  <a:gd name="T20" fmla="*/ 0 w 257"/>
                  <a:gd name="T21" fmla="*/ 0 h 251"/>
                  <a:gd name="T22" fmla="*/ 0 w 257"/>
                  <a:gd name="T23" fmla="*/ 0 h 251"/>
                  <a:gd name="T24" fmla="*/ 0 w 257"/>
                  <a:gd name="T25" fmla="*/ 0 h 251"/>
                  <a:gd name="T26" fmla="*/ 0 w 257"/>
                  <a:gd name="T27" fmla="*/ 0 h 251"/>
                  <a:gd name="T28" fmla="*/ 0 w 257"/>
                  <a:gd name="T29" fmla="*/ 0 h 251"/>
                  <a:gd name="T30" fmla="*/ 0 w 257"/>
                  <a:gd name="T31" fmla="*/ 0 h 251"/>
                  <a:gd name="T32" fmla="*/ 0 w 257"/>
                  <a:gd name="T33" fmla="*/ 0 h 251"/>
                  <a:gd name="T34" fmla="*/ 0 w 257"/>
                  <a:gd name="T35" fmla="*/ 0 h 251"/>
                  <a:gd name="T36" fmla="*/ 0 w 257"/>
                  <a:gd name="T37" fmla="*/ 0 h 251"/>
                  <a:gd name="T38" fmla="*/ 0 w 257"/>
                  <a:gd name="T39" fmla="*/ 0 h 251"/>
                  <a:gd name="T40" fmla="*/ 0 w 257"/>
                  <a:gd name="T41" fmla="*/ 0 h 251"/>
                  <a:gd name="T42" fmla="*/ 0 w 257"/>
                  <a:gd name="T43" fmla="*/ 0 h 251"/>
                  <a:gd name="T44" fmla="*/ 0 w 257"/>
                  <a:gd name="T45" fmla="*/ 0 h 251"/>
                  <a:gd name="T46" fmla="*/ 0 w 257"/>
                  <a:gd name="T47" fmla="*/ 0 h 251"/>
                  <a:gd name="T48" fmla="*/ 0 w 257"/>
                  <a:gd name="T49" fmla="*/ 0 h 251"/>
                  <a:gd name="T50" fmla="*/ 0 w 257"/>
                  <a:gd name="T51" fmla="*/ 0 h 251"/>
                  <a:gd name="T52" fmla="*/ 0 w 257"/>
                  <a:gd name="T53" fmla="*/ 0 h 251"/>
                  <a:gd name="T54" fmla="*/ 0 w 257"/>
                  <a:gd name="T55" fmla="*/ 0 h 251"/>
                  <a:gd name="T56" fmla="*/ 0 w 257"/>
                  <a:gd name="T57" fmla="*/ 0 h 251"/>
                  <a:gd name="T58" fmla="*/ 0 w 257"/>
                  <a:gd name="T59" fmla="*/ 0 h 251"/>
                  <a:gd name="T60" fmla="*/ 0 w 257"/>
                  <a:gd name="T61" fmla="*/ 0 h 251"/>
                  <a:gd name="T62" fmla="*/ 0 w 257"/>
                  <a:gd name="T63" fmla="*/ 0 h 251"/>
                  <a:gd name="T64" fmla="*/ 0 w 257"/>
                  <a:gd name="T65" fmla="*/ 0 h 251"/>
                  <a:gd name="T66" fmla="*/ 0 w 257"/>
                  <a:gd name="T67" fmla="*/ 0 h 251"/>
                  <a:gd name="T68" fmla="*/ 0 w 257"/>
                  <a:gd name="T69" fmla="*/ 0 h 251"/>
                  <a:gd name="T70" fmla="*/ 0 w 257"/>
                  <a:gd name="T71" fmla="*/ 0 h 251"/>
                  <a:gd name="T72" fmla="*/ 0 w 257"/>
                  <a:gd name="T73" fmla="*/ 0 h 251"/>
                  <a:gd name="T74" fmla="*/ 0 w 257"/>
                  <a:gd name="T75" fmla="*/ 0 h 251"/>
                  <a:gd name="T76" fmla="*/ 0 w 257"/>
                  <a:gd name="T77" fmla="*/ 0 h 251"/>
                  <a:gd name="T78" fmla="*/ 0 w 257"/>
                  <a:gd name="T79" fmla="*/ 0 h 251"/>
                  <a:gd name="T80" fmla="*/ 0 w 257"/>
                  <a:gd name="T81" fmla="*/ 0 h 251"/>
                  <a:gd name="T82" fmla="*/ 0 w 257"/>
                  <a:gd name="T83" fmla="*/ 0 h 251"/>
                  <a:gd name="T84" fmla="*/ 0 w 257"/>
                  <a:gd name="T85" fmla="*/ 0 h 251"/>
                  <a:gd name="T86" fmla="*/ 0 w 257"/>
                  <a:gd name="T87" fmla="*/ 0 h 251"/>
                  <a:gd name="T88" fmla="*/ 0 w 257"/>
                  <a:gd name="T89" fmla="*/ 0 h 251"/>
                  <a:gd name="T90" fmla="*/ 0 w 257"/>
                  <a:gd name="T91" fmla="*/ 0 h 251"/>
                  <a:gd name="T92" fmla="*/ 0 w 257"/>
                  <a:gd name="T93" fmla="*/ 0 h 251"/>
                  <a:gd name="T94" fmla="*/ 0 w 257"/>
                  <a:gd name="T95" fmla="*/ 0 h 251"/>
                  <a:gd name="T96" fmla="*/ 0 w 257"/>
                  <a:gd name="T97" fmla="*/ 0 h 251"/>
                  <a:gd name="T98" fmla="*/ 0 w 257"/>
                  <a:gd name="T99" fmla="*/ 0 h 251"/>
                  <a:gd name="T100" fmla="*/ 0 w 257"/>
                  <a:gd name="T101" fmla="*/ 0 h 251"/>
                  <a:gd name="T102" fmla="*/ 0 w 257"/>
                  <a:gd name="T103" fmla="*/ 0 h 251"/>
                  <a:gd name="T104" fmla="*/ 0 w 257"/>
                  <a:gd name="T105" fmla="*/ 0 h 251"/>
                  <a:gd name="T106" fmla="*/ 0 w 257"/>
                  <a:gd name="T107" fmla="*/ 0 h 251"/>
                  <a:gd name="T108" fmla="*/ 0 w 257"/>
                  <a:gd name="T109" fmla="*/ 0 h 251"/>
                  <a:gd name="T110" fmla="*/ 0 w 257"/>
                  <a:gd name="T111" fmla="*/ 0 h 251"/>
                  <a:gd name="T112" fmla="*/ 0 w 257"/>
                  <a:gd name="T113" fmla="*/ 0 h 251"/>
                  <a:gd name="T114" fmla="*/ 0 w 257"/>
                  <a:gd name="T115" fmla="*/ 0 h 251"/>
                  <a:gd name="T116" fmla="*/ 0 w 257"/>
                  <a:gd name="T117" fmla="*/ 0 h 251"/>
                  <a:gd name="T118" fmla="*/ 0 w 257"/>
                  <a:gd name="T119" fmla="*/ 0 h 251"/>
                  <a:gd name="T120" fmla="*/ 0 w 257"/>
                  <a:gd name="T121" fmla="*/ 0 h 251"/>
                  <a:gd name="T122" fmla="*/ 0 w 257"/>
                  <a:gd name="T123" fmla="*/ 0 h 25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7"/>
                  <a:gd name="T187" fmla="*/ 0 h 251"/>
                  <a:gd name="T188" fmla="*/ 257 w 257"/>
                  <a:gd name="T189" fmla="*/ 251 h 25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7" h="251">
                    <a:moveTo>
                      <a:pt x="135" y="251"/>
                    </a:moveTo>
                    <a:lnTo>
                      <a:pt x="138" y="251"/>
                    </a:lnTo>
                    <a:lnTo>
                      <a:pt x="141" y="251"/>
                    </a:lnTo>
                    <a:lnTo>
                      <a:pt x="145" y="250"/>
                    </a:lnTo>
                    <a:lnTo>
                      <a:pt x="147" y="250"/>
                    </a:lnTo>
                    <a:lnTo>
                      <a:pt x="151" y="250"/>
                    </a:lnTo>
                    <a:lnTo>
                      <a:pt x="154" y="250"/>
                    </a:lnTo>
                    <a:lnTo>
                      <a:pt x="157" y="250"/>
                    </a:lnTo>
                    <a:lnTo>
                      <a:pt x="160" y="248"/>
                    </a:lnTo>
                    <a:lnTo>
                      <a:pt x="164" y="247"/>
                    </a:lnTo>
                    <a:lnTo>
                      <a:pt x="166" y="247"/>
                    </a:lnTo>
                    <a:lnTo>
                      <a:pt x="170" y="246"/>
                    </a:lnTo>
                    <a:lnTo>
                      <a:pt x="172" y="246"/>
                    </a:lnTo>
                    <a:lnTo>
                      <a:pt x="175" y="245"/>
                    </a:lnTo>
                    <a:lnTo>
                      <a:pt x="178" y="244"/>
                    </a:lnTo>
                    <a:lnTo>
                      <a:pt x="180" y="242"/>
                    </a:lnTo>
                    <a:lnTo>
                      <a:pt x="184" y="241"/>
                    </a:lnTo>
                    <a:lnTo>
                      <a:pt x="188" y="240"/>
                    </a:lnTo>
                    <a:lnTo>
                      <a:pt x="190" y="238"/>
                    </a:lnTo>
                    <a:lnTo>
                      <a:pt x="192" y="236"/>
                    </a:lnTo>
                    <a:lnTo>
                      <a:pt x="195" y="235"/>
                    </a:lnTo>
                    <a:lnTo>
                      <a:pt x="198" y="233"/>
                    </a:lnTo>
                    <a:lnTo>
                      <a:pt x="201" y="231"/>
                    </a:lnTo>
                    <a:lnTo>
                      <a:pt x="203" y="229"/>
                    </a:lnTo>
                    <a:lnTo>
                      <a:pt x="206" y="227"/>
                    </a:lnTo>
                    <a:lnTo>
                      <a:pt x="208" y="226"/>
                    </a:lnTo>
                    <a:lnTo>
                      <a:pt x="211" y="223"/>
                    </a:lnTo>
                    <a:lnTo>
                      <a:pt x="213" y="222"/>
                    </a:lnTo>
                    <a:lnTo>
                      <a:pt x="216" y="220"/>
                    </a:lnTo>
                    <a:lnTo>
                      <a:pt x="217" y="217"/>
                    </a:lnTo>
                    <a:lnTo>
                      <a:pt x="221" y="215"/>
                    </a:lnTo>
                    <a:lnTo>
                      <a:pt x="222" y="213"/>
                    </a:lnTo>
                    <a:lnTo>
                      <a:pt x="225" y="210"/>
                    </a:lnTo>
                    <a:lnTo>
                      <a:pt x="227" y="208"/>
                    </a:lnTo>
                    <a:lnTo>
                      <a:pt x="229" y="204"/>
                    </a:lnTo>
                    <a:lnTo>
                      <a:pt x="231" y="202"/>
                    </a:lnTo>
                    <a:lnTo>
                      <a:pt x="233" y="200"/>
                    </a:lnTo>
                    <a:lnTo>
                      <a:pt x="234" y="197"/>
                    </a:lnTo>
                    <a:lnTo>
                      <a:pt x="237" y="195"/>
                    </a:lnTo>
                    <a:lnTo>
                      <a:pt x="238" y="193"/>
                    </a:lnTo>
                    <a:lnTo>
                      <a:pt x="240" y="189"/>
                    </a:lnTo>
                    <a:lnTo>
                      <a:pt x="241" y="187"/>
                    </a:lnTo>
                    <a:lnTo>
                      <a:pt x="244" y="184"/>
                    </a:lnTo>
                    <a:lnTo>
                      <a:pt x="245" y="181"/>
                    </a:lnTo>
                    <a:lnTo>
                      <a:pt x="246" y="178"/>
                    </a:lnTo>
                    <a:lnTo>
                      <a:pt x="247" y="175"/>
                    </a:lnTo>
                    <a:lnTo>
                      <a:pt x="248" y="171"/>
                    </a:lnTo>
                    <a:lnTo>
                      <a:pt x="250" y="169"/>
                    </a:lnTo>
                    <a:lnTo>
                      <a:pt x="251" y="166"/>
                    </a:lnTo>
                    <a:lnTo>
                      <a:pt x="251" y="163"/>
                    </a:lnTo>
                    <a:lnTo>
                      <a:pt x="252" y="160"/>
                    </a:lnTo>
                    <a:lnTo>
                      <a:pt x="253" y="157"/>
                    </a:lnTo>
                    <a:lnTo>
                      <a:pt x="254" y="153"/>
                    </a:lnTo>
                    <a:lnTo>
                      <a:pt x="254" y="151"/>
                    </a:lnTo>
                    <a:lnTo>
                      <a:pt x="254" y="146"/>
                    </a:lnTo>
                    <a:lnTo>
                      <a:pt x="256" y="144"/>
                    </a:lnTo>
                    <a:lnTo>
                      <a:pt x="257" y="140"/>
                    </a:lnTo>
                    <a:lnTo>
                      <a:pt x="257" y="138"/>
                    </a:lnTo>
                    <a:lnTo>
                      <a:pt x="257" y="134"/>
                    </a:lnTo>
                    <a:lnTo>
                      <a:pt x="257" y="131"/>
                    </a:lnTo>
                    <a:lnTo>
                      <a:pt x="257" y="128"/>
                    </a:lnTo>
                    <a:lnTo>
                      <a:pt x="256" y="125"/>
                    </a:lnTo>
                    <a:lnTo>
                      <a:pt x="256" y="121"/>
                    </a:lnTo>
                    <a:lnTo>
                      <a:pt x="254" y="118"/>
                    </a:lnTo>
                    <a:lnTo>
                      <a:pt x="254" y="114"/>
                    </a:lnTo>
                    <a:lnTo>
                      <a:pt x="254" y="111"/>
                    </a:lnTo>
                    <a:lnTo>
                      <a:pt x="253" y="107"/>
                    </a:lnTo>
                    <a:lnTo>
                      <a:pt x="253" y="104"/>
                    </a:lnTo>
                    <a:lnTo>
                      <a:pt x="252" y="100"/>
                    </a:lnTo>
                    <a:lnTo>
                      <a:pt x="251" y="96"/>
                    </a:lnTo>
                    <a:lnTo>
                      <a:pt x="250" y="93"/>
                    </a:lnTo>
                    <a:lnTo>
                      <a:pt x="250" y="89"/>
                    </a:lnTo>
                    <a:lnTo>
                      <a:pt x="248" y="87"/>
                    </a:lnTo>
                    <a:lnTo>
                      <a:pt x="246" y="83"/>
                    </a:lnTo>
                    <a:lnTo>
                      <a:pt x="246" y="80"/>
                    </a:lnTo>
                    <a:lnTo>
                      <a:pt x="244" y="76"/>
                    </a:lnTo>
                    <a:lnTo>
                      <a:pt x="242" y="74"/>
                    </a:lnTo>
                    <a:lnTo>
                      <a:pt x="241" y="70"/>
                    </a:lnTo>
                    <a:lnTo>
                      <a:pt x="239" y="68"/>
                    </a:lnTo>
                    <a:lnTo>
                      <a:pt x="237" y="64"/>
                    </a:lnTo>
                    <a:lnTo>
                      <a:pt x="235" y="61"/>
                    </a:lnTo>
                    <a:lnTo>
                      <a:pt x="233" y="58"/>
                    </a:lnTo>
                    <a:lnTo>
                      <a:pt x="231" y="55"/>
                    </a:lnTo>
                    <a:lnTo>
                      <a:pt x="229" y="51"/>
                    </a:lnTo>
                    <a:lnTo>
                      <a:pt x="227" y="50"/>
                    </a:lnTo>
                    <a:lnTo>
                      <a:pt x="225" y="47"/>
                    </a:lnTo>
                    <a:lnTo>
                      <a:pt x="222" y="44"/>
                    </a:lnTo>
                    <a:lnTo>
                      <a:pt x="220" y="42"/>
                    </a:lnTo>
                    <a:lnTo>
                      <a:pt x="217" y="39"/>
                    </a:lnTo>
                    <a:lnTo>
                      <a:pt x="215" y="37"/>
                    </a:lnTo>
                    <a:lnTo>
                      <a:pt x="211" y="35"/>
                    </a:lnTo>
                    <a:lnTo>
                      <a:pt x="208" y="31"/>
                    </a:lnTo>
                    <a:lnTo>
                      <a:pt x="207" y="30"/>
                    </a:lnTo>
                    <a:lnTo>
                      <a:pt x="203" y="28"/>
                    </a:lnTo>
                    <a:lnTo>
                      <a:pt x="201" y="25"/>
                    </a:lnTo>
                    <a:lnTo>
                      <a:pt x="197" y="23"/>
                    </a:lnTo>
                    <a:lnTo>
                      <a:pt x="195" y="22"/>
                    </a:lnTo>
                    <a:lnTo>
                      <a:pt x="192" y="20"/>
                    </a:lnTo>
                    <a:lnTo>
                      <a:pt x="189" y="18"/>
                    </a:lnTo>
                    <a:lnTo>
                      <a:pt x="185" y="17"/>
                    </a:lnTo>
                    <a:lnTo>
                      <a:pt x="183" y="14"/>
                    </a:lnTo>
                    <a:lnTo>
                      <a:pt x="179" y="13"/>
                    </a:lnTo>
                    <a:lnTo>
                      <a:pt x="176" y="12"/>
                    </a:lnTo>
                    <a:lnTo>
                      <a:pt x="172" y="10"/>
                    </a:lnTo>
                    <a:lnTo>
                      <a:pt x="170" y="9"/>
                    </a:lnTo>
                    <a:lnTo>
                      <a:pt x="166" y="7"/>
                    </a:lnTo>
                    <a:lnTo>
                      <a:pt x="163" y="7"/>
                    </a:lnTo>
                    <a:lnTo>
                      <a:pt x="159" y="6"/>
                    </a:lnTo>
                    <a:lnTo>
                      <a:pt x="155" y="4"/>
                    </a:lnTo>
                    <a:lnTo>
                      <a:pt x="152" y="4"/>
                    </a:lnTo>
                    <a:lnTo>
                      <a:pt x="148" y="3"/>
                    </a:lnTo>
                    <a:lnTo>
                      <a:pt x="146" y="3"/>
                    </a:lnTo>
                    <a:lnTo>
                      <a:pt x="142" y="3"/>
                    </a:lnTo>
                    <a:lnTo>
                      <a:pt x="138" y="1"/>
                    </a:lnTo>
                    <a:lnTo>
                      <a:pt x="135" y="0"/>
                    </a:lnTo>
                    <a:lnTo>
                      <a:pt x="132" y="0"/>
                    </a:lnTo>
                    <a:lnTo>
                      <a:pt x="128" y="0"/>
                    </a:lnTo>
                    <a:lnTo>
                      <a:pt x="123" y="0"/>
                    </a:lnTo>
                    <a:lnTo>
                      <a:pt x="120" y="0"/>
                    </a:lnTo>
                    <a:lnTo>
                      <a:pt x="117" y="0"/>
                    </a:lnTo>
                    <a:lnTo>
                      <a:pt x="114" y="1"/>
                    </a:lnTo>
                    <a:lnTo>
                      <a:pt x="110" y="3"/>
                    </a:lnTo>
                    <a:lnTo>
                      <a:pt x="107" y="3"/>
                    </a:lnTo>
                    <a:lnTo>
                      <a:pt x="103" y="4"/>
                    </a:lnTo>
                    <a:lnTo>
                      <a:pt x="99" y="4"/>
                    </a:lnTo>
                    <a:lnTo>
                      <a:pt x="96" y="5"/>
                    </a:lnTo>
                    <a:lnTo>
                      <a:pt x="92" y="7"/>
                    </a:lnTo>
                    <a:lnTo>
                      <a:pt x="89" y="9"/>
                    </a:lnTo>
                    <a:lnTo>
                      <a:pt x="86" y="10"/>
                    </a:lnTo>
                    <a:lnTo>
                      <a:pt x="84" y="10"/>
                    </a:lnTo>
                    <a:lnTo>
                      <a:pt x="81" y="11"/>
                    </a:lnTo>
                    <a:lnTo>
                      <a:pt x="80" y="12"/>
                    </a:lnTo>
                    <a:lnTo>
                      <a:pt x="78" y="12"/>
                    </a:lnTo>
                    <a:lnTo>
                      <a:pt x="76" y="13"/>
                    </a:lnTo>
                    <a:lnTo>
                      <a:pt x="73" y="14"/>
                    </a:lnTo>
                    <a:lnTo>
                      <a:pt x="72" y="14"/>
                    </a:lnTo>
                    <a:lnTo>
                      <a:pt x="70" y="17"/>
                    </a:lnTo>
                    <a:lnTo>
                      <a:pt x="67" y="17"/>
                    </a:lnTo>
                    <a:lnTo>
                      <a:pt x="66" y="18"/>
                    </a:lnTo>
                    <a:lnTo>
                      <a:pt x="64" y="20"/>
                    </a:lnTo>
                    <a:lnTo>
                      <a:pt x="61" y="20"/>
                    </a:lnTo>
                    <a:lnTo>
                      <a:pt x="59" y="22"/>
                    </a:lnTo>
                    <a:lnTo>
                      <a:pt x="58" y="23"/>
                    </a:lnTo>
                    <a:lnTo>
                      <a:pt x="56" y="25"/>
                    </a:lnTo>
                    <a:lnTo>
                      <a:pt x="54" y="26"/>
                    </a:lnTo>
                    <a:lnTo>
                      <a:pt x="53" y="28"/>
                    </a:lnTo>
                    <a:lnTo>
                      <a:pt x="52" y="29"/>
                    </a:lnTo>
                    <a:lnTo>
                      <a:pt x="49" y="30"/>
                    </a:lnTo>
                    <a:lnTo>
                      <a:pt x="48" y="31"/>
                    </a:lnTo>
                    <a:lnTo>
                      <a:pt x="46" y="32"/>
                    </a:lnTo>
                    <a:lnTo>
                      <a:pt x="45" y="35"/>
                    </a:lnTo>
                    <a:lnTo>
                      <a:pt x="42" y="36"/>
                    </a:lnTo>
                    <a:lnTo>
                      <a:pt x="41" y="38"/>
                    </a:lnTo>
                    <a:lnTo>
                      <a:pt x="40" y="39"/>
                    </a:lnTo>
                    <a:lnTo>
                      <a:pt x="37" y="41"/>
                    </a:lnTo>
                    <a:lnTo>
                      <a:pt x="35" y="43"/>
                    </a:lnTo>
                    <a:lnTo>
                      <a:pt x="34" y="44"/>
                    </a:lnTo>
                    <a:lnTo>
                      <a:pt x="33" y="47"/>
                    </a:lnTo>
                    <a:lnTo>
                      <a:pt x="31" y="48"/>
                    </a:lnTo>
                    <a:lnTo>
                      <a:pt x="30" y="50"/>
                    </a:lnTo>
                    <a:lnTo>
                      <a:pt x="29" y="51"/>
                    </a:lnTo>
                    <a:lnTo>
                      <a:pt x="28" y="54"/>
                    </a:lnTo>
                    <a:lnTo>
                      <a:pt x="25" y="55"/>
                    </a:lnTo>
                    <a:lnTo>
                      <a:pt x="24" y="56"/>
                    </a:lnTo>
                    <a:lnTo>
                      <a:pt x="24" y="58"/>
                    </a:lnTo>
                    <a:lnTo>
                      <a:pt x="23" y="61"/>
                    </a:lnTo>
                    <a:lnTo>
                      <a:pt x="21" y="62"/>
                    </a:lnTo>
                    <a:lnTo>
                      <a:pt x="19" y="64"/>
                    </a:lnTo>
                    <a:lnTo>
                      <a:pt x="19" y="67"/>
                    </a:lnTo>
                    <a:lnTo>
                      <a:pt x="17" y="68"/>
                    </a:lnTo>
                    <a:lnTo>
                      <a:pt x="16" y="70"/>
                    </a:lnTo>
                    <a:lnTo>
                      <a:pt x="16" y="73"/>
                    </a:lnTo>
                    <a:lnTo>
                      <a:pt x="15" y="74"/>
                    </a:lnTo>
                    <a:lnTo>
                      <a:pt x="14" y="76"/>
                    </a:lnTo>
                    <a:lnTo>
                      <a:pt x="12" y="79"/>
                    </a:lnTo>
                    <a:lnTo>
                      <a:pt x="11" y="81"/>
                    </a:lnTo>
                    <a:lnTo>
                      <a:pt x="11" y="82"/>
                    </a:lnTo>
                    <a:lnTo>
                      <a:pt x="10" y="83"/>
                    </a:lnTo>
                    <a:lnTo>
                      <a:pt x="9" y="86"/>
                    </a:lnTo>
                    <a:lnTo>
                      <a:pt x="8" y="88"/>
                    </a:lnTo>
                    <a:lnTo>
                      <a:pt x="6" y="90"/>
                    </a:lnTo>
                    <a:lnTo>
                      <a:pt x="6" y="93"/>
                    </a:lnTo>
                    <a:lnTo>
                      <a:pt x="5" y="95"/>
                    </a:lnTo>
                    <a:lnTo>
                      <a:pt x="5" y="96"/>
                    </a:lnTo>
                    <a:lnTo>
                      <a:pt x="4" y="99"/>
                    </a:lnTo>
                    <a:lnTo>
                      <a:pt x="3" y="100"/>
                    </a:lnTo>
                    <a:lnTo>
                      <a:pt x="3" y="102"/>
                    </a:lnTo>
                    <a:lnTo>
                      <a:pt x="3" y="105"/>
                    </a:lnTo>
                    <a:lnTo>
                      <a:pt x="2" y="106"/>
                    </a:lnTo>
                    <a:lnTo>
                      <a:pt x="2" y="108"/>
                    </a:lnTo>
                    <a:lnTo>
                      <a:pt x="2" y="111"/>
                    </a:lnTo>
                    <a:lnTo>
                      <a:pt x="2" y="112"/>
                    </a:lnTo>
                    <a:lnTo>
                      <a:pt x="0" y="114"/>
                    </a:lnTo>
                    <a:lnTo>
                      <a:pt x="0" y="115"/>
                    </a:lnTo>
                    <a:lnTo>
                      <a:pt x="0" y="118"/>
                    </a:lnTo>
                    <a:lnTo>
                      <a:pt x="0" y="120"/>
                    </a:lnTo>
                    <a:lnTo>
                      <a:pt x="0" y="122"/>
                    </a:lnTo>
                    <a:lnTo>
                      <a:pt x="0" y="124"/>
                    </a:lnTo>
                    <a:lnTo>
                      <a:pt x="0" y="126"/>
                    </a:lnTo>
                    <a:lnTo>
                      <a:pt x="2" y="127"/>
                    </a:lnTo>
                    <a:lnTo>
                      <a:pt x="2" y="130"/>
                    </a:lnTo>
                    <a:lnTo>
                      <a:pt x="2" y="131"/>
                    </a:lnTo>
                    <a:lnTo>
                      <a:pt x="2" y="133"/>
                    </a:lnTo>
                    <a:lnTo>
                      <a:pt x="2" y="134"/>
                    </a:lnTo>
                    <a:lnTo>
                      <a:pt x="2" y="137"/>
                    </a:lnTo>
                    <a:lnTo>
                      <a:pt x="2" y="138"/>
                    </a:lnTo>
                    <a:lnTo>
                      <a:pt x="2" y="140"/>
                    </a:lnTo>
                    <a:lnTo>
                      <a:pt x="3" y="141"/>
                    </a:lnTo>
                    <a:lnTo>
                      <a:pt x="3" y="144"/>
                    </a:lnTo>
                    <a:lnTo>
                      <a:pt x="3" y="145"/>
                    </a:lnTo>
                    <a:lnTo>
                      <a:pt x="3" y="147"/>
                    </a:lnTo>
                    <a:lnTo>
                      <a:pt x="3" y="149"/>
                    </a:lnTo>
                    <a:lnTo>
                      <a:pt x="4" y="151"/>
                    </a:lnTo>
                    <a:lnTo>
                      <a:pt x="4" y="152"/>
                    </a:lnTo>
                    <a:lnTo>
                      <a:pt x="5" y="155"/>
                    </a:lnTo>
                    <a:lnTo>
                      <a:pt x="5" y="157"/>
                    </a:lnTo>
                    <a:lnTo>
                      <a:pt x="5" y="158"/>
                    </a:lnTo>
                    <a:lnTo>
                      <a:pt x="6" y="160"/>
                    </a:lnTo>
                    <a:lnTo>
                      <a:pt x="6" y="162"/>
                    </a:lnTo>
                    <a:lnTo>
                      <a:pt x="6" y="163"/>
                    </a:lnTo>
                    <a:lnTo>
                      <a:pt x="8" y="165"/>
                    </a:lnTo>
                    <a:lnTo>
                      <a:pt x="9" y="166"/>
                    </a:lnTo>
                    <a:lnTo>
                      <a:pt x="9" y="168"/>
                    </a:lnTo>
                    <a:lnTo>
                      <a:pt x="10" y="170"/>
                    </a:lnTo>
                    <a:lnTo>
                      <a:pt x="11" y="171"/>
                    </a:lnTo>
                    <a:lnTo>
                      <a:pt x="11" y="172"/>
                    </a:lnTo>
                    <a:lnTo>
                      <a:pt x="12" y="175"/>
                    </a:lnTo>
                    <a:lnTo>
                      <a:pt x="12" y="176"/>
                    </a:lnTo>
                    <a:lnTo>
                      <a:pt x="12" y="178"/>
                    </a:lnTo>
                    <a:lnTo>
                      <a:pt x="14" y="179"/>
                    </a:lnTo>
                    <a:lnTo>
                      <a:pt x="15" y="182"/>
                    </a:lnTo>
                    <a:lnTo>
                      <a:pt x="16" y="183"/>
                    </a:lnTo>
                    <a:lnTo>
                      <a:pt x="16" y="185"/>
                    </a:lnTo>
                    <a:lnTo>
                      <a:pt x="17" y="187"/>
                    </a:lnTo>
                    <a:lnTo>
                      <a:pt x="18" y="188"/>
                    </a:lnTo>
                    <a:lnTo>
                      <a:pt x="19" y="189"/>
                    </a:lnTo>
                    <a:lnTo>
                      <a:pt x="19" y="191"/>
                    </a:lnTo>
                    <a:lnTo>
                      <a:pt x="21" y="193"/>
                    </a:lnTo>
                    <a:lnTo>
                      <a:pt x="22" y="194"/>
                    </a:lnTo>
                    <a:lnTo>
                      <a:pt x="23" y="195"/>
                    </a:lnTo>
                    <a:lnTo>
                      <a:pt x="24" y="197"/>
                    </a:lnTo>
                    <a:lnTo>
                      <a:pt x="25" y="198"/>
                    </a:lnTo>
                    <a:lnTo>
                      <a:pt x="27" y="200"/>
                    </a:lnTo>
                    <a:lnTo>
                      <a:pt x="28" y="202"/>
                    </a:lnTo>
                    <a:lnTo>
                      <a:pt x="29" y="203"/>
                    </a:lnTo>
                    <a:lnTo>
                      <a:pt x="30" y="204"/>
                    </a:lnTo>
                    <a:lnTo>
                      <a:pt x="30" y="207"/>
                    </a:lnTo>
                    <a:lnTo>
                      <a:pt x="33" y="208"/>
                    </a:lnTo>
                    <a:lnTo>
                      <a:pt x="34" y="209"/>
                    </a:lnTo>
                    <a:lnTo>
                      <a:pt x="35" y="210"/>
                    </a:lnTo>
                    <a:lnTo>
                      <a:pt x="36" y="212"/>
                    </a:lnTo>
                    <a:lnTo>
                      <a:pt x="37" y="213"/>
                    </a:lnTo>
                    <a:lnTo>
                      <a:pt x="40" y="214"/>
                    </a:lnTo>
                    <a:lnTo>
                      <a:pt x="42" y="216"/>
                    </a:lnTo>
                    <a:lnTo>
                      <a:pt x="43" y="217"/>
                    </a:lnTo>
                    <a:lnTo>
                      <a:pt x="45" y="219"/>
                    </a:lnTo>
                    <a:lnTo>
                      <a:pt x="47" y="220"/>
                    </a:lnTo>
                    <a:lnTo>
                      <a:pt x="48" y="221"/>
                    </a:lnTo>
                    <a:lnTo>
                      <a:pt x="50" y="223"/>
                    </a:lnTo>
                    <a:lnTo>
                      <a:pt x="53" y="225"/>
                    </a:lnTo>
                    <a:lnTo>
                      <a:pt x="54" y="227"/>
                    </a:lnTo>
                    <a:lnTo>
                      <a:pt x="56" y="228"/>
                    </a:lnTo>
                    <a:lnTo>
                      <a:pt x="59" y="229"/>
                    </a:lnTo>
                    <a:lnTo>
                      <a:pt x="60" y="231"/>
                    </a:lnTo>
                    <a:lnTo>
                      <a:pt x="61" y="232"/>
                    </a:lnTo>
                    <a:lnTo>
                      <a:pt x="62" y="232"/>
                    </a:lnTo>
                    <a:lnTo>
                      <a:pt x="64" y="233"/>
                    </a:lnTo>
                    <a:lnTo>
                      <a:pt x="65" y="233"/>
                    </a:lnTo>
                    <a:lnTo>
                      <a:pt x="66" y="235"/>
                    </a:lnTo>
                    <a:lnTo>
                      <a:pt x="67" y="235"/>
                    </a:lnTo>
                    <a:lnTo>
                      <a:pt x="68" y="236"/>
                    </a:lnTo>
                    <a:lnTo>
                      <a:pt x="71" y="236"/>
                    </a:lnTo>
                    <a:lnTo>
                      <a:pt x="71" y="238"/>
                    </a:lnTo>
                    <a:lnTo>
                      <a:pt x="72" y="238"/>
                    </a:lnTo>
                    <a:lnTo>
                      <a:pt x="73" y="239"/>
                    </a:lnTo>
                    <a:lnTo>
                      <a:pt x="76" y="240"/>
                    </a:lnTo>
                    <a:lnTo>
                      <a:pt x="77" y="240"/>
                    </a:lnTo>
                    <a:lnTo>
                      <a:pt x="77" y="241"/>
                    </a:lnTo>
                    <a:lnTo>
                      <a:pt x="78" y="241"/>
                    </a:lnTo>
                    <a:lnTo>
                      <a:pt x="80" y="241"/>
                    </a:lnTo>
                    <a:lnTo>
                      <a:pt x="81" y="242"/>
                    </a:lnTo>
                    <a:lnTo>
                      <a:pt x="83" y="242"/>
                    </a:lnTo>
                    <a:lnTo>
                      <a:pt x="84" y="244"/>
                    </a:lnTo>
                    <a:lnTo>
                      <a:pt x="85" y="244"/>
                    </a:lnTo>
                    <a:lnTo>
                      <a:pt x="86" y="245"/>
                    </a:lnTo>
                    <a:lnTo>
                      <a:pt x="87" y="245"/>
                    </a:lnTo>
                    <a:lnTo>
                      <a:pt x="89" y="245"/>
                    </a:lnTo>
                    <a:lnTo>
                      <a:pt x="90" y="246"/>
                    </a:lnTo>
                    <a:lnTo>
                      <a:pt x="91" y="246"/>
                    </a:lnTo>
                    <a:lnTo>
                      <a:pt x="92" y="246"/>
                    </a:lnTo>
                    <a:lnTo>
                      <a:pt x="95" y="247"/>
                    </a:lnTo>
                    <a:lnTo>
                      <a:pt x="97" y="247"/>
                    </a:lnTo>
                    <a:lnTo>
                      <a:pt x="98" y="247"/>
                    </a:lnTo>
                    <a:lnTo>
                      <a:pt x="99" y="247"/>
                    </a:lnTo>
                    <a:lnTo>
                      <a:pt x="101" y="248"/>
                    </a:lnTo>
                    <a:lnTo>
                      <a:pt x="103" y="248"/>
                    </a:lnTo>
                    <a:lnTo>
                      <a:pt x="104" y="248"/>
                    </a:lnTo>
                    <a:lnTo>
                      <a:pt x="105" y="250"/>
                    </a:lnTo>
                    <a:lnTo>
                      <a:pt x="107" y="250"/>
                    </a:lnTo>
                    <a:lnTo>
                      <a:pt x="108" y="250"/>
                    </a:lnTo>
                    <a:lnTo>
                      <a:pt x="109" y="250"/>
                    </a:lnTo>
                    <a:lnTo>
                      <a:pt x="111" y="250"/>
                    </a:lnTo>
                    <a:lnTo>
                      <a:pt x="112" y="250"/>
                    </a:lnTo>
                    <a:lnTo>
                      <a:pt x="114" y="250"/>
                    </a:lnTo>
                    <a:lnTo>
                      <a:pt x="115" y="250"/>
                    </a:lnTo>
                    <a:lnTo>
                      <a:pt x="117" y="250"/>
                    </a:lnTo>
                    <a:lnTo>
                      <a:pt x="118" y="250"/>
                    </a:lnTo>
                    <a:lnTo>
                      <a:pt x="120" y="250"/>
                    </a:lnTo>
                    <a:lnTo>
                      <a:pt x="121" y="250"/>
                    </a:lnTo>
                    <a:lnTo>
                      <a:pt x="122" y="250"/>
                    </a:lnTo>
                    <a:lnTo>
                      <a:pt x="123" y="250"/>
                    </a:lnTo>
                    <a:lnTo>
                      <a:pt x="127" y="250"/>
                    </a:lnTo>
                    <a:lnTo>
                      <a:pt x="128" y="250"/>
                    </a:lnTo>
                    <a:lnTo>
                      <a:pt x="129" y="250"/>
                    </a:lnTo>
                    <a:lnTo>
                      <a:pt x="129" y="247"/>
                    </a:lnTo>
                    <a:lnTo>
                      <a:pt x="128" y="245"/>
                    </a:lnTo>
                    <a:lnTo>
                      <a:pt x="128" y="242"/>
                    </a:lnTo>
                    <a:lnTo>
                      <a:pt x="128" y="241"/>
                    </a:lnTo>
                    <a:lnTo>
                      <a:pt x="128" y="239"/>
                    </a:lnTo>
                    <a:lnTo>
                      <a:pt x="128" y="238"/>
                    </a:lnTo>
                    <a:lnTo>
                      <a:pt x="128" y="236"/>
                    </a:lnTo>
                    <a:lnTo>
                      <a:pt x="128" y="235"/>
                    </a:lnTo>
                    <a:lnTo>
                      <a:pt x="128" y="233"/>
                    </a:lnTo>
                    <a:lnTo>
                      <a:pt x="128" y="232"/>
                    </a:lnTo>
                    <a:lnTo>
                      <a:pt x="128" y="231"/>
                    </a:lnTo>
                    <a:lnTo>
                      <a:pt x="128" y="228"/>
                    </a:lnTo>
                    <a:lnTo>
                      <a:pt x="128" y="227"/>
                    </a:lnTo>
                    <a:lnTo>
                      <a:pt x="128" y="226"/>
                    </a:lnTo>
                    <a:lnTo>
                      <a:pt x="127" y="223"/>
                    </a:lnTo>
                    <a:lnTo>
                      <a:pt x="127" y="222"/>
                    </a:lnTo>
                    <a:lnTo>
                      <a:pt x="127" y="221"/>
                    </a:lnTo>
                    <a:lnTo>
                      <a:pt x="127" y="219"/>
                    </a:lnTo>
                    <a:lnTo>
                      <a:pt x="127" y="217"/>
                    </a:lnTo>
                    <a:lnTo>
                      <a:pt x="127" y="216"/>
                    </a:lnTo>
                    <a:lnTo>
                      <a:pt x="127" y="214"/>
                    </a:lnTo>
                    <a:lnTo>
                      <a:pt x="127" y="213"/>
                    </a:lnTo>
                    <a:lnTo>
                      <a:pt x="127" y="212"/>
                    </a:lnTo>
                    <a:lnTo>
                      <a:pt x="127" y="209"/>
                    </a:lnTo>
                    <a:lnTo>
                      <a:pt x="127" y="208"/>
                    </a:lnTo>
                    <a:lnTo>
                      <a:pt x="127" y="207"/>
                    </a:lnTo>
                    <a:lnTo>
                      <a:pt x="126" y="204"/>
                    </a:lnTo>
                    <a:lnTo>
                      <a:pt x="126" y="203"/>
                    </a:lnTo>
                    <a:lnTo>
                      <a:pt x="126" y="202"/>
                    </a:lnTo>
                    <a:lnTo>
                      <a:pt x="126" y="200"/>
                    </a:lnTo>
                    <a:lnTo>
                      <a:pt x="126" y="198"/>
                    </a:lnTo>
                    <a:lnTo>
                      <a:pt x="124" y="197"/>
                    </a:lnTo>
                    <a:lnTo>
                      <a:pt x="124" y="195"/>
                    </a:lnTo>
                    <a:lnTo>
                      <a:pt x="124" y="194"/>
                    </a:lnTo>
                    <a:lnTo>
                      <a:pt x="124" y="193"/>
                    </a:lnTo>
                    <a:lnTo>
                      <a:pt x="124" y="191"/>
                    </a:lnTo>
                    <a:lnTo>
                      <a:pt x="124" y="190"/>
                    </a:lnTo>
                    <a:lnTo>
                      <a:pt x="123" y="189"/>
                    </a:lnTo>
                    <a:lnTo>
                      <a:pt x="123" y="188"/>
                    </a:lnTo>
                    <a:lnTo>
                      <a:pt x="123" y="187"/>
                    </a:lnTo>
                    <a:lnTo>
                      <a:pt x="123" y="185"/>
                    </a:lnTo>
                    <a:lnTo>
                      <a:pt x="123" y="184"/>
                    </a:lnTo>
                    <a:lnTo>
                      <a:pt x="123" y="182"/>
                    </a:lnTo>
                    <a:lnTo>
                      <a:pt x="123" y="181"/>
                    </a:lnTo>
                    <a:lnTo>
                      <a:pt x="123" y="179"/>
                    </a:lnTo>
                    <a:lnTo>
                      <a:pt x="121" y="179"/>
                    </a:lnTo>
                    <a:lnTo>
                      <a:pt x="120" y="179"/>
                    </a:lnTo>
                    <a:lnTo>
                      <a:pt x="118" y="179"/>
                    </a:lnTo>
                    <a:lnTo>
                      <a:pt x="117" y="179"/>
                    </a:lnTo>
                    <a:lnTo>
                      <a:pt x="115" y="179"/>
                    </a:lnTo>
                    <a:lnTo>
                      <a:pt x="114" y="179"/>
                    </a:lnTo>
                    <a:lnTo>
                      <a:pt x="112" y="179"/>
                    </a:lnTo>
                    <a:lnTo>
                      <a:pt x="111" y="179"/>
                    </a:lnTo>
                    <a:lnTo>
                      <a:pt x="109" y="178"/>
                    </a:lnTo>
                    <a:lnTo>
                      <a:pt x="108" y="178"/>
                    </a:lnTo>
                    <a:lnTo>
                      <a:pt x="107" y="177"/>
                    </a:lnTo>
                    <a:lnTo>
                      <a:pt x="105" y="177"/>
                    </a:lnTo>
                    <a:lnTo>
                      <a:pt x="104" y="176"/>
                    </a:lnTo>
                    <a:lnTo>
                      <a:pt x="103" y="176"/>
                    </a:lnTo>
                    <a:lnTo>
                      <a:pt x="102" y="176"/>
                    </a:lnTo>
                    <a:lnTo>
                      <a:pt x="101" y="176"/>
                    </a:lnTo>
                    <a:lnTo>
                      <a:pt x="99" y="175"/>
                    </a:lnTo>
                    <a:lnTo>
                      <a:pt x="98" y="175"/>
                    </a:lnTo>
                    <a:lnTo>
                      <a:pt x="96" y="174"/>
                    </a:lnTo>
                    <a:lnTo>
                      <a:pt x="95" y="174"/>
                    </a:lnTo>
                    <a:lnTo>
                      <a:pt x="93" y="172"/>
                    </a:lnTo>
                    <a:lnTo>
                      <a:pt x="92" y="172"/>
                    </a:lnTo>
                    <a:lnTo>
                      <a:pt x="91" y="171"/>
                    </a:lnTo>
                    <a:lnTo>
                      <a:pt x="90" y="171"/>
                    </a:lnTo>
                    <a:lnTo>
                      <a:pt x="89" y="170"/>
                    </a:lnTo>
                    <a:lnTo>
                      <a:pt x="87" y="170"/>
                    </a:lnTo>
                    <a:lnTo>
                      <a:pt x="86" y="170"/>
                    </a:lnTo>
                    <a:lnTo>
                      <a:pt x="85" y="169"/>
                    </a:lnTo>
                    <a:lnTo>
                      <a:pt x="83" y="168"/>
                    </a:lnTo>
                    <a:lnTo>
                      <a:pt x="81" y="166"/>
                    </a:lnTo>
                    <a:lnTo>
                      <a:pt x="78" y="164"/>
                    </a:lnTo>
                    <a:lnTo>
                      <a:pt x="77" y="162"/>
                    </a:lnTo>
                    <a:lnTo>
                      <a:pt x="76" y="160"/>
                    </a:lnTo>
                    <a:lnTo>
                      <a:pt x="73" y="158"/>
                    </a:lnTo>
                    <a:lnTo>
                      <a:pt x="71" y="157"/>
                    </a:lnTo>
                    <a:lnTo>
                      <a:pt x="70" y="155"/>
                    </a:lnTo>
                    <a:lnTo>
                      <a:pt x="67" y="152"/>
                    </a:lnTo>
                    <a:lnTo>
                      <a:pt x="66" y="151"/>
                    </a:lnTo>
                    <a:lnTo>
                      <a:pt x="65" y="149"/>
                    </a:lnTo>
                    <a:lnTo>
                      <a:pt x="64" y="147"/>
                    </a:lnTo>
                    <a:lnTo>
                      <a:pt x="64" y="146"/>
                    </a:lnTo>
                    <a:lnTo>
                      <a:pt x="62" y="145"/>
                    </a:lnTo>
                    <a:lnTo>
                      <a:pt x="62" y="144"/>
                    </a:lnTo>
                    <a:lnTo>
                      <a:pt x="61" y="143"/>
                    </a:lnTo>
                    <a:lnTo>
                      <a:pt x="61" y="141"/>
                    </a:lnTo>
                    <a:lnTo>
                      <a:pt x="60" y="140"/>
                    </a:lnTo>
                    <a:lnTo>
                      <a:pt x="59" y="139"/>
                    </a:lnTo>
                    <a:lnTo>
                      <a:pt x="59" y="138"/>
                    </a:lnTo>
                    <a:lnTo>
                      <a:pt x="58" y="137"/>
                    </a:lnTo>
                    <a:lnTo>
                      <a:pt x="58" y="136"/>
                    </a:lnTo>
                    <a:lnTo>
                      <a:pt x="58" y="134"/>
                    </a:lnTo>
                    <a:lnTo>
                      <a:pt x="56" y="133"/>
                    </a:lnTo>
                    <a:lnTo>
                      <a:pt x="56" y="131"/>
                    </a:lnTo>
                    <a:lnTo>
                      <a:pt x="56" y="130"/>
                    </a:lnTo>
                    <a:lnTo>
                      <a:pt x="54" y="128"/>
                    </a:lnTo>
                    <a:lnTo>
                      <a:pt x="54" y="126"/>
                    </a:lnTo>
                    <a:lnTo>
                      <a:pt x="53" y="125"/>
                    </a:lnTo>
                    <a:lnTo>
                      <a:pt x="52" y="124"/>
                    </a:lnTo>
                    <a:lnTo>
                      <a:pt x="52" y="122"/>
                    </a:lnTo>
                    <a:lnTo>
                      <a:pt x="50" y="120"/>
                    </a:lnTo>
                    <a:lnTo>
                      <a:pt x="49" y="119"/>
                    </a:lnTo>
                    <a:lnTo>
                      <a:pt x="49" y="117"/>
                    </a:lnTo>
                    <a:lnTo>
                      <a:pt x="48" y="115"/>
                    </a:lnTo>
                    <a:lnTo>
                      <a:pt x="48" y="114"/>
                    </a:lnTo>
                    <a:lnTo>
                      <a:pt x="48" y="112"/>
                    </a:lnTo>
                    <a:lnTo>
                      <a:pt x="48" y="109"/>
                    </a:lnTo>
                    <a:lnTo>
                      <a:pt x="47" y="108"/>
                    </a:lnTo>
                    <a:lnTo>
                      <a:pt x="47" y="106"/>
                    </a:lnTo>
                    <a:lnTo>
                      <a:pt x="47" y="105"/>
                    </a:lnTo>
                    <a:lnTo>
                      <a:pt x="47" y="104"/>
                    </a:lnTo>
                    <a:lnTo>
                      <a:pt x="47" y="101"/>
                    </a:lnTo>
                    <a:lnTo>
                      <a:pt x="47" y="100"/>
                    </a:lnTo>
                    <a:lnTo>
                      <a:pt x="47" y="98"/>
                    </a:lnTo>
                    <a:lnTo>
                      <a:pt x="47" y="96"/>
                    </a:lnTo>
                    <a:lnTo>
                      <a:pt x="47" y="94"/>
                    </a:lnTo>
                    <a:lnTo>
                      <a:pt x="48" y="93"/>
                    </a:lnTo>
                    <a:lnTo>
                      <a:pt x="48" y="90"/>
                    </a:lnTo>
                    <a:lnTo>
                      <a:pt x="48" y="88"/>
                    </a:lnTo>
                    <a:lnTo>
                      <a:pt x="48" y="87"/>
                    </a:lnTo>
                    <a:lnTo>
                      <a:pt x="48" y="85"/>
                    </a:lnTo>
                    <a:lnTo>
                      <a:pt x="48" y="83"/>
                    </a:lnTo>
                    <a:lnTo>
                      <a:pt x="49" y="82"/>
                    </a:lnTo>
                    <a:lnTo>
                      <a:pt x="49" y="80"/>
                    </a:lnTo>
                    <a:lnTo>
                      <a:pt x="49" y="79"/>
                    </a:lnTo>
                    <a:lnTo>
                      <a:pt x="50" y="76"/>
                    </a:lnTo>
                    <a:lnTo>
                      <a:pt x="52" y="75"/>
                    </a:lnTo>
                    <a:lnTo>
                      <a:pt x="52" y="73"/>
                    </a:lnTo>
                    <a:lnTo>
                      <a:pt x="53" y="70"/>
                    </a:lnTo>
                    <a:lnTo>
                      <a:pt x="53" y="69"/>
                    </a:lnTo>
                    <a:lnTo>
                      <a:pt x="54" y="67"/>
                    </a:lnTo>
                    <a:lnTo>
                      <a:pt x="55" y="64"/>
                    </a:lnTo>
                    <a:lnTo>
                      <a:pt x="56" y="62"/>
                    </a:lnTo>
                    <a:lnTo>
                      <a:pt x="58" y="61"/>
                    </a:lnTo>
                    <a:lnTo>
                      <a:pt x="59" y="58"/>
                    </a:lnTo>
                    <a:lnTo>
                      <a:pt x="60" y="57"/>
                    </a:lnTo>
                    <a:lnTo>
                      <a:pt x="61" y="55"/>
                    </a:lnTo>
                    <a:lnTo>
                      <a:pt x="62" y="54"/>
                    </a:lnTo>
                    <a:lnTo>
                      <a:pt x="64" y="51"/>
                    </a:lnTo>
                    <a:lnTo>
                      <a:pt x="66" y="50"/>
                    </a:lnTo>
                    <a:lnTo>
                      <a:pt x="67" y="49"/>
                    </a:lnTo>
                    <a:lnTo>
                      <a:pt x="68" y="47"/>
                    </a:lnTo>
                    <a:lnTo>
                      <a:pt x="71" y="45"/>
                    </a:lnTo>
                    <a:lnTo>
                      <a:pt x="72" y="44"/>
                    </a:lnTo>
                    <a:lnTo>
                      <a:pt x="73" y="43"/>
                    </a:lnTo>
                    <a:lnTo>
                      <a:pt x="76" y="42"/>
                    </a:lnTo>
                    <a:lnTo>
                      <a:pt x="77" y="41"/>
                    </a:lnTo>
                    <a:lnTo>
                      <a:pt x="78" y="39"/>
                    </a:lnTo>
                    <a:lnTo>
                      <a:pt x="80" y="37"/>
                    </a:lnTo>
                    <a:lnTo>
                      <a:pt x="81" y="37"/>
                    </a:lnTo>
                    <a:lnTo>
                      <a:pt x="84" y="36"/>
                    </a:lnTo>
                    <a:lnTo>
                      <a:pt x="85" y="33"/>
                    </a:lnTo>
                    <a:lnTo>
                      <a:pt x="86" y="32"/>
                    </a:lnTo>
                    <a:lnTo>
                      <a:pt x="89" y="31"/>
                    </a:lnTo>
                    <a:lnTo>
                      <a:pt x="91" y="31"/>
                    </a:lnTo>
                    <a:lnTo>
                      <a:pt x="92" y="30"/>
                    </a:lnTo>
                    <a:lnTo>
                      <a:pt x="95" y="29"/>
                    </a:lnTo>
                    <a:lnTo>
                      <a:pt x="97" y="28"/>
                    </a:lnTo>
                    <a:lnTo>
                      <a:pt x="99" y="28"/>
                    </a:lnTo>
                    <a:lnTo>
                      <a:pt x="101" y="26"/>
                    </a:lnTo>
                    <a:lnTo>
                      <a:pt x="103" y="26"/>
                    </a:lnTo>
                    <a:lnTo>
                      <a:pt x="104" y="25"/>
                    </a:lnTo>
                    <a:lnTo>
                      <a:pt x="107" y="25"/>
                    </a:lnTo>
                    <a:lnTo>
                      <a:pt x="109" y="24"/>
                    </a:lnTo>
                    <a:lnTo>
                      <a:pt x="110" y="23"/>
                    </a:lnTo>
                    <a:lnTo>
                      <a:pt x="112" y="23"/>
                    </a:lnTo>
                    <a:lnTo>
                      <a:pt x="115" y="23"/>
                    </a:lnTo>
                    <a:lnTo>
                      <a:pt x="117" y="23"/>
                    </a:lnTo>
                    <a:lnTo>
                      <a:pt x="118" y="23"/>
                    </a:lnTo>
                    <a:lnTo>
                      <a:pt x="121" y="22"/>
                    </a:lnTo>
                    <a:lnTo>
                      <a:pt x="123" y="22"/>
                    </a:lnTo>
                    <a:lnTo>
                      <a:pt x="126" y="22"/>
                    </a:lnTo>
                    <a:lnTo>
                      <a:pt x="128" y="22"/>
                    </a:lnTo>
                    <a:lnTo>
                      <a:pt x="129" y="22"/>
                    </a:lnTo>
                    <a:lnTo>
                      <a:pt x="132" y="22"/>
                    </a:lnTo>
                    <a:lnTo>
                      <a:pt x="134" y="22"/>
                    </a:lnTo>
                    <a:lnTo>
                      <a:pt x="136" y="22"/>
                    </a:lnTo>
                    <a:lnTo>
                      <a:pt x="138" y="22"/>
                    </a:lnTo>
                    <a:lnTo>
                      <a:pt x="140" y="23"/>
                    </a:lnTo>
                    <a:lnTo>
                      <a:pt x="141" y="23"/>
                    </a:lnTo>
                    <a:lnTo>
                      <a:pt x="145" y="23"/>
                    </a:lnTo>
                    <a:lnTo>
                      <a:pt x="146" y="23"/>
                    </a:lnTo>
                    <a:lnTo>
                      <a:pt x="148" y="24"/>
                    </a:lnTo>
                    <a:lnTo>
                      <a:pt x="149" y="25"/>
                    </a:lnTo>
                    <a:lnTo>
                      <a:pt x="152" y="25"/>
                    </a:lnTo>
                    <a:lnTo>
                      <a:pt x="154" y="25"/>
                    </a:lnTo>
                    <a:lnTo>
                      <a:pt x="157" y="26"/>
                    </a:lnTo>
                    <a:lnTo>
                      <a:pt x="159" y="26"/>
                    </a:lnTo>
                    <a:lnTo>
                      <a:pt x="160" y="28"/>
                    </a:lnTo>
                    <a:lnTo>
                      <a:pt x="161" y="29"/>
                    </a:lnTo>
                    <a:lnTo>
                      <a:pt x="164" y="30"/>
                    </a:lnTo>
                    <a:lnTo>
                      <a:pt x="165" y="30"/>
                    </a:lnTo>
                    <a:lnTo>
                      <a:pt x="167" y="31"/>
                    </a:lnTo>
                    <a:lnTo>
                      <a:pt x="169" y="31"/>
                    </a:lnTo>
                    <a:lnTo>
                      <a:pt x="171" y="32"/>
                    </a:lnTo>
                    <a:lnTo>
                      <a:pt x="172" y="33"/>
                    </a:lnTo>
                    <a:lnTo>
                      <a:pt x="173" y="35"/>
                    </a:lnTo>
                    <a:lnTo>
                      <a:pt x="176" y="36"/>
                    </a:lnTo>
                    <a:lnTo>
                      <a:pt x="177" y="37"/>
                    </a:lnTo>
                    <a:lnTo>
                      <a:pt x="178" y="38"/>
                    </a:lnTo>
                    <a:lnTo>
                      <a:pt x="179" y="39"/>
                    </a:lnTo>
                    <a:lnTo>
                      <a:pt x="180" y="41"/>
                    </a:lnTo>
                    <a:lnTo>
                      <a:pt x="183" y="42"/>
                    </a:lnTo>
                    <a:lnTo>
                      <a:pt x="184" y="42"/>
                    </a:lnTo>
                    <a:lnTo>
                      <a:pt x="185" y="44"/>
                    </a:lnTo>
                    <a:lnTo>
                      <a:pt x="188" y="45"/>
                    </a:lnTo>
                    <a:lnTo>
                      <a:pt x="189" y="47"/>
                    </a:lnTo>
                    <a:lnTo>
                      <a:pt x="190" y="48"/>
                    </a:lnTo>
                    <a:lnTo>
                      <a:pt x="190" y="49"/>
                    </a:lnTo>
                    <a:lnTo>
                      <a:pt x="192" y="50"/>
                    </a:lnTo>
                    <a:lnTo>
                      <a:pt x="194" y="51"/>
                    </a:lnTo>
                    <a:lnTo>
                      <a:pt x="194" y="54"/>
                    </a:lnTo>
                    <a:lnTo>
                      <a:pt x="195" y="55"/>
                    </a:lnTo>
                    <a:lnTo>
                      <a:pt x="196" y="56"/>
                    </a:lnTo>
                    <a:lnTo>
                      <a:pt x="197" y="58"/>
                    </a:lnTo>
                    <a:lnTo>
                      <a:pt x="198" y="60"/>
                    </a:lnTo>
                    <a:lnTo>
                      <a:pt x="200" y="61"/>
                    </a:lnTo>
                    <a:lnTo>
                      <a:pt x="201" y="62"/>
                    </a:lnTo>
                    <a:lnTo>
                      <a:pt x="202" y="64"/>
                    </a:lnTo>
                    <a:lnTo>
                      <a:pt x="202" y="67"/>
                    </a:lnTo>
                    <a:lnTo>
                      <a:pt x="203" y="68"/>
                    </a:lnTo>
                    <a:lnTo>
                      <a:pt x="203" y="69"/>
                    </a:lnTo>
                    <a:lnTo>
                      <a:pt x="204" y="71"/>
                    </a:lnTo>
                    <a:lnTo>
                      <a:pt x="206" y="73"/>
                    </a:lnTo>
                    <a:lnTo>
                      <a:pt x="206" y="75"/>
                    </a:lnTo>
                    <a:lnTo>
                      <a:pt x="207" y="76"/>
                    </a:lnTo>
                    <a:lnTo>
                      <a:pt x="207" y="79"/>
                    </a:lnTo>
                    <a:lnTo>
                      <a:pt x="207" y="80"/>
                    </a:lnTo>
                    <a:lnTo>
                      <a:pt x="208" y="82"/>
                    </a:lnTo>
                    <a:lnTo>
                      <a:pt x="208" y="83"/>
                    </a:lnTo>
                    <a:lnTo>
                      <a:pt x="208" y="86"/>
                    </a:lnTo>
                    <a:lnTo>
                      <a:pt x="208" y="87"/>
                    </a:lnTo>
                    <a:lnTo>
                      <a:pt x="208" y="89"/>
                    </a:lnTo>
                    <a:lnTo>
                      <a:pt x="209" y="90"/>
                    </a:lnTo>
                    <a:lnTo>
                      <a:pt x="209" y="93"/>
                    </a:lnTo>
                    <a:lnTo>
                      <a:pt x="209" y="95"/>
                    </a:lnTo>
                    <a:lnTo>
                      <a:pt x="209" y="96"/>
                    </a:lnTo>
                    <a:lnTo>
                      <a:pt x="209" y="99"/>
                    </a:lnTo>
                    <a:lnTo>
                      <a:pt x="209" y="101"/>
                    </a:lnTo>
                    <a:lnTo>
                      <a:pt x="209" y="102"/>
                    </a:lnTo>
                    <a:lnTo>
                      <a:pt x="209" y="105"/>
                    </a:lnTo>
                    <a:lnTo>
                      <a:pt x="208" y="106"/>
                    </a:lnTo>
                    <a:lnTo>
                      <a:pt x="208" y="107"/>
                    </a:lnTo>
                    <a:lnTo>
                      <a:pt x="208" y="109"/>
                    </a:lnTo>
                    <a:lnTo>
                      <a:pt x="208" y="112"/>
                    </a:lnTo>
                    <a:lnTo>
                      <a:pt x="207" y="113"/>
                    </a:lnTo>
                    <a:lnTo>
                      <a:pt x="207" y="115"/>
                    </a:lnTo>
                    <a:lnTo>
                      <a:pt x="207" y="117"/>
                    </a:lnTo>
                    <a:lnTo>
                      <a:pt x="206" y="119"/>
                    </a:lnTo>
                    <a:lnTo>
                      <a:pt x="206" y="121"/>
                    </a:lnTo>
                    <a:lnTo>
                      <a:pt x="206" y="122"/>
                    </a:lnTo>
                    <a:lnTo>
                      <a:pt x="203" y="125"/>
                    </a:lnTo>
                    <a:lnTo>
                      <a:pt x="203" y="126"/>
                    </a:lnTo>
                    <a:lnTo>
                      <a:pt x="202" y="128"/>
                    </a:lnTo>
                    <a:lnTo>
                      <a:pt x="202" y="130"/>
                    </a:lnTo>
                    <a:lnTo>
                      <a:pt x="201" y="131"/>
                    </a:lnTo>
                    <a:lnTo>
                      <a:pt x="201" y="133"/>
                    </a:lnTo>
                    <a:lnTo>
                      <a:pt x="200" y="134"/>
                    </a:lnTo>
                    <a:lnTo>
                      <a:pt x="198" y="136"/>
                    </a:lnTo>
                    <a:lnTo>
                      <a:pt x="198" y="137"/>
                    </a:lnTo>
                    <a:lnTo>
                      <a:pt x="197" y="138"/>
                    </a:lnTo>
                    <a:lnTo>
                      <a:pt x="196" y="139"/>
                    </a:lnTo>
                    <a:lnTo>
                      <a:pt x="195" y="141"/>
                    </a:lnTo>
                    <a:lnTo>
                      <a:pt x="194" y="143"/>
                    </a:lnTo>
                    <a:lnTo>
                      <a:pt x="194" y="144"/>
                    </a:lnTo>
                    <a:lnTo>
                      <a:pt x="192" y="146"/>
                    </a:lnTo>
                    <a:lnTo>
                      <a:pt x="191" y="147"/>
                    </a:lnTo>
                    <a:lnTo>
                      <a:pt x="190" y="150"/>
                    </a:lnTo>
                    <a:lnTo>
                      <a:pt x="189" y="151"/>
                    </a:lnTo>
                    <a:lnTo>
                      <a:pt x="188" y="152"/>
                    </a:lnTo>
                    <a:lnTo>
                      <a:pt x="186" y="153"/>
                    </a:lnTo>
                    <a:lnTo>
                      <a:pt x="184" y="156"/>
                    </a:lnTo>
                    <a:lnTo>
                      <a:pt x="184" y="157"/>
                    </a:lnTo>
                    <a:lnTo>
                      <a:pt x="180" y="158"/>
                    </a:lnTo>
                    <a:lnTo>
                      <a:pt x="179" y="159"/>
                    </a:lnTo>
                    <a:lnTo>
                      <a:pt x="178" y="160"/>
                    </a:lnTo>
                    <a:lnTo>
                      <a:pt x="177" y="162"/>
                    </a:lnTo>
                    <a:lnTo>
                      <a:pt x="176" y="163"/>
                    </a:lnTo>
                    <a:lnTo>
                      <a:pt x="175" y="165"/>
                    </a:lnTo>
                    <a:lnTo>
                      <a:pt x="172" y="165"/>
                    </a:lnTo>
                    <a:lnTo>
                      <a:pt x="171" y="166"/>
                    </a:lnTo>
                    <a:lnTo>
                      <a:pt x="170" y="168"/>
                    </a:lnTo>
                    <a:lnTo>
                      <a:pt x="169" y="169"/>
                    </a:lnTo>
                    <a:lnTo>
                      <a:pt x="166" y="170"/>
                    </a:lnTo>
                    <a:lnTo>
                      <a:pt x="165" y="170"/>
                    </a:lnTo>
                    <a:lnTo>
                      <a:pt x="164" y="171"/>
                    </a:lnTo>
                    <a:lnTo>
                      <a:pt x="161" y="172"/>
                    </a:lnTo>
                    <a:lnTo>
                      <a:pt x="160" y="172"/>
                    </a:lnTo>
                    <a:lnTo>
                      <a:pt x="158" y="174"/>
                    </a:lnTo>
                    <a:lnTo>
                      <a:pt x="155" y="175"/>
                    </a:lnTo>
                    <a:lnTo>
                      <a:pt x="154" y="175"/>
                    </a:lnTo>
                    <a:lnTo>
                      <a:pt x="151" y="176"/>
                    </a:lnTo>
                    <a:lnTo>
                      <a:pt x="149" y="176"/>
                    </a:lnTo>
                    <a:lnTo>
                      <a:pt x="147" y="177"/>
                    </a:lnTo>
                    <a:lnTo>
                      <a:pt x="146" y="178"/>
                    </a:lnTo>
                    <a:lnTo>
                      <a:pt x="144" y="178"/>
                    </a:lnTo>
                    <a:lnTo>
                      <a:pt x="141" y="179"/>
                    </a:lnTo>
                    <a:lnTo>
                      <a:pt x="140" y="179"/>
                    </a:lnTo>
                    <a:lnTo>
                      <a:pt x="138" y="179"/>
                    </a:lnTo>
                    <a:lnTo>
                      <a:pt x="136" y="179"/>
                    </a:lnTo>
                    <a:lnTo>
                      <a:pt x="134" y="179"/>
                    </a:lnTo>
                    <a:lnTo>
                      <a:pt x="132" y="179"/>
                    </a:lnTo>
                    <a:lnTo>
                      <a:pt x="129" y="181"/>
                    </a:lnTo>
                    <a:lnTo>
                      <a:pt x="135" y="251"/>
                    </a:lnTo>
                    <a:close/>
                  </a:path>
                </a:pathLst>
              </a:custGeom>
              <a:solidFill>
                <a:srgbClr val="000000"/>
              </a:solidFill>
              <a:ln w="9525">
                <a:noFill/>
                <a:round/>
                <a:headEnd/>
                <a:tailEnd/>
              </a:ln>
            </p:spPr>
            <p:txBody>
              <a:bodyPr/>
              <a:lstStyle/>
              <a:p>
                <a:endParaRPr lang="en-US"/>
              </a:p>
            </p:txBody>
          </p:sp>
          <p:sp>
            <p:nvSpPr>
              <p:cNvPr id="12408" name="Freeform 22"/>
              <p:cNvSpPr>
                <a:spLocks/>
              </p:cNvSpPr>
              <p:nvPr/>
            </p:nvSpPr>
            <p:spPr bwMode="auto">
              <a:xfrm>
                <a:off x="1906" y="924"/>
                <a:ext cx="47" cy="180"/>
              </a:xfrm>
              <a:custGeom>
                <a:avLst/>
                <a:gdLst>
                  <a:gd name="T0" fmla="*/ 0 w 239"/>
                  <a:gd name="T1" fmla="*/ 0 h 901"/>
                  <a:gd name="T2" fmla="*/ 0 w 239"/>
                  <a:gd name="T3" fmla="*/ 0 h 901"/>
                  <a:gd name="T4" fmla="*/ 0 w 239"/>
                  <a:gd name="T5" fmla="*/ 0 h 901"/>
                  <a:gd name="T6" fmla="*/ 0 w 239"/>
                  <a:gd name="T7" fmla="*/ 0 h 901"/>
                  <a:gd name="T8" fmla="*/ 0 w 239"/>
                  <a:gd name="T9" fmla="*/ 0 h 901"/>
                  <a:gd name="T10" fmla="*/ 0 w 239"/>
                  <a:gd name="T11" fmla="*/ 0 h 901"/>
                  <a:gd name="T12" fmla="*/ 0 w 239"/>
                  <a:gd name="T13" fmla="*/ 0 h 901"/>
                  <a:gd name="T14" fmla="*/ 0 w 239"/>
                  <a:gd name="T15" fmla="*/ 0 h 901"/>
                  <a:gd name="T16" fmla="*/ 0 w 239"/>
                  <a:gd name="T17" fmla="*/ 0 h 901"/>
                  <a:gd name="T18" fmla="*/ 0 w 239"/>
                  <a:gd name="T19" fmla="*/ 0 h 901"/>
                  <a:gd name="T20" fmla="*/ 0 w 239"/>
                  <a:gd name="T21" fmla="*/ 0 h 901"/>
                  <a:gd name="T22" fmla="*/ 0 w 239"/>
                  <a:gd name="T23" fmla="*/ 0 h 901"/>
                  <a:gd name="T24" fmla="*/ 0 w 239"/>
                  <a:gd name="T25" fmla="*/ 0 h 901"/>
                  <a:gd name="T26" fmla="*/ 0 w 239"/>
                  <a:gd name="T27" fmla="*/ 0 h 901"/>
                  <a:gd name="T28" fmla="*/ 0 w 239"/>
                  <a:gd name="T29" fmla="*/ 0 h 901"/>
                  <a:gd name="T30" fmla="*/ 0 w 239"/>
                  <a:gd name="T31" fmla="*/ 0 h 901"/>
                  <a:gd name="T32" fmla="*/ 0 w 239"/>
                  <a:gd name="T33" fmla="*/ 0 h 901"/>
                  <a:gd name="T34" fmla="*/ 0 w 239"/>
                  <a:gd name="T35" fmla="*/ 0 h 901"/>
                  <a:gd name="T36" fmla="*/ 0 w 239"/>
                  <a:gd name="T37" fmla="*/ 0 h 901"/>
                  <a:gd name="T38" fmla="*/ 0 w 239"/>
                  <a:gd name="T39" fmla="*/ 0 h 901"/>
                  <a:gd name="T40" fmla="*/ 0 w 239"/>
                  <a:gd name="T41" fmla="*/ 0 h 901"/>
                  <a:gd name="T42" fmla="*/ 0 w 239"/>
                  <a:gd name="T43" fmla="*/ 0 h 901"/>
                  <a:gd name="T44" fmla="*/ 0 w 239"/>
                  <a:gd name="T45" fmla="*/ 0 h 901"/>
                  <a:gd name="T46" fmla="*/ 0 w 239"/>
                  <a:gd name="T47" fmla="*/ 0 h 901"/>
                  <a:gd name="T48" fmla="*/ 0 w 239"/>
                  <a:gd name="T49" fmla="*/ 0 h 901"/>
                  <a:gd name="T50" fmla="*/ 0 w 239"/>
                  <a:gd name="T51" fmla="*/ 0 h 901"/>
                  <a:gd name="T52" fmla="*/ 0 w 239"/>
                  <a:gd name="T53" fmla="*/ 0 h 901"/>
                  <a:gd name="T54" fmla="*/ 0 w 239"/>
                  <a:gd name="T55" fmla="*/ 0 h 901"/>
                  <a:gd name="T56" fmla="*/ 0 w 239"/>
                  <a:gd name="T57" fmla="*/ 0 h 901"/>
                  <a:gd name="T58" fmla="*/ 0 w 239"/>
                  <a:gd name="T59" fmla="*/ 0 h 901"/>
                  <a:gd name="T60" fmla="*/ 0 w 239"/>
                  <a:gd name="T61" fmla="*/ 0 h 901"/>
                  <a:gd name="T62" fmla="*/ 0 w 239"/>
                  <a:gd name="T63" fmla="*/ 0 h 901"/>
                  <a:gd name="T64" fmla="*/ 0 w 239"/>
                  <a:gd name="T65" fmla="*/ 0 h 901"/>
                  <a:gd name="T66" fmla="*/ 0 w 239"/>
                  <a:gd name="T67" fmla="*/ 0 h 901"/>
                  <a:gd name="T68" fmla="*/ 0 w 239"/>
                  <a:gd name="T69" fmla="*/ 0 h 901"/>
                  <a:gd name="T70" fmla="*/ 0 w 239"/>
                  <a:gd name="T71" fmla="*/ 0 h 901"/>
                  <a:gd name="T72" fmla="*/ 0 w 239"/>
                  <a:gd name="T73" fmla="*/ 0 h 901"/>
                  <a:gd name="T74" fmla="*/ 0 w 239"/>
                  <a:gd name="T75" fmla="*/ 0 h 901"/>
                  <a:gd name="T76" fmla="*/ 0 w 239"/>
                  <a:gd name="T77" fmla="*/ 0 h 901"/>
                  <a:gd name="T78" fmla="*/ 0 w 239"/>
                  <a:gd name="T79" fmla="*/ 0 h 901"/>
                  <a:gd name="T80" fmla="*/ 0 w 239"/>
                  <a:gd name="T81" fmla="*/ 0 h 901"/>
                  <a:gd name="T82" fmla="*/ 0 w 239"/>
                  <a:gd name="T83" fmla="*/ 0 h 901"/>
                  <a:gd name="T84" fmla="*/ 0 w 239"/>
                  <a:gd name="T85" fmla="*/ 0 h 901"/>
                  <a:gd name="T86" fmla="*/ 0 w 239"/>
                  <a:gd name="T87" fmla="*/ 0 h 901"/>
                  <a:gd name="T88" fmla="*/ 0 w 239"/>
                  <a:gd name="T89" fmla="*/ 0 h 901"/>
                  <a:gd name="T90" fmla="*/ 0 w 239"/>
                  <a:gd name="T91" fmla="*/ 0 h 901"/>
                  <a:gd name="T92" fmla="*/ 0 w 239"/>
                  <a:gd name="T93" fmla="*/ 0 h 901"/>
                  <a:gd name="T94" fmla="*/ 0 w 239"/>
                  <a:gd name="T95" fmla="*/ 0 h 901"/>
                  <a:gd name="T96" fmla="*/ 0 w 239"/>
                  <a:gd name="T97" fmla="*/ 0 h 901"/>
                  <a:gd name="T98" fmla="*/ 0 w 239"/>
                  <a:gd name="T99" fmla="*/ 0 h 901"/>
                  <a:gd name="T100" fmla="*/ 0 w 239"/>
                  <a:gd name="T101" fmla="*/ 0 h 901"/>
                  <a:gd name="T102" fmla="*/ 0 w 239"/>
                  <a:gd name="T103" fmla="*/ 0 h 901"/>
                  <a:gd name="T104" fmla="*/ 0 w 239"/>
                  <a:gd name="T105" fmla="*/ 0 h 901"/>
                  <a:gd name="T106" fmla="*/ 0 w 239"/>
                  <a:gd name="T107" fmla="*/ 0 h 901"/>
                  <a:gd name="T108" fmla="*/ 0 w 239"/>
                  <a:gd name="T109" fmla="*/ 0 h 901"/>
                  <a:gd name="T110" fmla="*/ 0 w 239"/>
                  <a:gd name="T111" fmla="*/ 0 h 901"/>
                  <a:gd name="T112" fmla="*/ 0 w 239"/>
                  <a:gd name="T113" fmla="*/ 0 h 901"/>
                  <a:gd name="T114" fmla="*/ 0 w 239"/>
                  <a:gd name="T115" fmla="*/ 0 h 901"/>
                  <a:gd name="T116" fmla="*/ 0 w 239"/>
                  <a:gd name="T117" fmla="*/ 0 h 901"/>
                  <a:gd name="T118" fmla="*/ 0 w 239"/>
                  <a:gd name="T119" fmla="*/ 0 h 901"/>
                  <a:gd name="T120" fmla="*/ 0 w 239"/>
                  <a:gd name="T121" fmla="*/ 0 h 901"/>
                  <a:gd name="T122" fmla="*/ 0 w 239"/>
                  <a:gd name="T123" fmla="*/ 0 h 901"/>
                  <a:gd name="T124" fmla="*/ 0 w 239"/>
                  <a:gd name="T125" fmla="*/ 0 h 9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39"/>
                  <a:gd name="T190" fmla="*/ 0 h 901"/>
                  <a:gd name="T191" fmla="*/ 239 w 239"/>
                  <a:gd name="T192" fmla="*/ 901 h 90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39" h="901">
                    <a:moveTo>
                      <a:pt x="7" y="0"/>
                    </a:moveTo>
                    <a:lnTo>
                      <a:pt x="7" y="0"/>
                    </a:lnTo>
                    <a:lnTo>
                      <a:pt x="7" y="1"/>
                    </a:lnTo>
                    <a:lnTo>
                      <a:pt x="7" y="2"/>
                    </a:lnTo>
                    <a:lnTo>
                      <a:pt x="7" y="4"/>
                    </a:lnTo>
                    <a:lnTo>
                      <a:pt x="7" y="5"/>
                    </a:lnTo>
                    <a:lnTo>
                      <a:pt x="7" y="6"/>
                    </a:lnTo>
                    <a:lnTo>
                      <a:pt x="7" y="7"/>
                    </a:lnTo>
                    <a:lnTo>
                      <a:pt x="7" y="9"/>
                    </a:lnTo>
                    <a:lnTo>
                      <a:pt x="7" y="11"/>
                    </a:lnTo>
                    <a:lnTo>
                      <a:pt x="7" y="14"/>
                    </a:lnTo>
                    <a:lnTo>
                      <a:pt x="7" y="15"/>
                    </a:lnTo>
                    <a:lnTo>
                      <a:pt x="7" y="19"/>
                    </a:lnTo>
                    <a:lnTo>
                      <a:pt x="7" y="20"/>
                    </a:lnTo>
                    <a:lnTo>
                      <a:pt x="7" y="24"/>
                    </a:lnTo>
                    <a:lnTo>
                      <a:pt x="7" y="26"/>
                    </a:lnTo>
                    <a:lnTo>
                      <a:pt x="7" y="28"/>
                    </a:lnTo>
                    <a:lnTo>
                      <a:pt x="7" y="31"/>
                    </a:lnTo>
                    <a:lnTo>
                      <a:pt x="7" y="34"/>
                    </a:lnTo>
                    <a:lnTo>
                      <a:pt x="7" y="38"/>
                    </a:lnTo>
                    <a:lnTo>
                      <a:pt x="7" y="42"/>
                    </a:lnTo>
                    <a:lnTo>
                      <a:pt x="7" y="45"/>
                    </a:lnTo>
                    <a:lnTo>
                      <a:pt x="7" y="49"/>
                    </a:lnTo>
                    <a:lnTo>
                      <a:pt x="7" y="52"/>
                    </a:lnTo>
                    <a:lnTo>
                      <a:pt x="7" y="56"/>
                    </a:lnTo>
                    <a:lnTo>
                      <a:pt x="7" y="58"/>
                    </a:lnTo>
                    <a:lnTo>
                      <a:pt x="7" y="63"/>
                    </a:lnTo>
                    <a:lnTo>
                      <a:pt x="7" y="66"/>
                    </a:lnTo>
                    <a:lnTo>
                      <a:pt x="7" y="70"/>
                    </a:lnTo>
                    <a:lnTo>
                      <a:pt x="7" y="75"/>
                    </a:lnTo>
                    <a:lnTo>
                      <a:pt x="8" y="78"/>
                    </a:lnTo>
                    <a:lnTo>
                      <a:pt x="8" y="82"/>
                    </a:lnTo>
                    <a:lnTo>
                      <a:pt x="8" y="85"/>
                    </a:lnTo>
                    <a:lnTo>
                      <a:pt x="8" y="90"/>
                    </a:lnTo>
                    <a:lnTo>
                      <a:pt x="8" y="94"/>
                    </a:lnTo>
                    <a:lnTo>
                      <a:pt x="8" y="97"/>
                    </a:lnTo>
                    <a:lnTo>
                      <a:pt x="8" y="102"/>
                    </a:lnTo>
                    <a:lnTo>
                      <a:pt x="8" y="107"/>
                    </a:lnTo>
                    <a:lnTo>
                      <a:pt x="8" y="110"/>
                    </a:lnTo>
                    <a:lnTo>
                      <a:pt x="8" y="114"/>
                    </a:lnTo>
                    <a:lnTo>
                      <a:pt x="8" y="117"/>
                    </a:lnTo>
                    <a:lnTo>
                      <a:pt x="10" y="122"/>
                    </a:lnTo>
                    <a:lnTo>
                      <a:pt x="10" y="126"/>
                    </a:lnTo>
                    <a:lnTo>
                      <a:pt x="10" y="131"/>
                    </a:lnTo>
                    <a:lnTo>
                      <a:pt x="10" y="134"/>
                    </a:lnTo>
                    <a:lnTo>
                      <a:pt x="10" y="138"/>
                    </a:lnTo>
                    <a:lnTo>
                      <a:pt x="11" y="141"/>
                    </a:lnTo>
                    <a:lnTo>
                      <a:pt x="11" y="145"/>
                    </a:lnTo>
                    <a:lnTo>
                      <a:pt x="11" y="148"/>
                    </a:lnTo>
                    <a:lnTo>
                      <a:pt x="12" y="152"/>
                    </a:lnTo>
                    <a:lnTo>
                      <a:pt x="12" y="155"/>
                    </a:lnTo>
                    <a:lnTo>
                      <a:pt x="12" y="159"/>
                    </a:lnTo>
                    <a:lnTo>
                      <a:pt x="12" y="163"/>
                    </a:lnTo>
                    <a:lnTo>
                      <a:pt x="13" y="166"/>
                    </a:lnTo>
                    <a:lnTo>
                      <a:pt x="13" y="169"/>
                    </a:lnTo>
                    <a:lnTo>
                      <a:pt x="13" y="172"/>
                    </a:lnTo>
                    <a:lnTo>
                      <a:pt x="14" y="174"/>
                    </a:lnTo>
                    <a:lnTo>
                      <a:pt x="14" y="178"/>
                    </a:lnTo>
                    <a:lnTo>
                      <a:pt x="16" y="180"/>
                    </a:lnTo>
                    <a:lnTo>
                      <a:pt x="16" y="183"/>
                    </a:lnTo>
                    <a:lnTo>
                      <a:pt x="17" y="186"/>
                    </a:lnTo>
                    <a:lnTo>
                      <a:pt x="17" y="189"/>
                    </a:lnTo>
                    <a:lnTo>
                      <a:pt x="18" y="191"/>
                    </a:lnTo>
                    <a:lnTo>
                      <a:pt x="18" y="192"/>
                    </a:lnTo>
                    <a:lnTo>
                      <a:pt x="18" y="196"/>
                    </a:lnTo>
                    <a:lnTo>
                      <a:pt x="19" y="197"/>
                    </a:lnTo>
                    <a:lnTo>
                      <a:pt x="19" y="201"/>
                    </a:lnTo>
                    <a:lnTo>
                      <a:pt x="19" y="203"/>
                    </a:lnTo>
                    <a:lnTo>
                      <a:pt x="20" y="207"/>
                    </a:lnTo>
                    <a:lnTo>
                      <a:pt x="20" y="209"/>
                    </a:lnTo>
                    <a:lnTo>
                      <a:pt x="22" y="212"/>
                    </a:lnTo>
                    <a:lnTo>
                      <a:pt x="22" y="216"/>
                    </a:lnTo>
                    <a:lnTo>
                      <a:pt x="22" y="221"/>
                    </a:lnTo>
                    <a:lnTo>
                      <a:pt x="22" y="224"/>
                    </a:lnTo>
                    <a:lnTo>
                      <a:pt x="23" y="228"/>
                    </a:lnTo>
                    <a:lnTo>
                      <a:pt x="23" y="231"/>
                    </a:lnTo>
                    <a:lnTo>
                      <a:pt x="23" y="235"/>
                    </a:lnTo>
                    <a:lnTo>
                      <a:pt x="23" y="240"/>
                    </a:lnTo>
                    <a:lnTo>
                      <a:pt x="24" y="245"/>
                    </a:lnTo>
                    <a:lnTo>
                      <a:pt x="24" y="249"/>
                    </a:lnTo>
                    <a:lnTo>
                      <a:pt x="24" y="253"/>
                    </a:lnTo>
                    <a:lnTo>
                      <a:pt x="24" y="258"/>
                    </a:lnTo>
                    <a:lnTo>
                      <a:pt x="24" y="262"/>
                    </a:lnTo>
                    <a:lnTo>
                      <a:pt x="24" y="267"/>
                    </a:lnTo>
                    <a:lnTo>
                      <a:pt x="24" y="273"/>
                    </a:lnTo>
                    <a:lnTo>
                      <a:pt x="24" y="278"/>
                    </a:lnTo>
                    <a:lnTo>
                      <a:pt x="24" y="284"/>
                    </a:lnTo>
                    <a:lnTo>
                      <a:pt x="24" y="288"/>
                    </a:lnTo>
                    <a:lnTo>
                      <a:pt x="24" y="293"/>
                    </a:lnTo>
                    <a:lnTo>
                      <a:pt x="24" y="299"/>
                    </a:lnTo>
                    <a:lnTo>
                      <a:pt x="24" y="304"/>
                    </a:lnTo>
                    <a:lnTo>
                      <a:pt x="24" y="309"/>
                    </a:lnTo>
                    <a:lnTo>
                      <a:pt x="24" y="315"/>
                    </a:lnTo>
                    <a:lnTo>
                      <a:pt x="24" y="319"/>
                    </a:lnTo>
                    <a:lnTo>
                      <a:pt x="24" y="325"/>
                    </a:lnTo>
                    <a:lnTo>
                      <a:pt x="24" y="331"/>
                    </a:lnTo>
                    <a:lnTo>
                      <a:pt x="24" y="336"/>
                    </a:lnTo>
                    <a:lnTo>
                      <a:pt x="24" y="342"/>
                    </a:lnTo>
                    <a:lnTo>
                      <a:pt x="24" y="347"/>
                    </a:lnTo>
                    <a:lnTo>
                      <a:pt x="23" y="353"/>
                    </a:lnTo>
                    <a:lnTo>
                      <a:pt x="23" y="358"/>
                    </a:lnTo>
                    <a:lnTo>
                      <a:pt x="23" y="364"/>
                    </a:lnTo>
                    <a:lnTo>
                      <a:pt x="23" y="369"/>
                    </a:lnTo>
                    <a:lnTo>
                      <a:pt x="23" y="374"/>
                    </a:lnTo>
                    <a:lnTo>
                      <a:pt x="22" y="380"/>
                    </a:lnTo>
                    <a:lnTo>
                      <a:pt x="22" y="386"/>
                    </a:lnTo>
                    <a:lnTo>
                      <a:pt x="22" y="392"/>
                    </a:lnTo>
                    <a:lnTo>
                      <a:pt x="22" y="396"/>
                    </a:lnTo>
                    <a:lnTo>
                      <a:pt x="20" y="401"/>
                    </a:lnTo>
                    <a:lnTo>
                      <a:pt x="20" y="406"/>
                    </a:lnTo>
                    <a:lnTo>
                      <a:pt x="19" y="412"/>
                    </a:lnTo>
                    <a:lnTo>
                      <a:pt x="19" y="417"/>
                    </a:lnTo>
                    <a:lnTo>
                      <a:pt x="19" y="421"/>
                    </a:lnTo>
                    <a:lnTo>
                      <a:pt x="18" y="426"/>
                    </a:lnTo>
                    <a:lnTo>
                      <a:pt x="18" y="432"/>
                    </a:lnTo>
                    <a:lnTo>
                      <a:pt x="17" y="436"/>
                    </a:lnTo>
                    <a:lnTo>
                      <a:pt x="17" y="442"/>
                    </a:lnTo>
                    <a:lnTo>
                      <a:pt x="17" y="446"/>
                    </a:lnTo>
                    <a:lnTo>
                      <a:pt x="16" y="451"/>
                    </a:lnTo>
                    <a:lnTo>
                      <a:pt x="14" y="456"/>
                    </a:lnTo>
                    <a:lnTo>
                      <a:pt x="14" y="459"/>
                    </a:lnTo>
                    <a:lnTo>
                      <a:pt x="13" y="463"/>
                    </a:lnTo>
                    <a:lnTo>
                      <a:pt x="13" y="468"/>
                    </a:lnTo>
                    <a:lnTo>
                      <a:pt x="12" y="472"/>
                    </a:lnTo>
                    <a:lnTo>
                      <a:pt x="12" y="476"/>
                    </a:lnTo>
                    <a:lnTo>
                      <a:pt x="11" y="480"/>
                    </a:lnTo>
                    <a:lnTo>
                      <a:pt x="10" y="483"/>
                    </a:lnTo>
                    <a:lnTo>
                      <a:pt x="8" y="487"/>
                    </a:lnTo>
                    <a:lnTo>
                      <a:pt x="8" y="490"/>
                    </a:lnTo>
                    <a:lnTo>
                      <a:pt x="7" y="494"/>
                    </a:lnTo>
                    <a:lnTo>
                      <a:pt x="6" y="499"/>
                    </a:lnTo>
                    <a:lnTo>
                      <a:pt x="6" y="502"/>
                    </a:lnTo>
                    <a:lnTo>
                      <a:pt x="5" y="506"/>
                    </a:lnTo>
                    <a:lnTo>
                      <a:pt x="5" y="510"/>
                    </a:lnTo>
                    <a:lnTo>
                      <a:pt x="5" y="515"/>
                    </a:lnTo>
                    <a:lnTo>
                      <a:pt x="4" y="519"/>
                    </a:lnTo>
                    <a:lnTo>
                      <a:pt x="4" y="523"/>
                    </a:lnTo>
                    <a:lnTo>
                      <a:pt x="4" y="528"/>
                    </a:lnTo>
                    <a:lnTo>
                      <a:pt x="4" y="533"/>
                    </a:lnTo>
                    <a:lnTo>
                      <a:pt x="3" y="538"/>
                    </a:lnTo>
                    <a:lnTo>
                      <a:pt x="3" y="542"/>
                    </a:lnTo>
                    <a:lnTo>
                      <a:pt x="1" y="547"/>
                    </a:lnTo>
                    <a:lnTo>
                      <a:pt x="1" y="552"/>
                    </a:lnTo>
                    <a:lnTo>
                      <a:pt x="1" y="557"/>
                    </a:lnTo>
                    <a:lnTo>
                      <a:pt x="1" y="561"/>
                    </a:lnTo>
                    <a:lnTo>
                      <a:pt x="1" y="566"/>
                    </a:lnTo>
                    <a:lnTo>
                      <a:pt x="1" y="572"/>
                    </a:lnTo>
                    <a:lnTo>
                      <a:pt x="1" y="577"/>
                    </a:lnTo>
                    <a:lnTo>
                      <a:pt x="1" y="582"/>
                    </a:lnTo>
                    <a:lnTo>
                      <a:pt x="1" y="588"/>
                    </a:lnTo>
                    <a:lnTo>
                      <a:pt x="1" y="592"/>
                    </a:lnTo>
                    <a:lnTo>
                      <a:pt x="0" y="597"/>
                    </a:lnTo>
                    <a:lnTo>
                      <a:pt x="0" y="602"/>
                    </a:lnTo>
                    <a:lnTo>
                      <a:pt x="0" y="607"/>
                    </a:lnTo>
                    <a:lnTo>
                      <a:pt x="0" y="613"/>
                    </a:lnTo>
                    <a:lnTo>
                      <a:pt x="0" y="617"/>
                    </a:lnTo>
                    <a:lnTo>
                      <a:pt x="1" y="622"/>
                    </a:lnTo>
                    <a:lnTo>
                      <a:pt x="1" y="627"/>
                    </a:lnTo>
                    <a:lnTo>
                      <a:pt x="1" y="633"/>
                    </a:lnTo>
                    <a:lnTo>
                      <a:pt x="1" y="637"/>
                    </a:lnTo>
                    <a:lnTo>
                      <a:pt x="1" y="643"/>
                    </a:lnTo>
                    <a:lnTo>
                      <a:pt x="1" y="648"/>
                    </a:lnTo>
                    <a:lnTo>
                      <a:pt x="1" y="653"/>
                    </a:lnTo>
                    <a:lnTo>
                      <a:pt x="1" y="658"/>
                    </a:lnTo>
                    <a:lnTo>
                      <a:pt x="1" y="662"/>
                    </a:lnTo>
                    <a:lnTo>
                      <a:pt x="1" y="667"/>
                    </a:lnTo>
                    <a:lnTo>
                      <a:pt x="3" y="672"/>
                    </a:lnTo>
                    <a:lnTo>
                      <a:pt x="3" y="677"/>
                    </a:lnTo>
                    <a:lnTo>
                      <a:pt x="4" y="681"/>
                    </a:lnTo>
                    <a:lnTo>
                      <a:pt x="4" y="686"/>
                    </a:lnTo>
                    <a:lnTo>
                      <a:pt x="4" y="690"/>
                    </a:lnTo>
                    <a:lnTo>
                      <a:pt x="4" y="694"/>
                    </a:lnTo>
                    <a:lnTo>
                      <a:pt x="4" y="699"/>
                    </a:lnTo>
                    <a:lnTo>
                      <a:pt x="4" y="703"/>
                    </a:lnTo>
                    <a:lnTo>
                      <a:pt x="5" y="707"/>
                    </a:lnTo>
                    <a:lnTo>
                      <a:pt x="5" y="711"/>
                    </a:lnTo>
                    <a:lnTo>
                      <a:pt x="5" y="715"/>
                    </a:lnTo>
                    <a:lnTo>
                      <a:pt x="5" y="718"/>
                    </a:lnTo>
                    <a:lnTo>
                      <a:pt x="5" y="722"/>
                    </a:lnTo>
                    <a:lnTo>
                      <a:pt x="5" y="726"/>
                    </a:lnTo>
                    <a:lnTo>
                      <a:pt x="5" y="729"/>
                    </a:lnTo>
                    <a:lnTo>
                      <a:pt x="5" y="732"/>
                    </a:lnTo>
                    <a:lnTo>
                      <a:pt x="6" y="736"/>
                    </a:lnTo>
                    <a:lnTo>
                      <a:pt x="6" y="738"/>
                    </a:lnTo>
                    <a:lnTo>
                      <a:pt x="6" y="742"/>
                    </a:lnTo>
                    <a:lnTo>
                      <a:pt x="6" y="744"/>
                    </a:lnTo>
                    <a:lnTo>
                      <a:pt x="6" y="747"/>
                    </a:lnTo>
                    <a:lnTo>
                      <a:pt x="6" y="749"/>
                    </a:lnTo>
                    <a:lnTo>
                      <a:pt x="7" y="751"/>
                    </a:lnTo>
                    <a:lnTo>
                      <a:pt x="7" y="755"/>
                    </a:lnTo>
                    <a:lnTo>
                      <a:pt x="7" y="756"/>
                    </a:lnTo>
                    <a:lnTo>
                      <a:pt x="7" y="759"/>
                    </a:lnTo>
                    <a:lnTo>
                      <a:pt x="7" y="760"/>
                    </a:lnTo>
                    <a:lnTo>
                      <a:pt x="7" y="762"/>
                    </a:lnTo>
                    <a:lnTo>
                      <a:pt x="7" y="764"/>
                    </a:lnTo>
                    <a:lnTo>
                      <a:pt x="7" y="766"/>
                    </a:lnTo>
                    <a:lnTo>
                      <a:pt x="8" y="768"/>
                    </a:lnTo>
                    <a:lnTo>
                      <a:pt x="8" y="770"/>
                    </a:lnTo>
                    <a:lnTo>
                      <a:pt x="8" y="773"/>
                    </a:lnTo>
                    <a:lnTo>
                      <a:pt x="8" y="775"/>
                    </a:lnTo>
                    <a:lnTo>
                      <a:pt x="8" y="778"/>
                    </a:lnTo>
                    <a:lnTo>
                      <a:pt x="8" y="780"/>
                    </a:lnTo>
                    <a:lnTo>
                      <a:pt x="8" y="783"/>
                    </a:lnTo>
                    <a:lnTo>
                      <a:pt x="8" y="786"/>
                    </a:lnTo>
                    <a:lnTo>
                      <a:pt x="8" y="788"/>
                    </a:lnTo>
                    <a:lnTo>
                      <a:pt x="10" y="791"/>
                    </a:lnTo>
                    <a:lnTo>
                      <a:pt x="10" y="793"/>
                    </a:lnTo>
                    <a:lnTo>
                      <a:pt x="10" y="797"/>
                    </a:lnTo>
                    <a:lnTo>
                      <a:pt x="10" y="798"/>
                    </a:lnTo>
                    <a:lnTo>
                      <a:pt x="10" y="801"/>
                    </a:lnTo>
                    <a:lnTo>
                      <a:pt x="10" y="804"/>
                    </a:lnTo>
                    <a:lnTo>
                      <a:pt x="10" y="806"/>
                    </a:lnTo>
                    <a:lnTo>
                      <a:pt x="10" y="810"/>
                    </a:lnTo>
                    <a:lnTo>
                      <a:pt x="10" y="812"/>
                    </a:lnTo>
                    <a:lnTo>
                      <a:pt x="11" y="816"/>
                    </a:lnTo>
                    <a:lnTo>
                      <a:pt x="11" y="818"/>
                    </a:lnTo>
                    <a:lnTo>
                      <a:pt x="12" y="820"/>
                    </a:lnTo>
                    <a:lnTo>
                      <a:pt x="12" y="824"/>
                    </a:lnTo>
                    <a:lnTo>
                      <a:pt x="12" y="826"/>
                    </a:lnTo>
                    <a:lnTo>
                      <a:pt x="12" y="829"/>
                    </a:lnTo>
                    <a:lnTo>
                      <a:pt x="13" y="831"/>
                    </a:lnTo>
                    <a:lnTo>
                      <a:pt x="13" y="835"/>
                    </a:lnTo>
                    <a:lnTo>
                      <a:pt x="13" y="837"/>
                    </a:lnTo>
                    <a:lnTo>
                      <a:pt x="13" y="840"/>
                    </a:lnTo>
                    <a:lnTo>
                      <a:pt x="14" y="843"/>
                    </a:lnTo>
                    <a:lnTo>
                      <a:pt x="14" y="845"/>
                    </a:lnTo>
                    <a:lnTo>
                      <a:pt x="16" y="848"/>
                    </a:lnTo>
                    <a:lnTo>
                      <a:pt x="16" y="850"/>
                    </a:lnTo>
                    <a:lnTo>
                      <a:pt x="17" y="852"/>
                    </a:lnTo>
                    <a:lnTo>
                      <a:pt x="17" y="855"/>
                    </a:lnTo>
                    <a:lnTo>
                      <a:pt x="18" y="858"/>
                    </a:lnTo>
                    <a:lnTo>
                      <a:pt x="18" y="859"/>
                    </a:lnTo>
                    <a:lnTo>
                      <a:pt x="18" y="863"/>
                    </a:lnTo>
                    <a:lnTo>
                      <a:pt x="19" y="865"/>
                    </a:lnTo>
                    <a:lnTo>
                      <a:pt x="19" y="867"/>
                    </a:lnTo>
                    <a:lnTo>
                      <a:pt x="20" y="869"/>
                    </a:lnTo>
                    <a:lnTo>
                      <a:pt x="22" y="871"/>
                    </a:lnTo>
                    <a:lnTo>
                      <a:pt x="23" y="874"/>
                    </a:lnTo>
                    <a:lnTo>
                      <a:pt x="23" y="876"/>
                    </a:lnTo>
                    <a:lnTo>
                      <a:pt x="24" y="878"/>
                    </a:lnTo>
                    <a:lnTo>
                      <a:pt x="25" y="880"/>
                    </a:lnTo>
                    <a:lnTo>
                      <a:pt x="26" y="882"/>
                    </a:lnTo>
                    <a:lnTo>
                      <a:pt x="28" y="884"/>
                    </a:lnTo>
                    <a:lnTo>
                      <a:pt x="29" y="886"/>
                    </a:lnTo>
                    <a:lnTo>
                      <a:pt x="29" y="887"/>
                    </a:lnTo>
                    <a:lnTo>
                      <a:pt x="31" y="889"/>
                    </a:lnTo>
                    <a:lnTo>
                      <a:pt x="32" y="890"/>
                    </a:lnTo>
                    <a:lnTo>
                      <a:pt x="32" y="892"/>
                    </a:lnTo>
                    <a:lnTo>
                      <a:pt x="34" y="893"/>
                    </a:lnTo>
                    <a:lnTo>
                      <a:pt x="36" y="894"/>
                    </a:lnTo>
                    <a:lnTo>
                      <a:pt x="37" y="895"/>
                    </a:lnTo>
                    <a:lnTo>
                      <a:pt x="38" y="896"/>
                    </a:lnTo>
                    <a:lnTo>
                      <a:pt x="39" y="899"/>
                    </a:lnTo>
                    <a:lnTo>
                      <a:pt x="41" y="899"/>
                    </a:lnTo>
                    <a:lnTo>
                      <a:pt x="43" y="900"/>
                    </a:lnTo>
                    <a:lnTo>
                      <a:pt x="45" y="901"/>
                    </a:lnTo>
                    <a:lnTo>
                      <a:pt x="47" y="901"/>
                    </a:lnTo>
                    <a:lnTo>
                      <a:pt x="49" y="901"/>
                    </a:lnTo>
                    <a:lnTo>
                      <a:pt x="51" y="901"/>
                    </a:lnTo>
                    <a:lnTo>
                      <a:pt x="53" y="901"/>
                    </a:lnTo>
                    <a:lnTo>
                      <a:pt x="55" y="901"/>
                    </a:lnTo>
                    <a:lnTo>
                      <a:pt x="59" y="901"/>
                    </a:lnTo>
                    <a:lnTo>
                      <a:pt x="61" y="901"/>
                    </a:lnTo>
                    <a:lnTo>
                      <a:pt x="63" y="901"/>
                    </a:lnTo>
                    <a:lnTo>
                      <a:pt x="66" y="901"/>
                    </a:lnTo>
                    <a:lnTo>
                      <a:pt x="69" y="900"/>
                    </a:lnTo>
                    <a:lnTo>
                      <a:pt x="72" y="900"/>
                    </a:lnTo>
                    <a:lnTo>
                      <a:pt x="74" y="899"/>
                    </a:lnTo>
                    <a:lnTo>
                      <a:pt x="78" y="899"/>
                    </a:lnTo>
                    <a:lnTo>
                      <a:pt x="80" y="897"/>
                    </a:lnTo>
                    <a:lnTo>
                      <a:pt x="84" y="896"/>
                    </a:lnTo>
                    <a:lnTo>
                      <a:pt x="87" y="895"/>
                    </a:lnTo>
                    <a:lnTo>
                      <a:pt x="90" y="894"/>
                    </a:lnTo>
                    <a:lnTo>
                      <a:pt x="93" y="893"/>
                    </a:lnTo>
                    <a:lnTo>
                      <a:pt x="97" y="892"/>
                    </a:lnTo>
                    <a:lnTo>
                      <a:pt x="99" y="890"/>
                    </a:lnTo>
                    <a:lnTo>
                      <a:pt x="103" y="889"/>
                    </a:lnTo>
                    <a:lnTo>
                      <a:pt x="106" y="888"/>
                    </a:lnTo>
                    <a:lnTo>
                      <a:pt x="109" y="887"/>
                    </a:lnTo>
                    <a:lnTo>
                      <a:pt x="112" y="886"/>
                    </a:lnTo>
                    <a:lnTo>
                      <a:pt x="117" y="884"/>
                    </a:lnTo>
                    <a:lnTo>
                      <a:pt x="121" y="883"/>
                    </a:lnTo>
                    <a:lnTo>
                      <a:pt x="123" y="881"/>
                    </a:lnTo>
                    <a:lnTo>
                      <a:pt x="127" y="880"/>
                    </a:lnTo>
                    <a:lnTo>
                      <a:pt x="130" y="878"/>
                    </a:lnTo>
                    <a:lnTo>
                      <a:pt x="134" y="877"/>
                    </a:lnTo>
                    <a:lnTo>
                      <a:pt x="136" y="875"/>
                    </a:lnTo>
                    <a:lnTo>
                      <a:pt x="140" y="874"/>
                    </a:lnTo>
                    <a:lnTo>
                      <a:pt x="143" y="871"/>
                    </a:lnTo>
                    <a:lnTo>
                      <a:pt x="147" y="870"/>
                    </a:lnTo>
                    <a:lnTo>
                      <a:pt x="150" y="869"/>
                    </a:lnTo>
                    <a:lnTo>
                      <a:pt x="153" y="867"/>
                    </a:lnTo>
                    <a:lnTo>
                      <a:pt x="156" y="865"/>
                    </a:lnTo>
                    <a:lnTo>
                      <a:pt x="159" y="863"/>
                    </a:lnTo>
                    <a:lnTo>
                      <a:pt x="162" y="862"/>
                    </a:lnTo>
                    <a:lnTo>
                      <a:pt x="165" y="859"/>
                    </a:lnTo>
                    <a:lnTo>
                      <a:pt x="168" y="858"/>
                    </a:lnTo>
                    <a:lnTo>
                      <a:pt x="172" y="857"/>
                    </a:lnTo>
                    <a:lnTo>
                      <a:pt x="174" y="855"/>
                    </a:lnTo>
                    <a:lnTo>
                      <a:pt x="177" y="854"/>
                    </a:lnTo>
                    <a:lnTo>
                      <a:pt x="179" y="852"/>
                    </a:lnTo>
                    <a:lnTo>
                      <a:pt x="181" y="850"/>
                    </a:lnTo>
                    <a:lnTo>
                      <a:pt x="184" y="849"/>
                    </a:lnTo>
                    <a:lnTo>
                      <a:pt x="186" y="848"/>
                    </a:lnTo>
                    <a:lnTo>
                      <a:pt x="187" y="846"/>
                    </a:lnTo>
                    <a:lnTo>
                      <a:pt x="191" y="845"/>
                    </a:lnTo>
                    <a:lnTo>
                      <a:pt x="192" y="844"/>
                    </a:lnTo>
                    <a:lnTo>
                      <a:pt x="195" y="843"/>
                    </a:lnTo>
                    <a:lnTo>
                      <a:pt x="196" y="840"/>
                    </a:lnTo>
                    <a:lnTo>
                      <a:pt x="197" y="840"/>
                    </a:lnTo>
                    <a:lnTo>
                      <a:pt x="199" y="838"/>
                    </a:lnTo>
                    <a:lnTo>
                      <a:pt x="200" y="837"/>
                    </a:lnTo>
                    <a:lnTo>
                      <a:pt x="202" y="836"/>
                    </a:lnTo>
                    <a:lnTo>
                      <a:pt x="203" y="835"/>
                    </a:lnTo>
                    <a:lnTo>
                      <a:pt x="205" y="833"/>
                    </a:lnTo>
                    <a:lnTo>
                      <a:pt x="206" y="831"/>
                    </a:lnTo>
                    <a:lnTo>
                      <a:pt x="206" y="830"/>
                    </a:lnTo>
                    <a:lnTo>
                      <a:pt x="208" y="829"/>
                    </a:lnTo>
                    <a:lnTo>
                      <a:pt x="209" y="826"/>
                    </a:lnTo>
                    <a:lnTo>
                      <a:pt x="210" y="825"/>
                    </a:lnTo>
                    <a:lnTo>
                      <a:pt x="210" y="824"/>
                    </a:lnTo>
                    <a:lnTo>
                      <a:pt x="210" y="821"/>
                    </a:lnTo>
                    <a:lnTo>
                      <a:pt x="211" y="820"/>
                    </a:lnTo>
                    <a:lnTo>
                      <a:pt x="211" y="819"/>
                    </a:lnTo>
                    <a:lnTo>
                      <a:pt x="212" y="818"/>
                    </a:lnTo>
                    <a:lnTo>
                      <a:pt x="214" y="817"/>
                    </a:lnTo>
                    <a:lnTo>
                      <a:pt x="214" y="816"/>
                    </a:lnTo>
                    <a:lnTo>
                      <a:pt x="215" y="813"/>
                    </a:lnTo>
                    <a:lnTo>
                      <a:pt x="215" y="812"/>
                    </a:lnTo>
                    <a:lnTo>
                      <a:pt x="216" y="811"/>
                    </a:lnTo>
                    <a:lnTo>
                      <a:pt x="216" y="808"/>
                    </a:lnTo>
                    <a:lnTo>
                      <a:pt x="216" y="807"/>
                    </a:lnTo>
                    <a:lnTo>
                      <a:pt x="217" y="806"/>
                    </a:lnTo>
                    <a:lnTo>
                      <a:pt x="218" y="804"/>
                    </a:lnTo>
                    <a:lnTo>
                      <a:pt x="218" y="802"/>
                    </a:lnTo>
                    <a:lnTo>
                      <a:pt x="220" y="801"/>
                    </a:lnTo>
                    <a:lnTo>
                      <a:pt x="220" y="799"/>
                    </a:lnTo>
                    <a:lnTo>
                      <a:pt x="221" y="797"/>
                    </a:lnTo>
                    <a:lnTo>
                      <a:pt x="221" y="794"/>
                    </a:lnTo>
                    <a:lnTo>
                      <a:pt x="222" y="793"/>
                    </a:lnTo>
                    <a:lnTo>
                      <a:pt x="222" y="792"/>
                    </a:lnTo>
                    <a:lnTo>
                      <a:pt x="223" y="789"/>
                    </a:lnTo>
                    <a:lnTo>
                      <a:pt x="223" y="788"/>
                    </a:lnTo>
                    <a:lnTo>
                      <a:pt x="224" y="786"/>
                    </a:lnTo>
                    <a:lnTo>
                      <a:pt x="224" y="783"/>
                    </a:lnTo>
                    <a:lnTo>
                      <a:pt x="224" y="782"/>
                    </a:lnTo>
                    <a:lnTo>
                      <a:pt x="224" y="780"/>
                    </a:lnTo>
                    <a:lnTo>
                      <a:pt x="226" y="778"/>
                    </a:lnTo>
                    <a:lnTo>
                      <a:pt x="226" y="775"/>
                    </a:lnTo>
                    <a:lnTo>
                      <a:pt x="226" y="774"/>
                    </a:lnTo>
                    <a:lnTo>
                      <a:pt x="226" y="772"/>
                    </a:lnTo>
                    <a:lnTo>
                      <a:pt x="227" y="770"/>
                    </a:lnTo>
                    <a:lnTo>
                      <a:pt x="227" y="768"/>
                    </a:lnTo>
                    <a:lnTo>
                      <a:pt x="227" y="766"/>
                    </a:lnTo>
                    <a:lnTo>
                      <a:pt x="227" y="764"/>
                    </a:lnTo>
                    <a:lnTo>
                      <a:pt x="227" y="762"/>
                    </a:lnTo>
                    <a:lnTo>
                      <a:pt x="227" y="760"/>
                    </a:lnTo>
                    <a:lnTo>
                      <a:pt x="227" y="757"/>
                    </a:lnTo>
                    <a:lnTo>
                      <a:pt x="227" y="756"/>
                    </a:lnTo>
                    <a:lnTo>
                      <a:pt x="227" y="755"/>
                    </a:lnTo>
                    <a:lnTo>
                      <a:pt x="226" y="751"/>
                    </a:lnTo>
                    <a:lnTo>
                      <a:pt x="226" y="750"/>
                    </a:lnTo>
                    <a:lnTo>
                      <a:pt x="226" y="748"/>
                    </a:lnTo>
                    <a:lnTo>
                      <a:pt x="226" y="745"/>
                    </a:lnTo>
                    <a:lnTo>
                      <a:pt x="224" y="743"/>
                    </a:lnTo>
                    <a:lnTo>
                      <a:pt x="224" y="742"/>
                    </a:lnTo>
                    <a:lnTo>
                      <a:pt x="224" y="741"/>
                    </a:lnTo>
                    <a:lnTo>
                      <a:pt x="223" y="738"/>
                    </a:lnTo>
                    <a:lnTo>
                      <a:pt x="223" y="736"/>
                    </a:lnTo>
                    <a:lnTo>
                      <a:pt x="222" y="735"/>
                    </a:lnTo>
                    <a:lnTo>
                      <a:pt x="221" y="732"/>
                    </a:lnTo>
                    <a:lnTo>
                      <a:pt x="220" y="731"/>
                    </a:lnTo>
                    <a:lnTo>
                      <a:pt x="220" y="729"/>
                    </a:lnTo>
                    <a:lnTo>
                      <a:pt x="218" y="728"/>
                    </a:lnTo>
                    <a:lnTo>
                      <a:pt x="217" y="726"/>
                    </a:lnTo>
                    <a:lnTo>
                      <a:pt x="216" y="724"/>
                    </a:lnTo>
                    <a:lnTo>
                      <a:pt x="181" y="694"/>
                    </a:lnTo>
                    <a:lnTo>
                      <a:pt x="183" y="640"/>
                    </a:lnTo>
                    <a:lnTo>
                      <a:pt x="184" y="640"/>
                    </a:lnTo>
                    <a:lnTo>
                      <a:pt x="185" y="640"/>
                    </a:lnTo>
                    <a:lnTo>
                      <a:pt x="186" y="639"/>
                    </a:lnTo>
                    <a:lnTo>
                      <a:pt x="187" y="639"/>
                    </a:lnTo>
                    <a:lnTo>
                      <a:pt x="189" y="639"/>
                    </a:lnTo>
                    <a:lnTo>
                      <a:pt x="191" y="639"/>
                    </a:lnTo>
                    <a:lnTo>
                      <a:pt x="192" y="637"/>
                    </a:lnTo>
                    <a:lnTo>
                      <a:pt x="195" y="637"/>
                    </a:lnTo>
                    <a:lnTo>
                      <a:pt x="196" y="636"/>
                    </a:lnTo>
                    <a:lnTo>
                      <a:pt x="197" y="635"/>
                    </a:lnTo>
                    <a:lnTo>
                      <a:pt x="200" y="635"/>
                    </a:lnTo>
                    <a:lnTo>
                      <a:pt x="202" y="634"/>
                    </a:lnTo>
                    <a:lnTo>
                      <a:pt x="204" y="633"/>
                    </a:lnTo>
                    <a:lnTo>
                      <a:pt x="206" y="633"/>
                    </a:lnTo>
                    <a:lnTo>
                      <a:pt x="209" y="630"/>
                    </a:lnTo>
                    <a:lnTo>
                      <a:pt x="210" y="629"/>
                    </a:lnTo>
                    <a:lnTo>
                      <a:pt x="212" y="628"/>
                    </a:lnTo>
                    <a:lnTo>
                      <a:pt x="215" y="627"/>
                    </a:lnTo>
                    <a:lnTo>
                      <a:pt x="216" y="626"/>
                    </a:lnTo>
                    <a:lnTo>
                      <a:pt x="218" y="623"/>
                    </a:lnTo>
                    <a:lnTo>
                      <a:pt x="220" y="622"/>
                    </a:lnTo>
                    <a:lnTo>
                      <a:pt x="222" y="620"/>
                    </a:lnTo>
                    <a:lnTo>
                      <a:pt x="223" y="618"/>
                    </a:lnTo>
                    <a:lnTo>
                      <a:pt x="223" y="617"/>
                    </a:lnTo>
                    <a:lnTo>
                      <a:pt x="224" y="616"/>
                    </a:lnTo>
                    <a:lnTo>
                      <a:pt x="224" y="615"/>
                    </a:lnTo>
                    <a:lnTo>
                      <a:pt x="226" y="615"/>
                    </a:lnTo>
                    <a:lnTo>
                      <a:pt x="226" y="613"/>
                    </a:lnTo>
                    <a:lnTo>
                      <a:pt x="227" y="611"/>
                    </a:lnTo>
                    <a:lnTo>
                      <a:pt x="228" y="610"/>
                    </a:lnTo>
                    <a:lnTo>
                      <a:pt x="228" y="608"/>
                    </a:lnTo>
                    <a:lnTo>
                      <a:pt x="229" y="607"/>
                    </a:lnTo>
                    <a:lnTo>
                      <a:pt x="229" y="605"/>
                    </a:lnTo>
                    <a:lnTo>
                      <a:pt x="229" y="604"/>
                    </a:lnTo>
                    <a:lnTo>
                      <a:pt x="229" y="603"/>
                    </a:lnTo>
                    <a:lnTo>
                      <a:pt x="229" y="602"/>
                    </a:lnTo>
                    <a:lnTo>
                      <a:pt x="229" y="601"/>
                    </a:lnTo>
                    <a:lnTo>
                      <a:pt x="230" y="598"/>
                    </a:lnTo>
                    <a:lnTo>
                      <a:pt x="229" y="597"/>
                    </a:lnTo>
                    <a:lnTo>
                      <a:pt x="229" y="596"/>
                    </a:lnTo>
                    <a:lnTo>
                      <a:pt x="229" y="594"/>
                    </a:lnTo>
                    <a:lnTo>
                      <a:pt x="229" y="592"/>
                    </a:lnTo>
                    <a:lnTo>
                      <a:pt x="229" y="590"/>
                    </a:lnTo>
                    <a:lnTo>
                      <a:pt x="229" y="589"/>
                    </a:lnTo>
                    <a:lnTo>
                      <a:pt x="229" y="588"/>
                    </a:lnTo>
                    <a:lnTo>
                      <a:pt x="229" y="585"/>
                    </a:lnTo>
                    <a:lnTo>
                      <a:pt x="229" y="584"/>
                    </a:lnTo>
                    <a:lnTo>
                      <a:pt x="229" y="582"/>
                    </a:lnTo>
                    <a:lnTo>
                      <a:pt x="229" y="579"/>
                    </a:lnTo>
                    <a:lnTo>
                      <a:pt x="229" y="578"/>
                    </a:lnTo>
                    <a:lnTo>
                      <a:pt x="229" y="577"/>
                    </a:lnTo>
                    <a:lnTo>
                      <a:pt x="229" y="575"/>
                    </a:lnTo>
                    <a:lnTo>
                      <a:pt x="229" y="573"/>
                    </a:lnTo>
                    <a:lnTo>
                      <a:pt x="229" y="572"/>
                    </a:lnTo>
                    <a:lnTo>
                      <a:pt x="229" y="570"/>
                    </a:lnTo>
                    <a:lnTo>
                      <a:pt x="229" y="569"/>
                    </a:lnTo>
                    <a:lnTo>
                      <a:pt x="228" y="566"/>
                    </a:lnTo>
                    <a:lnTo>
                      <a:pt x="228" y="565"/>
                    </a:lnTo>
                    <a:lnTo>
                      <a:pt x="228" y="563"/>
                    </a:lnTo>
                    <a:lnTo>
                      <a:pt x="228" y="561"/>
                    </a:lnTo>
                    <a:lnTo>
                      <a:pt x="228" y="560"/>
                    </a:lnTo>
                    <a:lnTo>
                      <a:pt x="228" y="559"/>
                    </a:lnTo>
                    <a:lnTo>
                      <a:pt x="227" y="557"/>
                    </a:lnTo>
                    <a:lnTo>
                      <a:pt x="227" y="556"/>
                    </a:lnTo>
                    <a:lnTo>
                      <a:pt x="227" y="553"/>
                    </a:lnTo>
                    <a:lnTo>
                      <a:pt x="227" y="552"/>
                    </a:lnTo>
                    <a:lnTo>
                      <a:pt x="226" y="550"/>
                    </a:lnTo>
                    <a:lnTo>
                      <a:pt x="226" y="548"/>
                    </a:lnTo>
                    <a:lnTo>
                      <a:pt x="226" y="547"/>
                    </a:lnTo>
                    <a:lnTo>
                      <a:pt x="226" y="546"/>
                    </a:lnTo>
                    <a:lnTo>
                      <a:pt x="226" y="545"/>
                    </a:lnTo>
                    <a:lnTo>
                      <a:pt x="226" y="542"/>
                    </a:lnTo>
                    <a:lnTo>
                      <a:pt x="226" y="541"/>
                    </a:lnTo>
                    <a:lnTo>
                      <a:pt x="226" y="540"/>
                    </a:lnTo>
                    <a:lnTo>
                      <a:pt x="226" y="539"/>
                    </a:lnTo>
                    <a:lnTo>
                      <a:pt x="226" y="538"/>
                    </a:lnTo>
                    <a:lnTo>
                      <a:pt x="224" y="537"/>
                    </a:lnTo>
                    <a:lnTo>
                      <a:pt x="224" y="535"/>
                    </a:lnTo>
                    <a:lnTo>
                      <a:pt x="224" y="534"/>
                    </a:lnTo>
                    <a:lnTo>
                      <a:pt x="224" y="533"/>
                    </a:lnTo>
                    <a:lnTo>
                      <a:pt x="224" y="532"/>
                    </a:lnTo>
                    <a:lnTo>
                      <a:pt x="224" y="529"/>
                    </a:lnTo>
                    <a:lnTo>
                      <a:pt x="224" y="527"/>
                    </a:lnTo>
                    <a:lnTo>
                      <a:pt x="223" y="525"/>
                    </a:lnTo>
                    <a:lnTo>
                      <a:pt x="223" y="523"/>
                    </a:lnTo>
                    <a:lnTo>
                      <a:pt x="223" y="522"/>
                    </a:lnTo>
                    <a:lnTo>
                      <a:pt x="223" y="521"/>
                    </a:lnTo>
                    <a:lnTo>
                      <a:pt x="223" y="520"/>
                    </a:lnTo>
                    <a:lnTo>
                      <a:pt x="223" y="519"/>
                    </a:lnTo>
                    <a:lnTo>
                      <a:pt x="221" y="519"/>
                    </a:lnTo>
                    <a:lnTo>
                      <a:pt x="220" y="518"/>
                    </a:lnTo>
                    <a:lnTo>
                      <a:pt x="218" y="516"/>
                    </a:lnTo>
                    <a:lnTo>
                      <a:pt x="216" y="516"/>
                    </a:lnTo>
                    <a:lnTo>
                      <a:pt x="215" y="515"/>
                    </a:lnTo>
                    <a:lnTo>
                      <a:pt x="214" y="514"/>
                    </a:lnTo>
                    <a:lnTo>
                      <a:pt x="211" y="514"/>
                    </a:lnTo>
                    <a:lnTo>
                      <a:pt x="210" y="513"/>
                    </a:lnTo>
                    <a:lnTo>
                      <a:pt x="209" y="512"/>
                    </a:lnTo>
                    <a:lnTo>
                      <a:pt x="206" y="510"/>
                    </a:lnTo>
                    <a:lnTo>
                      <a:pt x="204" y="510"/>
                    </a:lnTo>
                    <a:lnTo>
                      <a:pt x="202" y="509"/>
                    </a:lnTo>
                    <a:lnTo>
                      <a:pt x="200" y="509"/>
                    </a:lnTo>
                    <a:lnTo>
                      <a:pt x="198" y="508"/>
                    </a:lnTo>
                    <a:lnTo>
                      <a:pt x="197" y="508"/>
                    </a:lnTo>
                    <a:lnTo>
                      <a:pt x="196" y="508"/>
                    </a:lnTo>
                    <a:lnTo>
                      <a:pt x="195" y="507"/>
                    </a:lnTo>
                    <a:lnTo>
                      <a:pt x="192" y="506"/>
                    </a:lnTo>
                    <a:lnTo>
                      <a:pt x="191" y="506"/>
                    </a:lnTo>
                    <a:lnTo>
                      <a:pt x="190" y="504"/>
                    </a:lnTo>
                    <a:lnTo>
                      <a:pt x="189" y="504"/>
                    </a:lnTo>
                    <a:lnTo>
                      <a:pt x="187" y="503"/>
                    </a:lnTo>
                    <a:lnTo>
                      <a:pt x="186" y="502"/>
                    </a:lnTo>
                    <a:lnTo>
                      <a:pt x="185" y="501"/>
                    </a:lnTo>
                    <a:lnTo>
                      <a:pt x="184" y="500"/>
                    </a:lnTo>
                    <a:lnTo>
                      <a:pt x="183" y="499"/>
                    </a:lnTo>
                    <a:lnTo>
                      <a:pt x="181" y="496"/>
                    </a:lnTo>
                    <a:lnTo>
                      <a:pt x="180" y="494"/>
                    </a:lnTo>
                    <a:lnTo>
                      <a:pt x="179" y="491"/>
                    </a:lnTo>
                    <a:lnTo>
                      <a:pt x="179" y="490"/>
                    </a:lnTo>
                    <a:lnTo>
                      <a:pt x="179" y="489"/>
                    </a:lnTo>
                    <a:lnTo>
                      <a:pt x="178" y="489"/>
                    </a:lnTo>
                    <a:lnTo>
                      <a:pt x="178" y="487"/>
                    </a:lnTo>
                    <a:lnTo>
                      <a:pt x="178" y="486"/>
                    </a:lnTo>
                    <a:lnTo>
                      <a:pt x="178" y="484"/>
                    </a:lnTo>
                    <a:lnTo>
                      <a:pt x="178" y="483"/>
                    </a:lnTo>
                    <a:lnTo>
                      <a:pt x="178" y="482"/>
                    </a:lnTo>
                    <a:lnTo>
                      <a:pt x="177" y="480"/>
                    </a:lnTo>
                    <a:lnTo>
                      <a:pt x="177" y="478"/>
                    </a:lnTo>
                    <a:lnTo>
                      <a:pt x="177" y="476"/>
                    </a:lnTo>
                    <a:lnTo>
                      <a:pt x="177" y="475"/>
                    </a:lnTo>
                    <a:lnTo>
                      <a:pt x="177" y="472"/>
                    </a:lnTo>
                    <a:lnTo>
                      <a:pt x="177" y="471"/>
                    </a:lnTo>
                    <a:lnTo>
                      <a:pt x="177" y="468"/>
                    </a:lnTo>
                    <a:lnTo>
                      <a:pt x="177" y="467"/>
                    </a:lnTo>
                    <a:lnTo>
                      <a:pt x="177" y="464"/>
                    </a:lnTo>
                    <a:lnTo>
                      <a:pt x="178" y="462"/>
                    </a:lnTo>
                    <a:lnTo>
                      <a:pt x="178" y="459"/>
                    </a:lnTo>
                    <a:lnTo>
                      <a:pt x="178" y="457"/>
                    </a:lnTo>
                    <a:lnTo>
                      <a:pt x="178" y="455"/>
                    </a:lnTo>
                    <a:lnTo>
                      <a:pt x="178" y="452"/>
                    </a:lnTo>
                    <a:lnTo>
                      <a:pt x="179" y="450"/>
                    </a:lnTo>
                    <a:lnTo>
                      <a:pt x="179" y="448"/>
                    </a:lnTo>
                    <a:lnTo>
                      <a:pt x="179" y="444"/>
                    </a:lnTo>
                    <a:lnTo>
                      <a:pt x="180" y="442"/>
                    </a:lnTo>
                    <a:lnTo>
                      <a:pt x="181" y="438"/>
                    </a:lnTo>
                    <a:lnTo>
                      <a:pt x="181" y="434"/>
                    </a:lnTo>
                    <a:lnTo>
                      <a:pt x="230" y="367"/>
                    </a:lnTo>
                    <a:lnTo>
                      <a:pt x="230" y="366"/>
                    </a:lnTo>
                    <a:lnTo>
                      <a:pt x="230" y="364"/>
                    </a:lnTo>
                    <a:lnTo>
                      <a:pt x="230" y="363"/>
                    </a:lnTo>
                    <a:lnTo>
                      <a:pt x="230" y="361"/>
                    </a:lnTo>
                    <a:lnTo>
                      <a:pt x="230" y="358"/>
                    </a:lnTo>
                    <a:lnTo>
                      <a:pt x="230" y="356"/>
                    </a:lnTo>
                    <a:lnTo>
                      <a:pt x="230" y="353"/>
                    </a:lnTo>
                    <a:lnTo>
                      <a:pt x="230" y="349"/>
                    </a:lnTo>
                    <a:lnTo>
                      <a:pt x="230" y="345"/>
                    </a:lnTo>
                    <a:lnTo>
                      <a:pt x="230" y="341"/>
                    </a:lnTo>
                    <a:lnTo>
                      <a:pt x="230" y="336"/>
                    </a:lnTo>
                    <a:lnTo>
                      <a:pt x="230" y="331"/>
                    </a:lnTo>
                    <a:lnTo>
                      <a:pt x="230" y="326"/>
                    </a:lnTo>
                    <a:lnTo>
                      <a:pt x="230" y="320"/>
                    </a:lnTo>
                    <a:lnTo>
                      <a:pt x="231" y="315"/>
                    </a:lnTo>
                    <a:lnTo>
                      <a:pt x="231" y="309"/>
                    </a:lnTo>
                    <a:lnTo>
                      <a:pt x="231" y="303"/>
                    </a:lnTo>
                    <a:lnTo>
                      <a:pt x="233" y="296"/>
                    </a:lnTo>
                    <a:lnTo>
                      <a:pt x="233" y="290"/>
                    </a:lnTo>
                    <a:lnTo>
                      <a:pt x="233" y="284"/>
                    </a:lnTo>
                    <a:lnTo>
                      <a:pt x="233" y="277"/>
                    </a:lnTo>
                    <a:lnTo>
                      <a:pt x="233" y="268"/>
                    </a:lnTo>
                    <a:lnTo>
                      <a:pt x="233" y="261"/>
                    </a:lnTo>
                    <a:lnTo>
                      <a:pt x="233" y="254"/>
                    </a:lnTo>
                    <a:lnTo>
                      <a:pt x="234" y="247"/>
                    </a:lnTo>
                    <a:lnTo>
                      <a:pt x="234" y="239"/>
                    </a:lnTo>
                    <a:lnTo>
                      <a:pt x="234" y="230"/>
                    </a:lnTo>
                    <a:lnTo>
                      <a:pt x="234" y="223"/>
                    </a:lnTo>
                    <a:lnTo>
                      <a:pt x="234" y="216"/>
                    </a:lnTo>
                    <a:lnTo>
                      <a:pt x="235" y="207"/>
                    </a:lnTo>
                    <a:lnTo>
                      <a:pt x="235" y="199"/>
                    </a:lnTo>
                    <a:lnTo>
                      <a:pt x="235" y="191"/>
                    </a:lnTo>
                    <a:lnTo>
                      <a:pt x="235" y="183"/>
                    </a:lnTo>
                    <a:lnTo>
                      <a:pt x="235" y="174"/>
                    </a:lnTo>
                    <a:lnTo>
                      <a:pt x="235" y="167"/>
                    </a:lnTo>
                    <a:lnTo>
                      <a:pt x="235" y="159"/>
                    </a:lnTo>
                    <a:lnTo>
                      <a:pt x="236" y="151"/>
                    </a:lnTo>
                    <a:lnTo>
                      <a:pt x="236" y="142"/>
                    </a:lnTo>
                    <a:lnTo>
                      <a:pt x="237" y="135"/>
                    </a:lnTo>
                    <a:lnTo>
                      <a:pt x="237" y="128"/>
                    </a:lnTo>
                    <a:lnTo>
                      <a:pt x="237" y="120"/>
                    </a:lnTo>
                    <a:lnTo>
                      <a:pt x="237" y="113"/>
                    </a:lnTo>
                    <a:lnTo>
                      <a:pt x="237" y="106"/>
                    </a:lnTo>
                    <a:lnTo>
                      <a:pt x="237" y="97"/>
                    </a:lnTo>
                    <a:lnTo>
                      <a:pt x="237" y="90"/>
                    </a:lnTo>
                    <a:lnTo>
                      <a:pt x="237" y="84"/>
                    </a:lnTo>
                    <a:lnTo>
                      <a:pt x="239" y="77"/>
                    </a:lnTo>
                    <a:lnTo>
                      <a:pt x="239" y="71"/>
                    </a:lnTo>
                    <a:lnTo>
                      <a:pt x="239" y="65"/>
                    </a:lnTo>
                    <a:lnTo>
                      <a:pt x="239" y="58"/>
                    </a:lnTo>
                    <a:lnTo>
                      <a:pt x="239" y="53"/>
                    </a:lnTo>
                    <a:lnTo>
                      <a:pt x="239" y="47"/>
                    </a:lnTo>
                    <a:lnTo>
                      <a:pt x="239" y="43"/>
                    </a:lnTo>
                    <a:lnTo>
                      <a:pt x="239" y="37"/>
                    </a:lnTo>
                    <a:lnTo>
                      <a:pt x="239" y="33"/>
                    </a:lnTo>
                    <a:lnTo>
                      <a:pt x="239" y="28"/>
                    </a:lnTo>
                    <a:lnTo>
                      <a:pt x="239" y="25"/>
                    </a:lnTo>
                    <a:lnTo>
                      <a:pt x="239" y="21"/>
                    </a:lnTo>
                    <a:lnTo>
                      <a:pt x="239" y="18"/>
                    </a:lnTo>
                    <a:lnTo>
                      <a:pt x="239" y="15"/>
                    </a:lnTo>
                    <a:lnTo>
                      <a:pt x="239" y="12"/>
                    </a:lnTo>
                    <a:lnTo>
                      <a:pt x="239" y="9"/>
                    </a:lnTo>
                    <a:lnTo>
                      <a:pt x="239" y="8"/>
                    </a:lnTo>
                    <a:lnTo>
                      <a:pt x="166" y="12"/>
                    </a:lnTo>
                    <a:lnTo>
                      <a:pt x="166" y="14"/>
                    </a:lnTo>
                    <a:lnTo>
                      <a:pt x="166" y="15"/>
                    </a:lnTo>
                    <a:lnTo>
                      <a:pt x="166" y="17"/>
                    </a:lnTo>
                    <a:lnTo>
                      <a:pt x="166" y="18"/>
                    </a:lnTo>
                    <a:lnTo>
                      <a:pt x="166" y="19"/>
                    </a:lnTo>
                    <a:lnTo>
                      <a:pt x="166" y="21"/>
                    </a:lnTo>
                    <a:lnTo>
                      <a:pt x="166" y="24"/>
                    </a:lnTo>
                    <a:lnTo>
                      <a:pt x="166" y="26"/>
                    </a:lnTo>
                    <a:lnTo>
                      <a:pt x="166" y="28"/>
                    </a:lnTo>
                    <a:lnTo>
                      <a:pt x="166" y="31"/>
                    </a:lnTo>
                    <a:lnTo>
                      <a:pt x="166" y="34"/>
                    </a:lnTo>
                    <a:lnTo>
                      <a:pt x="167" y="37"/>
                    </a:lnTo>
                    <a:lnTo>
                      <a:pt x="167" y="40"/>
                    </a:lnTo>
                    <a:lnTo>
                      <a:pt x="167" y="45"/>
                    </a:lnTo>
                    <a:lnTo>
                      <a:pt x="167" y="49"/>
                    </a:lnTo>
                    <a:lnTo>
                      <a:pt x="167" y="52"/>
                    </a:lnTo>
                    <a:lnTo>
                      <a:pt x="167" y="56"/>
                    </a:lnTo>
                    <a:lnTo>
                      <a:pt x="167" y="61"/>
                    </a:lnTo>
                    <a:lnTo>
                      <a:pt x="167" y="64"/>
                    </a:lnTo>
                    <a:lnTo>
                      <a:pt x="167" y="69"/>
                    </a:lnTo>
                    <a:lnTo>
                      <a:pt x="167" y="74"/>
                    </a:lnTo>
                    <a:lnTo>
                      <a:pt x="168" y="78"/>
                    </a:lnTo>
                    <a:lnTo>
                      <a:pt x="168" y="83"/>
                    </a:lnTo>
                    <a:lnTo>
                      <a:pt x="168" y="88"/>
                    </a:lnTo>
                    <a:lnTo>
                      <a:pt x="168" y="93"/>
                    </a:lnTo>
                    <a:lnTo>
                      <a:pt x="168" y="97"/>
                    </a:lnTo>
                    <a:lnTo>
                      <a:pt x="168" y="103"/>
                    </a:lnTo>
                    <a:lnTo>
                      <a:pt x="169" y="108"/>
                    </a:lnTo>
                    <a:lnTo>
                      <a:pt x="169" y="113"/>
                    </a:lnTo>
                    <a:lnTo>
                      <a:pt x="169" y="119"/>
                    </a:lnTo>
                    <a:lnTo>
                      <a:pt x="169" y="123"/>
                    </a:lnTo>
                    <a:lnTo>
                      <a:pt x="169" y="129"/>
                    </a:lnTo>
                    <a:lnTo>
                      <a:pt x="169" y="134"/>
                    </a:lnTo>
                    <a:lnTo>
                      <a:pt x="172" y="140"/>
                    </a:lnTo>
                    <a:lnTo>
                      <a:pt x="172" y="145"/>
                    </a:lnTo>
                    <a:lnTo>
                      <a:pt x="172" y="150"/>
                    </a:lnTo>
                    <a:lnTo>
                      <a:pt x="172" y="155"/>
                    </a:lnTo>
                    <a:lnTo>
                      <a:pt x="173" y="160"/>
                    </a:lnTo>
                    <a:lnTo>
                      <a:pt x="173" y="166"/>
                    </a:lnTo>
                    <a:lnTo>
                      <a:pt x="173" y="171"/>
                    </a:lnTo>
                    <a:lnTo>
                      <a:pt x="173" y="177"/>
                    </a:lnTo>
                    <a:lnTo>
                      <a:pt x="173" y="182"/>
                    </a:lnTo>
                    <a:lnTo>
                      <a:pt x="174" y="186"/>
                    </a:lnTo>
                    <a:lnTo>
                      <a:pt x="174" y="191"/>
                    </a:lnTo>
                    <a:lnTo>
                      <a:pt x="174" y="196"/>
                    </a:lnTo>
                    <a:lnTo>
                      <a:pt x="174" y="202"/>
                    </a:lnTo>
                    <a:lnTo>
                      <a:pt x="175" y="205"/>
                    </a:lnTo>
                    <a:lnTo>
                      <a:pt x="175" y="210"/>
                    </a:lnTo>
                    <a:lnTo>
                      <a:pt x="177" y="215"/>
                    </a:lnTo>
                    <a:lnTo>
                      <a:pt x="177" y="220"/>
                    </a:lnTo>
                    <a:lnTo>
                      <a:pt x="177" y="223"/>
                    </a:lnTo>
                    <a:lnTo>
                      <a:pt x="177" y="228"/>
                    </a:lnTo>
                    <a:lnTo>
                      <a:pt x="178" y="231"/>
                    </a:lnTo>
                    <a:lnTo>
                      <a:pt x="178" y="235"/>
                    </a:lnTo>
                    <a:lnTo>
                      <a:pt x="178" y="239"/>
                    </a:lnTo>
                    <a:lnTo>
                      <a:pt x="178" y="243"/>
                    </a:lnTo>
                    <a:lnTo>
                      <a:pt x="179" y="246"/>
                    </a:lnTo>
                    <a:lnTo>
                      <a:pt x="179" y="249"/>
                    </a:lnTo>
                    <a:lnTo>
                      <a:pt x="179" y="252"/>
                    </a:lnTo>
                    <a:lnTo>
                      <a:pt x="180" y="254"/>
                    </a:lnTo>
                    <a:lnTo>
                      <a:pt x="180" y="258"/>
                    </a:lnTo>
                    <a:lnTo>
                      <a:pt x="181" y="259"/>
                    </a:lnTo>
                    <a:lnTo>
                      <a:pt x="181" y="261"/>
                    </a:lnTo>
                    <a:lnTo>
                      <a:pt x="181" y="264"/>
                    </a:lnTo>
                    <a:lnTo>
                      <a:pt x="181" y="266"/>
                    </a:lnTo>
                    <a:lnTo>
                      <a:pt x="183" y="267"/>
                    </a:lnTo>
                    <a:lnTo>
                      <a:pt x="183" y="271"/>
                    </a:lnTo>
                    <a:lnTo>
                      <a:pt x="183" y="272"/>
                    </a:lnTo>
                    <a:lnTo>
                      <a:pt x="183" y="274"/>
                    </a:lnTo>
                    <a:lnTo>
                      <a:pt x="184" y="277"/>
                    </a:lnTo>
                    <a:lnTo>
                      <a:pt x="184" y="278"/>
                    </a:lnTo>
                    <a:lnTo>
                      <a:pt x="184" y="280"/>
                    </a:lnTo>
                    <a:lnTo>
                      <a:pt x="184" y="281"/>
                    </a:lnTo>
                    <a:lnTo>
                      <a:pt x="185" y="284"/>
                    </a:lnTo>
                    <a:lnTo>
                      <a:pt x="185" y="286"/>
                    </a:lnTo>
                    <a:lnTo>
                      <a:pt x="186" y="288"/>
                    </a:lnTo>
                    <a:lnTo>
                      <a:pt x="186" y="290"/>
                    </a:lnTo>
                    <a:lnTo>
                      <a:pt x="186" y="291"/>
                    </a:lnTo>
                    <a:lnTo>
                      <a:pt x="186" y="293"/>
                    </a:lnTo>
                    <a:lnTo>
                      <a:pt x="186" y="294"/>
                    </a:lnTo>
                    <a:lnTo>
                      <a:pt x="186" y="297"/>
                    </a:lnTo>
                    <a:lnTo>
                      <a:pt x="187" y="299"/>
                    </a:lnTo>
                    <a:lnTo>
                      <a:pt x="187" y="300"/>
                    </a:lnTo>
                    <a:lnTo>
                      <a:pt x="187" y="303"/>
                    </a:lnTo>
                    <a:lnTo>
                      <a:pt x="187" y="304"/>
                    </a:lnTo>
                    <a:lnTo>
                      <a:pt x="187" y="306"/>
                    </a:lnTo>
                    <a:lnTo>
                      <a:pt x="187" y="307"/>
                    </a:lnTo>
                    <a:lnTo>
                      <a:pt x="189" y="309"/>
                    </a:lnTo>
                    <a:lnTo>
                      <a:pt x="189" y="311"/>
                    </a:lnTo>
                    <a:lnTo>
                      <a:pt x="189" y="312"/>
                    </a:lnTo>
                    <a:lnTo>
                      <a:pt x="189" y="313"/>
                    </a:lnTo>
                    <a:lnTo>
                      <a:pt x="190" y="316"/>
                    </a:lnTo>
                    <a:lnTo>
                      <a:pt x="190" y="317"/>
                    </a:lnTo>
                    <a:lnTo>
                      <a:pt x="190" y="318"/>
                    </a:lnTo>
                    <a:lnTo>
                      <a:pt x="190" y="319"/>
                    </a:lnTo>
                    <a:lnTo>
                      <a:pt x="190" y="322"/>
                    </a:lnTo>
                    <a:lnTo>
                      <a:pt x="190" y="323"/>
                    </a:lnTo>
                    <a:lnTo>
                      <a:pt x="190" y="325"/>
                    </a:lnTo>
                    <a:lnTo>
                      <a:pt x="190" y="328"/>
                    </a:lnTo>
                    <a:lnTo>
                      <a:pt x="190" y="329"/>
                    </a:lnTo>
                    <a:lnTo>
                      <a:pt x="190" y="331"/>
                    </a:lnTo>
                    <a:lnTo>
                      <a:pt x="190" y="332"/>
                    </a:lnTo>
                    <a:lnTo>
                      <a:pt x="190" y="334"/>
                    </a:lnTo>
                    <a:lnTo>
                      <a:pt x="190" y="336"/>
                    </a:lnTo>
                    <a:lnTo>
                      <a:pt x="190" y="337"/>
                    </a:lnTo>
                    <a:lnTo>
                      <a:pt x="190" y="339"/>
                    </a:lnTo>
                    <a:lnTo>
                      <a:pt x="190" y="341"/>
                    </a:lnTo>
                    <a:lnTo>
                      <a:pt x="190" y="342"/>
                    </a:lnTo>
                    <a:lnTo>
                      <a:pt x="190" y="344"/>
                    </a:lnTo>
                    <a:lnTo>
                      <a:pt x="190" y="347"/>
                    </a:lnTo>
                    <a:lnTo>
                      <a:pt x="190" y="348"/>
                    </a:lnTo>
                    <a:lnTo>
                      <a:pt x="190" y="350"/>
                    </a:lnTo>
                    <a:lnTo>
                      <a:pt x="189" y="351"/>
                    </a:lnTo>
                    <a:lnTo>
                      <a:pt x="189" y="353"/>
                    </a:lnTo>
                    <a:lnTo>
                      <a:pt x="189" y="355"/>
                    </a:lnTo>
                    <a:lnTo>
                      <a:pt x="187" y="356"/>
                    </a:lnTo>
                    <a:lnTo>
                      <a:pt x="187" y="358"/>
                    </a:lnTo>
                    <a:lnTo>
                      <a:pt x="186" y="360"/>
                    </a:lnTo>
                    <a:lnTo>
                      <a:pt x="185" y="362"/>
                    </a:lnTo>
                    <a:lnTo>
                      <a:pt x="184" y="363"/>
                    </a:lnTo>
                    <a:lnTo>
                      <a:pt x="184" y="364"/>
                    </a:lnTo>
                    <a:lnTo>
                      <a:pt x="183" y="364"/>
                    </a:lnTo>
                    <a:lnTo>
                      <a:pt x="183" y="367"/>
                    </a:lnTo>
                    <a:lnTo>
                      <a:pt x="181" y="368"/>
                    </a:lnTo>
                    <a:lnTo>
                      <a:pt x="181" y="369"/>
                    </a:lnTo>
                    <a:lnTo>
                      <a:pt x="180" y="370"/>
                    </a:lnTo>
                    <a:lnTo>
                      <a:pt x="179" y="372"/>
                    </a:lnTo>
                    <a:lnTo>
                      <a:pt x="179" y="373"/>
                    </a:lnTo>
                    <a:lnTo>
                      <a:pt x="178" y="374"/>
                    </a:lnTo>
                    <a:lnTo>
                      <a:pt x="177" y="375"/>
                    </a:lnTo>
                    <a:lnTo>
                      <a:pt x="177" y="377"/>
                    </a:lnTo>
                    <a:lnTo>
                      <a:pt x="174" y="379"/>
                    </a:lnTo>
                    <a:lnTo>
                      <a:pt x="174" y="380"/>
                    </a:lnTo>
                    <a:lnTo>
                      <a:pt x="173" y="382"/>
                    </a:lnTo>
                    <a:lnTo>
                      <a:pt x="173" y="383"/>
                    </a:lnTo>
                    <a:lnTo>
                      <a:pt x="172" y="385"/>
                    </a:lnTo>
                    <a:lnTo>
                      <a:pt x="169" y="387"/>
                    </a:lnTo>
                    <a:lnTo>
                      <a:pt x="168" y="388"/>
                    </a:lnTo>
                    <a:lnTo>
                      <a:pt x="168" y="389"/>
                    </a:lnTo>
                    <a:lnTo>
                      <a:pt x="167" y="392"/>
                    </a:lnTo>
                    <a:lnTo>
                      <a:pt x="167" y="393"/>
                    </a:lnTo>
                    <a:lnTo>
                      <a:pt x="165" y="394"/>
                    </a:lnTo>
                    <a:lnTo>
                      <a:pt x="165" y="396"/>
                    </a:lnTo>
                    <a:lnTo>
                      <a:pt x="164" y="398"/>
                    </a:lnTo>
                    <a:lnTo>
                      <a:pt x="162" y="400"/>
                    </a:lnTo>
                    <a:lnTo>
                      <a:pt x="161" y="401"/>
                    </a:lnTo>
                    <a:lnTo>
                      <a:pt x="160" y="402"/>
                    </a:lnTo>
                    <a:lnTo>
                      <a:pt x="160" y="404"/>
                    </a:lnTo>
                    <a:lnTo>
                      <a:pt x="159" y="406"/>
                    </a:lnTo>
                    <a:lnTo>
                      <a:pt x="158" y="406"/>
                    </a:lnTo>
                    <a:lnTo>
                      <a:pt x="158" y="408"/>
                    </a:lnTo>
                    <a:lnTo>
                      <a:pt x="155" y="410"/>
                    </a:lnTo>
                    <a:lnTo>
                      <a:pt x="155" y="411"/>
                    </a:lnTo>
                    <a:lnTo>
                      <a:pt x="154" y="412"/>
                    </a:lnTo>
                    <a:lnTo>
                      <a:pt x="154" y="414"/>
                    </a:lnTo>
                    <a:lnTo>
                      <a:pt x="153" y="415"/>
                    </a:lnTo>
                    <a:lnTo>
                      <a:pt x="152" y="417"/>
                    </a:lnTo>
                    <a:lnTo>
                      <a:pt x="150" y="418"/>
                    </a:lnTo>
                    <a:lnTo>
                      <a:pt x="150" y="419"/>
                    </a:lnTo>
                    <a:lnTo>
                      <a:pt x="149" y="420"/>
                    </a:lnTo>
                    <a:lnTo>
                      <a:pt x="148" y="423"/>
                    </a:lnTo>
                    <a:lnTo>
                      <a:pt x="147" y="425"/>
                    </a:lnTo>
                    <a:lnTo>
                      <a:pt x="146" y="426"/>
                    </a:lnTo>
                    <a:lnTo>
                      <a:pt x="144" y="427"/>
                    </a:lnTo>
                    <a:lnTo>
                      <a:pt x="144" y="429"/>
                    </a:lnTo>
                    <a:lnTo>
                      <a:pt x="150" y="506"/>
                    </a:lnTo>
                    <a:lnTo>
                      <a:pt x="152" y="506"/>
                    </a:lnTo>
                    <a:lnTo>
                      <a:pt x="153" y="508"/>
                    </a:lnTo>
                    <a:lnTo>
                      <a:pt x="154" y="508"/>
                    </a:lnTo>
                    <a:lnTo>
                      <a:pt x="156" y="509"/>
                    </a:lnTo>
                    <a:lnTo>
                      <a:pt x="158" y="510"/>
                    </a:lnTo>
                    <a:lnTo>
                      <a:pt x="160" y="512"/>
                    </a:lnTo>
                    <a:lnTo>
                      <a:pt x="160" y="513"/>
                    </a:lnTo>
                    <a:lnTo>
                      <a:pt x="162" y="513"/>
                    </a:lnTo>
                    <a:lnTo>
                      <a:pt x="164" y="514"/>
                    </a:lnTo>
                    <a:lnTo>
                      <a:pt x="165" y="514"/>
                    </a:lnTo>
                    <a:lnTo>
                      <a:pt x="167" y="516"/>
                    </a:lnTo>
                    <a:lnTo>
                      <a:pt x="168" y="516"/>
                    </a:lnTo>
                    <a:lnTo>
                      <a:pt x="168" y="518"/>
                    </a:lnTo>
                    <a:lnTo>
                      <a:pt x="169" y="518"/>
                    </a:lnTo>
                    <a:lnTo>
                      <a:pt x="172" y="519"/>
                    </a:lnTo>
                    <a:lnTo>
                      <a:pt x="173" y="520"/>
                    </a:lnTo>
                    <a:lnTo>
                      <a:pt x="174" y="521"/>
                    </a:lnTo>
                    <a:lnTo>
                      <a:pt x="177" y="522"/>
                    </a:lnTo>
                    <a:lnTo>
                      <a:pt x="178" y="522"/>
                    </a:lnTo>
                    <a:lnTo>
                      <a:pt x="179" y="523"/>
                    </a:lnTo>
                    <a:lnTo>
                      <a:pt x="180" y="525"/>
                    </a:lnTo>
                    <a:lnTo>
                      <a:pt x="181" y="526"/>
                    </a:lnTo>
                    <a:lnTo>
                      <a:pt x="183" y="527"/>
                    </a:lnTo>
                    <a:lnTo>
                      <a:pt x="184" y="528"/>
                    </a:lnTo>
                    <a:lnTo>
                      <a:pt x="186" y="529"/>
                    </a:lnTo>
                    <a:lnTo>
                      <a:pt x="187" y="531"/>
                    </a:lnTo>
                    <a:lnTo>
                      <a:pt x="189" y="531"/>
                    </a:lnTo>
                    <a:lnTo>
                      <a:pt x="190" y="532"/>
                    </a:lnTo>
                    <a:lnTo>
                      <a:pt x="191" y="533"/>
                    </a:lnTo>
                    <a:lnTo>
                      <a:pt x="192" y="533"/>
                    </a:lnTo>
                    <a:lnTo>
                      <a:pt x="193" y="535"/>
                    </a:lnTo>
                    <a:lnTo>
                      <a:pt x="195" y="535"/>
                    </a:lnTo>
                    <a:lnTo>
                      <a:pt x="196" y="537"/>
                    </a:lnTo>
                    <a:lnTo>
                      <a:pt x="197" y="538"/>
                    </a:lnTo>
                    <a:lnTo>
                      <a:pt x="198" y="539"/>
                    </a:lnTo>
                    <a:lnTo>
                      <a:pt x="200" y="540"/>
                    </a:lnTo>
                    <a:lnTo>
                      <a:pt x="202" y="541"/>
                    </a:lnTo>
                    <a:lnTo>
                      <a:pt x="203" y="542"/>
                    </a:lnTo>
                    <a:lnTo>
                      <a:pt x="205" y="545"/>
                    </a:lnTo>
                    <a:lnTo>
                      <a:pt x="206" y="546"/>
                    </a:lnTo>
                    <a:lnTo>
                      <a:pt x="209" y="547"/>
                    </a:lnTo>
                    <a:lnTo>
                      <a:pt x="209" y="550"/>
                    </a:lnTo>
                    <a:lnTo>
                      <a:pt x="210" y="551"/>
                    </a:lnTo>
                    <a:lnTo>
                      <a:pt x="210" y="552"/>
                    </a:lnTo>
                    <a:lnTo>
                      <a:pt x="211" y="553"/>
                    </a:lnTo>
                    <a:lnTo>
                      <a:pt x="211" y="554"/>
                    </a:lnTo>
                    <a:lnTo>
                      <a:pt x="211" y="556"/>
                    </a:lnTo>
                    <a:lnTo>
                      <a:pt x="211" y="557"/>
                    </a:lnTo>
                    <a:lnTo>
                      <a:pt x="211" y="559"/>
                    </a:lnTo>
                    <a:lnTo>
                      <a:pt x="211" y="560"/>
                    </a:lnTo>
                    <a:lnTo>
                      <a:pt x="211" y="561"/>
                    </a:lnTo>
                    <a:lnTo>
                      <a:pt x="211" y="564"/>
                    </a:lnTo>
                    <a:lnTo>
                      <a:pt x="211" y="565"/>
                    </a:lnTo>
                    <a:lnTo>
                      <a:pt x="211" y="567"/>
                    </a:lnTo>
                    <a:lnTo>
                      <a:pt x="211" y="569"/>
                    </a:lnTo>
                    <a:lnTo>
                      <a:pt x="211" y="571"/>
                    </a:lnTo>
                    <a:lnTo>
                      <a:pt x="211" y="573"/>
                    </a:lnTo>
                    <a:lnTo>
                      <a:pt x="211" y="575"/>
                    </a:lnTo>
                    <a:lnTo>
                      <a:pt x="211" y="577"/>
                    </a:lnTo>
                    <a:lnTo>
                      <a:pt x="211" y="578"/>
                    </a:lnTo>
                    <a:lnTo>
                      <a:pt x="211" y="580"/>
                    </a:lnTo>
                    <a:lnTo>
                      <a:pt x="210" y="583"/>
                    </a:lnTo>
                    <a:lnTo>
                      <a:pt x="210" y="584"/>
                    </a:lnTo>
                    <a:lnTo>
                      <a:pt x="210" y="586"/>
                    </a:lnTo>
                    <a:lnTo>
                      <a:pt x="210" y="589"/>
                    </a:lnTo>
                    <a:lnTo>
                      <a:pt x="210" y="590"/>
                    </a:lnTo>
                    <a:lnTo>
                      <a:pt x="210" y="592"/>
                    </a:lnTo>
                    <a:lnTo>
                      <a:pt x="210" y="594"/>
                    </a:lnTo>
                    <a:lnTo>
                      <a:pt x="210" y="595"/>
                    </a:lnTo>
                    <a:lnTo>
                      <a:pt x="210" y="596"/>
                    </a:lnTo>
                    <a:lnTo>
                      <a:pt x="210" y="597"/>
                    </a:lnTo>
                    <a:lnTo>
                      <a:pt x="210" y="598"/>
                    </a:lnTo>
                    <a:lnTo>
                      <a:pt x="210" y="601"/>
                    </a:lnTo>
                    <a:lnTo>
                      <a:pt x="210" y="602"/>
                    </a:lnTo>
                    <a:lnTo>
                      <a:pt x="210" y="603"/>
                    </a:lnTo>
                    <a:lnTo>
                      <a:pt x="209" y="604"/>
                    </a:lnTo>
                    <a:lnTo>
                      <a:pt x="208" y="605"/>
                    </a:lnTo>
                    <a:lnTo>
                      <a:pt x="206" y="605"/>
                    </a:lnTo>
                    <a:lnTo>
                      <a:pt x="205" y="607"/>
                    </a:lnTo>
                    <a:lnTo>
                      <a:pt x="204" y="607"/>
                    </a:lnTo>
                    <a:lnTo>
                      <a:pt x="202" y="608"/>
                    </a:lnTo>
                    <a:lnTo>
                      <a:pt x="200" y="608"/>
                    </a:lnTo>
                    <a:lnTo>
                      <a:pt x="198" y="608"/>
                    </a:lnTo>
                    <a:lnTo>
                      <a:pt x="196" y="609"/>
                    </a:lnTo>
                    <a:lnTo>
                      <a:pt x="195" y="610"/>
                    </a:lnTo>
                    <a:lnTo>
                      <a:pt x="192" y="610"/>
                    </a:lnTo>
                    <a:lnTo>
                      <a:pt x="190" y="611"/>
                    </a:lnTo>
                    <a:lnTo>
                      <a:pt x="187" y="613"/>
                    </a:lnTo>
                    <a:lnTo>
                      <a:pt x="186" y="613"/>
                    </a:lnTo>
                    <a:lnTo>
                      <a:pt x="185" y="613"/>
                    </a:lnTo>
                    <a:lnTo>
                      <a:pt x="184" y="613"/>
                    </a:lnTo>
                    <a:lnTo>
                      <a:pt x="183" y="614"/>
                    </a:lnTo>
                    <a:lnTo>
                      <a:pt x="181" y="614"/>
                    </a:lnTo>
                    <a:lnTo>
                      <a:pt x="179" y="615"/>
                    </a:lnTo>
                    <a:lnTo>
                      <a:pt x="178" y="615"/>
                    </a:lnTo>
                    <a:lnTo>
                      <a:pt x="174" y="616"/>
                    </a:lnTo>
                    <a:lnTo>
                      <a:pt x="173" y="616"/>
                    </a:lnTo>
                    <a:lnTo>
                      <a:pt x="172" y="617"/>
                    </a:lnTo>
                    <a:lnTo>
                      <a:pt x="168" y="618"/>
                    </a:lnTo>
                    <a:lnTo>
                      <a:pt x="167" y="620"/>
                    </a:lnTo>
                    <a:lnTo>
                      <a:pt x="165" y="621"/>
                    </a:lnTo>
                    <a:lnTo>
                      <a:pt x="164" y="621"/>
                    </a:lnTo>
                    <a:lnTo>
                      <a:pt x="164" y="622"/>
                    </a:lnTo>
                    <a:lnTo>
                      <a:pt x="162" y="623"/>
                    </a:lnTo>
                    <a:lnTo>
                      <a:pt x="161" y="624"/>
                    </a:lnTo>
                    <a:lnTo>
                      <a:pt x="160" y="626"/>
                    </a:lnTo>
                    <a:lnTo>
                      <a:pt x="160" y="627"/>
                    </a:lnTo>
                    <a:lnTo>
                      <a:pt x="160" y="629"/>
                    </a:lnTo>
                    <a:lnTo>
                      <a:pt x="160" y="630"/>
                    </a:lnTo>
                    <a:lnTo>
                      <a:pt x="160" y="633"/>
                    </a:lnTo>
                    <a:lnTo>
                      <a:pt x="160" y="634"/>
                    </a:lnTo>
                    <a:lnTo>
                      <a:pt x="159" y="635"/>
                    </a:lnTo>
                    <a:lnTo>
                      <a:pt x="159" y="636"/>
                    </a:lnTo>
                    <a:lnTo>
                      <a:pt x="159" y="637"/>
                    </a:lnTo>
                    <a:lnTo>
                      <a:pt x="159" y="639"/>
                    </a:lnTo>
                    <a:lnTo>
                      <a:pt x="159" y="641"/>
                    </a:lnTo>
                    <a:lnTo>
                      <a:pt x="159" y="642"/>
                    </a:lnTo>
                    <a:lnTo>
                      <a:pt x="159" y="643"/>
                    </a:lnTo>
                    <a:lnTo>
                      <a:pt x="159" y="646"/>
                    </a:lnTo>
                    <a:lnTo>
                      <a:pt x="159" y="647"/>
                    </a:lnTo>
                    <a:lnTo>
                      <a:pt x="159" y="648"/>
                    </a:lnTo>
                    <a:lnTo>
                      <a:pt x="159" y="649"/>
                    </a:lnTo>
                    <a:lnTo>
                      <a:pt x="159" y="652"/>
                    </a:lnTo>
                    <a:lnTo>
                      <a:pt x="159" y="653"/>
                    </a:lnTo>
                    <a:lnTo>
                      <a:pt x="159" y="654"/>
                    </a:lnTo>
                    <a:lnTo>
                      <a:pt x="159" y="656"/>
                    </a:lnTo>
                    <a:lnTo>
                      <a:pt x="160" y="658"/>
                    </a:lnTo>
                    <a:lnTo>
                      <a:pt x="160" y="659"/>
                    </a:lnTo>
                    <a:lnTo>
                      <a:pt x="160" y="661"/>
                    </a:lnTo>
                    <a:lnTo>
                      <a:pt x="160" y="662"/>
                    </a:lnTo>
                    <a:lnTo>
                      <a:pt x="160" y="665"/>
                    </a:lnTo>
                    <a:lnTo>
                      <a:pt x="160" y="666"/>
                    </a:lnTo>
                    <a:lnTo>
                      <a:pt x="160" y="668"/>
                    </a:lnTo>
                    <a:lnTo>
                      <a:pt x="160" y="671"/>
                    </a:lnTo>
                    <a:lnTo>
                      <a:pt x="160" y="672"/>
                    </a:lnTo>
                    <a:lnTo>
                      <a:pt x="160" y="673"/>
                    </a:lnTo>
                    <a:lnTo>
                      <a:pt x="160" y="675"/>
                    </a:lnTo>
                    <a:lnTo>
                      <a:pt x="160" y="677"/>
                    </a:lnTo>
                    <a:lnTo>
                      <a:pt x="160" y="679"/>
                    </a:lnTo>
                    <a:lnTo>
                      <a:pt x="160" y="680"/>
                    </a:lnTo>
                    <a:lnTo>
                      <a:pt x="160" y="681"/>
                    </a:lnTo>
                    <a:lnTo>
                      <a:pt x="160" y="684"/>
                    </a:lnTo>
                    <a:lnTo>
                      <a:pt x="160" y="686"/>
                    </a:lnTo>
                    <a:lnTo>
                      <a:pt x="160" y="687"/>
                    </a:lnTo>
                    <a:lnTo>
                      <a:pt x="160" y="689"/>
                    </a:lnTo>
                    <a:lnTo>
                      <a:pt x="161" y="690"/>
                    </a:lnTo>
                    <a:lnTo>
                      <a:pt x="161" y="692"/>
                    </a:lnTo>
                    <a:lnTo>
                      <a:pt x="161" y="693"/>
                    </a:lnTo>
                    <a:lnTo>
                      <a:pt x="161" y="694"/>
                    </a:lnTo>
                    <a:lnTo>
                      <a:pt x="161" y="696"/>
                    </a:lnTo>
                    <a:lnTo>
                      <a:pt x="162" y="698"/>
                    </a:lnTo>
                    <a:lnTo>
                      <a:pt x="162" y="699"/>
                    </a:lnTo>
                    <a:lnTo>
                      <a:pt x="162" y="700"/>
                    </a:lnTo>
                    <a:lnTo>
                      <a:pt x="162" y="702"/>
                    </a:lnTo>
                    <a:lnTo>
                      <a:pt x="162" y="704"/>
                    </a:lnTo>
                    <a:lnTo>
                      <a:pt x="162" y="705"/>
                    </a:lnTo>
                    <a:lnTo>
                      <a:pt x="162" y="706"/>
                    </a:lnTo>
                    <a:lnTo>
                      <a:pt x="162" y="707"/>
                    </a:lnTo>
                    <a:lnTo>
                      <a:pt x="162" y="710"/>
                    </a:lnTo>
                    <a:lnTo>
                      <a:pt x="162" y="711"/>
                    </a:lnTo>
                    <a:lnTo>
                      <a:pt x="162" y="712"/>
                    </a:lnTo>
                    <a:lnTo>
                      <a:pt x="164" y="713"/>
                    </a:lnTo>
                    <a:lnTo>
                      <a:pt x="164" y="715"/>
                    </a:lnTo>
                    <a:lnTo>
                      <a:pt x="164" y="716"/>
                    </a:lnTo>
                    <a:lnTo>
                      <a:pt x="165" y="717"/>
                    </a:lnTo>
                    <a:lnTo>
                      <a:pt x="165" y="718"/>
                    </a:lnTo>
                    <a:lnTo>
                      <a:pt x="166" y="718"/>
                    </a:lnTo>
                    <a:lnTo>
                      <a:pt x="167" y="719"/>
                    </a:lnTo>
                    <a:lnTo>
                      <a:pt x="168" y="722"/>
                    </a:lnTo>
                    <a:lnTo>
                      <a:pt x="169" y="723"/>
                    </a:lnTo>
                    <a:lnTo>
                      <a:pt x="172" y="724"/>
                    </a:lnTo>
                    <a:lnTo>
                      <a:pt x="173" y="724"/>
                    </a:lnTo>
                    <a:lnTo>
                      <a:pt x="174" y="726"/>
                    </a:lnTo>
                    <a:lnTo>
                      <a:pt x="177" y="728"/>
                    </a:lnTo>
                    <a:lnTo>
                      <a:pt x="179" y="729"/>
                    </a:lnTo>
                    <a:lnTo>
                      <a:pt x="180" y="731"/>
                    </a:lnTo>
                    <a:lnTo>
                      <a:pt x="183" y="732"/>
                    </a:lnTo>
                    <a:lnTo>
                      <a:pt x="184" y="734"/>
                    </a:lnTo>
                    <a:lnTo>
                      <a:pt x="186" y="735"/>
                    </a:lnTo>
                    <a:lnTo>
                      <a:pt x="187" y="736"/>
                    </a:lnTo>
                    <a:lnTo>
                      <a:pt x="190" y="737"/>
                    </a:lnTo>
                    <a:lnTo>
                      <a:pt x="191" y="738"/>
                    </a:lnTo>
                    <a:lnTo>
                      <a:pt x="192" y="741"/>
                    </a:lnTo>
                    <a:lnTo>
                      <a:pt x="195" y="741"/>
                    </a:lnTo>
                    <a:lnTo>
                      <a:pt x="196" y="742"/>
                    </a:lnTo>
                    <a:lnTo>
                      <a:pt x="197" y="743"/>
                    </a:lnTo>
                    <a:lnTo>
                      <a:pt x="199" y="744"/>
                    </a:lnTo>
                    <a:lnTo>
                      <a:pt x="200" y="745"/>
                    </a:lnTo>
                    <a:lnTo>
                      <a:pt x="202" y="747"/>
                    </a:lnTo>
                    <a:lnTo>
                      <a:pt x="202" y="748"/>
                    </a:lnTo>
                    <a:lnTo>
                      <a:pt x="204" y="750"/>
                    </a:lnTo>
                    <a:lnTo>
                      <a:pt x="204" y="751"/>
                    </a:lnTo>
                    <a:lnTo>
                      <a:pt x="203" y="754"/>
                    </a:lnTo>
                    <a:lnTo>
                      <a:pt x="203" y="755"/>
                    </a:lnTo>
                    <a:lnTo>
                      <a:pt x="203" y="756"/>
                    </a:lnTo>
                    <a:lnTo>
                      <a:pt x="202" y="757"/>
                    </a:lnTo>
                    <a:lnTo>
                      <a:pt x="202" y="760"/>
                    </a:lnTo>
                    <a:lnTo>
                      <a:pt x="202" y="761"/>
                    </a:lnTo>
                    <a:lnTo>
                      <a:pt x="202" y="762"/>
                    </a:lnTo>
                    <a:lnTo>
                      <a:pt x="202" y="763"/>
                    </a:lnTo>
                    <a:lnTo>
                      <a:pt x="202" y="764"/>
                    </a:lnTo>
                    <a:lnTo>
                      <a:pt x="200" y="766"/>
                    </a:lnTo>
                    <a:lnTo>
                      <a:pt x="200" y="767"/>
                    </a:lnTo>
                    <a:lnTo>
                      <a:pt x="200" y="768"/>
                    </a:lnTo>
                    <a:lnTo>
                      <a:pt x="200" y="769"/>
                    </a:lnTo>
                    <a:lnTo>
                      <a:pt x="200" y="770"/>
                    </a:lnTo>
                    <a:lnTo>
                      <a:pt x="200" y="772"/>
                    </a:lnTo>
                    <a:lnTo>
                      <a:pt x="199" y="773"/>
                    </a:lnTo>
                    <a:lnTo>
                      <a:pt x="199" y="775"/>
                    </a:lnTo>
                    <a:lnTo>
                      <a:pt x="198" y="775"/>
                    </a:lnTo>
                    <a:lnTo>
                      <a:pt x="198" y="778"/>
                    </a:lnTo>
                    <a:lnTo>
                      <a:pt x="198" y="779"/>
                    </a:lnTo>
                    <a:lnTo>
                      <a:pt x="197" y="780"/>
                    </a:lnTo>
                    <a:lnTo>
                      <a:pt x="197" y="781"/>
                    </a:lnTo>
                    <a:lnTo>
                      <a:pt x="197" y="783"/>
                    </a:lnTo>
                    <a:lnTo>
                      <a:pt x="197" y="785"/>
                    </a:lnTo>
                    <a:lnTo>
                      <a:pt x="197" y="787"/>
                    </a:lnTo>
                    <a:lnTo>
                      <a:pt x="197" y="788"/>
                    </a:lnTo>
                    <a:lnTo>
                      <a:pt x="196" y="789"/>
                    </a:lnTo>
                    <a:lnTo>
                      <a:pt x="196" y="792"/>
                    </a:lnTo>
                    <a:lnTo>
                      <a:pt x="196" y="793"/>
                    </a:lnTo>
                    <a:lnTo>
                      <a:pt x="196" y="794"/>
                    </a:lnTo>
                    <a:lnTo>
                      <a:pt x="195" y="795"/>
                    </a:lnTo>
                    <a:lnTo>
                      <a:pt x="195" y="797"/>
                    </a:lnTo>
                    <a:lnTo>
                      <a:pt x="195" y="798"/>
                    </a:lnTo>
                    <a:lnTo>
                      <a:pt x="195" y="799"/>
                    </a:lnTo>
                    <a:lnTo>
                      <a:pt x="195" y="801"/>
                    </a:lnTo>
                    <a:lnTo>
                      <a:pt x="195" y="802"/>
                    </a:lnTo>
                    <a:lnTo>
                      <a:pt x="195" y="805"/>
                    </a:lnTo>
                    <a:lnTo>
                      <a:pt x="193" y="805"/>
                    </a:lnTo>
                    <a:lnTo>
                      <a:pt x="193" y="806"/>
                    </a:lnTo>
                    <a:lnTo>
                      <a:pt x="192" y="807"/>
                    </a:lnTo>
                    <a:lnTo>
                      <a:pt x="192" y="810"/>
                    </a:lnTo>
                    <a:lnTo>
                      <a:pt x="192" y="812"/>
                    </a:lnTo>
                    <a:lnTo>
                      <a:pt x="192" y="813"/>
                    </a:lnTo>
                    <a:lnTo>
                      <a:pt x="192" y="816"/>
                    </a:lnTo>
                    <a:lnTo>
                      <a:pt x="78" y="843"/>
                    </a:lnTo>
                    <a:lnTo>
                      <a:pt x="78" y="842"/>
                    </a:lnTo>
                    <a:lnTo>
                      <a:pt x="78" y="840"/>
                    </a:lnTo>
                    <a:lnTo>
                      <a:pt x="78" y="838"/>
                    </a:lnTo>
                    <a:lnTo>
                      <a:pt x="78" y="836"/>
                    </a:lnTo>
                    <a:lnTo>
                      <a:pt x="76" y="835"/>
                    </a:lnTo>
                    <a:lnTo>
                      <a:pt x="76" y="832"/>
                    </a:lnTo>
                    <a:lnTo>
                      <a:pt x="76" y="830"/>
                    </a:lnTo>
                    <a:lnTo>
                      <a:pt x="76" y="826"/>
                    </a:lnTo>
                    <a:lnTo>
                      <a:pt x="75" y="824"/>
                    </a:lnTo>
                    <a:lnTo>
                      <a:pt x="75" y="820"/>
                    </a:lnTo>
                    <a:lnTo>
                      <a:pt x="75" y="817"/>
                    </a:lnTo>
                    <a:lnTo>
                      <a:pt x="75" y="813"/>
                    </a:lnTo>
                    <a:lnTo>
                      <a:pt x="75" y="808"/>
                    </a:lnTo>
                    <a:lnTo>
                      <a:pt x="75" y="805"/>
                    </a:lnTo>
                    <a:lnTo>
                      <a:pt x="74" y="799"/>
                    </a:lnTo>
                    <a:lnTo>
                      <a:pt x="74" y="794"/>
                    </a:lnTo>
                    <a:lnTo>
                      <a:pt x="74" y="789"/>
                    </a:lnTo>
                    <a:lnTo>
                      <a:pt x="74" y="785"/>
                    </a:lnTo>
                    <a:lnTo>
                      <a:pt x="73" y="779"/>
                    </a:lnTo>
                    <a:lnTo>
                      <a:pt x="73" y="774"/>
                    </a:lnTo>
                    <a:lnTo>
                      <a:pt x="73" y="768"/>
                    </a:lnTo>
                    <a:lnTo>
                      <a:pt x="72" y="763"/>
                    </a:lnTo>
                    <a:lnTo>
                      <a:pt x="72" y="756"/>
                    </a:lnTo>
                    <a:lnTo>
                      <a:pt x="70" y="750"/>
                    </a:lnTo>
                    <a:lnTo>
                      <a:pt x="70" y="743"/>
                    </a:lnTo>
                    <a:lnTo>
                      <a:pt x="70" y="737"/>
                    </a:lnTo>
                    <a:lnTo>
                      <a:pt x="69" y="731"/>
                    </a:lnTo>
                    <a:lnTo>
                      <a:pt x="69" y="724"/>
                    </a:lnTo>
                    <a:lnTo>
                      <a:pt x="69" y="718"/>
                    </a:lnTo>
                    <a:lnTo>
                      <a:pt x="69" y="712"/>
                    </a:lnTo>
                    <a:lnTo>
                      <a:pt x="68" y="705"/>
                    </a:lnTo>
                    <a:lnTo>
                      <a:pt x="67" y="698"/>
                    </a:lnTo>
                    <a:lnTo>
                      <a:pt x="67" y="691"/>
                    </a:lnTo>
                    <a:lnTo>
                      <a:pt x="67" y="684"/>
                    </a:lnTo>
                    <a:lnTo>
                      <a:pt x="66" y="677"/>
                    </a:lnTo>
                    <a:lnTo>
                      <a:pt x="66" y="671"/>
                    </a:lnTo>
                    <a:lnTo>
                      <a:pt x="66" y="662"/>
                    </a:lnTo>
                    <a:lnTo>
                      <a:pt x="66" y="656"/>
                    </a:lnTo>
                    <a:lnTo>
                      <a:pt x="65" y="649"/>
                    </a:lnTo>
                    <a:lnTo>
                      <a:pt x="65" y="642"/>
                    </a:lnTo>
                    <a:lnTo>
                      <a:pt x="65" y="634"/>
                    </a:lnTo>
                    <a:lnTo>
                      <a:pt x="63" y="627"/>
                    </a:lnTo>
                    <a:lnTo>
                      <a:pt x="62" y="621"/>
                    </a:lnTo>
                    <a:lnTo>
                      <a:pt x="62" y="614"/>
                    </a:lnTo>
                    <a:lnTo>
                      <a:pt x="62" y="607"/>
                    </a:lnTo>
                    <a:lnTo>
                      <a:pt x="62" y="601"/>
                    </a:lnTo>
                    <a:lnTo>
                      <a:pt x="61" y="594"/>
                    </a:lnTo>
                    <a:lnTo>
                      <a:pt x="61" y="586"/>
                    </a:lnTo>
                    <a:lnTo>
                      <a:pt x="61" y="579"/>
                    </a:lnTo>
                    <a:lnTo>
                      <a:pt x="60" y="573"/>
                    </a:lnTo>
                    <a:lnTo>
                      <a:pt x="60" y="566"/>
                    </a:lnTo>
                    <a:lnTo>
                      <a:pt x="60" y="560"/>
                    </a:lnTo>
                    <a:lnTo>
                      <a:pt x="60" y="554"/>
                    </a:lnTo>
                    <a:lnTo>
                      <a:pt x="60" y="548"/>
                    </a:lnTo>
                    <a:lnTo>
                      <a:pt x="59" y="542"/>
                    </a:lnTo>
                    <a:lnTo>
                      <a:pt x="59" y="537"/>
                    </a:lnTo>
                    <a:lnTo>
                      <a:pt x="57" y="532"/>
                    </a:lnTo>
                    <a:lnTo>
                      <a:pt x="57" y="526"/>
                    </a:lnTo>
                    <a:lnTo>
                      <a:pt x="57" y="520"/>
                    </a:lnTo>
                    <a:lnTo>
                      <a:pt x="57" y="515"/>
                    </a:lnTo>
                    <a:lnTo>
                      <a:pt x="57" y="510"/>
                    </a:lnTo>
                    <a:lnTo>
                      <a:pt x="57" y="506"/>
                    </a:lnTo>
                    <a:lnTo>
                      <a:pt x="56" y="501"/>
                    </a:lnTo>
                    <a:lnTo>
                      <a:pt x="56" y="496"/>
                    </a:lnTo>
                    <a:lnTo>
                      <a:pt x="55" y="491"/>
                    </a:lnTo>
                    <a:lnTo>
                      <a:pt x="55" y="487"/>
                    </a:lnTo>
                    <a:lnTo>
                      <a:pt x="55" y="483"/>
                    </a:lnTo>
                    <a:lnTo>
                      <a:pt x="55" y="480"/>
                    </a:lnTo>
                    <a:lnTo>
                      <a:pt x="54" y="475"/>
                    </a:lnTo>
                    <a:lnTo>
                      <a:pt x="54" y="471"/>
                    </a:lnTo>
                    <a:lnTo>
                      <a:pt x="53" y="465"/>
                    </a:lnTo>
                    <a:lnTo>
                      <a:pt x="53" y="462"/>
                    </a:lnTo>
                    <a:lnTo>
                      <a:pt x="53" y="457"/>
                    </a:lnTo>
                    <a:lnTo>
                      <a:pt x="53" y="453"/>
                    </a:lnTo>
                    <a:lnTo>
                      <a:pt x="53" y="449"/>
                    </a:lnTo>
                    <a:lnTo>
                      <a:pt x="51" y="445"/>
                    </a:lnTo>
                    <a:lnTo>
                      <a:pt x="51" y="442"/>
                    </a:lnTo>
                    <a:lnTo>
                      <a:pt x="51" y="437"/>
                    </a:lnTo>
                    <a:lnTo>
                      <a:pt x="51" y="433"/>
                    </a:lnTo>
                    <a:lnTo>
                      <a:pt x="51" y="429"/>
                    </a:lnTo>
                    <a:lnTo>
                      <a:pt x="50" y="425"/>
                    </a:lnTo>
                    <a:lnTo>
                      <a:pt x="50" y="421"/>
                    </a:lnTo>
                    <a:lnTo>
                      <a:pt x="50" y="418"/>
                    </a:lnTo>
                    <a:lnTo>
                      <a:pt x="50" y="414"/>
                    </a:lnTo>
                    <a:lnTo>
                      <a:pt x="49" y="410"/>
                    </a:lnTo>
                    <a:lnTo>
                      <a:pt x="49" y="406"/>
                    </a:lnTo>
                    <a:lnTo>
                      <a:pt x="48" y="402"/>
                    </a:lnTo>
                    <a:lnTo>
                      <a:pt x="48" y="398"/>
                    </a:lnTo>
                    <a:lnTo>
                      <a:pt x="48" y="394"/>
                    </a:lnTo>
                    <a:lnTo>
                      <a:pt x="48" y="392"/>
                    </a:lnTo>
                    <a:lnTo>
                      <a:pt x="48" y="387"/>
                    </a:lnTo>
                    <a:lnTo>
                      <a:pt x="48" y="383"/>
                    </a:lnTo>
                    <a:lnTo>
                      <a:pt x="47" y="379"/>
                    </a:lnTo>
                    <a:lnTo>
                      <a:pt x="47" y="375"/>
                    </a:lnTo>
                    <a:lnTo>
                      <a:pt x="47" y="372"/>
                    </a:lnTo>
                    <a:lnTo>
                      <a:pt x="47" y="368"/>
                    </a:lnTo>
                    <a:lnTo>
                      <a:pt x="47" y="364"/>
                    </a:lnTo>
                    <a:lnTo>
                      <a:pt x="47" y="361"/>
                    </a:lnTo>
                    <a:lnTo>
                      <a:pt x="47" y="357"/>
                    </a:lnTo>
                    <a:lnTo>
                      <a:pt x="45" y="353"/>
                    </a:lnTo>
                    <a:lnTo>
                      <a:pt x="45" y="349"/>
                    </a:lnTo>
                    <a:lnTo>
                      <a:pt x="45" y="345"/>
                    </a:lnTo>
                    <a:lnTo>
                      <a:pt x="45" y="342"/>
                    </a:lnTo>
                    <a:lnTo>
                      <a:pt x="45" y="337"/>
                    </a:lnTo>
                    <a:lnTo>
                      <a:pt x="45" y="334"/>
                    </a:lnTo>
                    <a:lnTo>
                      <a:pt x="45" y="330"/>
                    </a:lnTo>
                    <a:lnTo>
                      <a:pt x="45" y="326"/>
                    </a:lnTo>
                    <a:lnTo>
                      <a:pt x="45" y="322"/>
                    </a:lnTo>
                    <a:lnTo>
                      <a:pt x="45" y="318"/>
                    </a:lnTo>
                    <a:lnTo>
                      <a:pt x="45" y="315"/>
                    </a:lnTo>
                    <a:lnTo>
                      <a:pt x="45" y="310"/>
                    </a:lnTo>
                    <a:lnTo>
                      <a:pt x="45" y="306"/>
                    </a:lnTo>
                    <a:lnTo>
                      <a:pt x="45" y="303"/>
                    </a:lnTo>
                    <a:lnTo>
                      <a:pt x="45" y="298"/>
                    </a:lnTo>
                    <a:lnTo>
                      <a:pt x="45" y="293"/>
                    </a:lnTo>
                    <a:lnTo>
                      <a:pt x="45" y="290"/>
                    </a:lnTo>
                    <a:lnTo>
                      <a:pt x="45" y="286"/>
                    </a:lnTo>
                    <a:lnTo>
                      <a:pt x="47" y="281"/>
                    </a:lnTo>
                    <a:lnTo>
                      <a:pt x="47" y="278"/>
                    </a:lnTo>
                    <a:lnTo>
                      <a:pt x="47" y="273"/>
                    </a:lnTo>
                    <a:lnTo>
                      <a:pt x="47" y="268"/>
                    </a:lnTo>
                    <a:lnTo>
                      <a:pt x="47" y="264"/>
                    </a:lnTo>
                    <a:lnTo>
                      <a:pt x="47" y="260"/>
                    </a:lnTo>
                    <a:lnTo>
                      <a:pt x="48" y="256"/>
                    </a:lnTo>
                    <a:lnTo>
                      <a:pt x="48" y="252"/>
                    </a:lnTo>
                    <a:lnTo>
                      <a:pt x="48" y="247"/>
                    </a:lnTo>
                    <a:lnTo>
                      <a:pt x="49" y="242"/>
                    </a:lnTo>
                    <a:lnTo>
                      <a:pt x="49" y="237"/>
                    </a:lnTo>
                    <a:lnTo>
                      <a:pt x="50" y="233"/>
                    </a:lnTo>
                    <a:lnTo>
                      <a:pt x="50" y="229"/>
                    </a:lnTo>
                    <a:lnTo>
                      <a:pt x="50" y="224"/>
                    </a:lnTo>
                    <a:lnTo>
                      <a:pt x="51" y="220"/>
                    </a:lnTo>
                    <a:lnTo>
                      <a:pt x="51" y="215"/>
                    </a:lnTo>
                    <a:lnTo>
                      <a:pt x="53" y="210"/>
                    </a:lnTo>
                    <a:lnTo>
                      <a:pt x="53" y="207"/>
                    </a:lnTo>
                    <a:lnTo>
                      <a:pt x="53" y="202"/>
                    </a:lnTo>
                    <a:lnTo>
                      <a:pt x="54" y="197"/>
                    </a:lnTo>
                    <a:lnTo>
                      <a:pt x="55" y="193"/>
                    </a:lnTo>
                    <a:lnTo>
                      <a:pt x="55" y="189"/>
                    </a:lnTo>
                    <a:lnTo>
                      <a:pt x="56" y="185"/>
                    </a:lnTo>
                    <a:lnTo>
                      <a:pt x="57" y="180"/>
                    </a:lnTo>
                    <a:lnTo>
                      <a:pt x="57" y="177"/>
                    </a:lnTo>
                    <a:lnTo>
                      <a:pt x="59" y="172"/>
                    </a:lnTo>
                    <a:lnTo>
                      <a:pt x="60" y="169"/>
                    </a:lnTo>
                    <a:lnTo>
                      <a:pt x="60" y="164"/>
                    </a:lnTo>
                    <a:lnTo>
                      <a:pt x="60" y="160"/>
                    </a:lnTo>
                    <a:lnTo>
                      <a:pt x="61" y="155"/>
                    </a:lnTo>
                    <a:lnTo>
                      <a:pt x="61" y="151"/>
                    </a:lnTo>
                    <a:lnTo>
                      <a:pt x="62" y="147"/>
                    </a:lnTo>
                    <a:lnTo>
                      <a:pt x="62" y="144"/>
                    </a:lnTo>
                    <a:lnTo>
                      <a:pt x="63" y="140"/>
                    </a:lnTo>
                    <a:lnTo>
                      <a:pt x="65" y="135"/>
                    </a:lnTo>
                    <a:lnTo>
                      <a:pt x="65" y="132"/>
                    </a:lnTo>
                    <a:lnTo>
                      <a:pt x="66" y="128"/>
                    </a:lnTo>
                    <a:lnTo>
                      <a:pt x="66" y="123"/>
                    </a:lnTo>
                    <a:lnTo>
                      <a:pt x="66" y="120"/>
                    </a:lnTo>
                    <a:lnTo>
                      <a:pt x="67" y="116"/>
                    </a:lnTo>
                    <a:lnTo>
                      <a:pt x="67" y="113"/>
                    </a:lnTo>
                    <a:lnTo>
                      <a:pt x="68" y="109"/>
                    </a:lnTo>
                    <a:lnTo>
                      <a:pt x="69" y="106"/>
                    </a:lnTo>
                    <a:lnTo>
                      <a:pt x="69" y="101"/>
                    </a:lnTo>
                    <a:lnTo>
                      <a:pt x="69" y="97"/>
                    </a:lnTo>
                    <a:lnTo>
                      <a:pt x="70" y="94"/>
                    </a:lnTo>
                    <a:lnTo>
                      <a:pt x="70" y="90"/>
                    </a:lnTo>
                    <a:lnTo>
                      <a:pt x="72" y="87"/>
                    </a:lnTo>
                    <a:lnTo>
                      <a:pt x="73" y="84"/>
                    </a:lnTo>
                    <a:lnTo>
                      <a:pt x="73" y="79"/>
                    </a:lnTo>
                    <a:lnTo>
                      <a:pt x="73" y="76"/>
                    </a:lnTo>
                    <a:lnTo>
                      <a:pt x="74" y="72"/>
                    </a:lnTo>
                    <a:lnTo>
                      <a:pt x="74" y="70"/>
                    </a:lnTo>
                    <a:lnTo>
                      <a:pt x="74" y="66"/>
                    </a:lnTo>
                    <a:lnTo>
                      <a:pt x="74" y="63"/>
                    </a:lnTo>
                    <a:lnTo>
                      <a:pt x="75" y="59"/>
                    </a:lnTo>
                    <a:lnTo>
                      <a:pt x="75" y="57"/>
                    </a:lnTo>
                    <a:lnTo>
                      <a:pt x="75" y="53"/>
                    </a:lnTo>
                    <a:lnTo>
                      <a:pt x="75" y="50"/>
                    </a:lnTo>
                    <a:lnTo>
                      <a:pt x="75" y="47"/>
                    </a:lnTo>
                    <a:lnTo>
                      <a:pt x="76" y="44"/>
                    </a:lnTo>
                    <a:lnTo>
                      <a:pt x="76" y="40"/>
                    </a:lnTo>
                    <a:lnTo>
                      <a:pt x="76" y="37"/>
                    </a:lnTo>
                    <a:lnTo>
                      <a:pt x="76" y="34"/>
                    </a:lnTo>
                    <a:lnTo>
                      <a:pt x="78" y="31"/>
                    </a:lnTo>
                    <a:lnTo>
                      <a:pt x="78" y="28"/>
                    </a:lnTo>
                    <a:lnTo>
                      <a:pt x="78" y="25"/>
                    </a:lnTo>
                    <a:lnTo>
                      <a:pt x="78" y="23"/>
                    </a:lnTo>
                    <a:lnTo>
                      <a:pt x="78" y="20"/>
                    </a:lnTo>
                    <a:lnTo>
                      <a:pt x="76" y="17"/>
                    </a:lnTo>
                    <a:lnTo>
                      <a:pt x="76" y="14"/>
                    </a:lnTo>
                    <a:lnTo>
                      <a:pt x="76" y="11"/>
                    </a:lnTo>
                    <a:lnTo>
                      <a:pt x="76" y="8"/>
                    </a:lnTo>
                    <a:lnTo>
                      <a:pt x="7" y="0"/>
                    </a:lnTo>
                    <a:close/>
                  </a:path>
                </a:pathLst>
              </a:custGeom>
              <a:solidFill>
                <a:srgbClr val="000000"/>
              </a:solidFill>
              <a:ln w="9525">
                <a:noFill/>
                <a:round/>
                <a:headEnd/>
                <a:tailEnd/>
              </a:ln>
            </p:spPr>
            <p:txBody>
              <a:bodyPr/>
              <a:lstStyle/>
              <a:p>
                <a:endParaRPr lang="en-US"/>
              </a:p>
            </p:txBody>
          </p:sp>
          <p:sp>
            <p:nvSpPr>
              <p:cNvPr id="12409" name="Freeform 23"/>
              <p:cNvSpPr>
                <a:spLocks/>
              </p:cNvSpPr>
              <p:nvPr/>
            </p:nvSpPr>
            <p:spPr bwMode="auto">
              <a:xfrm>
                <a:off x="1923" y="870"/>
                <a:ext cx="15" cy="14"/>
              </a:xfrm>
              <a:custGeom>
                <a:avLst/>
                <a:gdLst>
                  <a:gd name="T0" fmla="*/ 0 w 75"/>
                  <a:gd name="T1" fmla="*/ 0 h 72"/>
                  <a:gd name="T2" fmla="*/ 0 w 75"/>
                  <a:gd name="T3" fmla="*/ 0 h 72"/>
                  <a:gd name="T4" fmla="*/ 0 w 75"/>
                  <a:gd name="T5" fmla="*/ 0 h 72"/>
                  <a:gd name="T6" fmla="*/ 0 w 75"/>
                  <a:gd name="T7" fmla="*/ 0 h 72"/>
                  <a:gd name="T8" fmla="*/ 0 w 75"/>
                  <a:gd name="T9" fmla="*/ 0 h 72"/>
                  <a:gd name="T10" fmla="*/ 0 w 75"/>
                  <a:gd name="T11" fmla="*/ 0 h 72"/>
                  <a:gd name="T12" fmla="*/ 0 w 75"/>
                  <a:gd name="T13" fmla="*/ 0 h 72"/>
                  <a:gd name="T14" fmla="*/ 0 w 75"/>
                  <a:gd name="T15" fmla="*/ 0 h 72"/>
                  <a:gd name="T16" fmla="*/ 0 w 75"/>
                  <a:gd name="T17" fmla="*/ 0 h 72"/>
                  <a:gd name="T18" fmla="*/ 0 w 75"/>
                  <a:gd name="T19" fmla="*/ 0 h 72"/>
                  <a:gd name="T20" fmla="*/ 0 w 75"/>
                  <a:gd name="T21" fmla="*/ 0 h 72"/>
                  <a:gd name="T22" fmla="*/ 0 w 75"/>
                  <a:gd name="T23" fmla="*/ 0 h 72"/>
                  <a:gd name="T24" fmla="*/ 0 w 75"/>
                  <a:gd name="T25" fmla="*/ 0 h 72"/>
                  <a:gd name="T26" fmla="*/ 0 w 75"/>
                  <a:gd name="T27" fmla="*/ 0 h 72"/>
                  <a:gd name="T28" fmla="*/ 0 w 75"/>
                  <a:gd name="T29" fmla="*/ 0 h 72"/>
                  <a:gd name="T30" fmla="*/ 0 w 75"/>
                  <a:gd name="T31" fmla="*/ 0 h 72"/>
                  <a:gd name="T32" fmla="*/ 0 w 75"/>
                  <a:gd name="T33" fmla="*/ 0 h 72"/>
                  <a:gd name="T34" fmla="*/ 0 w 75"/>
                  <a:gd name="T35" fmla="*/ 0 h 72"/>
                  <a:gd name="T36" fmla="*/ 0 w 75"/>
                  <a:gd name="T37" fmla="*/ 0 h 72"/>
                  <a:gd name="T38" fmla="*/ 0 w 75"/>
                  <a:gd name="T39" fmla="*/ 0 h 72"/>
                  <a:gd name="T40" fmla="*/ 0 w 75"/>
                  <a:gd name="T41" fmla="*/ 0 h 72"/>
                  <a:gd name="T42" fmla="*/ 0 w 75"/>
                  <a:gd name="T43" fmla="*/ 0 h 72"/>
                  <a:gd name="T44" fmla="*/ 0 w 75"/>
                  <a:gd name="T45" fmla="*/ 0 h 72"/>
                  <a:gd name="T46" fmla="*/ 0 w 75"/>
                  <a:gd name="T47" fmla="*/ 0 h 72"/>
                  <a:gd name="T48" fmla="*/ 0 w 75"/>
                  <a:gd name="T49" fmla="*/ 0 h 72"/>
                  <a:gd name="T50" fmla="*/ 0 w 75"/>
                  <a:gd name="T51" fmla="*/ 0 h 72"/>
                  <a:gd name="T52" fmla="*/ 0 w 75"/>
                  <a:gd name="T53" fmla="*/ 0 h 72"/>
                  <a:gd name="T54" fmla="*/ 0 w 75"/>
                  <a:gd name="T55" fmla="*/ 0 h 72"/>
                  <a:gd name="T56" fmla="*/ 0 w 75"/>
                  <a:gd name="T57" fmla="*/ 0 h 72"/>
                  <a:gd name="T58" fmla="*/ 0 w 75"/>
                  <a:gd name="T59" fmla="*/ 0 h 72"/>
                  <a:gd name="T60" fmla="*/ 0 w 75"/>
                  <a:gd name="T61" fmla="*/ 0 h 72"/>
                  <a:gd name="T62" fmla="*/ 0 w 75"/>
                  <a:gd name="T63" fmla="*/ 0 h 72"/>
                  <a:gd name="T64" fmla="*/ 0 w 75"/>
                  <a:gd name="T65" fmla="*/ 0 h 72"/>
                  <a:gd name="T66" fmla="*/ 0 w 75"/>
                  <a:gd name="T67" fmla="*/ 0 h 72"/>
                  <a:gd name="T68" fmla="*/ 0 w 75"/>
                  <a:gd name="T69" fmla="*/ 0 h 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5"/>
                  <a:gd name="T106" fmla="*/ 0 h 72"/>
                  <a:gd name="T107" fmla="*/ 75 w 75"/>
                  <a:gd name="T108" fmla="*/ 72 h 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5" h="72">
                    <a:moveTo>
                      <a:pt x="0" y="38"/>
                    </a:moveTo>
                    <a:lnTo>
                      <a:pt x="0" y="37"/>
                    </a:lnTo>
                    <a:lnTo>
                      <a:pt x="1" y="35"/>
                    </a:lnTo>
                    <a:lnTo>
                      <a:pt x="2" y="34"/>
                    </a:lnTo>
                    <a:lnTo>
                      <a:pt x="2" y="33"/>
                    </a:lnTo>
                    <a:lnTo>
                      <a:pt x="4" y="31"/>
                    </a:lnTo>
                    <a:lnTo>
                      <a:pt x="5" y="29"/>
                    </a:lnTo>
                    <a:lnTo>
                      <a:pt x="6" y="28"/>
                    </a:lnTo>
                    <a:lnTo>
                      <a:pt x="7" y="25"/>
                    </a:lnTo>
                    <a:lnTo>
                      <a:pt x="8" y="24"/>
                    </a:lnTo>
                    <a:lnTo>
                      <a:pt x="10" y="23"/>
                    </a:lnTo>
                    <a:lnTo>
                      <a:pt x="11" y="21"/>
                    </a:lnTo>
                    <a:lnTo>
                      <a:pt x="12" y="19"/>
                    </a:lnTo>
                    <a:lnTo>
                      <a:pt x="13" y="18"/>
                    </a:lnTo>
                    <a:lnTo>
                      <a:pt x="14" y="16"/>
                    </a:lnTo>
                    <a:lnTo>
                      <a:pt x="15" y="15"/>
                    </a:lnTo>
                    <a:lnTo>
                      <a:pt x="17" y="14"/>
                    </a:lnTo>
                    <a:lnTo>
                      <a:pt x="18" y="11"/>
                    </a:lnTo>
                    <a:lnTo>
                      <a:pt x="18" y="10"/>
                    </a:lnTo>
                    <a:lnTo>
                      <a:pt x="20" y="8"/>
                    </a:lnTo>
                    <a:lnTo>
                      <a:pt x="20" y="6"/>
                    </a:lnTo>
                    <a:lnTo>
                      <a:pt x="21" y="6"/>
                    </a:lnTo>
                    <a:lnTo>
                      <a:pt x="23" y="5"/>
                    </a:lnTo>
                    <a:lnTo>
                      <a:pt x="23" y="3"/>
                    </a:lnTo>
                    <a:lnTo>
                      <a:pt x="24" y="3"/>
                    </a:lnTo>
                    <a:lnTo>
                      <a:pt x="25" y="2"/>
                    </a:lnTo>
                    <a:lnTo>
                      <a:pt x="25" y="0"/>
                    </a:lnTo>
                    <a:lnTo>
                      <a:pt x="26" y="0"/>
                    </a:lnTo>
                    <a:lnTo>
                      <a:pt x="33" y="2"/>
                    </a:lnTo>
                    <a:lnTo>
                      <a:pt x="75" y="42"/>
                    </a:lnTo>
                    <a:lnTo>
                      <a:pt x="37" y="72"/>
                    </a:lnTo>
                    <a:lnTo>
                      <a:pt x="32" y="71"/>
                    </a:lnTo>
                    <a:lnTo>
                      <a:pt x="0" y="38"/>
                    </a:lnTo>
                    <a:close/>
                  </a:path>
                </a:pathLst>
              </a:custGeom>
              <a:solidFill>
                <a:srgbClr val="000000"/>
              </a:solidFill>
              <a:ln w="9525">
                <a:noFill/>
                <a:round/>
                <a:headEnd/>
                <a:tailEnd/>
              </a:ln>
            </p:spPr>
            <p:txBody>
              <a:bodyPr/>
              <a:lstStyle/>
              <a:p>
                <a:endParaRPr lang="en-US"/>
              </a:p>
            </p:txBody>
          </p:sp>
          <p:sp>
            <p:nvSpPr>
              <p:cNvPr id="12410" name="Freeform 24"/>
              <p:cNvSpPr>
                <a:spLocks/>
              </p:cNvSpPr>
              <p:nvPr/>
            </p:nvSpPr>
            <p:spPr bwMode="auto">
              <a:xfrm>
                <a:off x="1924" y="915"/>
                <a:ext cx="12" cy="15"/>
              </a:xfrm>
              <a:custGeom>
                <a:avLst/>
                <a:gdLst>
                  <a:gd name="T0" fmla="*/ 0 w 62"/>
                  <a:gd name="T1" fmla="*/ 0 h 72"/>
                  <a:gd name="T2" fmla="*/ 0 w 62"/>
                  <a:gd name="T3" fmla="*/ 0 h 72"/>
                  <a:gd name="T4" fmla="*/ 0 w 62"/>
                  <a:gd name="T5" fmla="*/ 0 h 72"/>
                  <a:gd name="T6" fmla="*/ 0 w 62"/>
                  <a:gd name="T7" fmla="*/ 0 h 72"/>
                  <a:gd name="T8" fmla="*/ 0 w 62"/>
                  <a:gd name="T9" fmla="*/ 0 h 72"/>
                  <a:gd name="T10" fmla="*/ 0 w 62"/>
                  <a:gd name="T11" fmla="*/ 0 h 72"/>
                  <a:gd name="T12" fmla="*/ 0 w 62"/>
                  <a:gd name="T13" fmla="*/ 0 h 72"/>
                  <a:gd name="T14" fmla="*/ 0 w 62"/>
                  <a:gd name="T15" fmla="*/ 0 h 72"/>
                  <a:gd name="T16" fmla="*/ 0 60000 65536"/>
                  <a:gd name="T17" fmla="*/ 0 60000 65536"/>
                  <a:gd name="T18" fmla="*/ 0 60000 65536"/>
                  <a:gd name="T19" fmla="*/ 0 60000 65536"/>
                  <a:gd name="T20" fmla="*/ 0 60000 65536"/>
                  <a:gd name="T21" fmla="*/ 0 60000 65536"/>
                  <a:gd name="T22" fmla="*/ 0 60000 65536"/>
                  <a:gd name="T23" fmla="*/ 0 60000 65536"/>
                  <a:gd name="T24" fmla="*/ 0 w 62"/>
                  <a:gd name="T25" fmla="*/ 0 h 72"/>
                  <a:gd name="T26" fmla="*/ 62 w 62"/>
                  <a:gd name="T27" fmla="*/ 72 h 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2" h="72">
                    <a:moveTo>
                      <a:pt x="0" y="43"/>
                    </a:moveTo>
                    <a:lnTo>
                      <a:pt x="14" y="0"/>
                    </a:lnTo>
                    <a:lnTo>
                      <a:pt x="26" y="0"/>
                    </a:lnTo>
                    <a:lnTo>
                      <a:pt x="62" y="34"/>
                    </a:lnTo>
                    <a:lnTo>
                      <a:pt x="26" y="70"/>
                    </a:lnTo>
                    <a:lnTo>
                      <a:pt x="24" y="72"/>
                    </a:lnTo>
                    <a:lnTo>
                      <a:pt x="0" y="43"/>
                    </a:lnTo>
                    <a:close/>
                  </a:path>
                </a:pathLst>
              </a:custGeom>
              <a:solidFill>
                <a:srgbClr val="000000"/>
              </a:solidFill>
              <a:ln w="9525">
                <a:noFill/>
                <a:round/>
                <a:headEnd/>
                <a:tailEnd/>
              </a:ln>
            </p:spPr>
            <p:txBody>
              <a:bodyPr/>
              <a:lstStyle/>
              <a:p>
                <a:endParaRPr lang="en-US"/>
              </a:p>
            </p:txBody>
          </p:sp>
        </p:grpSp>
        <p:grpSp>
          <p:nvGrpSpPr>
            <p:cNvPr id="12308" name="Group 25"/>
            <p:cNvGrpSpPr>
              <a:grpSpLocks noChangeAspect="1"/>
            </p:cNvGrpSpPr>
            <p:nvPr/>
          </p:nvGrpSpPr>
          <p:grpSpPr bwMode="auto">
            <a:xfrm>
              <a:off x="2160" y="1246"/>
              <a:ext cx="84" cy="217"/>
              <a:chOff x="1872" y="816"/>
              <a:chExt cx="114" cy="288"/>
            </a:xfrm>
          </p:grpSpPr>
          <p:sp>
            <p:nvSpPr>
              <p:cNvPr id="12399" name="AutoShape 26"/>
              <p:cNvSpPr>
                <a:spLocks noChangeAspect="1" noChangeArrowheads="1" noTextEdit="1"/>
              </p:cNvSpPr>
              <p:nvPr/>
            </p:nvSpPr>
            <p:spPr bwMode="auto">
              <a:xfrm>
                <a:off x="1872" y="816"/>
                <a:ext cx="114" cy="288"/>
              </a:xfrm>
              <a:prstGeom prst="rect">
                <a:avLst/>
              </a:prstGeom>
              <a:noFill/>
              <a:ln w="9525">
                <a:noFill/>
                <a:miter lim="800000"/>
                <a:headEnd/>
                <a:tailEnd/>
              </a:ln>
            </p:spPr>
            <p:txBody>
              <a:bodyPr/>
              <a:lstStyle/>
              <a:p>
                <a:endParaRPr lang="en-US"/>
              </a:p>
            </p:txBody>
          </p:sp>
          <p:sp>
            <p:nvSpPr>
              <p:cNvPr id="12400" name="Freeform 27"/>
              <p:cNvSpPr>
                <a:spLocks/>
              </p:cNvSpPr>
              <p:nvPr/>
            </p:nvSpPr>
            <p:spPr bwMode="auto">
              <a:xfrm>
                <a:off x="1872" y="816"/>
                <a:ext cx="114" cy="113"/>
              </a:xfrm>
              <a:custGeom>
                <a:avLst/>
                <a:gdLst>
                  <a:gd name="T0" fmla="*/ 0 w 570"/>
                  <a:gd name="T1" fmla="*/ 0 h 567"/>
                  <a:gd name="T2" fmla="*/ 0 w 570"/>
                  <a:gd name="T3" fmla="*/ 0 h 567"/>
                  <a:gd name="T4" fmla="*/ 0 w 570"/>
                  <a:gd name="T5" fmla="*/ 0 h 567"/>
                  <a:gd name="T6" fmla="*/ 0 w 570"/>
                  <a:gd name="T7" fmla="*/ 0 h 567"/>
                  <a:gd name="T8" fmla="*/ 0 w 570"/>
                  <a:gd name="T9" fmla="*/ 0 h 567"/>
                  <a:gd name="T10" fmla="*/ 0 w 570"/>
                  <a:gd name="T11" fmla="*/ 0 h 567"/>
                  <a:gd name="T12" fmla="*/ 0 w 570"/>
                  <a:gd name="T13" fmla="*/ 0 h 567"/>
                  <a:gd name="T14" fmla="*/ 0 w 570"/>
                  <a:gd name="T15" fmla="*/ 0 h 567"/>
                  <a:gd name="T16" fmla="*/ 0 w 570"/>
                  <a:gd name="T17" fmla="*/ 0 h 567"/>
                  <a:gd name="T18" fmla="*/ 0 w 570"/>
                  <a:gd name="T19" fmla="*/ 0 h 567"/>
                  <a:gd name="T20" fmla="*/ 0 w 570"/>
                  <a:gd name="T21" fmla="*/ 0 h 567"/>
                  <a:gd name="T22" fmla="*/ 0 w 570"/>
                  <a:gd name="T23" fmla="*/ 0 h 567"/>
                  <a:gd name="T24" fmla="*/ 0 w 570"/>
                  <a:gd name="T25" fmla="*/ 0 h 567"/>
                  <a:gd name="T26" fmla="*/ 0 w 570"/>
                  <a:gd name="T27" fmla="*/ 0 h 567"/>
                  <a:gd name="T28" fmla="*/ 0 w 570"/>
                  <a:gd name="T29" fmla="*/ 0 h 567"/>
                  <a:gd name="T30" fmla="*/ 0 w 570"/>
                  <a:gd name="T31" fmla="*/ 0 h 567"/>
                  <a:gd name="T32" fmla="*/ 0 w 570"/>
                  <a:gd name="T33" fmla="*/ 0 h 567"/>
                  <a:gd name="T34" fmla="*/ 0 w 570"/>
                  <a:gd name="T35" fmla="*/ 0 h 567"/>
                  <a:gd name="T36" fmla="*/ 0 w 570"/>
                  <a:gd name="T37" fmla="*/ 0 h 567"/>
                  <a:gd name="T38" fmla="*/ 0 w 570"/>
                  <a:gd name="T39" fmla="*/ 0 h 567"/>
                  <a:gd name="T40" fmla="*/ 0 w 570"/>
                  <a:gd name="T41" fmla="*/ 0 h 567"/>
                  <a:gd name="T42" fmla="*/ 0 w 570"/>
                  <a:gd name="T43" fmla="*/ 0 h 567"/>
                  <a:gd name="T44" fmla="*/ 0 w 570"/>
                  <a:gd name="T45" fmla="*/ 0 h 567"/>
                  <a:gd name="T46" fmla="*/ 0 w 570"/>
                  <a:gd name="T47" fmla="*/ 0 h 567"/>
                  <a:gd name="T48" fmla="*/ 0 w 570"/>
                  <a:gd name="T49" fmla="*/ 0 h 567"/>
                  <a:gd name="T50" fmla="*/ 0 w 570"/>
                  <a:gd name="T51" fmla="*/ 0 h 567"/>
                  <a:gd name="T52" fmla="*/ 0 w 570"/>
                  <a:gd name="T53" fmla="*/ 0 h 567"/>
                  <a:gd name="T54" fmla="*/ 0 w 570"/>
                  <a:gd name="T55" fmla="*/ 0 h 567"/>
                  <a:gd name="T56" fmla="*/ 0 w 570"/>
                  <a:gd name="T57" fmla="*/ 0 h 567"/>
                  <a:gd name="T58" fmla="*/ 0 w 570"/>
                  <a:gd name="T59" fmla="*/ 0 h 567"/>
                  <a:gd name="T60" fmla="*/ 0 w 570"/>
                  <a:gd name="T61" fmla="*/ 0 h 567"/>
                  <a:gd name="T62" fmla="*/ 0 w 570"/>
                  <a:gd name="T63" fmla="*/ 0 h 567"/>
                  <a:gd name="T64" fmla="*/ 0 w 570"/>
                  <a:gd name="T65" fmla="*/ 0 h 567"/>
                  <a:gd name="T66" fmla="*/ 0 w 570"/>
                  <a:gd name="T67" fmla="*/ 0 h 567"/>
                  <a:gd name="T68" fmla="*/ 0 w 570"/>
                  <a:gd name="T69" fmla="*/ 0 h 567"/>
                  <a:gd name="T70" fmla="*/ 0 w 570"/>
                  <a:gd name="T71" fmla="*/ 0 h 567"/>
                  <a:gd name="T72" fmla="*/ 0 w 570"/>
                  <a:gd name="T73" fmla="*/ 0 h 567"/>
                  <a:gd name="T74" fmla="*/ 0 w 570"/>
                  <a:gd name="T75" fmla="*/ 0 h 567"/>
                  <a:gd name="T76" fmla="*/ 0 w 570"/>
                  <a:gd name="T77" fmla="*/ 0 h 567"/>
                  <a:gd name="T78" fmla="*/ 0 w 570"/>
                  <a:gd name="T79" fmla="*/ 0 h 567"/>
                  <a:gd name="T80" fmla="*/ 0 w 570"/>
                  <a:gd name="T81" fmla="*/ 0 h 567"/>
                  <a:gd name="T82" fmla="*/ 0 w 570"/>
                  <a:gd name="T83" fmla="*/ 0 h 567"/>
                  <a:gd name="T84" fmla="*/ 0 w 570"/>
                  <a:gd name="T85" fmla="*/ 0 h 567"/>
                  <a:gd name="T86" fmla="*/ 0 w 570"/>
                  <a:gd name="T87" fmla="*/ 0 h 567"/>
                  <a:gd name="T88" fmla="*/ 0 w 570"/>
                  <a:gd name="T89" fmla="*/ 0 h 567"/>
                  <a:gd name="T90" fmla="*/ 0 w 570"/>
                  <a:gd name="T91" fmla="*/ 0 h 567"/>
                  <a:gd name="T92" fmla="*/ 0 w 570"/>
                  <a:gd name="T93" fmla="*/ 0 h 567"/>
                  <a:gd name="T94" fmla="*/ 0 w 570"/>
                  <a:gd name="T95" fmla="*/ 0 h 567"/>
                  <a:gd name="T96" fmla="*/ 0 w 570"/>
                  <a:gd name="T97" fmla="*/ 0 h 567"/>
                  <a:gd name="T98" fmla="*/ 0 w 570"/>
                  <a:gd name="T99" fmla="*/ 0 h 567"/>
                  <a:gd name="T100" fmla="*/ 0 w 570"/>
                  <a:gd name="T101" fmla="*/ 0 h 567"/>
                  <a:gd name="T102" fmla="*/ 0 w 570"/>
                  <a:gd name="T103" fmla="*/ 0 h 567"/>
                  <a:gd name="T104" fmla="*/ 0 w 570"/>
                  <a:gd name="T105" fmla="*/ 0 h 567"/>
                  <a:gd name="T106" fmla="*/ 0 w 570"/>
                  <a:gd name="T107" fmla="*/ 0 h 567"/>
                  <a:gd name="T108" fmla="*/ 0 w 570"/>
                  <a:gd name="T109" fmla="*/ 0 h 567"/>
                  <a:gd name="T110" fmla="*/ 0 w 570"/>
                  <a:gd name="T111" fmla="*/ 0 h 567"/>
                  <a:gd name="T112" fmla="*/ 0 w 570"/>
                  <a:gd name="T113" fmla="*/ 0 h 567"/>
                  <a:gd name="T114" fmla="*/ 0 w 570"/>
                  <a:gd name="T115" fmla="*/ 0 h 567"/>
                  <a:gd name="T116" fmla="*/ 0 w 570"/>
                  <a:gd name="T117" fmla="*/ 0 h 567"/>
                  <a:gd name="T118" fmla="*/ 0 w 570"/>
                  <a:gd name="T119" fmla="*/ 0 h 567"/>
                  <a:gd name="T120" fmla="*/ 0 w 570"/>
                  <a:gd name="T121" fmla="*/ 0 h 567"/>
                  <a:gd name="T122" fmla="*/ 0 w 570"/>
                  <a:gd name="T123" fmla="*/ 0 h 567"/>
                  <a:gd name="T124" fmla="*/ 0 w 570"/>
                  <a:gd name="T125" fmla="*/ 0 h 5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70"/>
                  <a:gd name="T190" fmla="*/ 0 h 567"/>
                  <a:gd name="T191" fmla="*/ 570 w 570"/>
                  <a:gd name="T192" fmla="*/ 567 h 5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70" h="567">
                    <a:moveTo>
                      <a:pt x="286" y="567"/>
                    </a:moveTo>
                    <a:lnTo>
                      <a:pt x="290" y="567"/>
                    </a:lnTo>
                    <a:lnTo>
                      <a:pt x="293" y="567"/>
                    </a:lnTo>
                    <a:lnTo>
                      <a:pt x="297" y="567"/>
                    </a:lnTo>
                    <a:lnTo>
                      <a:pt x="301" y="567"/>
                    </a:lnTo>
                    <a:lnTo>
                      <a:pt x="304" y="567"/>
                    </a:lnTo>
                    <a:lnTo>
                      <a:pt x="308" y="566"/>
                    </a:lnTo>
                    <a:lnTo>
                      <a:pt x="311" y="566"/>
                    </a:lnTo>
                    <a:lnTo>
                      <a:pt x="315" y="566"/>
                    </a:lnTo>
                    <a:lnTo>
                      <a:pt x="318" y="565"/>
                    </a:lnTo>
                    <a:lnTo>
                      <a:pt x="322" y="565"/>
                    </a:lnTo>
                    <a:lnTo>
                      <a:pt x="326" y="565"/>
                    </a:lnTo>
                    <a:lnTo>
                      <a:pt x="328" y="564"/>
                    </a:lnTo>
                    <a:lnTo>
                      <a:pt x="332" y="564"/>
                    </a:lnTo>
                    <a:lnTo>
                      <a:pt x="335" y="563"/>
                    </a:lnTo>
                    <a:lnTo>
                      <a:pt x="340" y="563"/>
                    </a:lnTo>
                    <a:lnTo>
                      <a:pt x="342" y="562"/>
                    </a:lnTo>
                    <a:lnTo>
                      <a:pt x="346" y="560"/>
                    </a:lnTo>
                    <a:lnTo>
                      <a:pt x="349" y="560"/>
                    </a:lnTo>
                    <a:lnTo>
                      <a:pt x="352" y="559"/>
                    </a:lnTo>
                    <a:lnTo>
                      <a:pt x="355" y="559"/>
                    </a:lnTo>
                    <a:lnTo>
                      <a:pt x="359" y="558"/>
                    </a:lnTo>
                    <a:lnTo>
                      <a:pt x="363" y="557"/>
                    </a:lnTo>
                    <a:lnTo>
                      <a:pt x="365" y="556"/>
                    </a:lnTo>
                    <a:lnTo>
                      <a:pt x="368" y="554"/>
                    </a:lnTo>
                    <a:lnTo>
                      <a:pt x="372" y="553"/>
                    </a:lnTo>
                    <a:lnTo>
                      <a:pt x="376" y="553"/>
                    </a:lnTo>
                    <a:lnTo>
                      <a:pt x="378" y="551"/>
                    </a:lnTo>
                    <a:lnTo>
                      <a:pt x="382" y="550"/>
                    </a:lnTo>
                    <a:lnTo>
                      <a:pt x="384" y="548"/>
                    </a:lnTo>
                    <a:lnTo>
                      <a:pt x="388" y="547"/>
                    </a:lnTo>
                    <a:lnTo>
                      <a:pt x="391" y="546"/>
                    </a:lnTo>
                    <a:lnTo>
                      <a:pt x="394" y="545"/>
                    </a:lnTo>
                    <a:lnTo>
                      <a:pt x="398" y="544"/>
                    </a:lnTo>
                    <a:lnTo>
                      <a:pt x="401" y="543"/>
                    </a:lnTo>
                    <a:lnTo>
                      <a:pt x="404" y="540"/>
                    </a:lnTo>
                    <a:lnTo>
                      <a:pt x="407" y="539"/>
                    </a:lnTo>
                    <a:lnTo>
                      <a:pt x="410" y="538"/>
                    </a:lnTo>
                    <a:lnTo>
                      <a:pt x="414" y="537"/>
                    </a:lnTo>
                    <a:lnTo>
                      <a:pt x="416" y="534"/>
                    </a:lnTo>
                    <a:lnTo>
                      <a:pt x="420" y="533"/>
                    </a:lnTo>
                    <a:lnTo>
                      <a:pt x="422" y="532"/>
                    </a:lnTo>
                    <a:lnTo>
                      <a:pt x="426" y="529"/>
                    </a:lnTo>
                    <a:lnTo>
                      <a:pt x="429" y="528"/>
                    </a:lnTo>
                    <a:lnTo>
                      <a:pt x="433" y="526"/>
                    </a:lnTo>
                    <a:lnTo>
                      <a:pt x="435" y="525"/>
                    </a:lnTo>
                    <a:lnTo>
                      <a:pt x="439" y="522"/>
                    </a:lnTo>
                    <a:lnTo>
                      <a:pt x="441" y="521"/>
                    </a:lnTo>
                    <a:lnTo>
                      <a:pt x="445" y="519"/>
                    </a:lnTo>
                    <a:lnTo>
                      <a:pt x="447" y="516"/>
                    </a:lnTo>
                    <a:lnTo>
                      <a:pt x="450" y="515"/>
                    </a:lnTo>
                    <a:lnTo>
                      <a:pt x="453" y="513"/>
                    </a:lnTo>
                    <a:lnTo>
                      <a:pt x="457" y="512"/>
                    </a:lnTo>
                    <a:lnTo>
                      <a:pt x="459" y="509"/>
                    </a:lnTo>
                    <a:lnTo>
                      <a:pt x="463" y="507"/>
                    </a:lnTo>
                    <a:lnTo>
                      <a:pt x="465" y="505"/>
                    </a:lnTo>
                    <a:lnTo>
                      <a:pt x="469" y="503"/>
                    </a:lnTo>
                    <a:lnTo>
                      <a:pt x="471" y="501"/>
                    </a:lnTo>
                    <a:lnTo>
                      <a:pt x="475" y="499"/>
                    </a:lnTo>
                    <a:lnTo>
                      <a:pt x="477" y="496"/>
                    </a:lnTo>
                    <a:lnTo>
                      <a:pt x="481" y="494"/>
                    </a:lnTo>
                    <a:lnTo>
                      <a:pt x="483" y="491"/>
                    </a:lnTo>
                    <a:lnTo>
                      <a:pt x="487" y="489"/>
                    </a:lnTo>
                    <a:lnTo>
                      <a:pt x="489" y="488"/>
                    </a:lnTo>
                    <a:lnTo>
                      <a:pt x="492" y="486"/>
                    </a:lnTo>
                    <a:lnTo>
                      <a:pt x="496" y="480"/>
                    </a:lnTo>
                    <a:lnTo>
                      <a:pt x="501" y="475"/>
                    </a:lnTo>
                    <a:lnTo>
                      <a:pt x="506" y="470"/>
                    </a:lnTo>
                    <a:lnTo>
                      <a:pt x="509" y="464"/>
                    </a:lnTo>
                    <a:lnTo>
                      <a:pt x="514" y="459"/>
                    </a:lnTo>
                    <a:lnTo>
                      <a:pt x="519" y="453"/>
                    </a:lnTo>
                    <a:lnTo>
                      <a:pt x="522" y="448"/>
                    </a:lnTo>
                    <a:lnTo>
                      <a:pt x="526" y="443"/>
                    </a:lnTo>
                    <a:lnTo>
                      <a:pt x="529" y="436"/>
                    </a:lnTo>
                    <a:lnTo>
                      <a:pt x="533" y="430"/>
                    </a:lnTo>
                    <a:lnTo>
                      <a:pt x="535" y="425"/>
                    </a:lnTo>
                    <a:lnTo>
                      <a:pt x="539" y="419"/>
                    </a:lnTo>
                    <a:lnTo>
                      <a:pt x="543" y="413"/>
                    </a:lnTo>
                    <a:lnTo>
                      <a:pt x="545" y="406"/>
                    </a:lnTo>
                    <a:lnTo>
                      <a:pt x="547" y="400"/>
                    </a:lnTo>
                    <a:lnTo>
                      <a:pt x="550" y="395"/>
                    </a:lnTo>
                    <a:lnTo>
                      <a:pt x="552" y="388"/>
                    </a:lnTo>
                    <a:lnTo>
                      <a:pt x="554" y="382"/>
                    </a:lnTo>
                    <a:lnTo>
                      <a:pt x="556" y="376"/>
                    </a:lnTo>
                    <a:lnTo>
                      <a:pt x="558" y="369"/>
                    </a:lnTo>
                    <a:lnTo>
                      <a:pt x="560" y="363"/>
                    </a:lnTo>
                    <a:lnTo>
                      <a:pt x="562" y="357"/>
                    </a:lnTo>
                    <a:lnTo>
                      <a:pt x="563" y="350"/>
                    </a:lnTo>
                    <a:lnTo>
                      <a:pt x="564" y="344"/>
                    </a:lnTo>
                    <a:lnTo>
                      <a:pt x="565" y="337"/>
                    </a:lnTo>
                    <a:lnTo>
                      <a:pt x="566" y="331"/>
                    </a:lnTo>
                    <a:lnTo>
                      <a:pt x="566" y="325"/>
                    </a:lnTo>
                    <a:lnTo>
                      <a:pt x="569" y="318"/>
                    </a:lnTo>
                    <a:lnTo>
                      <a:pt x="569" y="311"/>
                    </a:lnTo>
                    <a:lnTo>
                      <a:pt x="570" y="305"/>
                    </a:lnTo>
                    <a:lnTo>
                      <a:pt x="570" y="299"/>
                    </a:lnTo>
                    <a:lnTo>
                      <a:pt x="570" y="292"/>
                    </a:lnTo>
                    <a:lnTo>
                      <a:pt x="570" y="285"/>
                    </a:lnTo>
                    <a:lnTo>
                      <a:pt x="570" y="279"/>
                    </a:lnTo>
                    <a:lnTo>
                      <a:pt x="570" y="272"/>
                    </a:lnTo>
                    <a:lnTo>
                      <a:pt x="569" y="266"/>
                    </a:lnTo>
                    <a:lnTo>
                      <a:pt x="569" y="260"/>
                    </a:lnTo>
                    <a:lnTo>
                      <a:pt x="569" y="253"/>
                    </a:lnTo>
                    <a:lnTo>
                      <a:pt x="566" y="247"/>
                    </a:lnTo>
                    <a:lnTo>
                      <a:pt x="565" y="241"/>
                    </a:lnTo>
                    <a:lnTo>
                      <a:pt x="564" y="234"/>
                    </a:lnTo>
                    <a:lnTo>
                      <a:pt x="564" y="228"/>
                    </a:lnTo>
                    <a:lnTo>
                      <a:pt x="562" y="221"/>
                    </a:lnTo>
                    <a:lnTo>
                      <a:pt x="560" y="215"/>
                    </a:lnTo>
                    <a:lnTo>
                      <a:pt x="559" y="208"/>
                    </a:lnTo>
                    <a:lnTo>
                      <a:pt x="557" y="202"/>
                    </a:lnTo>
                    <a:lnTo>
                      <a:pt x="554" y="196"/>
                    </a:lnTo>
                    <a:lnTo>
                      <a:pt x="553" y="190"/>
                    </a:lnTo>
                    <a:lnTo>
                      <a:pt x="551" y="184"/>
                    </a:lnTo>
                    <a:lnTo>
                      <a:pt x="549" y="177"/>
                    </a:lnTo>
                    <a:lnTo>
                      <a:pt x="546" y="171"/>
                    </a:lnTo>
                    <a:lnTo>
                      <a:pt x="543" y="166"/>
                    </a:lnTo>
                    <a:lnTo>
                      <a:pt x="540" y="159"/>
                    </a:lnTo>
                    <a:lnTo>
                      <a:pt x="537" y="154"/>
                    </a:lnTo>
                    <a:lnTo>
                      <a:pt x="533" y="148"/>
                    </a:lnTo>
                    <a:lnTo>
                      <a:pt x="531" y="142"/>
                    </a:lnTo>
                    <a:lnTo>
                      <a:pt x="527" y="137"/>
                    </a:lnTo>
                    <a:lnTo>
                      <a:pt x="523" y="131"/>
                    </a:lnTo>
                    <a:lnTo>
                      <a:pt x="520" y="126"/>
                    </a:lnTo>
                    <a:lnTo>
                      <a:pt x="516" y="120"/>
                    </a:lnTo>
                    <a:lnTo>
                      <a:pt x="513" y="115"/>
                    </a:lnTo>
                    <a:lnTo>
                      <a:pt x="508" y="109"/>
                    </a:lnTo>
                    <a:lnTo>
                      <a:pt x="503" y="104"/>
                    </a:lnTo>
                    <a:lnTo>
                      <a:pt x="500" y="100"/>
                    </a:lnTo>
                    <a:lnTo>
                      <a:pt x="495" y="93"/>
                    </a:lnTo>
                    <a:lnTo>
                      <a:pt x="490" y="88"/>
                    </a:lnTo>
                    <a:lnTo>
                      <a:pt x="484" y="82"/>
                    </a:lnTo>
                    <a:lnTo>
                      <a:pt x="478" y="77"/>
                    </a:lnTo>
                    <a:lnTo>
                      <a:pt x="472" y="72"/>
                    </a:lnTo>
                    <a:lnTo>
                      <a:pt x="467" y="66"/>
                    </a:lnTo>
                    <a:lnTo>
                      <a:pt x="461" y="62"/>
                    </a:lnTo>
                    <a:lnTo>
                      <a:pt x="457" y="58"/>
                    </a:lnTo>
                    <a:lnTo>
                      <a:pt x="450" y="53"/>
                    </a:lnTo>
                    <a:lnTo>
                      <a:pt x="444" y="50"/>
                    </a:lnTo>
                    <a:lnTo>
                      <a:pt x="439" y="45"/>
                    </a:lnTo>
                    <a:lnTo>
                      <a:pt x="433" y="42"/>
                    </a:lnTo>
                    <a:lnTo>
                      <a:pt x="426" y="37"/>
                    </a:lnTo>
                    <a:lnTo>
                      <a:pt x="420" y="33"/>
                    </a:lnTo>
                    <a:lnTo>
                      <a:pt x="414" y="31"/>
                    </a:lnTo>
                    <a:lnTo>
                      <a:pt x="407" y="27"/>
                    </a:lnTo>
                    <a:lnTo>
                      <a:pt x="401" y="25"/>
                    </a:lnTo>
                    <a:lnTo>
                      <a:pt x="394" y="23"/>
                    </a:lnTo>
                    <a:lnTo>
                      <a:pt x="388" y="19"/>
                    </a:lnTo>
                    <a:lnTo>
                      <a:pt x="380" y="17"/>
                    </a:lnTo>
                    <a:lnTo>
                      <a:pt x="374" y="14"/>
                    </a:lnTo>
                    <a:lnTo>
                      <a:pt x="367" y="13"/>
                    </a:lnTo>
                    <a:lnTo>
                      <a:pt x="360" y="9"/>
                    </a:lnTo>
                    <a:lnTo>
                      <a:pt x="354" y="8"/>
                    </a:lnTo>
                    <a:lnTo>
                      <a:pt x="347" y="6"/>
                    </a:lnTo>
                    <a:lnTo>
                      <a:pt x="340" y="6"/>
                    </a:lnTo>
                    <a:lnTo>
                      <a:pt x="333" y="4"/>
                    </a:lnTo>
                    <a:lnTo>
                      <a:pt x="327" y="4"/>
                    </a:lnTo>
                    <a:lnTo>
                      <a:pt x="320" y="2"/>
                    </a:lnTo>
                    <a:lnTo>
                      <a:pt x="312" y="1"/>
                    </a:lnTo>
                    <a:lnTo>
                      <a:pt x="305" y="1"/>
                    </a:lnTo>
                    <a:lnTo>
                      <a:pt x="298" y="1"/>
                    </a:lnTo>
                    <a:lnTo>
                      <a:pt x="291" y="0"/>
                    </a:lnTo>
                    <a:lnTo>
                      <a:pt x="285" y="0"/>
                    </a:lnTo>
                    <a:lnTo>
                      <a:pt x="277" y="0"/>
                    </a:lnTo>
                    <a:lnTo>
                      <a:pt x="271" y="0"/>
                    </a:lnTo>
                    <a:lnTo>
                      <a:pt x="264" y="1"/>
                    </a:lnTo>
                    <a:lnTo>
                      <a:pt x="256" y="1"/>
                    </a:lnTo>
                    <a:lnTo>
                      <a:pt x="249" y="2"/>
                    </a:lnTo>
                    <a:lnTo>
                      <a:pt x="242" y="4"/>
                    </a:lnTo>
                    <a:lnTo>
                      <a:pt x="235" y="5"/>
                    </a:lnTo>
                    <a:lnTo>
                      <a:pt x="229" y="6"/>
                    </a:lnTo>
                    <a:lnTo>
                      <a:pt x="221" y="7"/>
                    </a:lnTo>
                    <a:lnTo>
                      <a:pt x="215" y="8"/>
                    </a:lnTo>
                    <a:lnTo>
                      <a:pt x="209" y="11"/>
                    </a:lnTo>
                    <a:lnTo>
                      <a:pt x="202" y="13"/>
                    </a:lnTo>
                    <a:lnTo>
                      <a:pt x="194" y="14"/>
                    </a:lnTo>
                    <a:lnTo>
                      <a:pt x="187" y="18"/>
                    </a:lnTo>
                    <a:lnTo>
                      <a:pt x="181" y="19"/>
                    </a:lnTo>
                    <a:lnTo>
                      <a:pt x="174" y="23"/>
                    </a:lnTo>
                    <a:lnTo>
                      <a:pt x="168" y="25"/>
                    </a:lnTo>
                    <a:lnTo>
                      <a:pt x="161" y="27"/>
                    </a:lnTo>
                    <a:lnTo>
                      <a:pt x="155" y="31"/>
                    </a:lnTo>
                    <a:lnTo>
                      <a:pt x="149" y="34"/>
                    </a:lnTo>
                    <a:lnTo>
                      <a:pt x="143" y="38"/>
                    </a:lnTo>
                    <a:lnTo>
                      <a:pt x="136" y="42"/>
                    </a:lnTo>
                    <a:lnTo>
                      <a:pt x="130" y="46"/>
                    </a:lnTo>
                    <a:lnTo>
                      <a:pt x="124" y="50"/>
                    </a:lnTo>
                    <a:lnTo>
                      <a:pt x="118" y="53"/>
                    </a:lnTo>
                    <a:lnTo>
                      <a:pt x="112" y="58"/>
                    </a:lnTo>
                    <a:lnTo>
                      <a:pt x="106" y="62"/>
                    </a:lnTo>
                    <a:lnTo>
                      <a:pt x="101" y="66"/>
                    </a:lnTo>
                    <a:lnTo>
                      <a:pt x="95" y="71"/>
                    </a:lnTo>
                    <a:lnTo>
                      <a:pt x="91" y="77"/>
                    </a:lnTo>
                    <a:lnTo>
                      <a:pt x="87" y="80"/>
                    </a:lnTo>
                    <a:lnTo>
                      <a:pt x="83" y="83"/>
                    </a:lnTo>
                    <a:lnTo>
                      <a:pt x="80" y="87"/>
                    </a:lnTo>
                    <a:lnTo>
                      <a:pt x="78" y="89"/>
                    </a:lnTo>
                    <a:lnTo>
                      <a:pt x="74" y="93"/>
                    </a:lnTo>
                    <a:lnTo>
                      <a:pt x="70" y="97"/>
                    </a:lnTo>
                    <a:lnTo>
                      <a:pt x="68" y="100"/>
                    </a:lnTo>
                    <a:lnTo>
                      <a:pt x="66" y="103"/>
                    </a:lnTo>
                    <a:lnTo>
                      <a:pt x="63" y="107"/>
                    </a:lnTo>
                    <a:lnTo>
                      <a:pt x="60" y="110"/>
                    </a:lnTo>
                    <a:lnTo>
                      <a:pt x="57" y="114"/>
                    </a:lnTo>
                    <a:lnTo>
                      <a:pt x="55" y="118"/>
                    </a:lnTo>
                    <a:lnTo>
                      <a:pt x="51" y="121"/>
                    </a:lnTo>
                    <a:lnTo>
                      <a:pt x="50" y="126"/>
                    </a:lnTo>
                    <a:lnTo>
                      <a:pt x="47" y="129"/>
                    </a:lnTo>
                    <a:lnTo>
                      <a:pt x="45" y="133"/>
                    </a:lnTo>
                    <a:lnTo>
                      <a:pt x="43" y="137"/>
                    </a:lnTo>
                    <a:lnTo>
                      <a:pt x="41" y="140"/>
                    </a:lnTo>
                    <a:lnTo>
                      <a:pt x="38" y="144"/>
                    </a:lnTo>
                    <a:lnTo>
                      <a:pt x="36" y="147"/>
                    </a:lnTo>
                    <a:lnTo>
                      <a:pt x="33" y="151"/>
                    </a:lnTo>
                    <a:lnTo>
                      <a:pt x="32" y="154"/>
                    </a:lnTo>
                    <a:lnTo>
                      <a:pt x="31" y="159"/>
                    </a:lnTo>
                    <a:lnTo>
                      <a:pt x="29" y="163"/>
                    </a:lnTo>
                    <a:lnTo>
                      <a:pt x="26" y="166"/>
                    </a:lnTo>
                    <a:lnTo>
                      <a:pt x="25" y="170"/>
                    </a:lnTo>
                    <a:lnTo>
                      <a:pt x="23" y="173"/>
                    </a:lnTo>
                    <a:lnTo>
                      <a:pt x="21" y="178"/>
                    </a:lnTo>
                    <a:lnTo>
                      <a:pt x="19" y="182"/>
                    </a:lnTo>
                    <a:lnTo>
                      <a:pt x="18" y="186"/>
                    </a:lnTo>
                    <a:lnTo>
                      <a:pt x="17" y="190"/>
                    </a:lnTo>
                    <a:lnTo>
                      <a:pt x="16" y="195"/>
                    </a:lnTo>
                    <a:lnTo>
                      <a:pt x="14" y="197"/>
                    </a:lnTo>
                    <a:lnTo>
                      <a:pt x="13" y="202"/>
                    </a:lnTo>
                    <a:lnTo>
                      <a:pt x="12" y="205"/>
                    </a:lnTo>
                    <a:lnTo>
                      <a:pt x="11" y="210"/>
                    </a:lnTo>
                    <a:lnTo>
                      <a:pt x="10" y="214"/>
                    </a:lnTo>
                    <a:lnTo>
                      <a:pt x="8" y="218"/>
                    </a:lnTo>
                    <a:lnTo>
                      <a:pt x="7" y="222"/>
                    </a:lnTo>
                    <a:lnTo>
                      <a:pt x="7" y="227"/>
                    </a:lnTo>
                    <a:lnTo>
                      <a:pt x="6" y="230"/>
                    </a:lnTo>
                    <a:lnTo>
                      <a:pt x="5" y="234"/>
                    </a:lnTo>
                    <a:lnTo>
                      <a:pt x="4" y="239"/>
                    </a:lnTo>
                    <a:lnTo>
                      <a:pt x="4" y="243"/>
                    </a:lnTo>
                    <a:lnTo>
                      <a:pt x="4" y="247"/>
                    </a:lnTo>
                    <a:lnTo>
                      <a:pt x="2" y="252"/>
                    </a:lnTo>
                    <a:lnTo>
                      <a:pt x="1" y="255"/>
                    </a:lnTo>
                    <a:lnTo>
                      <a:pt x="1" y="260"/>
                    </a:lnTo>
                    <a:lnTo>
                      <a:pt x="1" y="265"/>
                    </a:lnTo>
                    <a:lnTo>
                      <a:pt x="1" y="269"/>
                    </a:lnTo>
                    <a:lnTo>
                      <a:pt x="0" y="273"/>
                    </a:lnTo>
                    <a:lnTo>
                      <a:pt x="0" y="277"/>
                    </a:lnTo>
                    <a:lnTo>
                      <a:pt x="0" y="281"/>
                    </a:lnTo>
                    <a:lnTo>
                      <a:pt x="0" y="285"/>
                    </a:lnTo>
                    <a:lnTo>
                      <a:pt x="0" y="290"/>
                    </a:lnTo>
                    <a:lnTo>
                      <a:pt x="0" y="294"/>
                    </a:lnTo>
                    <a:lnTo>
                      <a:pt x="0" y="299"/>
                    </a:lnTo>
                    <a:lnTo>
                      <a:pt x="0" y="304"/>
                    </a:lnTo>
                    <a:lnTo>
                      <a:pt x="0" y="307"/>
                    </a:lnTo>
                    <a:lnTo>
                      <a:pt x="0" y="312"/>
                    </a:lnTo>
                    <a:lnTo>
                      <a:pt x="0" y="317"/>
                    </a:lnTo>
                    <a:lnTo>
                      <a:pt x="1" y="321"/>
                    </a:lnTo>
                    <a:lnTo>
                      <a:pt x="1" y="325"/>
                    </a:lnTo>
                    <a:lnTo>
                      <a:pt x="1" y="330"/>
                    </a:lnTo>
                    <a:lnTo>
                      <a:pt x="2" y="334"/>
                    </a:lnTo>
                    <a:lnTo>
                      <a:pt x="4" y="337"/>
                    </a:lnTo>
                    <a:lnTo>
                      <a:pt x="4" y="340"/>
                    </a:lnTo>
                    <a:lnTo>
                      <a:pt x="5" y="343"/>
                    </a:lnTo>
                    <a:lnTo>
                      <a:pt x="5" y="347"/>
                    </a:lnTo>
                    <a:lnTo>
                      <a:pt x="6" y="350"/>
                    </a:lnTo>
                    <a:lnTo>
                      <a:pt x="7" y="354"/>
                    </a:lnTo>
                    <a:lnTo>
                      <a:pt x="8" y="357"/>
                    </a:lnTo>
                    <a:lnTo>
                      <a:pt x="8" y="360"/>
                    </a:lnTo>
                    <a:lnTo>
                      <a:pt x="10" y="363"/>
                    </a:lnTo>
                    <a:lnTo>
                      <a:pt x="11" y="367"/>
                    </a:lnTo>
                    <a:lnTo>
                      <a:pt x="12" y="370"/>
                    </a:lnTo>
                    <a:lnTo>
                      <a:pt x="13" y="373"/>
                    </a:lnTo>
                    <a:lnTo>
                      <a:pt x="14" y="378"/>
                    </a:lnTo>
                    <a:lnTo>
                      <a:pt x="16" y="380"/>
                    </a:lnTo>
                    <a:lnTo>
                      <a:pt x="17" y="383"/>
                    </a:lnTo>
                    <a:lnTo>
                      <a:pt x="18" y="387"/>
                    </a:lnTo>
                    <a:lnTo>
                      <a:pt x="19" y="391"/>
                    </a:lnTo>
                    <a:lnTo>
                      <a:pt x="20" y="393"/>
                    </a:lnTo>
                    <a:lnTo>
                      <a:pt x="21" y="397"/>
                    </a:lnTo>
                    <a:lnTo>
                      <a:pt x="23" y="400"/>
                    </a:lnTo>
                    <a:lnTo>
                      <a:pt x="26" y="404"/>
                    </a:lnTo>
                    <a:lnTo>
                      <a:pt x="27" y="406"/>
                    </a:lnTo>
                    <a:lnTo>
                      <a:pt x="29" y="411"/>
                    </a:lnTo>
                    <a:lnTo>
                      <a:pt x="31" y="413"/>
                    </a:lnTo>
                    <a:lnTo>
                      <a:pt x="32" y="417"/>
                    </a:lnTo>
                    <a:lnTo>
                      <a:pt x="33" y="419"/>
                    </a:lnTo>
                    <a:lnTo>
                      <a:pt x="36" y="423"/>
                    </a:lnTo>
                    <a:lnTo>
                      <a:pt x="37" y="425"/>
                    </a:lnTo>
                    <a:lnTo>
                      <a:pt x="38" y="429"/>
                    </a:lnTo>
                    <a:lnTo>
                      <a:pt x="41" y="432"/>
                    </a:lnTo>
                    <a:lnTo>
                      <a:pt x="43" y="434"/>
                    </a:lnTo>
                    <a:lnTo>
                      <a:pt x="45" y="438"/>
                    </a:lnTo>
                    <a:lnTo>
                      <a:pt x="47" y="442"/>
                    </a:lnTo>
                    <a:lnTo>
                      <a:pt x="49" y="444"/>
                    </a:lnTo>
                    <a:lnTo>
                      <a:pt x="51" y="448"/>
                    </a:lnTo>
                    <a:lnTo>
                      <a:pt x="54" y="451"/>
                    </a:lnTo>
                    <a:lnTo>
                      <a:pt x="56" y="453"/>
                    </a:lnTo>
                    <a:lnTo>
                      <a:pt x="57" y="456"/>
                    </a:lnTo>
                    <a:lnTo>
                      <a:pt x="60" y="459"/>
                    </a:lnTo>
                    <a:lnTo>
                      <a:pt x="63" y="462"/>
                    </a:lnTo>
                    <a:lnTo>
                      <a:pt x="64" y="465"/>
                    </a:lnTo>
                    <a:lnTo>
                      <a:pt x="68" y="468"/>
                    </a:lnTo>
                    <a:lnTo>
                      <a:pt x="69" y="471"/>
                    </a:lnTo>
                    <a:lnTo>
                      <a:pt x="72" y="474"/>
                    </a:lnTo>
                    <a:lnTo>
                      <a:pt x="74" y="476"/>
                    </a:lnTo>
                    <a:lnTo>
                      <a:pt x="78" y="478"/>
                    </a:lnTo>
                    <a:lnTo>
                      <a:pt x="80" y="482"/>
                    </a:lnTo>
                    <a:lnTo>
                      <a:pt x="82" y="484"/>
                    </a:lnTo>
                    <a:lnTo>
                      <a:pt x="85" y="487"/>
                    </a:lnTo>
                    <a:lnTo>
                      <a:pt x="88" y="489"/>
                    </a:lnTo>
                    <a:lnTo>
                      <a:pt x="91" y="491"/>
                    </a:lnTo>
                    <a:lnTo>
                      <a:pt x="93" y="494"/>
                    </a:lnTo>
                    <a:lnTo>
                      <a:pt x="97" y="497"/>
                    </a:lnTo>
                    <a:lnTo>
                      <a:pt x="99" y="500"/>
                    </a:lnTo>
                    <a:lnTo>
                      <a:pt x="103" y="502"/>
                    </a:lnTo>
                    <a:lnTo>
                      <a:pt x="105" y="505"/>
                    </a:lnTo>
                    <a:lnTo>
                      <a:pt x="109" y="507"/>
                    </a:lnTo>
                    <a:lnTo>
                      <a:pt x="112" y="508"/>
                    </a:lnTo>
                    <a:lnTo>
                      <a:pt x="116" y="512"/>
                    </a:lnTo>
                    <a:lnTo>
                      <a:pt x="118" y="513"/>
                    </a:lnTo>
                    <a:lnTo>
                      <a:pt x="122" y="515"/>
                    </a:lnTo>
                    <a:lnTo>
                      <a:pt x="124" y="518"/>
                    </a:lnTo>
                    <a:lnTo>
                      <a:pt x="128" y="520"/>
                    </a:lnTo>
                    <a:lnTo>
                      <a:pt x="130" y="521"/>
                    </a:lnTo>
                    <a:lnTo>
                      <a:pt x="131" y="522"/>
                    </a:lnTo>
                    <a:lnTo>
                      <a:pt x="134" y="525"/>
                    </a:lnTo>
                    <a:lnTo>
                      <a:pt x="136" y="526"/>
                    </a:lnTo>
                    <a:lnTo>
                      <a:pt x="138" y="527"/>
                    </a:lnTo>
                    <a:lnTo>
                      <a:pt x="141" y="529"/>
                    </a:lnTo>
                    <a:lnTo>
                      <a:pt x="143" y="531"/>
                    </a:lnTo>
                    <a:lnTo>
                      <a:pt x="145" y="532"/>
                    </a:lnTo>
                    <a:lnTo>
                      <a:pt x="148" y="532"/>
                    </a:lnTo>
                    <a:lnTo>
                      <a:pt x="149" y="534"/>
                    </a:lnTo>
                    <a:lnTo>
                      <a:pt x="151" y="535"/>
                    </a:lnTo>
                    <a:lnTo>
                      <a:pt x="154" y="537"/>
                    </a:lnTo>
                    <a:lnTo>
                      <a:pt x="155" y="537"/>
                    </a:lnTo>
                    <a:lnTo>
                      <a:pt x="159" y="539"/>
                    </a:lnTo>
                    <a:lnTo>
                      <a:pt x="160" y="540"/>
                    </a:lnTo>
                    <a:lnTo>
                      <a:pt x="162" y="541"/>
                    </a:lnTo>
                    <a:lnTo>
                      <a:pt x="165" y="541"/>
                    </a:lnTo>
                    <a:lnTo>
                      <a:pt x="168" y="543"/>
                    </a:lnTo>
                    <a:lnTo>
                      <a:pt x="169" y="544"/>
                    </a:lnTo>
                    <a:lnTo>
                      <a:pt x="172" y="545"/>
                    </a:lnTo>
                    <a:lnTo>
                      <a:pt x="174" y="546"/>
                    </a:lnTo>
                    <a:lnTo>
                      <a:pt x="176" y="546"/>
                    </a:lnTo>
                    <a:lnTo>
                      <a:pt x="179" y="547"/>
                    </a:lnTo>
                    <a:lnTo>
                      <a:pt x="181" y="548"/>
                    </a:lnTo>
                    <a:lnTo>
                      <a:pt x="184" y="550"/>
                    </a:lnTo>
                    <a:lnTo>
                      <a:pt x="186" y="550"/>
                    </a:lnTo>
                    <a:lnTo>
                      <a:pt x="188" y="551"/>
                    </a:lnTo>
                    <a:lnTo>
                      <a:pt x="191" y="553"/>
                    </a:lnTo>
                    <a:lnTo>
                      <a:pt x="193" y="553"/>
                    </a:lnTo>
                    <a:lnTo>
                      <a:pt x="196" y="554"/>
                    </a:lnTo>
                    <a:lnTo>
                      <a:pt x="199" y="554"/>
                    </a:lnTo>
                    <a:lnTo>
                      <a:pt x="202" y="556"/>
                    </a:lnTo>
                    <a:lnTo>
                      <a:pt x="204" y="556"/>
                    </a:lnTo>
                    <a:lnTo>
                      <a:pt x="206" y="557"/>
                    </a:lnTo>
                    <a:lnTo>
                      <a:pt x="209" y="558"/>
                    </a:lnTo>
                    <a:lnTo>
                      <a:pt x="211" y="558"/>
                    </a:lnTo>
                    <a:lnTo>
                      <a:pt x="213" y="558"/>
                    </a:lnTo>
                    <a:lnTo>
                      <a:pt x="216" y="559"/>
                    </a:lnTo>
                    <a:lnTo>
                      <a:pt x="218" y="559"/>
                    </a:lnTo>
                    <a:lnTo>
                      <a:pt x="221" y="560"/>
                    </a:lnTo>
                    <a:lnTo>
                      <a:pt x="223" y="560"/>
                    </a:lnTo>
                    <a:lnTo>
                      <a:pt x="225" y="560"/>
                    </a:lnTo>
                    <a:lnTo>
                      <a:pt x="229" y="562"/>
                    </a:lnTo>
                    <a:lnTo>
                      <a:pt x="230" y="563"/>
                    </a:lnTo>
                    <a:lnTo>
                      <a:pt x="234" y="563"/>
                    </a:lnTo>
                    <a:lnTo>
                      <a:pt x="235" y="563"/>
                    </a:lnTo>
                    <a:lnTo>
                      <a:pt x="238" y="563"/>
                    </a:lnTo>
                    <a:lnTo>
                      <a:pt x="241" y="564"/>
                    </a:lnTo>
                    <a:lnTo>
                      <a:pt x="243" y="564"/>
                    </a:lnTo>
                    <a:lnTo>
                      <a:pt x="246" y="564"/>
                    </a:lnTo>
                    <a:lnTo>
                      <a:pt x="248" y="565"/>
                    </a:lnTo>
                    <a:lnTo>
                      <a:pt x="252" y="565"/>
                    </a:lnTo>
                    <a:lnTo>
                      <a:pt x="254" y="565"/>
                    </a:lnTo>
                    <a:lnTo>
                      <a:pt x="256" y="565"/>
                    </a:lnTo>
                    <a:lnTo>
                      <a:pt x="260" y="565"/>
                    </a:lnTo>
                    <a:lnTo>
                      <a:pt x="262" y="566"/>
                    </a:lnTo>
                    <a:lnTo>
                      <a:pt x="265" y="566"/>
                    </a:lnTo>
                    <a:lnTo>
                      <a:pt x="267" y="566"/>
                    </a:lnTo>
                    <a:lnTo>
                      <a:pt x="269" y="567"/>
                    </a:lnTo>
                    <a:lnTo>
                      <a:pt x="272" y="567"/>
                    </a:lnTo>
                    <a:lnTo>
                      <a:pt x="275" y="567"/>
                    </a:lnTo>
                    <a:lnTo>
                      <a:pt x="278" y="567"/>
                    </a:lnTo>
                    <a:lnTo>
                      <a:pt x="280" y="567"/>
                    </a:lnTo>
                    <a:lnTo>
                      <a:pt x="284" y="567"/>
                    </a:lnTo>
                    <a:lnTo>
                      <a:pt x="284" y="565"/>
                    </a:lnTo>
                    <a:lnTo>
                      <a:pt x="284" y="563"/>
                    </a:lnTo>
                    <a:lnTo>
                      <a:pt x="284" y="560"/>
                    </a:lnTo>
                    <a:lnTo>
                      <a:pt x="283" y="559"/>
                    </a:lnTo>
                    <a:lnTo>
                      <a:pt x="283" y="557"/>
                    </a:lnTo>
                    <a:lnTo>
                      <a:pt x="283" y="556"/>
                    </a:lnTo>
                    <a:lnTo>
                      <a:pt x="281" y="554"/>
                    </a:lnTo>
                    <a:lnTo>
                      <a:pt x="281" y="553"/>
                    </a:lnTo>
                    <a:lnTo>
                      <a:pt x="281" y="551"/>
                    </a:lnTo>
                    <a:lnTo>
                      <a:pt x="281" y="550"/>
                    </a:lnTo>
                    <a:lnTo>
                      <a:pt x="280" y="548"/>
                    </a:lnTo>
                    <a:lnTo>
                      <a:pt x="280" y="546"/>
                    </a:lnTo>
                    <a:lnTo>
                      <a:pt x="280" y="545"/>
                    </a:lnTo>
                    <a:lnTo>
                      <a:pt x="280" y="544"/>
                    </a:lnTo>
                    <a:lnTo>
                      <a:pt x="280" y="541"/>
                    </a:lnTo>
                    <a:lnTo>
                      <a:pt x="280" y="540"/>
                    </a:lnTo>
                    <a:lnTo>
                      <a:pt x="280" y="539"/>
                    </a:lnTo>
                    <a:lnTo>
                      <a:pt x="280" y="537"/>
                    </a:lnTo>
                    <a:lnTo>
                      <a:pt x="280" y="535"/>
                    </a:lnTo>
                    <a:lnTo>
                      <a:pt x="279" y="534"/>
                    </a:lnTo>
                    <a:lnTo>
                      <a:pt x="279" y="532"/>
                    </a:lnTo>
                    <a:lnTo>
                      <a:pt x="279" y="531"/>
                    </a:lnTo>
                    <a:lnTo>
                      <a:pt x="279" y="529"/>
                    </a:lnTo>
                    <a:lnTo>
                      <a:pt x="279" y="527"/>
                    </a:lnTo>
                    <a:lnTo>
                      <a:pt x="279" y="526"/>
                    </a:lnTo>
                    <a:lnTo>
                      <a:pt x="278" y="524"/>
                    </a:lnTo>
                    <a:lnTo>
                      <a:pt x="278" y="522"/>
                    </a:lnTo>
                    <a:lnTo>
                      <a:pt x="278" y="521"/>
                    </a:lnTo>
                    <a:lnTo>
                      <a:pt x="278" y="520"/>
                    </a:lnTo>
                    <a:lnTo>
                      <a:pt x="277" y="518"/>
                    </a:lnTo>
                    <a:lnTo>
                      <a:pt x="277" y="516"/>
                    </a:lnTo>
                    <a:lnTo>
                      <a:pt x="277" y="515"/>
                    </a:lnTo>
                    <a:lnTo>
                      <a:pt x="277" y="513"/>
                    </a:lnTo>
                    <a:lnTo>
                      <a:pt x="277" y="512"/>
                    </a:lnTo>
                    <a:lnTo>
                      <a:pt x="277" y="510"/>
                    </a:lnTo>
                    <a:lnTo>
                      <a:pt x="277" y="509"/>
                    </a:lnTo>
                    <a:lnTo>
                      <a:pt x="277" y="508"/>
                    </a:lnTo>
                    <a:lnTo>
                      <a:pt x="275" y="507"/>
                    </a:lnTo>
                    <a:lnTo>
                      <a:pt x="275" y="506"/>
                    </a:lnTo>
                    <a:lnTo>
                      <a:pt x="275" y="505"/>
                    </a:lnTo>
                    <a:lnTo>
                      <a:pt x="275" y="503"/>
                    </a:lnTo>
                    <a:lnTo>
                      <a:pt x="275" y="502"/>
                    </a:lnTo>
                    <a:lnTo>
                      <a:pt x="274" y="500"/>
                    </a:lnTo>
                    <a:lnTo>
                      <a:pt x="274" y="499"/>
                    </a:lnTo>
                    <a:lnTo>
                      <a:pt x="274" y="497"/>
                    </a:lnTo>
                    <a:lnTo>
                      <a:pt x="271" y="497"/>
                    </a:lnTo>
                    <a:lnTo>
                      <a:pt x="267" y="497"/>
                    </a:lnTo>
                    <a:lnTo>
                      <a:pt x="265" y="497"/>
                    </a:lnTo>
                    <a:lnTo>
                      <a:pt x="262" y="497"/>
                    </a:lnTo>
                    <a:lnTo>
                      <a:pt x="259" y="497"/>
                    </a:lnTo>
                    <a:lnTo>
                      <a:pt x="256" y="497"/>
                    </a:lnTo>
                    <a:lnTo>
                      <a:pt x="253" y="496"/>
                    </a:lnTo>
                    <a:lnTo>
                      <a:pt x="250" y="496"/>
                    </a:lnTo>
                    <a:lnTo>
                      <a:pt x="247" y="496"/>
                    </a:lnTo>
                    <a:lnTo>
                      <a:pt x="243" y="495"/>
                    </a:lnTo>
                    <a:lnTo>
                      <a:pt x="241" y="494"/>
                    </a:lnTo>
                    <a:lnTo>
                      <a:pt x="238" y="494"/>
                    </a:lnTo>
                    <a:lnTo>
                      <a:pt x="235" y="494"/>
                    </a:lnTo>
                    <a:lnTo>
                      <a:pt x="234" y="494"/>
                    </a:lnTo>
                    <a:lnTo>
                      <a:pt x="230" y="493"/>
                    </a:lnTo>
                    <a:lnTo>
                      <a:pt x="228" y="493"/>
                    </a:lnTo>
                    <a:lnTo>
                      <a:pt x="225" y="491"/>
                    </a:lnTo>
                    <a:lnTo>
                      <a:pt x="222" y="490"/>
                    </a:lnTo>
                    <a:lnTo>
                      <a:pt x="219" y="490"/>
                    </a:lnTo>
                    <a:lnTo>
                      <a:pt x="216" y="489"/>
                    </a:lnTo>
                    <a:lnTo>
                      <a:pt x="213" y="489"/>
                    </a:lnTo>
                    <a:lnTo>
                      <a:pt x="211" y="488"/>
                    </a:lnTo>
                    <a:lnTo>
                      <a:pt x="209" y="488"/>
                    </a:lnTo>
                    <a:lnTo>
                      <a:pt x="206" y="487"/>
                    </a:lnTo>
                    <a:lnTo>
                      <a:pt x="204" y="486"/>
                    </a:lnTo>
                    <a:lnTo>
                      <a:pt x="202" y="484"/>
                    </a:lnTo>
                    <a:lnTo>
                      <a:pt x="199" y="484"/>
                    </a:lnTo>
                    <a:lnTo>
                      <a:pt x="197" y="483"/>
                    </a:lnTo>
                    <a:lnTo>
                      <a:pt x="193" y="482"/>
                    </a:lnTo>
                    <a:lnTo>
                      <a:pt x="191" y="481"/>
                    </a:lnTo>
                    <a:lnTo>
                      <a:pt x="188" y="480"/>
                    </a:lnTo>
                    <a:lnTo>
                      <a:pt x="186" y="480"/>
                    </a:lnTo>
                    <a:lnTo>
                      <a:pt x="184" y="478"/>
                    </a:lnTo>
                    <a:lnTo>
                      <a:pt x="181" y="476"/>
                    </a:lnTo>
                    <a:lnTo>
                      <a:pt x="179" y="475"/>
                    </a:lnTo>
                    <a:lnTo>
                      <a:pt x="176" y="474"/>
                    </a:lnTo>
                    <a:lnTo>
                      <a:pt x="174" y="472"/>
                    </a:lnTo>
                    <a:lnTo>
                      <a:pt x="172" y="471"/>
                    </a:lnTo>
                    <a:lnTo>
                      <a:pt x="169" y="470"/>
                    </a:lnTo>
                    <a:lnTo>
                      <a:pt x="167" y="468"/>
                    </a:lnTo>
                    <a:lnTo>
                      <a:pt x="165" y="467"/>
                    </a:lnTo>
                    <a:lnTo>
                      <a:pt x="162" y="465"/>
                    </a:lnTo>
                    <a:lnTo>
                      <a:pt x="160" y="463"/>
                    </a:lnTo>
                    <a:lnTo>
                      <a:pt x="157" y="462"/>
                    </a:lnTo>
                    <a:lnTo>
                      <a:pt x="155" y="461"/>
                    </a:lnTo>
                    <a:lnTo>
                      <a:pt x="153" y="459"/>
                    </a:lnTo>
                    <a:lnTo>
                      <a:pt x="150" y="457"/>
                    </a:lnTo>
                    <a:lnTo>
                      <a:pt x="149" y="456"/>
                    </a:lnTo>
                    <a:lnTo>
                      <a:pt x="145" y="453"/>
                    </a:lnTo>
                    <a:lnTo>
                      <a:pt x="144" y="451"/>
                    </a:lnTo>
                    <a:lnTo>
                      <a:pt x="142" y="450"/>
                    </a:lnTo>
                    <a:lnTo>
                      <a:pt x="140" y="448"/>
                    </a:lnTo>
                    <a:lnTo>
                      <a:pt x="136" y="446"/>
                    </a:lnTo>
                    <a:lnTo>
                      <a:pt x="135" y="444"/>
                    </a:lnTo>
                    <a:lnTo>
                      <a:pt x="132" y="442"/>
                    </a:lnTo>
                    <a:lnTo>
                      <a:pt x="130" y="440"/>
                    </a:lnTo>
                    <a:lnTo>
                      <a:pt x="128" y="438"/>
                    </a:lnTo>
                    <a:lnTo>
                      <a:pt x="125" y="434"/>
                    </a:lnTo>
                    <a:lnTo>
                      <a:pt x="124" y="433"/>
                    </a:lnTo>
                    <a:lnTo>
                      <a:pt x="122" y="432"/>
                    </a:lnTo>
                    <a:lnTo>
                      <a:pt x="119" y="429"/>
                    </a:lnTo>
                    <a:lnTo>
                      <a:pt x="117" y="427"/>
                    </a:lnTo>
                    <a:lnTo>
                      <a:pt x="114" y="425"/>
                    </a:lnTo>
                    <a:lnTo>
                      <a:pt x="112" y="423"/>
                    </a:lnTo>
                    <a:lnTo>
                      <a:pt x="107" y="418"/>
                    </a:lnTo>
                    <a:lnTo>
                      <a:pt x="104" y="413"/>
                    </a:lnTo>
                    <a:lnTo>
                      <a:pt x="100" y="408"/>
                    </a:lnTo>
                    <a:lnTo>
                      <a:pt x="97" y="404"/>
                    </a:lnTo>
                    <a:lnTo>
                      <a:pt x="93" y="399"/>
                    </a:lnTo>
                    <a:lnTo>
                      <a:pt x="89" y="393"/>
                    </a:lnTo>
                    <a:lnTo>
                      <a:pt x="86" y="388"/>
                    </a:lnTo>
                    <a:lnTo>
                      <a:pt x="83" y="383"/>
                    </a:lnTo>
                    <a:lnTo>
                      <a:pt x="79" y="378"/>
                    </a:lnTo>
                    <a:lnTo>
                      <a:pt x="76" y="373"/>
                    </a:lnTo>
                    <a:lnTo>
                      <a:pt x="74" y="367"/>
                    </a:lnTo>
                    <a:lnTo>
                      <a:pt x="70" y="362"/>
                    </a:lnTo>
                    <a:lnTo>
                      <a:pt x="68" y="357"/>
                    </a:lnTo>
                    <a:lnTo>
                      <a:pt x="66" y="350"/>
                    </a:lnTo>
                    <a:lnTo>
                      <a:pt x="63" y="345"/>
                    </a:lnTo>
                    <a:lnTo>
                      <a:pt x="61" y="341"/>
                    </a:lnTo>
                    <a:lnTo>
                      <a:pt x="60" y="335"/>
                    </a:lnTo>
                    <a:lnTo>
                      <a:pt x="57" y="330"/>
                    </a:lnTo>
                    <a:lnTo>
                      <a:pt x="56" y="323"/>
                    </a:lnTo>
                    <a:lnTo>
                      <a:pt x="55" y="317"/>
                    </a:lnTo>
                    <a:lnTo>
                      <a:pt x="51" y="312"/>
                    </a:lnTo>
                    <a:lnTo>
                      <a:pt x="50" y="306"/>
                    </a:lnTo>
                    <a:lnTo>
                      <a:pt x="50" y="300"/>
                    </a:lnTo>
                    <a:lnTo>
                      <a:pt x="49" y="294"/>
                    </a:lnTo>
                    <a:lnTo>
                      <a:pt x="48" y="288"/>
                    </a:lnTo>
                    <a:lnTo>
                      <a:pt x="47" y="284"/>
                    </a:lnTo>
                    <a:lnTo>
                      <a:pt x="47" y="277"/>
                    </a:lnTo>
                    <a:lnTo>
                      <a:pt x="45" y="272"/>
                    </a:lnTo>
                    <a:lnTo>
                      <a:pt x="45" y="266"/>
                    </a:lnTo>
                    <a:lnTo>
                      <a:pt x="45" y="260"/>
                    </a:lnTo>
                    <a:lnTo>
                      <a:pt x="45" y="254"/>
                    </a:lnTo>
                    <a:lnTo>
                      <a:pt x="45" y="248"/>
                    </a:lnTo>
                    <a:lnTo>
                      <a:pt x="45" y="242"/>
                    </a:lnTo>
                    <a:lnTo>
                      <a:pt x="45" y="236"/>
                    </a:lnTo>
                    <a:lnTo>
                      <a:pt x="47" y="231"/>
                    </a:lnTo>
                    <a:lnTo>
                      <a:pt x="47" y="224"/>
                    </a:lnTo>
                    <a:lnTo>
                      <a:pt x="47" y="220"/>
                    </a:lnTo>
                    <a:lnTo>
                      <a:pt x="49" y="214"/>
                    </a:lnTo>
                    <a:lnTo>
                      <a:pt x="49" y="208"/>
                    </a:lnTo>
                    <a:lnTo>
                      <a:pt x="50" y="202"/>
                    </a:lnTo>
                    <a:lnTo>
                      <a:pt x="51" y="196"/>
                    </a:lnTo>
                    <a:lnTo>
                      <a:pt x="54" y="191"/>
                    </a:lnTo>
                    <a:lnTo>
                      <a:pt x="55" y="185"/>
                    </a:lnTo>
                    <a:lnTo>
                      <a:pt x="57" y="179"/>
                    </a:lnTo>
                    <a:lnTo>
                      <a:pt x="60" y="173"/>
                    </a:lnTo>
                    <a:lnTo>
                      <a:pt x="61" y="169"/>
                    </a:lnTo>
                    <a:lnTo>
                      <a:pt x="63" y="164"/>
                    </a:lnTo>
                    <a:lnTo>
                      <a:pt x="66" y="158"/>
                    </a:lnTo>
                    <a:lnTo>
                      <a:pt x="68" y="153"/>
                    </a:lnTo>
                    <a:lnTo>
                      <a:pt x="70" y="147"/>
                    </a:lnTo>
                    <a:lnTo>
                      <a:pt x="74" y="141"/>
                    </a:lnTo>
                    <a:lnTo>
                      <a:pt x="76" y="137"/>
                    </a:lnTo>
                    <a:lnTo>
                      <a:pt x="80" y="132"/>
                    </a:lnTo>
                    <a:lnTo>
                      <a:pt x="83" y="127"/>
                    </a:lnTo>
                    <a:lnTo>
                      <a:pt x="87" y="122"/>
                    </a:lnTo>
                    <a:lnTo>
                      <a:pt x="91" y="118"/>
                    </a:lnTo>
                    <a:lnTo>
                      <a:pt x="94" y="113"/>
                    </a:lnTo>
                    <a:lnTo>
                      <a:pt x="98" y="108"/>
                    </a:lnTo>
                    <a:lnTo>
                      <a:pt x="103" y="103"/>
                    </a:lnTo>
                    <a:lnTo>
                      <a:pt x="106" y="99"/>
                    </a:lnTo>
                    <a:lnTo>
                      <a:pt x="111" y="94"/>
                    </a:lnTo>
                    <a:lnTo>
                      <a:pt x="116" y="89"/>
                    </a:lnTo>
                    <a:lnTo>
                      <a:pt x="120" y="85"/>
                    </a:lnTo>
                    <a:lnTo>
                      <a:pt x="125" y="82"/>
                    </a:lnTo>
                    <a:lnTo>
                      <a:pt x="130" y="77"/>
                    </a:lnTo>
                    <a:lnTo>
                      <a:pt x="135" y="74"/>
                    </a:lnTo>
                    <a:lnTo>
                      <a:pt x="141" y="70"/>
                    </a:lnTo>
                    <a:lnTo>
                      <a:pt x="145" y="65"/>
                    </a:lnTo>
                    <a:lnTo>
                      <a:pt x="150" y="62"/>
                    </a:lnTo>
                    <a:lnTo>
                      <a:pt x="155" y="58"/>
                    </a:lnTo>
                    <a:lnTo>
                      <a:pt x="160" y="55"/>
                    </a:lnTo>
                    <a:lnTo>
                      <a:pt x="166" y="52"/>
                    </a:lnTo>
                    <a:lnTo>
                      <a:pt x="172" y="49"/>
                    </a:lnTo>
                    <a:lnTo>
                      <a:pt x="176" y="46"/>
                    </a:lnTo>
                    <a:lnTo>
                      <a:pt x="182" y="43"/>
                    </a:lnTo>
                    <a:lnTo>
                      <a:pt x="187" y="42"/>
                    </a:lnTo>
                    <a:lnTo>
                      <a:pt x="193" y="38"/>
                    </a:lnTo>
                    <a:lnTo>
                      <a:pt x="199" y="36"/>
                    </a:lnTo>
                    <a:lnTo>
                      <a:pt x="205" y="33"/>
                    </a:lnTo>
                    <a:lnTo>
                      <a:pt x="211" y="32"/>
                    </a:lnTo>
                    <a:lnTo>
                      <a:pt x="216" y="30"/>
                    </a:lnTo>
                    <a:lnTo>
                      <a:pt x="223" y="28"/>
                    </a:lnTo>
                    <a:lnTo>
                      <a:pt x="229" y="27"/>
                    </a:lnTo>
                    <a:lnTo>
                      <a:pt x="234" y="25"/>
                    </a:lnTo>
                    <a:lnTo>
                      <a:pt x="241" y="24"/>
                    </a:lnTo>
                    <a:lnTo>
                      <a:pt x="246" y="23"/>
                    </a:lnTo>
                    <a:lnTo>
                      <a:pt x="252" y="23"/>
                    </a:lnTo>
                    <a:lnTo>
                      <a:pt x="259" y="21"/>
                    </a:lnTo>
                    <a:lnTo>
                      <a:pt x="265" y="20"/>
                    </a:lnTo>
                    <a:lnTo>
                      <a:pt x="271" y="20"/>
                    </a:lnTo>
                    <a:lnTo>
                      <a:pt x="275" y="20"/>
                    </a:lnTo>
                    <a:lnTo>
                      <a:pt x="283" y="20"/>
                    </a:lnTo>
                    <a:lnTo>
                      <a:pt x="289" y="20"/>
                    </a:lnTo>
                    <a:lnTo>
                      <a:pt x="295" y="20"/>
                    </a:lnTo>
                    <a:lnTo>
                      <a:pt x="301" y="20"/>
                    </a:lnTo>
                    <a:lnTo>
                      <a:pt x="306" y="21"/>
                    </a:lnTo>
                    <a:lnTo>
                      <a:pt x="312" y="21"/>
                    </a:lnTo>
                    <a:lnTo>
                      <a:pt x="318" y="23"/>
                    </a:lnTo>
                    <a:lnTo>
                      <a:pt x="324" y="23"/>
                    </a:lnTo>
                    <a:lnTo>
                      <a:pt x="330" y="24"/>
                    </a:lnTo>
                    <a:lnTo>
                      <a:pt x="336" y="25"/>
                    </a:lnTo>
                    <a:lnTo>
                      <a:pt x="342" y="27"/>
                    </a:lnTo>
                    <a:lnTo>
                      <a:pt x="348" y="28"/>
                    </a:lnTo>
                    <a:lnTo>
                      <a:pt x="354" y="30"/>
                    </a:lnTo>
                    <a:lnTo>
                      <a:pt x="360" y="32"/>
                    </a:lnTo>
                    <a:lnTo>
                      <a:pt x="365" y="33"/>
                    </a:lnTo>
                    <a:lnTo>
                      <a:pt x="372" y="36"/>
                    </a:lnTo>
                    <a:lnTo>
                      <a:pt x="378" y="38"/>
                    </a:lnTo>
                    <a:lnTo>
                      <a:pt x="383" y="40"/>
                    </a:lnTo>
                    <a:lnTo>
                      <a:pt x="389" y="43"/>
                    </a:lnTo>
                    <a:lnTo>
                      <a:pt x="394" y="46"/>
                    </a:lnTo>
                    <a:lnTo>
                      <a:pt x="401" y="49"/>
                    </a:lnTo>
                    <a:lnTo>
                      <a:pt x="405" y="51"/>
                    </a:lnTo>
                    <a:lnTo>
                      <a:pt x="411" y="55"/>
                    </a:lnTo>
                    <a:lnTo>
                      <a:pt x="416" y="57"/>
                    </a:lnTo>
                    <a:lnTo>
                      <a:pt x="421" y="61"/>
                    </a:lnTo>
                    <a:lnTo>
                      <a:pt x="427" y="64"/>
                    </a:lnTo>
                    <a:lnTo>
                      <a:pt x="433" y="69"/>
                    </a:lnTo>
                    <a:lnTo>
                      <a:pt x="438" y="72"/>
                    </a:lnTo>
                    <a:lnTo>
                      <a:pt x="442" y="77"/>
                    </a:lnTo>
                    <a:lnTo>
                      <a:pt x="447" y="81"/>
                    </a:lnTo>
                    <a:lnTo>
                      <a:pt x="452" y="84"/>
                    </a:lnTo>
                    <a:lnTo>
                      <a:pt x="457" y="89"/>
                    </a:lnTo>
                    <a:lnTo>
                      <a:pt x="461" y="94"/>
                    </a:lnTo>
                    <a:lnTo>
                      <a:pt x="466" y="99"/>
                    </a:lnTo>
                    <a:lnTo>
                      <a:pt x="471" y="103"/>
                    </a:lnTo>
                    <a:lnTo>
                      <a:pt x="475" y="109"/>
                    </a:lnTo>
                    <a:lnTo>
                      <a:pt x="479" y="115"/>
                    </a:lnTo>
                    <a:lnTo>
                      <a:pt x="483" y="119"/>
                    </a:lnTo>
                    <a:lnTo>
                      <a:pt x="485" y="122"/>
                    </a:lnTo>
                    <a:lnTo>
                      <a:pt x="489" y="127"/>
                    </a:lnTo>
                    <a:lnTo>
                      <a:pt x="491" y="132"/>
                    </a:lnTo>
                    <a:lnTo>
                      <a:pt x="494" y="135"/>
                    </a:lnTo>
                    <a:lnTo>
                      <a:pt x="496" y="140"/>
                    </a:lnTo>
                    <a:lnTo>
                      <a:pt x="498" y="145"/>
                    </a:lnTo>
                    <a:lnTo>
                      <a:pt x="501" y="150"/>
                    </a:lnTo>
                    <a:lnTo>
                      <a:pt x="503" y="154"/>
                    </a:lnTo>
                    <a:lnTo>
                      <a:pt x="506" y="159"/>
                    </a:lnTo>
                    <a:lnTo>
                      <a:pt x="507" y="164"/>
                    </a:lnTo>
                    <a:lnTo>
                      <a:pt x="509" y="169"/>
                    </a:lnTo>
                    <a:lnTo>
                      <a:pt x="512" y="173"/>
                    </a:lnTo>
                    <a:lnTo>
                      <a:pt x="514" y="178"/>
                    </a:lnTo>
                    <a:lnTo>
                      <a:pt x="515" y="183"/>
                    </a:lnTo>
                    <a:lnTo>
                      <a:pt x="516" y="188"/>
                    </a:lnTo>
                    <a:lnTo>
                      <a:pt x="518" y="192"/>
                    </a:lnTo>
                    <a:lnTo>
                      <a:pt x="519" y="197"/>
                    </a:lnTo>
                    <a:lnTo>
                      <a:pt x="520" y="202"/>
                    </a:lnTo>
                    <a:lnTo>
                      <a:pt x="521" y="208"/>
                    </a:lnTo>
                    <a:lnTo>
                      <a:pt x="522" y="214"/>
                    </a:lnTo>
                    <a:lnTo>
                      <a:pt x="522" y="218"/>
                    </a:lnTo>
                    <a:lnTo>
                      <a:pt x="523" y="223"/>
                    </a:lnTo>
                    <a:lnTo>
                      <a:pt x="523" y="228"/>
                    </a:lnTo>
                    <a:lnTo>
                      <a:pt x="523" y="233"/>
                    </a:lnTo>
                    <a:lnTo>
                      <a:pt x="525" y="237"/>
                    </a:lnTo>
                    <a:lnTo>
                      <a:pt x="525" y="243"/>
                    </a:lnTo>
                    <a:lnTo>
                      <a:pt x="525" y="248"/>
                    </a:lnTo>
                    <a:lnTo>
                      <a:pt x="525" y="253"/>
                    </a:lnTo>
                    <a:lnTo>
                      <a:pt x="525" y="258"/>
                    </a:lnTo>
                    <a:lnTo>
                      <a:pt x="525" y="264"/>
                    </a:lnTo>
                    <a:lnTo>
                      <a:pt x="525" y="269"/>
                    </a:lnTo>
                    <a:lnTo>
                      <a:pt x="525" y="274"/>
                    </a:lnTo>
                    <a:lnTo>
                      <a:pt x="523" y="279"/>
                    </a:lnTo>
                    <a:lnTo>
                      <a:pt x="523" y="284"/>
                    </a:lnTo>
                    <a:lnTo>
                      <a:pt x="523" y="290"/>
                    </a:lnTo>
                    <a:lnTo>
                      <a:pt x="522" y="294"/>
                    </a:lnTo>
                    <a:lnTo>
                      <a:pt x="521" y="299"/>
                    </a:lnTo>
                    <a:lnTo>
                      <a:pt x="520" y="304"/>
                    </a:lnTo>
                    <a:lnTo>
                      <a:pt x="519" y="310"/>
                    </a:lnTo>
                    <a:lnTo>
                      <a:pt x="518" y="315"/>
                    </a:lnTo>
                    <a:lnTo>
                      <a:pt x="518" y="319"/>
                    </a:lnTo>
                    <a:lnTo>
                      <a:pt x="515" y="325"/>
                    </a:lnTo>
                    <a:lnTo>
                      <a:pt x="514" y="330"/>
                    </a:lnTo>
                    <a:lnTo>
                      <a:pt x="513" y="335"/>
                    </a:lnTo>
                    <a:lnTo>
                      <a:pt x="510" y="340"/>
                    </a:lnTo>
                    <a:lnTo>
                      <a:pt x="508" y="344"/>
                    </a:lnTo>
                    <a:lnTo>
                      <a:pt x="506" y="349"/>
                    </a:lnTo>
                    <a:lnTo>
                      <a:pt x="504" y="354"/>
                    </a:lnTo>
                    <a:lnTo>
                      <a:pt x="502" y="359"/>
                    </a:lnTo>
                    <a:lnTo>
                      <a:pt x="500" y="363"/>
                    </a:lnTo>
                    <a:lnTo>
                      <a:pt x="498" y="368"/>
                    </a:lnTo>
                    <a:lnTo>
                      <a:pt x="495" y="372"/>
                    </a:lnTo>
                    <a:lnTo>
                      <a:pt x="494" y="376"/>
                    </a:lnTo>
                    <a:lnTo>
                      <a:pt x="490" y="382"/>
                    </a:lnTo>
                    <a:lnTo>
                      <a:pt x="488" y="386"/>
                    </a:lnTo>
                    <a:lnTo>
                      <a:pt x="485" y="391"/>
                    </a:lnTo>
                    <a:lnTo>
                      <a:pt x="482" y="394"/>
                    </a:lnTo>
                    <a:lnTo>
                      <a:pt x="478" y="399"/>
                    </a:lnTo>
                    <a:lnTo>
                      <a:pt x="476" y="404"/>
                    </a:lnTo>
                    <a:lnTo>
                      <a:pt x="472" y="407"/>
                    </a:lnTo>
                    <a:lnTo>
                      <a:pt x="469" y="412"/>
                    </a:lnTo>
                    <a:lnTo>
                      <a:pt x="465" y="415"/>
                    </a:lnTo>
                    <a:lnTo>
                      <a:pt x="463" y="420"/>
                    </a:lnTo>
                    <a:lnTo>
                      <a:pt x="459" y="423"/>
                    </a:lnTo>
                    <a:lnTo>
                      <a:pt x="458" y="425"/>
                    </a:lnTo>
                    <a:lnTo>
                      <a:pt x="454" y="427"/>
                    </a:lnTo>
                    <a:lnTo>
                      <a:pt x="452" y="430"/>
                    </a:lnTo>
                    <a:lnTo>
                      <a:pt x="450" y="432"/>
                    </a:lnTo>
                    <a:lnTo>
                      <a:pt x="447" y="433"/>
                    </a:lnTo>
                    <a:lnTo>
                      <a:pt x="445" y="436"/>
                    </a:lnTo>
                    <a:lnTo>
                      <a:pt x="442" y="438"/>
                    </a:lnTo>
                    <a:lnTo>
                      <a:pt x="440" y="440"/>
                    </a:lnTo>
                    <a:lnTo>
                      <a:pt x="438" y="443"/>
                    </a:lnTo>
                    <a:lnTo>
                      <a:pt x="435" y="444"/>
                    </a:lnTo>
                    <a:lnTo>
                      <a:pt x="433" y="446"/>
                    </a:lnTo>
                    <a:lnTo>
                      <a:pt x="430" y="448"/>
                    </a:lnTo>
                    <a:lnTo>
                      <a:pt x="428" y="450"/>
                    </a:lnTo>
                    <a:lnTo>
                      <a:pt x="426" y="452"/>
                    </a:lnTo>
                    <a:lnTo>
                      <a:pt x="423" y="453"/>
                    </a:lnTo>
                    <a:lnTo>
                      <a:pt x="420" y="456"/>
                    </a:lnTo>
                    <a:lnTo>
                      <a:pt x="417" y="457"/>
                    </a:lnTo>
                    <a:lnTo>
                      <a:pt x="415" y="459"/>
                    </a:lnTo>
                    <a:lnTo>
                      <a:pt x="413" y="461"/>
                    </a:lnTo>
                    <a:lnTo>
                      <a:pt x="410" y="462"/>
                    </a:lnTo>
                    <a:lnTo>
                      <a:pt x="407" y="464"/>
                    </a:lnTo>
                    <a:lnTo>
                      <a:pt x="405" y="465"/>
                    </a:lnTo>
                    <a:lnTo>
                      <a:pt x="402" y="467"/>
                    </a:lnTo>
                    <a:lnTo>
                      <a:pt x="399" y="468"/>
                    </a:lnTo>
                    <a:lnTo>
                      <a:pt x="397" y="470"/>
                    </a:lnTo>
                    <a:lnTo>
                      <a:pt x="394" y="471"/>
                    </a:lnTo>
                    <a:lnTo>
                      <a:pt x="391" y="474"/>
                    </a:lnTo>
                    <a:lnTo>
                      <a:pt x="389" y="474"/>
                    </a:lnTo>
                    <a:lnTo>
                      <a:pt x="386" y="475"/>
                    </a:lnTo>
                    <a:lnTo>
                      <a:pt x="383" y="476"/>
                    </a:lnTo>
                    <a:lnTo>
                      <a:pt x="380" y="478"/>
                    </a:lnTo>
                    <a:lnTo>
                      <a:pt x="378" y="478"/>
                    </a:lnTo>
                    <a:lnTo>
                      <a:pt x="374" y="480"/>
                    </a:lnTo>
                    <a:lnTo>
                      <a:pt x="372" y="481"/>
                    </a:lnTo>
                    <a:lnTo>
                      <a:pt x="370" y="482"/>
                    </a:lnTo>
                    <a:lnTo>
                      <a:pt x="366" y="483"/>
                    </a:lnTo>
                    <a:lnTo>
                      <a:pt x="364" y="484"/>
                    </a:lnTo>
                    <a:lnTo>
                      <a:pt x="360" y="484"/>
                    </a:lnTo>
                    <a:lnTo>
                      <a:pt x="358" y="486"/>
                    </a:lnTo>
                    <a:lnTo>
                      <a:pt x="355" y="486"/>
                    </a:lnTo>
                    <a:lnTo>
                      <a:pt x="352" y="488"/>
                    </a:lnTo>
                    <a:lnTo>
                      <a:pt x="349" y="488"/>
                    </a:lnTo>
                    <a:lnTo>
                      <a:pt x="347" y="489"/>
                    </a:lnTo>
                    <a:lnTo>
                      <a:pt x="343" y="489"/>
                    </a:lnTo>
                    <a:lnTo>
                      <a:pt x="341" y="490"/>
                    </a:lnTo>
                    <a:lnTo>
                      <a:pt x="337" y="490"/>
                    </a:lnTo>
                    <a:lnTo>
                      <a:pt x="335" y="491"/>
                    </a:lnTo>
                    <a:lnTo>
                      <a:pt x="332" y="493"/>
                    </a:lnTo>
                    <a:lnTo>
                      <a:pt x="328" y="493"/>
                    </a:lnTo>
                    <a:lnTo>
                      <a:pt x="326" y="493"/>
                    </a:lnTo>
                    <a:lnTo>
                      <a:pt x="323" y="494"/>
                    </a:lnTo>
                    <a:lnTo>
                      <a:pt x="320" y="494"/>
                    </a:lnTo>
                    <a:lnTo>
                      <a:pt x="317" y="494"/>
                    </a:lnTo>
                    <a:lnTo>
                      <a:pt x="314" y="495"/>
                    </a:lnTo>
                    <a:lnTo>
                      <a:pt x="311" y="496"/>
                    </a:lnTo>
                    <a:lnTo>
                      <a:pt x="308" y="496"/>
                    </a:lnTo>
                    <a:lnTo>
                      <a:pt x="304" y="496"/>
                    </a:lnTo>
                    <a:lnTo>
                      <a:pt x="302" y="497"/>
                    </a:lnTo>
                    <a:lnTo>
                      <a:pt x="298" y="497"/>
                    </a:lnTo>
                    <a:lnTo>
                      <a:pt x="295" y="497"/>
                    </a:lnTo>
                    <a:lnTo>
                      <a:pt x="292" y="497"/>
                    </a:lnTo>
                    <a:lnTo>
                      <a:pt x="289" y="497"/>
                    </a:lnTo>
                    <a:lnTo>
                      <a:pt x="286" y="499"/>
                    </a:lnTo>
                    <a:lnTo>
                      <a:pt x="286" y="567"/>
                    </a:lnTo>
                    <a:close/>
                  </a:path>
                </a:pathLst>
              </a:custGeom>
              <a:solidFill>
                <a:srgbClr val="000000"/>
              </a:solidFill>
              <a:ln w="9525">
                <a:noFill/>
                <a:round/>
                <a:headEnd/>
                <a:tailEnd/>
              </a:ln>
            </p:spPr>
            <p:txBody>
              <a:bodyPr/>
              <a:lstStyle/>
              <a:p>
                <a:endParaRPr lang="en-US"/>
              </a:p>
            </p:txBody>
          </p:sp>
          <p:sp>
            <p:nvSpPr>
              <p:cNvPr id="12401" name="Freeform 28"/>
              <p:cNvSpPr>
                <a:spLocks/>
              </p:cNvSpPr>
              <p:nvPr/>
            </p:nvSpPr>
            <p:spPr bwMode="auto">
              <a:xfrm>
                <a:off x="1903" y="834"/>
                <a:ext cx="52" cy="50"/>
              </a:xfrm>
              <a:custGeom>
                <a:avLst/>
                <a:gdLst>
                  <a:gd name="T0" fmla="*/ 0 w 257"/>
                  <a:gd name="T1" fmla="*/ 0 h 251"/>
                  <a:gd name="T2" fmla="*/ 0 w 257"/>
                  <a:gd name="T3" fmla="*/ 0 h 251"/>
                  <a:gd name="T4" fmla="*/ 0 w 257"/>
                  <a:gd name="T5" fmla="*/ 0 h 251"/>
                  <a:gd name="T6" fmla="*/ 0 w 257"/>
                  <a:gd name="T7" fmla="*/ 0 h 251"/>
                  <a:gd name="T8" fmla="*/ 0 w 257"/>
                  <a:gd name="T9" fmla="*/ 0 h 251"/>
                  <a:gd name="T10" fmla="*/ 0 w 257"/>
                  <a:gd name="T11" fmla="*/ 0 h 251"/>
                  <a:gd name="T12" fmla="*/ 0 w 257"/>
                  <a:gd name="T13" fmla="*/ 0 h 251"/>
                  <a:gd name="T14" fmla="*/ 0 w 257"/>
                  <a:gd name="T15" fmla="*/ 0 h 251"/>
                  <a:gd name="T16" fmla="*/ 0 w 257"/>
                  <a:gd name="T17" fmla="*/ 0 h 251"/>
                  <a:gd name="T18" fmla="*/ 0 w 257"/>
                  <a:gd name="T19" fmla="*/ 0 h 251"/>
                  <a:gd name="T20" fmla="*/ 0 w 257"/>
                  <a:gd name="T21" fmla="*/ 0 h 251"/>
                  <a:gd name="T22" fmla="*/ 0 w 257"/>
                  <a:gd name="T23" fmla="*/ 0 h 251"/>
                  <a:gd name="T24" fmla="*/ 0 w 257"/>
                  <a:gd name="T25" fmla="*/ 0 h 251"/>
                  <a:gd name="T26" fmla="*/ 0 w 257"/>
                  <a:gd name="T27" fmla="*/ 0 h 251"/>
                  <a:gd name="T28" fmla="*/ 0 w 257"/>
                  <a:gd name="T29" fmla="*/ 0 h 251"/>
                  <a:gd name="T30" fmla="*/ 0 w 257"/>
                  <a:gd name="T31" fmla="*/ 0 h 251"/>
                  <a:gd name="T32" fmla="*/ 0 w 257"/>
                  <a:gd name="T33" fmla="*/ 0 h 251"/>
                  <a:gd name="T34" fmla="*/ 0 w 257"/>
                  <a:gd name="T35" fmla="*/ 0 h 251"/>
                  <a:gd name="T36" fmla="*/ 0 w 257"/>
                  <a:gd name="T37" fmla="*/ 0 h 251"/>
                  <a:gd name="T38" fmla="*/ 0 w 257"/>
                  <a:gd name="T39" fmla="*/ 0 h 251"/>
                  <a:gd name="T40" fmla="*/ 0 w 257"/>
                  <a:gd name="T41" fmla="*/ 0 h 251"/>
                  <a:gd name="T42" fmla="*/ 0 w 257"/>
                  <a:gd name="T43" fmla="*/ 0 h 251"/>
                  <a:gd name="T44" fmla="*/ 0 w 257"/>
                  <a:gd name="T45" fmla="*/ 0 h 251"/>
                  <a:gd name="T46" fmla="*/ 0 w 257"/>
                  <a:gd name="T47" fmla="*/ 0 h 251"/>
                  <a:gd name="T48" fmla="*/ 0 w 257"/>
                  <a:gd name="T49" fmla="*/ 0 h 251"/>
                  <a:gd name="T50" fmla="*/ 0 w 257"/>
                  <a:gd name="T51" fmla="*/ 0 h 251"/>
                  <a:gd name="T52" fmla="*/ 0 w 257"/>
                  <a:gd name="T53" fmla="*/ 0 h 251"/>
                  <a:gd name="T54" fmla="*/ 0 w 257"/>
                  <a:gd name="T55" fmla="*/ 0 h 251"/>
                  <a:gd name="T56" fmla="*/ 0 w 257"/>
                  <a:gd name="T57" fmla="*/ 0 h 251"/>
                  <a:gd name="T58" fmla="*/ 0 w 257"/>
                  <a:gd name="T59" fmla="*/ 0 h 251"/>
                  <a:gd name="T60" fmla="*/ 0 w 257"/>
                  <a:gd name="T61" fmla="*/ 0 h 251"/>
                  <a:gd name="T62" fmla="*/ 0 w 257"/>
                  <a:gd name="T63" fmla="*/ 0 h 251"/>
                  <a:gd name="T64" fmla="*/ 0 w 257"/>
                  <a:gd name="T65" fmla="*/ 0 h 251"/>
                  <a:gd name="T66" fmla="*/ 0 w 257"/>
                  <a:gd name="T67" fmla="*/ 0 h 251"/>
                  <a:gd name="T68" fmla="*/ 0 w 257"/>
                  <a:gd name="T69" fmla="*/ 0 h 251"/>
                  <a:gd name="T70" fmla="*/ 0 w 257"/>
                  <a:gd name="T71" fmla="*/ 0 h 251"/>
                  <a:gd name="T72" fmla="*/ 0 w 257"/>
                  <a:gd name="T73" fmla="*/ 0 h 251"/>
                  <a:gd name="T74" fmla="*/ 0 w 257"/>
                  <a:gd name="T75" fmla="*/ 0 h 251"/>
                  <a:gd name="T76" fmla="*/ 0 w 257"/>
                  <a:gd name="T77" fmla="*/ 0 h 251"/>
                  <a:gd name="T78" fmla="*/ 0 w 257"/>
                  <a:gd name="T79" fmla="*/ 0 h 251"/>
                  <a:gd name="T80" fmla="*/ 0 w 257"/>
                  <a:gd name="T81" fmla="*/ 0 h 251"/>
                  <a:gd name="T82" fmla="*/ 0 w 257"/>
                  <a:gd name="T83" fmla="*/ 0 h 251"/>
                  <a:gd name="T84" fmla="*/ 0 w 257"/>
                  <a:gd name="T85" fmla="*/ 0 h 251"/>
                  <a:gd name="T86" fmla="*/ 0 w 257"/>
                  <a:gd name="T87" fmla="*/ 0 h 251"/>
                  <a:gd name="T88" fmla="*/ 0 w 257"/>
                  <a:gd name="T89" fmla="*/ 0 h 251"/>
                  <a:gd name="T90" fmla="*/ 0 w 257"/>
                  <a:gd name="T91" fmla="*/ 0 h 251"/>
                  <a:gd name="T92" fmla="*/ 0 w 257"/>
                  <a:gd name="T93" fmla="*/ 0 h 251"/>
                  <a:gd name="T94" fmla="*/ 0 w 257"/>
                  <a:gd name="T95" fmla="*/ 0 h 251"/>
                  <a:gd name="T96" fmla="*/ 0 w 257"/>
                  <a:gd name="T97" fmla="*/ 0 h 251"/>
                  <a:gd name="T98" fmla="*/ 0 w 257"/>
                  <a:gd name="T99" fmla="*/ 0 h 251"/>
                  <a:gd name="T100" fmla="*/ 0 w 257"/>
                  <a:gd name="T101" fmla="*/ 0 h 251"/>
                  <a:gd name="T102" fmla="*/ 0 w 257"/>
                  <a:gd name="T103" fmla="*/ 0 h 251"/>
                  <a:gd name="T104" fmla="*/ 0 w 257"/>
                  <a:gd name="T105" fmla="*/ 0 h 251"/>
                  <a:gd name="T106" fmla="*/ 0 w 257"/>
                  <a:gd name="T107" fmla="*/ 0 h 251"/>
                  <a:gd name="T108" fmla="*/ 0 w 257"/>
                  <a:gd name="T109" fmla="*/ 0 h 251"/>
                  <a:gd name="T110" fmla="*/ 0 w 257"/>
                  <a:gd name="T111" fmla="*/ 0 h 251"/>
                  <a:gd name="T112" fmla="*/ 0 w 257"/>
                  <a:gd name="T113" fmla="*/ 0 h 251"/>
                  <a:gd name="T114" fmla="*/ 0 w 257"/>
                  <a:gd name="T115" fmla="*/ 0 h 251"/>
                  <a:gd name="T116" fmla="*/ 0 w 257"/>
                  <a:gd name="T117" fmla="*/ 0 h 251"/>
                  <a:gd name="T118" fmla="*/ 0 w 257"/>
                  <a:gd name="T119" fmla="*/ 0 h 251"/>
                  <a:gd name="T120" fmla="*/ 0 w 257"/>
                  <a:gd name="T121" fmla="*/ 0 h 251"/>
                  <a:gd name="T122" fmla="*/ 0 w 257"/>
                  <a:gd name="T123" fmla="*/ 0 h 25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7"/>
                  <a:gd name="T187" fmla="*/ 0 h 251"/>
                  <a:gd name="T188" fmla="*/ 257 w 257"/>
                  <a:gd name="T189" fmla="*/ 251 h 25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7" h="251">
                    <a:moveTo>
                      <a:pt x="135" y="251"/>
                    </a:moveTo>
                    <a:lnTo>
                      <a:pt x="138" y="251"/>
                    </a:lnTo>
                    <a:lnTo>
                      <a:pt x="141" y="251"/>
                    </a:lnTo>
                    <a:lnTo>
                      <a:pt x="145" y="250"/>
                    </a:lnTo>
                    <a:lnTo>
                      <a:pt x="147" y="250"/>
                    </a:lnTo>
                    <a:lnTo>
                      <a:pt x="151" y="250"/>
                    </a:lnTo>
                    <a:lnTo>
                      <a:pt x="154" y="250"/>
                    </a:lnTo>
                    <a:lnTo>
                      <a:pt x="157" y="250"/>
                    </a:lnTo>
                    <a:lnTo>
                      <a:pt x="160" y="248"/>
                    </a:lnTo>
                    <a:lnTo>
                      <a:pt x="164" y="247"/>
                    </a:lnTo>
                    <a:lnTo>
                      <a:pt x="166" y="247"/>
                    </a:lnTo>
                    <a:lnTo>
                      <a:pt x="170" y="246"/>
                    </a:lnTo>
                    <a:lnTo>
                      <a:pt x="172" y="246"/>
                    </a:lnTo>
                    <a:lnTo>
                      <a:pt x="175" y="245"/>
                    </a:lnTo>
                    <a:lnTo>
                      <a:pt x="178" y="244"/>
                    </a:lnTo>
                    <a:lnTo>
                      <a:pt x="180" y="242"/>
                    </a:lnTo>
                    <a:lnTo>
                      <a:pt x="184" y="241"/>
                    </a:lnTo>
                    <a:lnTo>
                      <a:pt x="188" y="240"/>
                    </a:lnTo>
                    <a:lnTo>
                      <a:pt x="190" y="238"/>
                    </a:lnTo>
                    <a:lnTo>
                      <a:pt x="192" y="236"/>
                    </a:lnTo>
                    <a:lnTo>
                      <a:pt x="195" y="235"/>
                    </a:lnTo>
                    <a:lnTo>
                      <a:pt x="198" y="233"/>
                    </a:lnTo>
                    <a:lnTo>
                      <a:pt x="201" y="231"/>
                    </a:lnTo>
                    <a:lnTo>
                      <a:pt x="203" y="229"/>
                    </a:lnTo>
                    <a:lnTo>
                      <a:pt x="206" y="227"/>
                    </a:lnTo>
                    <a:lnTo>
                      <a:pt x="208" y="226"/>
                    </a:lnTo>
                    <a:lnTo>
                      <a:pt x="211" y="223"/>
                    </a:lnTo>
                    <a:lnTo>
                      <a:pt x="213" y="222"/>
                    </a:lnTo>
                    <a:lnTo>
                      <a:pt x="216" y="220"/>
                    </a:lnTo>
                    <a:lnTo>
                      <a:pt x="217" y="217"/>
                    </a:lnTo>
                    <a:lnTo>
                      <a:pt x="221" y="215"/>
                    </a:lnTo>
                    <a:lnTo>
                      <a:pt x="222" y="213"/>
                    </a:lnTo>
                    <a:lnTo>
                      <a:pt x="225" y="210"/>
                    </a:lnTo>
                    <a:lnTo>
                      <a:pt x="227" y="208"/>
                    </a:lnTo>
                    <a:lnTo>
                      <a:pt x="229" y="204"/>
                    </a:lnTo>
                    <a:lnTo>
                      <a:pt x="231" y="202"/>
                    </a:lnTo>
                    <a:lnTo>
                      <a:pt x="233" y="200"/>
                    </a:lnTo>
                    <a:lnTo>
                      <a:pt x="234" y="197"/>
                    </a:lnTo>
                    <a:lnTo>
                      <a:pt x="237" y="195"/>
                    </a:lnTo>
                    <a:lnTo>
                      <a:pt x="238" y="193"/>
                    </a:lnTo>
                    <a:lnTo>
                      <a:pt x="240" y="189"/>
                    </a:lnTo>
                    <a:lnTo>
                      <a:pt x="241" y="187"/>
                    </a:lnTo>
                    <a:lnTo>
                      <a:pt x="244" y="184"/>
                    </a:lnTo>
                    <a:lnTo>
                      <a:pt x="245" y="181"/>
                    </a:lnTo>
                    <a:lnTo>
                      <a:pt x="246" y="178"/>
                    </a:lnTo>
                    <a:lnTo>
                      <a:pt x="247" y="175"/>
                    </a:lnTo>
                    <a:lnTo>
                      <a:pt x="248" y="171"/>
                    </a:lnTo>
                    <a:lnTo>
                      <a:pt x="250" y="169"/>
                    </a:lnTo>
                    <a:lnTo>
                      <a:pt x="251" y="166"/>
                    </a:lnTo>
                    <a:lnTo>
                      <a:pt x="251" y="163"/>
                    </a:lnTo>
                    <a:lnTo>
                      <a:pt x="252" y="160"/>
                    </a:lnTo>
                    <a:lnTo>
                      <a:pt x="253" y="157"/>
                    </a:lnTo>
                    <a:lnTo>
                      <a:pt x="254" y="153"/>
                    </a:lnTo>
                    <a:lnTo>
                      <a:pt x="254" y="151"/>
                    </a:lnTo>
                    <a:lnTo>
                      <a:pt x="254" y="146"/>
                    </a:lnTo>
                    <a:lnTo>
                      <a:pt x="256" y="144"/>
                    </a:lnTo>
                    <a:lnTo>
                      <a:pt x="257" y="140"/>
                    </a:lnTo>
                    <a:lnTo>
                      <a:pt x="257" y="138"/>
                    </a:lnTo>
                    <a:lnTo>
                      <a:pt x="257" y="134"/>
                    </a:lnTo>
                    <a:lnTo>
                      <a:pt x="257" y="131"/>
                    </a:lnTo>
                    <a:lnTo>
                      <a:pt x="257" y="128"/>
                    </a:lnTo>
                    <a:lnTo>
                      <a:pt x="256" y="125"/>
                    </a:lnTo>
                    <a:lnTo>
                      <a:pt x="256" y="121"/>
                    </a:lnTo>
                    <a:lnTo>
                      <a:pt x="254" y="118"/>
                    </a:lnTo>
                    <a:lnTo>
                      <a:pt x="254" y="114"/>
                    </a:lnTo>
                    <a:lnTo>
                      <a:pt x="254" y="111"/>
                    </a:lnTo>
                    <a:lnTo>
                      <a:pt x="253" y="107"/>
                    </a:lnTo>
                    <a:lnTo>
                      <a:pt x="253" y="104"/>
                    </a:lnTo>
                    <a:lnTo>
                      <a:pt x="252" y="100"/>
                    </a:lnTo>
                    <a:lnTo>
                      <a:pt x="251" y="96"/>
                    </a:lnTo>
                    <a:lnTo>
                      <a:pt x="250" y="93"/>
                    </a:lnTo>
                    <a:lnTo>
                      <a:pt x="250" y="89"/>
                    </a:lnTo>
                    <a:lnTo>
                      <a:pt x="248" y="87"/>
                    </a:lnTo>
                    <a:lnTo>
                      <a:pt x="246" y="83"/>
                    </a:lnTo>
                    <a:lnTo>
                      <a:pt x="246" y="80"/>
                    </a:lnTo>
                    <a:lnTo>
                      <a:pt x="244" y="76"/>
                    </a:lnTo>
                    <a:lnTo>
                      <a:pt x="242" y="74"/>
                    </a:lnTo>
                    <a:lnTo>
                      <a:pt x="241" y="70"/>
                    </a:lnTo>
                    <a:lnTo>
                      <a:pt x="239" y="68"/>
                    </a:lnTo>
                    <a:lnTo>
                      <a:pt x="237" y="64"/>
                    </a:lnTo>
                    <a:lnTo>
                      <a:pt x="235" y="61"/>
                    </a:lnTo>
                    <a:lnTo>
                      <a:pt x="233" y="58"/>
                    </a:lnTo>
                    <a:lnTo>
                      <a:pt x="231" y="55"/>
                    </a:lnTo>
                    <a:lnTo>
                      <a:pt x="229" y="51"/>
                    </a:lnTo>
                    <a:lnTo>
                      <a:pt x="227" y="50"/>
                    </a:lnTo>
                    <a:lnTo>
                      <a:pt x="225" y="47"/>
                    </a:lnTo>
                    <a:lnTo>
                      <a:pt x="222" y="44"/>
                    </a:lnTo>
                    <a:lnTo>
                      <a:pt x="220" y="42"/>
                    </a:lnTo>
                    <a:lnTo>
                      <a:pt x="217" y="39"/>
                    </a:lnTo>
                    <a:lnTo>
                      <a:pt x="215" y="37"/>
                    </a:lnTo>
                    <a:lnTo>
                      <a:pt x="211" y="35"/>
                    </a:lnTo>
                    <a:lnTo>
                      <a:pt x="208" y="31"/>
                    </a:lnTo>
                    <a:lnTo>
                      <a:pt x="207" y="30"/>
                    </a:lnTo>
                    <a:lnTo>
                      <a:pt x="203" y="28"/>
                    </a:lnTo>
                    <a:lnTo>
                      <a:pt x="201" y="25"/>
                    </a:lnTo>
                    <a:lnTo>
                      <a:pt x="197" y="23"/>
                    </a:lnTo>
                    <a:lnTo>
                      <a:pt x="195" y="22"/>
                    </a:lnTo>
                    <a:lnTo>
                      <a:pt x="192" y="20"/>
                    </a:lnTo>
                    <a:lnTo>
                      <a:pt x="189" y="18"/>
                    </a:lnTo>
                    <a:lnTo>
                      <a:pt x="185" y="17"/>
                    </a:lnTo>
                    <a:lnTo>
                      <a:pt x="183" y="14"/>
                    </a:lnTo>
                    <a:lnTo>
                      <a:pt x="179" y="13"/>
                    </a:lnTo>
                    <a:lnTo>
                      <a:pt x="176" y="12"/>
                    </a:lnTo>
                    <a:lnTo>
                      <a:pt x="172" y="10"/>
                    </a:lnTo>
                    <a:lnTo>
                      <a:pt x="170" y="9"/>
                    </a:lnTo>
                    <a:lnTo>
                      <a:pt x="166" y="7"/>
                    </a:lnTo>
                    <a:lnTo>
                      <a:pt x="163" y="7"/>
                    </a:lnTo>
                    <a:lnTo>
                      <a:pt x="159" y="6"/>
                    </a:lnTo>
                    <a:lnTo>
                      <a:pt x="155" y="4"/>
                    </a:lnTo>
                    <a:lnTo>
                      <a:pt x="152" y="4"/>
                    </a:lnTo>
                    <a:lnTo>
                      <a:pt x="148" y="3"/>
                    </a:lnTo>
                    <a:lnTo>
                      <a:pt x="146" y="3"/>
                    </a:lnTo>
                    <a:lnTo>
                      <a:pt x="142" y="3"/>
                    </a:lnTo>
                    <a:lnTo>
                      <a:pt x="138" y="1"/>
                    </a:lnTo>
                    <a:lnTo>
                      <a:pt x="135" y="0"/>
                    </a:lnTo>
                    <a:lnTo>
                      <a:pt x="132" y="0"/>
                    </a:lnTo>
                    <a:lnTo>
                      <a:pt x="128" y="0"/>
                    </a:lnTo>
                    <a:lnTo>
                      <a:pt x="123" y="0"/>
                    </a:lnTo>
                    <a:lnTo>
                      <a:pt x="120" y="0"/>
                    </a:lnTo>
                    <a:lnTo>
                      <a:pt x="117" y="0"/>
                    </a:lnTo>
                    <a:lnTo>
                      <a:pt x="114" y="1"/>
                    </a:lnTo>
                    <a:lnTo>
                      <a:pt x="110" y="3"/>
                    </a:lnTo>
                    <a:lnTo>
                      <a:pt x="107" y="3"/>
                    </a:lnTo>
                    <a:lnTo>
                      <a:pt x="103" y="4"/>
                    </a:lnTo>
                    <a:lnTo>
                      <a:pt x="99" y="4"/>
                    </a:lnTo>
                    <a:lnTo>
                      <a:pt x="96" y="5"/>
                    </a:lnTo>
                    <a:lnTo>
                      <a:pt x="92" y="7"/>
                    </a:lnTo>
                    <a:lnTo>
                      <a:pt x="89" y="9"/>
                    </a:lnTo>
                    <a:lnTo>
                      <a:pt x="86" y="10"/>
                    </a:lnTo>
                    <a:lnTo>
                      <a:pt x="84" y="10"/>
                    </a:lnTo>
                    <a:lnTo>
                      <a:pt x="81" y="11"/>
                    </a:lnTo>
                    <a:lnTo>
                      <a:pt x="80" y="12"/>
                    </a:lnTo>
                    <a:lnTo>
                      <a:pt x="78" y="12"/>
                    </a:lnTo>
                    <a:lnTo>
                      <a:pt x="76" y="13"/>
                    </a:lnTo>
                    <a:lnTo>
                      <a:pt x="73" y="14"/>
                    </a:lnTo>
                    <a:lnTo>
                      <a:pt x="72" y="14"/>
                    </a:lnTo>
                    <a:lnTo>
                      <a:pt x="70" y="17"/>
                    </a:lnTo>
                    <a:lnTo>
                      <a:pt x="67" y="17"/>
                    </a:lnTo>
                    <a:lnTo>
                      <a:pt x="66" y="18"/>
                    </a:lnTo>
                    <a:lnTo>
                      <a:pt x="64" y="20"/>
                    </a:lnTo>
                    <a:lnTo>
                      <a:pt x="61" y="20"/>
                    </a:lnTo>
                    <a:lnTo>
                      <a:pt x="59" y="22"/>
                    </a:lnTo>
                    <a:lnTo>
                      <a:pt x="58" y="23"/>
                    </a:lnTo>
                    <a:lnTo>
                      <a:pt x="56" y="25"/>
                    </a:lnTo>
                    <a:lnTo>
                      <a:pt x="54" y="26"/>
                    </a:lnTo>
                    <a:lnTo>
                      <a:pt x="53" y="28"/>
                    </a:lnTo>
                    <a:lnTo>
                      <a:pt x="52" y="29"/>
                    </a:lnTo>
                    <a:lnTo>
                      <a:pt x="49" y="30"/>
                    </a:lnTo>
                    <a:lnTo>
                      <a:pt x="48" y="31"/>
                    </a:lnTo>
                    <a:lnTo>
                      <a:pt x="46" y="32"/>
                    </a:lnTo>
                    <a:lnTo>
                      <a:pt x="45" y="35"/>
                    </a:lnTo>
                    <a:lnTo>
                      <a:pt x="42" y="36"/>
                    </a:lnTo>
                    <a:lnTo>
                      <a:pt x="41" y="38"/>
                    </a:lnTo>
                    <a:lnTo>
                      <a:pt x="40" y="39"/>
                    </a:lnTo>
                    <a:lnTo>
                      <a:pt x="37" y="41"/>
                    </a:lnTo>
                    <a:lnTo>
                      <a:pt x="35" y="43"/>
                    </a:lnTo>
                    <a:lnTo>
                      <a:pt x="34" y="44"/>
                    </a:lnTo>
                    <a:lnTo>
                      <a:pt x="33" y="47"/>
                    </a:lnTo>
                    <a:lnTo>
                      <a:pt x="31" y="48"/>
                    </a:lnTo>
                    <a:lnTo>
                      <a:pt x="30" y="50"/>
                    </a:lnTo>
                    <a:lnTo>
                      <a:pt x="29" y="51"/>
                    </a:lnTo>
                    <a:lnTo>
                      <a:pt x="28" y="54"/>
                    </a:lnTo>
                    <a:lnTo>
                      <a:pt x="25" y="55"/>
                    </a:lnTo>
                    <a:lnTo>
                      <a:pt x="24" y="56"/>
                    </a:lnTo>
                    <a:lnTo>
                      <a:pt x="24" y="58"/>
                    </a:lnTo>
                    <a:lnTo>
                      <a:pt x="23" y="61"/>
                    </a:lnTo>
                    <a:lnTo>
                      <a:pt x="21" y="62"/>
                    </a:lnTo>
                    <a:lnTo>
                      <a:pt x="19" y="64"/>
                    </a:lnTo>
                    <a:lnTo>
                      <a:pt x="19" y="67"/>
                    </a:lnTo>
                    <a:lnTo>
                      <a:pt x="17" y="68"/>
                    </a:lnTo>
                    <a:lnTo>
                      <a:pt x="16" y="70"/>
                    </a:lnTo>
                    <a:lnTo>
                      <a:pt x="16" y="73"/>
                    </a:lnTo>
                    <a:lnTo>
                      <a:pt x="15" y="74"/>
                    </a:lnTo>
                    <a:lnTo>
                      <a:pt x="14" y="76"/>
                    </a:lnTo>
                    <a:lnTo>
                      <a:pt x="12" y="79"/>
                    </a:lnTo>
                    <a:lnTo>
                      <a:pt x="11" y="81"/>
                    </a:lnTo>
                    <a:lnTo>
                      <a:pt x="11" y="82"/>
                    </a:lnTo>
                    <a:lnTo>
                      <a:pt x="10" y="83"/>
                    </a:lnTo>
                    <a:lnTo>
                      <a:pt x="9" y="86"/>
                    </a:lnTo>
                    <a:lnTo>
                      <a:pt x="8" y="88"/>
                    </a:lnTo>
                    <a:lnTo>
                      <a:pt x="6" y="90"/>
                    </a:lnTo>
                    <a:lnTo>
                      <a:pt x="6" y="93"/>
                    </a:lnTo>
                    <a:lnTo>
                      <a:pt x="5" y="95"/>
                    </a:lnTo>
                    <a:lnTo>
                      <a:pt x="5" y="96"/>
                    </a:lnTo>
                    <a:lnTo>
                      <a:pt x="4" y="99"/>
                    </a:lnTo>
                    <a:lnTo>
                      <a:pt x="3" y="100"/>
                    </a:lnTo>
                    <a:lnTo>
                      <a:pt x="3" y="102"/>
                    </a:lnTo>
                    <a:lnTo>
                      <a:pt x="3" y="105"/>
                    </a:lnTo>
                    <a:lnTo>
                      <a:pt x="2" y="106"/>
                    </a:lnTo>
                    <a:lnTo>
                      <a:pt x="2" y="108"/>
                    </a:lnTo>
                    <a:lnTo>
                      <a:pt x="2" y="111"/>
                    </a:lnTo>
                    <a:lnTo>
                      <a:pt x="2" y="112"/>
                    </a:lnTo>
                    <a:lnTo>
                      <a:pt x="0" y="114"/>
                    </a:lnTo>
                    <a:lnTo>
                      <a:pt x="0" y="115"/>
                    </a:lnTo>
                    <a:lnTo>
                      <a:pt x="0" y="118"/>
                    </a:lnTo>
                    <a:lnTo>
                      <a:pt x="0" y="120"/>
                    </a:lnTo>
                    <a:lnTo>
                      <a:pt x="0" y="122"/>
                    </a:lnTo>
                    <a:lnTo>
                      <a:pt x="0" y="124"/>
                    </a:lnTo>
                    <a:lnTo>
                      <a:pt x="0" y="126"/>
                    </a:lnTo>
                    <a:lnTo>
                      <a:pt x="2" y="127"/>
                    </a:lnTo>
                    <a:lnTo>
                      <a:pt x="2" y="130"/>
                    </a:lnTo>
                    <a:lnTo>
                      <a:pt x="2" y="131"/>
                    </a:lnTo>
                    <a:lnTo>
                      <a:pt x="2" y="133"/>
                    </a:lnTo>
                    <a:lnTo>
                      <a:pt x="2" y="134"/>
                    </a:lnTo>
                    <a:lnTo>
                      <a:pt x="2" y="137"/>
                    </a:lnTo>
                    <a:lnTo>
                      <a:pt x="2" y="138"/>
                    </a:lnTo>
                    <a:lnTo>
                      <a:pt x="2" y="140"/>
                    </a:lnTo>
                    <a:lnTo>
                      <a:pt x="3" y="141"/>
                    </a:lnTo>
                    <a:lnTo>
                      <a:pt x="3" y="144"/>
                    </a:lnTo>
                    <a:lnTo>
                      <a:pt x="3" y="145"/>
                    </a:lnTo>
                    <a:lnTo>
                      <a:pt x="3" y="147"/>
                    </a:lnTo>
                    <a:lnTo>
                      <a:pt x="3" y="149"/>
                    </a:lnTo>
                    <a:lnTo>
                      <a:pt x="4" y="151"/>
                    </a:lnTo>
                    <a:lnTo>
                      <a:pt x="4" y="152"/>
                    </a:lnTo>
                    <a:lnTo>
                      <a:pt x="5" y="155"/>
                    </a:lnTo>
                    <a:lnTo>
                      <a:pt x="5" y="157"/>
                    </a:lnTo>
                    <a:lnTo>
                      <a:pt x="5" y="158"/>
                    </a:lnTo>
                    <a:lnTo>
                      <a:pt x="6" y="160"/>
                    </a:lnTo>
                    <a:lnTo>
                      <a:pt x="6" y="162"/>
                    </a:lnTo>
                    <a:lnTo>
                      <a:pt x="6" y="163"/>
                    </a:lnTo>
                    <a:lnTo>
                      <a:pt x="8" y="165"/>
                    </a:lnTo>
                    <a:lnTo>
                      <a:pt x="9" y="166"/>
                    </a:lnTo>
                    <a:lnTo>
                      <a:pt x="9" y="168"/>
                    </a:lnTo>
                    <a:lnTo>
                      <a:pt x="10" y="170"/>
                    </a:lnTo>
                    <a:lnTo>
                      <a:pt x="11" y="171"/>
                    </a:lnTo>
                    <a:lnTo>
                      <a:pt x="11" y="172"/>
                    </a:lnTo>
                    <a:lnTo>
                      <a:pt x="12" y="175"/>
                    </a:lnTo>
                    <a:lnTo>
                      <a:pt x="12" y="176"/>
                    </a:lnTo>
                    <a:lnTo>
                      <a:pt x="12" y="178"/>
                    </a:lnTo>
                    <a:lnTo>
                      <a:pt x="14" y="179"/>
                    </a:lnTo>
                    <a:lnTo>
                      <a:pt x="15" y="182"/>
                    </a:lnTo>
                    <a:lnTo>
                      <a:pt x="16" y="183"/>
                    </a:lnTo>
                    <a:lnTo>
                      <a:pt x="16" y="185"/>
                    </a:lnTo>
                    <a:lnTo>
                      <a:pt x="17" y="187"/>
                    </a:lnTo>
                    <a:lnTo>
                      <a:pt x="18" y="188"/>
                    </a:lnTo>
                    <a:lnTo>
                      <a:pt x="19" y="189"/>
                    </a:lnTo>
                    <a:lnTo>
                      <a:pt x="19" y="191"/>
                    </a:lnTo>
                    <a:lnTo>
                      <a:pt x="21" y="193"/>
                    </a:lnTo>
                    <a:lnTo>
                      <a:pt x="22" y="194"/>
                    </a:lnTo>
                    <a:lnTo>
                      <a:pt x="23" y="195"/>
                    </a:lnTo>
                    <a:lnTo>
                      <a:pt x="24" y="197"/>
                    </a:lnTo>
                    <a:lnTo>
                      <a:pt x="25" y="198"/>
                    </a:lnTo>
                    <a:lnTo>
                      <a:pt x="27" y="200"/>
                    </a:lnTo>
                    <a:lnTo>
                      <a:pt x="28" y="202"/>
                    </a:lnTo>
                    <a:lnTo>
                      <a:pt x="29" y="203"/>
                    </a:lnTo>
                    <a:lnTo>
                      <a:pt x="30" y="204"/>
                    </a:lnTo>
                    <a:lnTo>
                      <a:pt x="30" y="207"/>
                    </a:lnTo>
                    <a:lnTo>
                      <a:pt x="33" y="208"/>
                    </a:lnTo>
                    <a:lnTo>
                      <a:pt x="34" y="209"/>
                    </a:lnTo>
                    <a:lnTo>
                      <a:pt x="35" y="210"/>
                    </a:lnTo>
                    <a:lnTo>
                      <a:pt x="36" y="212"/>
                    </a:lnTo>
                    <a:lnTo>
                      <a:pt x="37" y="213"/>
                    </a:lnTo>
                    <a:lnTo>
                      <a:pt x="40" y="214"/>
                    </a:lnTo>
                    <a:lnTo>
                      <a:pt x="42" y="216"/>
                    </a:lnTo>
                    <a:lnTo>
                      <a:pt x="43" y="217"/>
                    </a:lnTo>
                    <a:lnTo>
                      <a:pt x="45" y="219"/>
                    </a:lnTo>
                    <a:lnTo>
                      <a:pt x="47" y="220"/>
                    </a:lnTo>
                    <a:lnTo>
                      <a:pt x="48" y="221"/>
                    </a:lnTo>
                    <a:lnTo>
                      <a:pt x="50" y="223"/>
                    </a:lnTo>
                    <a:lnTo>
                      <a:pt x="53" y="225"/>
                    </a:lnTo>
                    <a:lnTo>
                      <a:pt x="54" y="227"/>
                    </a:lnTo>
                    <a:lnTo>
                      <a:pt x="56" y="228"/>
                    </a:lnTo>
                    <a:lnTo>
                      <a:pt x="59" y="229"/>
                    </a:lnTo>
                    <a:lnTo>
                      <a:pt x="60" y="231"/>
                    </a:lnTo>
                    <a:lnTo>
                      <a:pt x="61" y="232"/>
                    </a:lnTo>
                    <a:lnTo>
                      <a:pt x="62" y="232"/>
                    </a:lnTo>
                    <a:lnTo>
                      <a:pt x="64" y="233"/>
                    </a:lnTo>
                    <a:lnTo>
                      <a:pt x="65" y="233"/>
                    </a:lnTo>
                    <a:lnTo>
                      <a:pt x="66" y="235"/>
                    </a:lnTo>
                    <a:lnTo>
                      <a:pt x="67" y="235"/>
                    </a:lnTo>
                    <a:lnTo>
                      <a:pt x="68" y="236"/>
                    </a:lnTo>
                    <a:lnTo>
                      <a:pt x="71" y="236"/>
                    </a:lnTo>
                    <a:lnTo>
                      <a:pt x="71" y="238"/>
                    </a:lnTo>
                    <a:lnTo>
                      <a:pt x="72" y="238"/>
                    </a:lnTo>
                    <a:lnTo>
                      <a:pt x="73" y="239"/>
                    </a:lnTo>
                    <a:lnTo>
                      <a:pt x="76" y="240"/>
                    </a:lnTo>
                    <a:lnTo>
                      <a:pt x="77" y="240"/>
                    </a:lnTo>
                    <a:lnTo>
                      <a:pt x="77" y="241"/>
                    </a:lnTo>
                    <a:lnTo>
                      <a:pt x="78" y="241"/>
                    </a:lnTo>
                    <a:lnTo>
                      <a:pt x="80" y="241"/>
                    </a:lnTo>
                    <a:lnTo>
                      <a:pt x="81" y="242"/>
                    </a:lnTo>
                    <a:lnTo>
                      <a:pt x="83" y="242"/>
                    </a:lnTo>
                    <a:lnTo>
                      <a:pt x="84" y="244"/>
                    </a:lnTo>
                    <a:lnTo>
                      <a:pt x="85" y="244"/>
                    </a:lnTo>
                    <a:lnTo>
                      <a:pt x="86" y="245"/>
                    </a:lnTo>
                    <a:lnTo>
                      <a:pt x="87" y="245"/>
                    </a:lnTo>
                    <a:lnTo>
                      <a:pt x="89" y="245"/>
                    </a:lnTo>
                    <a:lnTo>
                      <a:pt x="90" y="246"/>
                    </a:lnTo>
                    <a:lnTo>
                      <a:pt x="91" y="246"/>
                    </a:lnTo>
                    <a:lnTo>
                      <a:pt x="92" y="246"/>
                    </a:lnTo>
                    <a:lnTo>
                      <a:pt x="95" y="247"/>
                    </a:lnTo>
                    <a:lnTo>
                      <a:pt x="97" y="247"/>
                    </a:lnTo>
                    <a:lnTo>
                      <a:pt x="98" y="247"/>
                    </a:lnTo>
                    <a:lnTo>
                      <a:pt x="99" y="247"/>
                    </a:lnTo>
                    <a:lnTo>
                      <a:pt x="101" y="248"/>
                    </a:lnTo>
                    <a:lnTo>
                      <a:pt x="103" y="248"/>
                    </a:lnTo>
                    <a:lnTo>
                      <a:pt x="104" y="248"/>
                    </a:lnTo>
                    <a:lnTo>
                      <a:pt x="105" y="250"/>
                    </a:lnTo>
                    <a:lnTo>
                      <a:pt x="107" y="250"/>
                    </a:lnTo>
                    <a:lnTo>
                      <a:pt x="108" y="250"/>
                    </a:lnTo>
                    <a:lnTo>
                      <a:pt x="109" y="250"/>
                    </a:lnTo>
                    <a:lnTo>
                      <a:pt x="111" y="250"/>
                    </a:lnTo>
                    <a:lnTo>
                      <a:pt x="112" y="250"/>
                    </a:lnTo>
                    <a:lnTo>
                      <a:pt x="114" y="250"/>
                    </a:lnTo>
                    <a:lnTo>
                      <a:pt x="115" y="250"/>
                    </a:lnTo>
                    <a:lnTo>
                      <a:pt x="117" y="250"/>
                    </a:lnTo>
                    <a:lnTo>
                      <a:pt x="118" y="250"/>
                    </a:lnTo>
                    <a:lnTo>
                      <a:pt x="120" y="250"/>
                    </a:lnTo>
                    <a:lnTo>
                      <a:pt x="121" y="250"/>
                    </a:lnTo>
                    <a:lnTo>
                      <a:pt x="122" y="250"/>
                    </a:lnTo>
                    <a:lnTo>
                      <a:pt x="123" y="250"/>
                    </a:lnTo>
                    <a:lnTo>
                      <a:pt x="127" y="250"/>
                    </a:lnTo>
                    <a:lnTo>
                      <a:pt x="128" y="250"/>
                    </a:lnTo>
                    <a:lnTo>
                      <a:pt x="129" y="250"/>
                    </a:lnTo>
                    <a:lnTo>
                      <a:pt x="129" y="247"/>
                    </a:lnTo>
                    <a:lnTo>
                      <a:pt x="128" y="245"/>
                    </a:lnTo>
                    <a:lnTo>
                      <a:pt x="128" y="242"/>
                    </a:lnTo>
                    <a:lnTo>
                      <a:pt x="128" y="241"/>
                    </a:lnTo>
                    <a:lnTo>
                      <a:pt x="128" y="239"/>
                    </a:lnTo>
                    <a:lnTo>
                      <a:pt x="128" y="238"/>
                    </a:lnTo>
                    <a:lnTo>
                      <a:pt x="128" y="236"/>
                    </a:lnTo>
                    <a:lnTo>
                      <a:pt x="128" y="235"/>
                    </a:lnTo>
                    <a:lnTo>
                      <a:pt x="128" y="233"/>
                    </a:lnTo>
                    <a:lnTo>
                      <a:pt x="128" y="232"/>
                    </a:lnTo>
                    <a:lnTo>
                      <a:pt x="128" y="231"/>
                    </a:lnTo>
                    <a:lnTo>
                      <a:pt x="128" y="228"/>
                    </a:lnTo>
                    <a:lnTo>
                      <a:pt x="128" y="227"/>
                    </a:lnTo>
                    <a:lnTo>
                      <a:pt x="128" y="226"/>
                    </a:lnTo>
                    <a:lnTo>
                      <a:pt x="127" y="223"/>
                    </a:lnTo>
                    <a:lnTo>
                      <a:pt x="127" y="222"/>
                    </a:lnTo>
                    <a:lnTo>
                      <a:pt x="127" y="221"/>
                    </a:lnTo>
                    <a:lnTo>
                      <a:pt x="127" y="219"/>
                    </a:lnTo>
                    <a:lnTo>
                      <a:pt x="127" y="217"/>
                    </a:lnTo>
                    <a:lnTo>
                      <a:pt x="127" y="216"/>
                    </a:lnTo>
                    <a:lnTo>
                      <a:pt x="127" y="214"/>
                    </a:lnTo>
                    <a:lnTo>
                      <a:pt x="127" y="213"/>
                    </a:lnTo>
                    <a:lnTo>
                      <a:pt x="127" y="212"/>
                    </a:lnTo>
                    <a:lnTo>
                      <a:pt x="127" y="209"/>
                    </a:lnTo>
                    <a:lnTo>
                      <a:pt x="127" y="208"/>
                    </a:lnTo>
                    <a:lnTo>
                      <a:pt x="127" y="207"/>
                    </a:lnTo>
                    <a:lnTo>
                      <a:pt x="126" y="204"/>
                    </a:lnTo>
                    <a:lnTo>
                      <a:pt x="126" y="203"/>
                    </a:lnTo>
                    <a:lnTo>
                      <a:pt x="126" y="202"/>
                    </a:lnTo>
                    <a:lnTo>
                      <a:pt x="126" y="200"/>
                    </a:lnTo>
                    <a:lnTo>
                      <a:pt x="126" y="198"/>
                    </a:lnTo>
                    <a:lnTo>
                      <a:pt x="124" y="197"/>
                    </a:lnTo>
                    <a:lnTo>
                      <a:pt x="124" y="195"/>
                    </a:lnTo>
                    <a:lnTo>
                      <a:pt x="124" y="194"/>
                    </a:lnTo>
                    <a:lnTo>
                      <a:pt x="124" y="193"/>
                    </a:lnTo>
                    <a:lnTo>
                      <a:pt x="124" y="191"/>
                    </a:lnTo>
                    <a:lnTo>
                      <a:pt x="124" y="190"/>
                    </a:lnTo>
                    <a:lnTo>
                      <a:pt x="123" y="189"/>
                    </a:lnTo>
                    <a:lnTo>
                      <a:pt x="123" y="188"/>
                    </a:lnTo>
                    <a:lnTo>
                      <a:pt x="123" y="187"/>
                    </a:lnTo>
                    <a:lnTo>
                      <a:pt x="123" y="185"/>
                    </a:lnTo>
                    <a:lnTo>
                      <a:pt x="123" y="184"/>
                    </a:lnTo>
                    <a:lnTo>
                      <a:pt x="123" y="182"/>
                    </a:lnTo>
                    <a:lnTo>
                      <a:pt x="123" y="181"/>
                    </a:lnTo>
                    <a:lnTo>
                      <a:pt x="123" y="179"/>
                    </a:lnTo>
                    <a:lnTo>
                      <a:pt x="121" y="179"/>
                    </a:lnTo>
                    <a:lnTo>
                      <a:pt x="120" y="179"/>
                    </a:lnTo>
                    <a:lnTo>
                      <a:pt x="118" y="179"/>
                    </a:lnTo>
                    <a:lnTo>
                      <a:pt x="117" y="179"/>
                    </a:lnTo>
                    <a:lnTo>
                      <a:pt x="115" y="179"/>
                    </a:lnTo>
                    <a:lnTo>
                      <a:pt x="114" y="179"/>
                    </a:lnTo>
                    <a:lnTo>
                      <a:pt x="112" y="179"/>
                    </a:lnTo>
                    <a:lnTo>
                      <a:pt x="111" y="179"/>
                    </a:lnTo>
                    <a:lnTo>
                      <a:pt x="109" y="178"/>
                    </a:lnTo>
                    <a:lnTo>
                      <a:pt x="108" y="178"/>
                    </a:lnTo>
                    <a:lnTo>
                      <a:pt x="107" y="177"/>
                    </a:lnTo>
                    <a:lnTo>
                      <a:pt x="105" y="177"/>
                    </a:lnTo>
                    <a:lnTo>
                      <a:pt x="104" y="176"/>
                    </a:lnTo>
                    <a:lnTo>
                      <a:pt x="103" y="176"/>
                    </a:lnTo>
                    <a:lnTo>
                      <a:pt x="102" y="176"/>
                    </a:lnTo>
                    <a:lnTo>
                      <a:pt x="101" y="176"/>
                    </a:lnTo>
                    <a:lnTo>
                      <a:pt x="99" y="175"/>
                    </a:lnTo>
                    <a:lnTo>
                      <a:pt x="98" y="175"/>
                    </a:lnTo>
                    <a:lnTo>
                      <a:pt x="96" y="174"/>
                    </a:lnTo>
                    <a:lnTo>
                      <a:pt x="95" y="174"/>
                    </a:lnTo>
                    <a:lnTo>
                      <a:pt x="93" y="172"/>
                    </a:lnTo>
                    <a:lnTo>
                      <a:pt x="92" y="172"/>
                    </a:lnTo>
                    <a:lnTo>
                      <a:pt x="91" y="171"/>
                    </a:lnTo>
                    <a:lnTo>
                      <a:pt x="90" y="171"/>
                    </a:lnTo>
                    <a:lnTo>
                      <a:pt x="89" y="170"/>
                    </a:lnTo>
                    <a:lnTo>
                      <a:pt x="87" y="170"/>
                    </a:lnTo>
                    <a:lnTo>
                      <a:pt x="86" y="170"/>
                    </a:lnTo>
                    <a:lnTo>
                      <a:pt x="85" y="169"/>
                    </a:lnTo>
                    <a:lnTo>
                      <a:pt x="83" y="168"/>
                    </a:lnTo>
                    <a:lnTo>
                      <a:pt x="81" y="166"/>
                    </a:lnTo>
                    <a:lnTo>
                      <a:pt x="78" y="164"/>
                    </a:lnTo>
                    <a:lnTo>
                      <a:pt x="77" y="162"/>
                    </a:lnTo>
                    <a:lnTo>
                      <a:pt x="76" y="160"/>
                    </a:lnTo>
                    <a:lnTo>
                      <a:pt x="73" y="158"/>
                    </a:lnTo>
                    <a:lnTo>
                      <a:pt x="71" y="157"/>
                    </a:lnTo>
                    <a:lnTo>
                      <a:pt x="70" y="155"/>
                    </a:lnTo>
                    <a:lnTo>
                      <a:pt x="67" y="152"/>
                    </a:lnTo>
                    <a:lnTo>
                      <a:pt x="66" y="151"/>
                    </a:lnTo>
                    <a:lnTo>
                      <a:pt x="65" y="149"/>
                    </a:lnTo>
                    <a:lnTo>
                      <a:pt x="64" y="147"/>
                    </a:lnTo>
                    <a:lnTo>
                      <a:pt x="64" y="146"/>
                    </a:lnTo>
                    <a:lnTo>
                      <a:pt x="62" y="145"/>
                    </a:lnTo>
                    <a:lnTo>
                      <a:pt x="62" y="144"/>
                    </a:lnTo>
                    <a:lnTo>
                      <a:pt x="61" y="143"/>
                    </a:lnTo>
                    <a:lnTo>
                      <a:pt x="61" y="141"/>
                    </a:lnTo>
                    <a:lnTo>
                      <a:pt x="60" y="140"/>
                    </a:lnTo>
                    <a:lnTo>
                      <a:pt x="59" y="139"/>
                    </a:lnTo>
                    <a:lnTo>
                      <a:pt x="59" y="138"/>
                    </a:lnTo>
                    <a:lnTo>
                      <a:pt x="58" y="137"/>
                    </a:lnTo>
                    <a:lnTo>
                      <a:pt x="58" y="136"/>
                    </a:lnTo>
                    <a:lnTo>
                      <a:pt x="58" y="134"/>
                    </a:lnTo>
                    <a:lnTo>
                      <a:pt x="56" y="133"/>
                    </a:lnTo>
                    <a:lnTo>
                      <a:pt x="56" y="131"/>
                    </a:lnTo>
                    <a:lnTo>
                      <a:pt x="56" y="130"/>
                    </a:lnTo>
                    <a:lnTo>
                      <a:pt x="54" y="128"/>
                    </a:lnTo>
                    <a:lnTo>
                      <a:pt x="54" y="126"/>
                    </a:lnTo>
                    <a:lnTo>
                      <a:pt x="53" y="125"/>
                    </a:lnTo>
                    <a:lnTo>
                      <a:pt x="52" y="124"/>
                    </a:lnTo>
                    <a:lnTo>
                      <a:pt x="52" y="122"/>
                    </a:lnTo>
                    <a:lnTo>
                      <a:pt x="50" y="120"/>
                    </a:lnTo>
                    <a:lnTo>
                      <a:pt x="49" y="119"/>
                    </a:lnTo>
                    <a:lnTo>
                      <a:pt x="49" y="117"/>
                    </a:lnTo>
                    <a:lnTo>
                      <a:pt x="48" y="115"/>
                    </a:lnTo>
                    <a:lnTo>
                      <a:pt x="48" y="114"/>
                    </a:lnTo>
                    <a:lnTo>
                      <a:pt x="48" y="112"/>
                    </a:lnTo>
                    <a:lnTo>
                      <a:pt x="48" y="109"/>
                    </a:lnTo>
                    <a:lnTo>
                      <a:pt x="47" y="108"/>
                    </a:lnTo>
                    <a:lnTo>
                      <a:pt x="47" y="106"/>
                    </a:lnTo>
                    <a:lnTo>
                      <a:pt x="47" y="105"/>
                    </a:lnTo>
                    <a:lnTo>
                      <a:pt x="47" y="104"/>
                    </a:lnTo>
                    <a:lnTo>
                      <a:pt x="47" y="101"/>
                    </a:lnTo>
                    <a:lnTo>
                      <a:pt x="47" y="100"/>
                    </a:lnTo>
                    <a:lnTo>
                      <a:pt x="47" y="98"/>
                    </a:lnTo>
                    <a:lnTo>
                      <a:pt x="47" y="96"/>
                    </a:lnTo>
                    <a:lnTo>
                      <a:pt x="47" y="94"/>
                    </a:lnTo>
                    <a:lnTo>
                      <a:pt x="48" y="93"/>
                    </a:lnTo>
                    <a:lnTo>
                      <a:pt x="48" y="90"/>
                    </a:lnTo>
                    <a:lnTo>
                      <a:pt x="48" y="88"/>
                    </a:lnTo>
                    <a:lnTo>
                      <a:pt x="48" y="87"/>
                    </a:lnTo>
                    <a:lnTo>
                      <a:pt x="48" y="85"/>
                    </a:lnTo>
                    <a:lnTo>
                      <a:pt x="48" y="83"/>
                    </a:lnTo>
                    <a:lnTo>
                      <a:pt x="49" y="82"/>
                    </a:lnTo>
                    <a:lnTo>
                      <a:pt x="49" y="80"/>
                    </a:lnTo>
                    <a:lnTo>
                      <a:pt x="49" y="79"/>
                    </a:lnTo>
                    <a:lnTo>
                      <a:pt x="50" y="76"/>
                    </a:lnTo>
                    <a:lnTo>
                      <a:pt x="52" y="75"/>
                    </a:lnTo>
                    <a:lnTo>
                      <a:pt x="52" y="73"/>
                    </a:lnTo>
                    <a:lnTo>
                      <a:pt x="53" y="70"/>
                    </a:lnTo>
                    <a:lnTo>
                      <a:pt x="53" y="69"/>
                    </a:lnTo>
                    <a:lnTo>
                      <a:pt x="54" y="67"/>
                    </a:lnTo>
                    <a:lnTo>
                      <a:pt x="55" y="64"/>
                    </a:lnTo>
                    <a:lnTo>
                      <a:pt x="56" y="62"/>
                    </a:lnTo>
                    <a:lnTo>
                      <a:pt x="58" y="61"/>
                    </a:lnTo>
                    <a:lnTo>
                      <a:pt x="59" y="58"/>
                    </a:lnTo>
                    <a:lnTo>
                      <a:pt x="60" y="57"/>
                    </a:lnTo>
                    <a:lnTo>
                      <a:pt x="61" y="55"/>
                    </a:lnTo>
                    <a:lnTo>
                      <a:pt x="62" y="54"/>
                    </a:lnTo>
                    <a:lnTo>
                      <a:pt x="64" y="51"/>
                    </a:lnTo>
                    <a:lnTo>
                      <a:pt x="66" y="50"/>
                    </a:lnTo>
                    <a:lnTo>
                      <a:pt x="67" y="49"/>
                    </a:lnTo>
                    <a:lnTo>
                      <a:pt x="68" y="47"/>
                    </a:lnTo>
                    <a:lnTo>
                      <a:pt x="71" y="45"/>
                    </a:lnTo>
                    <a:lnTo>
                      <a:pt x="72" y="44"/>
                    </a:lnTo>
                    <a:lnTo>
                      <a:pt x="73" y="43"/>
                    </a:lnTo>
                    <a:lnTo>
                      <a:pt x="76" y="42"/>
                    </a:lnTo>
                    <a:lnTo>
                      <a:pt x="77" y="41"/>
                    </a:lnTo>
                    <a:lnTo>
                      <a:pt x="78" y="39"/>
                    </a:lnTo>
                    <a:lnTo>
                      <a:pt x="80" y="37"/>
                    </a:lnTo>
                    <a:lnTo>
                      <a:pt x="81" y="37"/>
                    </a:lnTo>
                    <a:lnTo>
                      <a:pt x="84" y="36"/>
                    </a:lnTo>
                    <a:lnTo>
                      <a:pt x="85" y="33"/>
                    </a:lnTo>
                    <a:lnTo>
                      <a:pt x="86" y="32"/>
                    </a:lnTo>
                    <a:lnTo>
                      <a:pt x="89" y="31"/>
                    </a:lnTo>
                    <a:lnTo>
                      <a:pt x="91" y="31"/>
                    </a:lnTo>
                    <a:lnTo>
                      <a:pt x="92" y="30"/>
                    </a:lnTo>
                    <a:lnTo>
                      <a:pt x="95" y="29"/>
                    </a:lnTo>
                    <a:lnTo>
                      <a:pt x="97" y="28"/>
                    </a:lnTo>
                    <a:lnTo>
                      <a:pt x="99" y="28"/>
                    </a:lnTo>
                    <a:lnTo>
                      <a:pt x="101" y="26"/>
                    </a:lnTo>
                    <a:lnTo>
                      <a:pt x="103" y="26"/>
                    </a:lnTo>
                    <a:lnTo>
                      <a:pt x="104" y="25"/>
                    </a:lnTo>
                    <a:lnTo>
                      <a:pt x="107" y="25"/>
                    </a:lnTo>
                    <a:lnTo>
                      <a:pt x="109" y="24"/>
                    </a:lnTo>
                    <a:lnTo>
                      <a:pt x="110" y="23"/>
                    </a:lnTo>
                    <a:lnTo>
                      <a:pt x="112" y="23"/>
                    </a:lnTo>
                    <a:lnTo>
                      <a:pt x="115" y="23"/>
                    </a:lnTo>
                    <a:lnTo>
                      <a:pt x="117" y="23"/>
                    </a:lnTo>
                    <a:lnTo>
                      <a:pt x="118" y="23"/>
                    </a:lnTo>
                    <a:lnTo>
                      <a:pt x="121" y="22"/>
                    </a:lnTo>
                    <a:lnTo>
                      <a:pt x="123" y="22"/>
                    </a:lnTo>
                    <a:lnTo>
                      <a:pt x="126" y="22"/>
                    </a:lnTo>
                    <a:lnTo>
                      <a:pt x="128" y="22"/>
                    </a:lnTo>
                    <a:lnTo>
                      <a:pt x="129" y="22"/>
                    </a:lnTo>
                    <a:lnTo>
                      <a:pt x="132" y="22"/>
                    </a:lnTo>
                    <a:lnTo>
                      <a:pt x="134" y="22"/>
                    </a:lnTo>
                    <a:lnTo>
                      <a:pt x="136" y="22"/>
                    </a:lnTo>
                    <a:lnTo>
                      <a:pt x="138" y="22"/>
                    </a:lnTo>
                    <a:lnTo>
                      <a:pt x="140" y="23"/>
                    </a:lnTo>
                    <a:lnTo>
                      <a:pt x="141" y="23"/>
                    </a:lnTo>
                    <a:lnTo>
                      <a:pt x="145" y="23"/>
                    </a:lnTo>
                    <a:lnTo>
                      <a:pt x="146" y="23"/>
                    </a:lnTo>
                    <a:lnTo>
                      <a:pt x="148" y="24"/>
                    </a:lnTo>
                    <a:lnTo>
                      <a:pt x="149" y="25"/>
                    </a:lnTo>
                    <a:lnTo>
                      <a:pt x="152" y="25"/>
                    </a:lnTo>
                    <a:lnTo>
                      <a:pt x="154" y="25"/>
                    </a:lnTo>
                    <a:lnTo>
                      <a:pt x="157" y="26"/>
                    </a:lnTo>
                    <a:lnTo>
                      <a:pt x="159" y="26"/>
                    </a:lnTo>
                    <a:lnTo>
                      <a:pt x="160" y="28"/>
                    </a:lnTo>
                    <a:lnTo>
                      <a:pt x="161" y="29"/>
                    </a:lnTo>
                    <a:lnTo>
                      <a:pt x="164" y="30"/>
                    </a:lnTo>
                    <a:lnTo>
                      <a:pt x="165" y="30"/>
                    </a:lnTo>
                    <a:lnTo>
                      <a:pt x="167" y="31"/>
                    </a:lnTo>
                    <a:lnTo>
                      <a:pt x="169" y="31"/>
                    </a:lnTo>
                    <a:lnTo>
                      <a:pt x="171" y="32"/>
                    </a:lnTo>
                    <a:lnTo>
                      <a:pt x="172" y="33"/>
                    </a:lnTo>
                    <a:lnTo>
                      <a:pt x="173" y="35"/>
                    </a:lnTo>
                    <a:lnTo>
                      <a:pt x="176" y="36"/>
                    </a:lnTo>
                    <a:lnTo>
                      <a:pt x="177" y="37"/>
                    </a:lnTo>
                    <a:lnTo>
                      <a:pt x="178" y="38"/>
                    </a:lnTo>
                    <a:lnTo>
                      <a:pt x="179" y="39"/>
                    </a:lnTo>
                    <a:lnTo>
                      <a:pt x="180" y="41"/>
                    </a:lnTo>
                    <a:lnTo>
                      <a:pt x="183" y="42"/>
                    </a:lnTo>
                    <a:lnTo>
                      <a:pt x="184" y="42"/>
                    </a:lnTo>
                    <a:lnTo>
                      <a:pt x="185" y="44"/>
                    </a:lnTo>
                    <a:lnTo>
                      <a:pt x="188" y="45"/>
                    </a:lnTo>
                    <a:lnTo>
                      <a:pt x="189" y="47"/>
                    </a:lnTo>
                    <a:lnTo>
                      <a:pt x="190" y="48"/>
                    </a:lnTo>
                    <a:lnTo>
                      <a:pt x="190" y="49"/>
                    </a:lnTo>
                    <a:lnTo>
                      <a:pt x="192" y="50"/>
                    </a:lnTo>
                    <a:lnTo>
                      <a:pt x="194" y="51"/>
                    </a:lnTo>
                    <a:lnTo>
                      <a:pt x="194" y="54"/>
                    </a:lnTo>
                    <a:lnTo>
                      <a:pt x="195" y="55"/>
                    </a:lnTo>
                    <a:lnTo>
                      <a:pt x="196" y="56"/>
                    </a:lnTo>
                    <a:lnTo>
                      <a:pt x="197" y="58"/>
                    </a:lnTo>
                    <a:lnTo>
                      <a:pt x="198" y="60"/>
                    </a:lnTo>
                    <a:lnTo>
                      <a:pt x="200" y="61"/>
                    </a:lnTo>
                    <a:lnTo>
                      <a:pt x="201" y="62"/>
                    </a:lnTo>
                    <a:lnTo>
                      <a:pt x="202" y="64"/>
                    </a:lnTo>
                    <a:lnTo>
                      <a:pt x="202" y="67"/>
                    </a:lnTo>
                    <a:lnTo>
                      <a:pt x="203" y="68"/>
                    </a:lnTo>
                    <a:lnTo>
                      <a:pt x="203" y="69"/>
                    </a:lnTo>
                    <a:lnTo>
                      <a:pt x="204" y="71"/>
                    </a:lnTo>
                    <a:lnTo>
                      <a:pt x="206" y="73"/>
                    </a:lnTo>
                    <a:lnTo>
                      <a:pt x="206" y="75"/>
                    </a:lnTo>
                    <a:lnTo>
                      <a:pt x="207" y="76"/>
                    </a:lnTo>
                    <a:lnTo>
                      <a:pt x="207" y="79"/>
                    </a:lnTo>
                    <a:lnTo>
                      <a:pt x="207" y="80"/>
                    </a:lnTo>
                    <a:lnTo>
                      <a:pt x="208" y="82"/>
                    </a:lnTo>
                    <a:lnTo>
                      <a:pt x="208" y="83"/>
                    </a:lnTo>
                    <a:lnTo>
                      <a:pt x="208" y="86"/>
                    </a:lnTo>
                    <a:lnTo>
                      <a:pt x="208" y="87"/>
                    </a:lnTo>
                    <a:lnTo>
                      <a:pt x="208" y="89"/>
                    </a:lnTo>
                    <a:lnTo>
                      <a:pt x="209" y="90"/>
                    </a:lnTo>
                    <a:lnTo>
                      <a:pt x="209" y="93"/>
                    </a:lnTo>
                    <a:lnTo>
                      <a:pt x="209" y="95"/>
                    </a:lnTo>
                    <a:lnTo>
                      <a:pt x="209" y="96"/>
                    </a:lnTo>
                    <a:lnTo>
                      <a:pt x="209" y="99"/>
                    </a:lnTo>
                    <a:lnTo>
                      <a:pt x="209" y="101"/>
                    </a:lnTo>
                    <a:lnTo>
                      <a:pt x="209" y="102"/>
                    </a:lnTo>
                    <a:lnTo>
                      <a:pt x="209" y="105"/>
                    </a:lnTo>
                    <a:lnTo>
                      <a:pt x="208" y="106"/>
                    </a:lnTo>
                    <a:lnTo>
                      <a:pt x="208" y="107"/>
                    </a:lnTo>
                    <a:lnTo>
                      <a:pt x="208" y="109"/>
                    </a:lnTo>
                    <a:lnTo>
                      <a:pt x="208" y="112"/>
                    </a:lnTo>
                    <a:lnTo>
                      <a:pt x="207" y="113"/>
                    </a:lnTo>
                    <a:lnTo>
                      <a:pt x="207" y="115"/>
                    </a:lnTo>
                    <a:lnTo>
                      <a:pt x="207" y="117"/>
                    </a:lnTo>
                    <a:lnTo>
                      <a:pt x="206" y="119"/>
                    </a:lnTo>
                    <a:lnTo>
                      <a:pt x="206" y="121"/>
                    </a:lnTo>
                    <a:lnTo>
                      <a:pt x="206" y="122"/>
                    </a:lnTo>
                    <a:lnTo>
                      <a:pt x="203" y="125"/>
                    </a:lnTo>
                    <a:lnTo>
                      <a:pt x="203" y="126"/>
                    </a:lnTo>
                    <a:lnTo>
                      <a:pt x="202" y="128"/>
                    </a:lnTo>
                    <a:lnTo>
                      <a:pt x="202" y="130"/>
                    </a:lnTo>
                    <a:lnTo>
                      <a:pt x="201" y="131"/>
                    </a:lnTo>
                    <a:lnTo>
                      <a:pt x="201" y="133"/>
                    </a:lnTo>
                    <a:lnTo>
                      <a:pt x="200" y="134"/>
                    </a:lnTo>
                    <a:lnTo>
                      <a:pt x="198" y="136"/>
                    </a:lnTo>
                    <a:lnTo>
                      <a:pt x="198" y="137"/>
                    </a:lnTo>
                    <a:lnTo>
                      <a:pt x="197" y="138"/>
                    </a:lnTo>
                    <a:lnTo>
                      <a:pt x="196" y="139"/>
                    </a:lnTo>
                    <a:lnTo>
                      <a:pt x="195" y="141"/>
                    </a:lnTo>
                    <a:lnTo>
                      <a:pt x="194" y="143"/>
                    </a:lnTo>
                    <a:lnTo>
                      <a:pt x="194" y="144"/>
                    </a:lnTo>
                    <a:lnTo>
                      <a:pt x="192" y="146"/>
                    </a:lnTo>
                    <a:lnTo>
                      <a:pt x="191" y="147"/>
                    </a:lnTo>
                    <a:lnTo>
                      <a:pt x="190" y="150"/>
                    </a:lnTo>
                    <a:lnTo>
                      <a:pt x="189" y="151"/>
                    </a:lnTo>
                    <a:lnTo>
                      <a:pt x="188" y="152"/>
                    </a:lnTo>
                    <a:lnTo>
                      <a:pt x="186" y="153"/>
                    </a:lnTo>
                    <a:lnTo>
                      <a:pt x="184" y="156"/>
                    </a:lnTo>
                    <a:lnTo>
                      <a:pt x="184" y="157"/>
                    </a:lnTo>
                    <a:lnTo>
                      <a:pt x="180" y="158"/>
                    </a:lnTo>
                    <a:lnTo>
                      <a:pt x="179" y="159"/>
                    </a:lnTo>
                    <a:lnTo>
                      <a:pt x="178" y="160"/>
                    </a:lnTo>
                    <a:lnTo>
                      <a:pt x="177" y="162"/>
                    </a:lnTo>
                    <a:lnTo>
                      <a:pt x="176" y="163"/>
                    </a:lnTo>
                    <a:lnTo>
                      <a:pt x="175" y="165"/>
                    </a:lnTo>
                    <a:lnTo>
                      <a:pt x="172" y="165"/>
                    </a:lnTo>
                    <a:lnTo>
                      <a:pt x="171" y="166"/>
                    </a:lnTo>
                    <a:lnTo>
                      <a:pt x="170" y="168"/>
                    </a:lnTo>
                    <a:lnTo>
                      <a:pt x="169" y="169"/>
                    </a:lnTo>
                    <a:lnTo>
                      <a:pt x="166" y="170"/>
                    </a:lnTo>
                    <a:lnTo>
                      <a:pt x="165" y="170"/>
                    </a:lnTo>
                    <a:lnTo>
                      <a:pt x="164" y="171"/>
                    </a:lnTo>
                    <a:lnTo>
                      <a:pt x="161" y="172"/>
                    </a:lnTo>
                    <a:lnTo>
                      <a:pt x="160" y="172"/>
                    </a:lnTo>
                    <a:lnTo>
                      <a:pt x="158" y="174"/>
                    </a:lnTo>
                    <a:lnTo>
                      <a:pt x="155" y="175"/>
                    </a:lnTo>
                    <a:lnTo>
                      <a:pt x="154" y="175"/>
                    </a:lnTo>
                    <a:lnTo>
                      <a:pt x="151" y="176"/>
                    </a:lnTo>
                    <a:lnTo>
                      <a:pt x="149" y="176"/>
                    </a:lnTo>
                    <a:lnTo>
                      <a:pt x="147" y="177"/>
                    </a:lnTo>
                    <a:lnTo>
                      <a:pt x="146" y="178"/>
                    </a:lnTo>
                    <a:lnTo>
                      <a:pt x="144" y="178"/>
                    </a:lnTo>
                    <a:lnTo>
                      <a:pt x="141" y="179"/>
                    </a:lnTo>
                    <a:lnTo>
                      <a:pt x="140" y="179"/>
                    </a:lnTo>
                    <a:lnTo>
                      <a:pt x="138" y="179"/>
                    </a:lnTo>
                    <a:lnTo>
                      <a:pt x="136" y="179"/>
                    </a:lnTo>
                    <a:lnTo>
                      <a:pt x="134" y="179"/>
                    </a:lnTo>
                    <a:lnTo>
                      <a:pt x="132" y="179"/>
                    </a:lnTo>
                    <a:lnTo>
                      <a:pt x="129" y="181"/>
                    </a:lnTo>
                    <a:lnTo>
                      <a:pt x="135" y="251"/>
                    </a:lnTo>
                    <a:close/>
                  </a:path>
                </a:pathLst>
              </a:custGeom>
              <a:solidFill>
                <a:srgbClr val="000000"/>
              </a:solidFill>
              <a:ln w="9525">
                <a:noFill/>
                <a:round/>
                <a:headEnd/>
                <a:tailEnd/>
              </a:ln>
            </p:spPr>
            <p:txBody>
              <a:bodyPr/>
              <a:lstStyle/>
              <a:p>
                <a:endParaRPr lang="en-US"/>
              </a:p>
            </p:txBody>
          </p:sp>
          <p:sp>
            <p:nvSpPr>
              <p:cNvPr id="12402" name="Freeform 29"/>
              <p:cNvSpPr>
                <a:spLocks/>
              </p:cNvSpPr>
              <p:nvPr/>
            </p:nvSpPr>
            <p:spPr bwMode="auto">
              <a:xfrm>
                <a:off x="1906" y="924"/>
                <a:ext cx="47" cy="180"/>
              </a:xfrm>
              <a:custGeom>
                <a:avLst/>
                <a:gdLst>
                  <a:gd name="T0" fmla="*/ 0 w 239"/>
                  <a:gd name="T1" fmla="*/ 0 h 901"/>
                  <a:gd name="T2" fmla="*/ 0 w 239"/>
                  <a:gd name="T3" fmla="*/ 0 h 901"/>
                  <a:gd name="T4" fmla="*/ 0 w 239"/>
                  <a:gd name="T5" fmla="*/ 0 h 901"/>
                  <a:gd name="T6" fmla="*/ 0 w 239"/>
                  <a:gd name="T7" fmla="*/ 0 h 901"/>
                  <a:gd name="T8" fmla="*/ 0 w 239"/>
                  <a:gd name="T9" fmla="*/ 0 h 901"/>
                  <a:gd name="T10" fmla="*/ 0 w 239"/>
                  <a:gd name="T11" fmla="*/ 0 h 901"/>
                  <a:gd name="T12" fmla="*/ 0 w 239"/>
                  <a:gd name="T13" fmla="*/ 0 h 901"/>
                  <a:gd name="T14" fmla="*/ 0 w 239"/>
                  <a:gd name="T15" fmla="*/ 0 h 901"/>
                  <a:gd name="T16" fmla="*/ 0 w 239"/>
                  <a:gd name="T17" fmla="*/ 0 h 901"/>
                  <a:gd name="T18" fmla="*/ 0 w 239"/>
                  <a:gd name="T19" fmla="*/ 0 h 901"/>
                  <a:gd name="T20" fmla="*/ 0 w 239"/>
                  <a:gd name="T21" fmla="*/ 0 h 901"/>
                  <a:gd name="T22" fmla="*/ 0 w 239"/>
                  <a:gd name="T23" fmla="*/ 0 h 901"/>
                  <a:gd name="T24" fmla="*/ 0 w 239"/>
                  <a:gd name="T25" fmla="*/ 0 h 901"/>
                  <a:gd name="T26" fmla="*/ 0 w 239"/>
                  <a:gd name="T27" fmla="*/ 0 h 901"/>
                  <a:gd name="T28" fmla="*/ 0 w 239"/>
                  <a:gd name="T29" fmla="*/ 0 h 901"/>
                  <a:gd name="T30" fmla="*/ 0 w 239"/>
                  <a:gd name="T31" fmla="*/ 0 h 901"/>
                  <a:gd name="T32" fmla="*/ 0 w 239"/>
                  <a:gd name="T33" fmla="*/ 0 h 901"/>
                  <a:gd name="T34" fmla="*/ 0 w 239"/>
                  <a:gd name="T35" fmla="*/ 0 h 901"/>
                  <a:gd name="T36" fmla="*/ 0 w 239"/>
                  <a:gd name="T37" fmla="*/ 0 h 901"/>
                  <a:gd name="T38" fmla="*/ 0 w 239"/>
                  <a:gd name="T39" fmla="*/ 0 h 901"/>
                  <a:gd name="T40" fmla="*/ 0 w 239"/>
                  <a:gd name="T41" fmla="*/ 0 h 901"/>
                  <a:gd name="T42" fmla="*/ 0 w 239"/>
                  <a:gd name="T43" fmla="*/ 0 h 901"/>
                  <a:gd name="T44" fmla="*/ 0 w 239"/>
                  <a:gd name="T45" fmla="*/ 0 h 901"/>
                  <a:gd name="T46" fmla="*/ 0 w 239"/>
                  <a:gd name="T47" fmla="*/ 0 h 901"/>
                  <a:gd name="T48" fmla="*/ 0 w 239"/>
                  <a:gd name="T49" fmla="*/ 0 h 901"/>
                  <a:gd name="T50" fmla="*/ 0 w 239"/>
                  <a:gd name="T51" fmla="*/ 0 h 901"/>
                  <a:gd name="T52" fmla="*/ 0 w 239"/>
                  <a:gd name="T53" fmla="*/ 0 h 901"/>
                  <a:gd name="T54" fmla="*/ 0 w 239"/>
                  <a:gd name="T55" fmla="*/ 0 h 901"/>
                  <a:gd name="T56" fmla="*/ 0 w 239"/>
                  <a:gd name="T57" fmla="*/ 0 h 901"/>
                  <a:gd name="T58" fmla="*/ 0 w 239"/>
                  <a:gd name="T59" fmla="*/ 0 h 901"/>
                  <a:gd name="T60" fmla="*/ 0 w 239"/>
                  <a:gd name="T61" fmla="*/ 0 h 901"/>
                  <a:gd name="T62" fmla="*/ 0 w 239"/>
                  <a:gd name="T63" fmla="*/ 0 h 901"/>
                  <a:gd name="T64" fmla="*/ 0 w 239"/>
                  <a:gd name="T65" fmla="*/ 0 h 901"/>
                  <a:gd name="T66" fmla="*/ 0 w 239"/>
                  <a:gd name="T67" fmla="*/ 0 h 901"/>
                  <a:gd name="T68" fmla="*/ 0 w 239"/>
                  <a:gd name="T69" fmla="*/ 0 h 901"/>
                  <a:gd name="T70" fmla="*/ 0 w 239"/>
                  <a:gd name="T71" fmla="*/ 0 h 901"/>
                  <a:gd name="T72" fmla="*/ 0 w 239"/>
                  <a:gd name="T73" fmla="*/ 0 h 901"/>
                  <a:gd name="T74" fmla="*/ 0 w 239"/>
                  <a:gd name="T75" fmla="*/ 0 h 901"/>
                  <a:gd name="T76" fmla="*/ 0 w 239"/>
                  <a:gd name="T77" fmla="*/ 0 h 901"/>
                  <a:gd name="T78" fmla="*/ 0 w 239"/>
                  <a:gd name="T79" fmla="*/ 0 h 901"/>
                  <a:gd name="T80" fmla="*/ 0 w 239"/>
                  <a:gd name="T81" fmla="*/ 0 h 901"/>
                  <a:gd name="T82" fmla="*/ 0 w 239"/>
                  <a:gd name="T83" fmla="*/ 0 h 901"/>
                  <a:gd name="T84" fmla="*/ 0 w 239"/>
                  <a:gd name="T85" fmla="*/ 0 h 901"/>
                  <a:gd name="T86" fmla="*/ 0 w 239"/>
                  <a:gd name="T87" fmla="*/ 0 h 901"/>
                  <a:gd name="T88" fmla="*/ 0 w 239"/>
                  <a:gd name="T89" fmla="*/ 0 h 901"/>
                  <a:gd name="T90" fmla="*/ 0 w 239"/>
                  <a:gd name="T91" fmla="*/ 0 h 901"/>
                  <a:gd name="T92" fmla="*/ 0 w 239"/>
                  <a:gd name="T93" fmla="*/ 0 h 901"/>
                  <a:gd name="T94" fmla="*/ 0 w 239"/>
                  <a:gd name="T95" fmla="*/ 0 h 901"/>
                  <a:gd name="T96" fmla="*/ 0 w 239"/>
                  <a:gd name="T97" fmla="*/ 0 h 901"/>
                  <a:gd name="T98" fmla="*/ 0 w 239"/>
                  <a:gd name="T99" fmla="*/ 0 h 901"/>
                  <a:gd name="T100" fmla="*/ 0 w 239"/>
                  <a:gd name="T101" fmla="*/ 0 h 901"/>
                  <a:gd name="T102" fmla="*/ 0 w 239"/>
                  <a:gd name="T103" fmla="*/ 0 h 901"/>
                  <a:gd name="T104" fmla="*/ 0 w 239"/>
                  <a:gd name="T105" fmla="*/ 0 h 901"/>
                  <a:gd name="T106" fmla="*/ 0 w 239"/>
                  <a:gd name="T107" fmla="*/ 0 h 901"/>
                  <a:gd name="T108" fmla="*/ 0 w 239"/>
                  <a:gd name="T109" fmla="*/ 0 h 901"/>
                  <a:gd name="T110" fmla="*/ 0 w 239"/>
                  <a:gd name="T111" fmla="*/ 0 h 901"/>
                  <a:gd name="T112" fmla="*/ 0 w 239"/>
                  <a:gd name="T113" fmla="*/ 0 h 901"/>
                  <a:gd name="T114" fmla="*/ 0 w 239"/>
                  <a:gd name="T115" fmla="*/ 0 h 901"/>
                  <a:gd name="T116" fmla="*/ 0 w 239"/>
                  <a:gd name="T117" fmla="*/ 0 h 901"/>
                  <a:gd name="T118" fmla="*/ 0 w 239"/>
                  <a:gd name="T119" fmla="*/ 0 h 901"/>
                  <a:gd name="T120" fmla="*/ 0 w 239"/>
                  <a:gd name="T121" fmla="*/ 0 h 901"/>
                  <a:gd name="T122" fmla="*/ 0 w 239"/>
                  <a:gd name="T123" fmla="*/ 0 h 901"/>
                  <a:gd name="T124" fmla="*/ 0 w 239"/>
                  <a:gd name="T125" fmla="*/ 0 h 9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39"/>
                  <a:gd name="T190" fmla="*/ 0 h 901"/>
                  <a:gd name="T191" fmla="*/ 239 w 239"/>
                  <a:gd name="T192" fmla="*/ 901 h 90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39" h="901">
                    <a:moveTo>
                      <a:pt x="7" y="0"/>
                    </a:moveTo>
                    <a:lnTo>
                      <a:pt x="7" y="0"/>
                    </a:lnTo>
                    <a:lnTo>
                      <a:pt x="7" y="1"/>
                    </a:lnTo>
                    <a:lnTo>
                      <a:pt x="7" y="2"/>
                    </a:lnTo>
                    <a:lnTo>
                      <a:pt x="7" y="4"/>
                    </a:lnTo>
                    <a:lnTo>
                      <a:pt x="7" y="5"/>
                    </a:lnTo>
                    <a:lnTo>
                      <a:pt x="7" y="6"/>
                    </a:lnTo>
                    <a:lnTo>
                      <a:pt x="7" y="7"/>
                    </a:lnTo>
                    <a:lnTo>
                      <a:pt x="7" y="9"/>
                    </a:lnTo>
                    <a:lnTo>
                      <a:pt x="7" y="11"/>
                    </a:lnTo>
                    <a:lnTo>
                      <a:pt x="7" y="14"/>
                    </a:lnTo>
                    <a:lnTo>
                      <a:pt x="7" y="15"/>
                    </a:lnTo>
                    <a:lnTo>
                      <a:pt x="7" y="19"/>
                    </a:lnTo>
                    <a:lnTo>
                      <a:pt x="7" y="20"/>
                    </a:lnTo>
                    <a:lnTo>
                      <a:pt x="7" y="24"/>
                    </a:lnTo>
                    <a:lnTo>
                      <a:pt x="7" y="26"/>
                    </a:lnTo>
                    <a:lnTo>
                      <a:pt x="7" y="28"/>
                    </a:lnTo>
                    <a:lnTo>
                      <a:pt x="7" y="31"/>
                    </a:lnTo>
                    <a:lnTo>
                      <a:pt x="7" y="34"/>
                    </a:lnTo>
                    <a:lnTo>
                      <a:pt x="7" y="38"/>
                    </a:lnTo>
                    <a:lnTo>
                      <a:pt x="7" y="42"/>
                    </a:lnTo>
                    <a:lnTo>
                      <a:pt x="7" y="45"/>
                    </a:lnTo>
                    <a:lnTo>
                      <a:pt x="7" y="49"/>
                    </a:lnTo>
                    <a:lnTo>
                      <a:pt x="7" y="52"/>
                    </a:lnTo>
                    <a:lnTo>
                      <a:pt x="7" y="56"/>
                    </a:lnTo>
                    <a:lnTo>
                      <a:pt x="7" y="58"/>
                    </a:lnTo>
                    <a:lnTo>
                      <a:pt x="7" y="63"/>
                    </a:lnTo>
                    <a:lnTo>
                      <a:pt x="7" y="66"/>
                    </a:lnTo>
                    <a:lnTo>
                      <a:pt x="7" y="70"/>
                    </a:lnTo>
                    <a:lnTo>
                      <a:pt x="7" y="75"/>
                    </a:lnTo>
                    <a:lnTo>
                      <a:pt x="8" y="78"/>
                    </a:lnTo>
                    <a:lnTo>
                      <a:pt x="8" y="82"/>
                    </a:lnTo>
                    <a:lnTo>
                      <a:pt x="8" y="85"/>
                    </a:lnTo>
                    <a:lnTo>
                      <a:pt x="8" y="90"/>
                    </a:lnTo>
                    <a:lnTo>
                      <a:pt x="8" y="94"/>
                    </a:lnTo>
                    <a:lnTo>
                      <a:pt x="8" y="97"/>
                    </a:lnTo>
                    <a:lnTo>
                      <a:pt x="8" y="102"/>
                    </a:lnTo>
                    <a:lnTo>
                      <a:pt x="8" y="107"/>
                    </a:lnTo>
                    <a:lnTo>
                      <a:pt x="8" y="110"/>
                    </a:lnTo>
                    <a:lnTo>
                      <a:pt x="8" y="114"/>
                    </a:lnTo>
                    <a:lnTo>
                      <a:pt x="8" y="117"/>
                    </a:lnTo>
                    <a:lnTo>
                      <a:pt x="10" y="122"/>
                    </a:lnTo>
                    <a:lnTo>
                      <a:pt x="10" y="126"/>
                    </a:lnTo>
                    <a:lnTo>
                      <a:pt x="10" y="131"/>
                    </a:lnTo>
                    <a:lnTo>
                      <a:pt x="10" y="134"/>
                    </a:lnTo>
                    <a:lnTo>
                      <a:pt x="10" y="138"/>
                    </a:lnTo>
                    <a:lnTo>
                      <a:pt x="11" y="141"/>
                    </a:lnTo>
                    <a:lnTo>
                      <a:pt x="11" y="145"/>
                    </a:lnTo>
                    <a:lnTo>
                      <a:pt x="11" y="148"/>
                    </a:lnTo>
                    <a:lnTo>
                      <a:pt x="12" y="152"/>
                    </a:lnTo>
                    <a:lnTo>
                      <a:pt x="12" y="155"/>
                    </a:lnTo>
                    <a:lnTo>
                      <a:pt x="12" y="159"/>
                    </a:lnTo>
                    <a:lnTo>
                      <a:pt x="12" y="163"/>
                    </a:lnTo>
                    <a:lnTo>
                      <a:pt x="13" y="166"/>
                    </a:lnTo>
                    <a:lnTo>
                      <a:pt x="13" y="169"/>
                    </a:lnTo>
                    <a:lnTo>
                      <a:pt x="13" y="172"/>
                    </a:lnTo>
                    <a:lnTo>
                      <a:pt x="14" y="174"/>
                    </a:lnTo>
                    <a:lnTo>
                      <a:pt x="14" y="178"/>
                    </a:lnTo>
                    <a:lnTo>
                      <a:pt x="16" y="180"/>
                    </a:lnTo>
                    <a:lnTo>
                      <a:pt x="16" y="183"/>
                    </a:lnTo>
                    <a:lnTo>
                      <a:pt x="17" y="186"/>
                    </a:lnTo>
                    <a:lnTo>
                      <a:pt x="17" y="189"/>
                    </a:lnTo>
                    <a:lnTo>
                      <a:pt x="18" y="191"/>
                    </a:lnTo>
                    <a:lnTo>
                      <a:pt x="18" y="192"/>
                    </a:lnTo>
                    <a:lnTo>
                      <a:pt x="18" y="196"/>
                    </a:lnTo>
                    <a:lnTo>
                      <a:pt x="19" y="197"/>
                    </a:lnTo>
                    <a:lnTo>
                      <a:pt x="19" y="201"/>
                    </a:lnTo>
                    <a:lnTo>
                      <a:pt x="19" y="203"/>
                    </a:lnTo>
                    <a:lnTo>
                      <a:pt x="20" y="207"/>
                    </a:lnTo>
                    <a:lnTo>
                      <a:pt x="20" y="209"/>
                    </a:lnTo>
                    <a:lnTo>
                      <a:pt x="22" y="212"/>
                    </a:lnTo>
                    <a:lnTo>
                      <a:pt x="22" y="216"/>
                    </a:lnTo>
                    <a:lnTo>
                      <a:pt x="22" y="221"/>
                    </a:lnTo>
                    <a:lnTo>
                      <a:pt x="22" y="224"/>
                    </a:lnTo>
                    <a:lnTo>
                      <a:pt x="23" y="228"/>
                    </a:lnTo>
                    <a:lnTo>
                      <a:pt x="23" y="231"/>
                    </a:lnTo>
                    <a:lnTo>
                      <a:pt x="23" y="235"/>
                    </a:lnTo>
                    <a:lnTo>
                      <a:pt x="23" y="240"/>
                    </a:lnTo>
                    <a:lnTo>
                      <a:pt x="24" y="245"/>
                    </a:lnTo>
                    <a:lnTo>
                      <a:pt x="24" y="249"/>
                    </a:lnTo>
                    <a:lnTo>
                      <a:pt x="24" y="253"/>
                    </a:lnTo>
                    <a:lnTo>
                      <a:pt x="24" y="258"/>
                    </a:lnTo>
                    <a:lnTo>
                      <a:pt x="24" y="262"/>
                    </a:lnTo>
                    <a:lnTo>
                      <a:pt x="24" y="267"/>
                    </a:lnTo>
                    <a:lnTo>
                      <a:pt x="24" y="273"/>
                    </a:lnTo>
                    <a:lnTo>
                      <a:pt x="24" y="278"/>
                    </a:lnTo>
                    <a:lnTo>
                      <a:pt x="24" y="284"/>
                    </a:lnTo>
                    <a:lnTo>
                      <a:pt x="24" y="288"/>
                    </a:lnTo>
                    <a:lnTo>
                      <a:pt x="24" y="293"/>
                    </a:lnTo>
                    <a:lnTo>
                      <a:pt x="24" y="299"/>
                    </a:lnTo>
                    <a:lnTo>
                      <a:pt x="24" y="304"/>
                    </a:lnTo>
                    <a:lnTo>
                      <a:pt x="24" y="309"/>
                    </a:lnTo>
                    <a:lnTo>
                      <a:pt x="24" y="315"/>
                    </a:lnTo>
                    <a:lnTo>
                      <a:pt x="24" y="319"/>
                    </a:lnTo>
                    <a:lnTo>
                      <a:pt x="24" y="325"/>
                    </a:lnTo>
                    <a:lnTo>
                      <a:pt x="24" y="331"/>
                    </a:lnTo>
                    <a:lnTo>
                      <a:pt x="24" y="336"/>
                    </a:lnTo>
                    <a:lnTo>
                      <a:pt x="24" y="342"/>
                    </a:lnTo>
                    <a:lnTo>
                      <a:pt x="24" y="347"/>
                    </a:lnTo>
                    <a:lnTo>
                      <a:pt x="23" y="353"/>
                    </a:lnTo>
                    <a:lnTo>
                      <a:pt x="23" y="358"/>
                    </a:lnTo>
                    <a:lnTo>
                      <a:pt x="23" y="364"/>
                    </a:lnTo>
                    <a:lnTo>
                      <a:pt x="23" y="369"/>
                    </a:lnTo>
                    <a:lnTo>
                      <a:pt x="23" y="374"/>
                    </a:lnTo>
                    <a:lnTo>
                      <a:pt x="22" y="380"/>
                    </a:lnTo>
                    <a:lnTo>
                      <a:pt x="22" y="386"/>
                    </a:lnTo>
                    <a:lnTo>
                      <a:pt x="22" y="392"/>
                    </a:lnTo>
                    <a:lnTo>
                      <a:pt x="22" y="396"/>
                    </a:lnTo>
                    <a:lnTo>
                      <a:pt x="20" y="401"/>
                    </a:lnTo>
                    <a:lnTo>
                      <a:pt x="20" y="406"/>
                    </a:lnTo>
                    <a:lnTo>
                      <a:pt x="19" y="412"/>
                    </a:lnTo>
                    <a:lnTo>
                      <a:pt x="19" y="417"/>
                    </a:lnTo>
                    <a:lnTo>
                      <a:pt x="19" y="421"/>
                    </a:lnTo>
                    <a:lnTo>
                      <a:pt x="18" y="426"/>
                    </a:lnTo>
                    <a:lnTo>
                      <a:pt x="18" y="432"/>
                    </a:lnTo>
                    <a:lnTo>
                      <a:pt x="17" y="436"/>
                    </a:lnTo>
                    <a:lnTo>
                      <a:pt x="17" y="442"/>
                    </a:lnTo>
                    <a:lnTo>
                      <a:pt x="17" y="446"/>
                    </a:lnTo>
                    <a:lnTo>
                      <a:pt x="16" y="451"/>
                    </a:lnTo>
                    <a:lnTo>
                      <a:pt x="14" y="456"/>
                    </a:lnTo>
                    <a:lnTo>
                      <a:pt x="14" y="459"/>
                    </a:lnTo>
                    <a:lnTo>
                      <a:pt x="13" y="463"/>
                    </a:lnTo>
                    <a:lnTo>
                      <a:pt x="13" y="468"/>
                    </a:lnTo>
                    <a:lnTo>
                      <a:pt x="12" y="472"/>
                    </a:lnTo>
                    <a:lnTo>
                      <a:pt x="12" y="476"/>
                    </a:lnTo>
                    <a:lnTo>
                      <a:pt x="11" y="480"/>
                    </a:lnTo>
                    <a:lnTo>
                      <a:pt x="10" y="483"/>
                    </a:lnTo>
                    <a:lnTo>
                      <a:pt x="8" y="487"/>
                    </a:lnTo>
                    <a:lnTo>
                      <a:pt x="8" y="490"/>
                    </a:lnTo>
                    <a:lnTo>
                      <a:pt x="7" y="494"/>
                    </a:lnTo>
                    <a:lnTo>
                      <a:pt x="6" y="499"/>
                    </a:lnTo>
                    <a:lnTo>
                      <a:pt x="6" y="502"/>
                    </a:lnTo>
                    <a:lnTo>
                      <a:pt x="5" y="506"/>
                    </a:lnTo>
                    <a:lnTo>
                      <a:pt x="5" y="510"/>
                    </a:lnTo>
                    <a:lnTo>
                      <a:pt x="5" y="515"/>
                    </a:lnTo>
                    <a:lnTo>
                      <a:pt x="4" y="519"/>
                    </a:lnTo>
                    <a:lnTo>
                      <a:pt x="4" y="523"/>
                    </a:lnTo>
                    <a:lnTo>
                      <a:pt x="4" y="528"/>
                    </a:lnTo>
                    <a:lnTo>
                      <a:pt x="4" y="533"/>
                    </a:lnTo>
                    <a:lnTo>
                      <a:pt x="3" y="538"/>
                    </a:lnTo>
                    <a:lnTo>
                      <a:pt x="3" y="542"/>
                    </a:lnTo>
                    <a:lnTo>
                      <a:pt x="1" y="547"/>
                    </a:lnTo>
                    <a:lnTo>
                      <a:pt x="1" y="552"/>
                    </a:lnTo>
                    <a:lnTo>
                      <a:pt x="1" y="557"/>
                    </a:lnTo>
                    <a:lnTo>
                      <a:pt x="1" y="561"/>
                    </a:lnTo>
                    <a:lnTo>
                      <a:pt x="1" y="566"/>
                    </a:lnTo>
                    <a:lnTo>
                      <a:pt x="1" y="572"/>
                    </a:lnTo>
                    <a:lnTo>
                      <a:pt x="1" y="577"/>
                    </a:lnTo>
                    <a:lnTo>
                      <a:pt x="1" y="582"/>
                    </a:lnTo>
                    <a:lnTo>
                      <a:pt x="1" y="588"/>
                    </a:lnTo>
                    <a:lnTo>
                      <a:pt x="1" y="592"/>
                    </a:lnTo>
                    <a:lnTo>
                      <a:pt x="0" y="597"/>
                    </a:lnTo>
                    <a:lnTo>
                      <a:pt x="0" y="602"/>
                    </a:lnTo>
                    <a:lnTo>
                      <a:pt x="0" y="607"/>
                    </a:lnTo>
                    <a:lnTo>
                      <a:pt x="0" y="613"/>
                    </a:lnTo>
                    <a:lnTo>
                      <a:pt x="0" y="617"/>
                    </a:lnTo>
                    <a:lnTo>
                      <a:pt x="1" y="622"/>
                    </a:lnTo>
                    <a:lnTo>
                      <a:pt x="1" y="627"/>
                    </a:lnTo>
                    <a:lnTo>
                      <a:pt x="1" y="633"/>
                    </a:lnTo>
                    <a:lnTo>
                      <a:pt x="1" y="637"/>
                    </a:lnTo>
                    <a:lnTo>
                      <a:pt x="1" y="643"/>
                    </a:lnTo>
                    <a:lnTo>
                      <a:pt x="1" y="648"/>
                    </a:lnTo>
                    <a:lnTo>
                      <a:pt x="1" y="653"/>
                    </a:lnTo>
                    <a:lnTo>
                      <a:pt x="1" y="658"/>
                    </a:lnTo>
                    <a:lnTo>
                      <a:pt x="1" y="662"/>
                    </a:lnTo>
                    <a:lnTo>
                      <a:pt x="1" y="667"/>
                    </a:lnTo>
                    <a:lnTo>
                      <a:pt x="3" y="672"/>
                    </a:lnTo>
                    <a:lnTo>
                      <a:pt x="3" y="677"/>
                    </a:lnTo>
                    <a:lnTo>
                      <a:pt x="4" y="681"/>
                    </a:lnTo>
                    <a:lnTo>
                      <a:pt x="4" y="686"/>
                    </a:lnTo>
                    <a:lnTo>
                      <a:pt x="4" y="690"/>
                    </a:lnTo>
                    <a:lnTo>
                      <a:pt x="4" y="694"/>
                    </a:lnTo>
                    <a:lnTo>
                      <a:pt x="4" y="699"/>
                    </a:lnTo>
                    <a:lnTo>
                      <a:pt x="4" y="703"/>
                    </a:lnTo>
                    <a:lnTo>
                      <a:pt x="5" y="707"/>
                    </a:lnTo>
                    <a:lnTo>
                      <a:pt x="5" y="711"/>
                    </a:lnTo>
                    <a:lnTo>
                      <a:pt x="5" y="715"/>
                    </a:lnTo>
                    <a:lnTo>
                      <a:pt x="5" y="718"/>
                    </a:lnTo>
                    <a:lnTo>
                      <a:pt x="5" y="722"/>
                    </a:lnTo>
                    <a:lnTo>
                      <a:pt x="5" y="726"/>
                    </a:lnTo>
                    <a:lnTo>
                      <a:pt x="5" y="729"/>
                    </a:lnTo>
                    <a:lnTo>
                      <a:pt x="5" y="732"/>
                    </a:lnTo>
                    <a:lnTo>
                      <a:pt x="6" y="736"/>
                    </a:lnTo>
                    <a:lnTo>
                      <a:pt x="6" y="738"/>
                    </a:lnTo>
                    <a:lnTo>
                      <a:pt x="6" y="742"/>
                    </a:lnTo>
                    <a:lnTo>
                      <a:pt x="6" y="744"/>
                    </a:lnTo>
                    <a:lnTo>
                      <a:pt x="6" y="747"/>
                    </a:lnTo>
                    <a:lnTo>
                      <a:pt x="6" y="749"/>
                    </a:lnTo>
                    <a:lnTo>
                      <a:pt x="7" y="751"/>
                    </a:lnTo>
                    <a:lnTo>
                      <a:pt x="7" y="755"/>
                    </a:lnTo>
                    <a:lnTo>
                      <a:pt x="7" y="756"/>
                    </a:lnTo>
                    <a:lnTo>
                      <a:pt x="7" y="759"/>
                    </a:lnTo>
                    <a:lnTo>
                      <a:pt x="7" y="760"/>
                    </a:lnTo>
                    <a:lnTo>
                      <a:pt x="7" y="762"/>
                    </a:lnTo>
                    <a:lnTo>
                      <a:pt x="7" y="764"/>
                    </a:lnTo>
                    <a:lnTo>
                      <a:pt x="7" y="766"/>
                    </a:lnTo>
                    <a:lnTo>
                      <a:pt x="8" y="768"/>
                    </a:lnTo>
                    <a:lnTo>
                      <a:pt x="8" y="770"/>
                    </a:lnTo>
                    <a:lnTo>
                      <a:pt x="8" y="773"/>
                    </a:lnTo>
                    <a:lnTo>
                      <a:pt x="8" y="775"/>
                    </a:lnTo>
                    <a:lnTo>
                      <a:pt x="8" y="778"/>
                    </a:lnTo>
                    <a:lnTo>
                      <a:pt x="8" y="780"/>
                    </a:lnTo>
                    <a:lnTo>
                      <a:pt x="8" y="783"/>
                    </a:lnTo>
                    <a:lnTo>
                      <a:pt x="8" y="786"/>
                    </a:lnTo>
                    <a:lnTo>
                      <a:pt x="8" y="788"/>
                    </a:lnTo>
                    <a:lnTo>
                      <a:pt x="10" y="791"/>
                    </a:lnTo>
                    <a:lnTo>
                      <a:pt x="10" y="793"/>
                    </a:lnTo>
                    <a:lnTo>
                      <a:pt x="10" y="797"/>
                    </a:lnTo>
                    <a:lnTo>
                      <a:pt x="10" y="798"/>
                    </a:lnTo>
                    <a:lnTo>
                      <a:pt x="10" y="801"/>
                    </a:lnTo>
                    <a:lnTo>
                      <a:pt x="10" y="804"/>
                    </a:lnTo>
                    <a:lnTo>
                      <a:pt x="10" y="806"/>
                    </a:lnTo>
                    <a:lnTo>
                      <a:pt x="10" y="810"/>
                    </a:lnTo>
                    <a:lnTo>
                      <a:pt x="10" y="812"/>
                    </a:lnTo>
                    <a:lnTo>
                      <a:pt x="11" y="816"/>
                    </a:lnTo>
                    <a:lnTo>
                      <a:pt x="11" y="818"/>
                    </a:lnTo>
                    <a:lnTo>
                      <a:pt x="12" y="820"/>
                    </a:lnTo>
                    <a:lnTo>
                      <a:pt x="12" y="824"/>
                    </a:lnTo>
                    <a:lnTo>
                      <a:pt x="12" y="826"/>
                    </a:lnTo>
                    <a:lnTo>
                      <a:pt x="12" y="829"/>
                    </a:lnTo>
                    <a:lnTo>
                      <a:pt x="13" y="831"/>
                    </a:lnTo>
                    <a:lnTo>
                      <a:pt x="13" y="835"/>
                    </a:lnTo>
                    <a:lnTo>
                      <a:pt x="13" y="837"/>
                    </a:lnTo>
                    <a:lnTo>
                      <a:pt x="13" y="840"/>
                    </a:lnTo>
                    <a:lnTo>
                      <a:pt x="14" y="843"/>
                    </a:lnTo>
                    <a:lnTo>
                      <a:pt x="14" y="845"/>
                    </a:lnTo>
                    <a:lnTo>
                      <a:pt x="16" y="848"/>
                    </a:lnTo>
                    <a:lnTo>
                      <a:pt x="16" y="850"/>
                    </a:lnTo>
                    <a:lnTo>
                      <a:pt x="17" y="852"/>
                    </a:lnTo>
                    <a:lnTo>
                      <a:pt x="17" y="855"/>
                    </a:lnTo>
                    <a:lnTo>
                      <a:pt x="18" y="858"/>
                    </a:lnTo>
                    <a:lnTo>
                      <a:pt x="18" y="859"/>
                    </a:lnTo>
                    <a:lnTo>
                      <a:pt x="18" y="863"/>
                    </a:lnTo>
                    <a:lnTo>
                      <a:pt x="19" y="865"/>
                    </a:lnTo>
                    <a:lnTo>
                      <a:pt x="19" y="867"/>
                    </a:lnTo>
                    <a:lnTo>
                      <a:pt x="20" y="869"/>
                    </a:lnTo>
                    <a:lnTo>
                      <a:pt x="22" y="871"/>
                    </a:lnTo>
                    <a:lnTo>
                      <a:pt x="23" y="874"/>
                    </a:lnTo>
                    <a:lnTo>
                      <a:pt x="23" y="876"/>
                    </a:lnTo>
                    <a:lnTo>
                      <a:pt x="24" y="878"/>
                    </a:lnTo>
                    <a:lnTo>
                      <a:pt x="25" y="880"/>
                    </a:lnTo>
                    <a:lnTo>
                      <a:pt x="26" y="882"/>
                    </a:lnTo>
                    <a:lnTo>
                      <a:pt x="28" y="884"/>
                    </a:lnTo>
                    <a:lnTo>
                      <a:pt x="29" y="886"/>
                    </a:lnTo>
                    <a:lnTo>
                      <a:pt x="29" y="887"/>
                    </a:lnTo>
                    <a:lnTo>
                      <a:pt x="31" y="889"/>
                    </a:lnTo>
                    <a:lnTo>
                      <a:pt x="32" y="890"/>
                    </a:lnTo>
                    <a:lnTo>
                      <a:pt x="32" y="892"/>
                    </a:lnTo>
                    <a:lnTo>
                      <a:pt x="34" y="893"/>
                    </a:lnTo>
                    <a:lnTo>
                      <a:pt x="36" y="894"/>
                    </a:lnTo>
                    <a:lnTo>
                      <a:pt x="37" y="895"/>
                    </a:lnTo>
                    <a:lnTo>
                      <a:pt x="38" y="896"/>
                    </a:lnTo>
                    <a:lnTo>
                      <a:pt x="39" y="899"/>
                    </a:lnTo>
                    <a:lnTo>
                      <a:pt x="41" y="899"/>
                    </a:lnTo>
                    <a:lnTo>
                      <a:pt x="43" y="900"/>
                    </a:lnTo>
                    <a:lnTo>
                      <a:pt x="45" y="901"/>
                    </a:lnTo>
                    <a:lnTo>
                      <a:pt x="47" y="901"/>
                    </a:lnTo>
                    <a:lnTo>
                      <a:pt x="49" y="901"/>
                    </a:lnTo>
                    <a:lnTo>
                      <a:pt x="51" y="901"/>
                    </a:lnTo>
                    <a:lnTo>
                      <a:pt x="53" y="901"/>
                    </a:lnTo>
                    <a:lnTo>
                      <a:pt x="55" y="901"/>
                    </a:lnTo>
                    <a:lnTo>
                      <a:pt x="59" y="901"/>
                    </a:lnTo>
                    <a:lnTo>
                      <a:pt x="61" y="901"/>
                    </a:lnTo>
                    <a:lnTo>
                      <a:pt x="63" y="901"/>
                    </a:lnTo>
                    <a:lnTo>
                      <a:pt x="66" y="901"/>
                    </a:lnTo>
                    <a:lnTo>
                      <a:pt x="69" y="900"/>
                    </a:lnTo>
                    <a:lnTo>
                      <a:pt x="72" y="900"/>
                    </a:lnTo>
                    <a:lnTo>
                      <a:pt x="74" y="899"/>
                    </a:lnTo>
                    <a:lnTo>
                      <a:pt x="78" y="899"/>
                    </a:lnTo>
                    <a:lnTo>
                      <a:pt x="80" y="897"/>
                    </a:lnTo>
                    <a:lnTo>
                      <a:pt x="84" y="896"/>
                    </a:lnTo>
                    <a:lnTo>
                      <a:pt x="87" y="895"/>
                    </a:lnTo>
                    <a:lnTo>
                      <a:pt x="90" y="894"/>
                    </a:lnTo>
                    <a:lnTo>
                      <a:pt x="93" y="893"/>
                    </a:lnTo>
                    <a:lnTo>
                      <a:pt x="97" y="892"/>
                    </a:lnTo>
                    <a:lnTo>
                      <a:pt x="99" y="890"/>
                    </a:lnTo>
                    <a:lnTo>
                      <a:pt x="103" y="889"/>
                    </a:lnTo>
                    <a:lnTo>
                      <a:pt x="106" y="888"/>
                    </a:lnTo>
                    <a:lnTo>
                      <a:pt x="109" y="887"/>
                    </a:lnTo>
                    <a:lnTo>
                      <a:pt x="112" y="886"/>
                    </a:lnTo>
                    <a:lnTo>
                      <a:pt x="117" y="884"/>
                    </a:lnTo>
                    <a:lnTo>
                      <a:pt x="121" y="883"/>
                    </a:lnTo>
                    <a:lnTo>
                      <a:pt x="123" y="881"/>
                    </a:lnTo>
                    <a:lnTo>
                      <a:pt x="127" y="880"/>
                    </a:lnTo>
                    <a:lnTo>
                      <a:pt x="130" y="878"/>
                    </a:lnTo>
                    <a:lnTo>
                      <a:pt x="134" y="877"/>
                    </a:lnTo>
                    <a:lnTo>
                      <a:pt x="136" y="875"/>
                    </a:lnTo>
                    <a:lnTo>
                      <a:pt x="140" y="874"/>
                    </a:lnTo>
                    <a:lnTo>
                      <a:pt x="143" y="871"/>
                    </a:lnTo>
                    <a:lnTo>
                      <a:pt x="147" y="870"/>
                    </a:lnTo>
                    <a:lnTo>
                      <a:pt x="150" y="869"/>
                    </a:lnTo>
                    <a:lnTo>
                      <a:pt x="153" y="867"/>
                    </a:lnTo>
                    <a:lnTo>
                      <a:pt x="156" y="865"/>
                    </a:lnTo>
                    <a:lnTo>
                      <a:pt x="159" y="863"/>
                    </a:lnTo>
                    <a:lnTo>
                      <a:pt x="162" y="862"/>
                    </a:lnTo>
                    <a:lnTo>
                      <a:pt x="165" y="859"/>
                    </a:lnTo>
                    <a:lnTo>
                      <a:pt x="168" y="858"/>
                    </a:lnTo>
                    <a:lnTo>
                      <a:pt x="172" y="857"/>
                    </a:lnTo>
                    <a:lnTo>
                      <a:pt x="174" y="855"/>
                    </a:lnTo>
                    <a:lnTo>
                      <a:pt x="177" y="854"/>
                    </a:lnTo>
                    <a:lnTo>
                      <a:pt x="179" y="852"/>
                    </a:lnTo>
                    <a:lnTo>
                      <a:pt x="181" y="850"/>
                    </a:lnTo>
                    <a:lnTo>
                      <a:pt x="184" y="849"/>
                    </a:lnTo>
                    <a:lnTo>
                      <a:pt x="186" y="848"/>
                    </a:lnTo>
                    <a:lnTo>
                      <a:pt x="187" y="846"/>
                    </a:lnTo>
                    <a:lnTo>
                      <a:pt x="191" y="845"/>
                    </a:lnTo>
                    <a:lnTo>
                      <a:pt x="192" y="844"/>
                    </a:lnTo>
                    <a:lnTo>
                      <a:pt x="195" y="843"/>
                    </a:lnTo>
                    <a:lnTo>
                      <a:pt x="196" y="840"/>
                    </a:lnTo>
                    <a:lnTo>
                      <a:pt x="197" y="840"/>
                    </a:lnTo>
                    <a:lnTo>
                      <a:pt x="199" y="838"/>
                    </a:lnTo>
                    <a:lnTo>
                      <a:pt x="200" y="837"/>
                    </a:lnTo>
                    <a:lnTo>
                      <a:pt x="202" y="836"/>
                    </a:lnTo>
                    <a:lnTo>
                      <a:pt x="203" y="835"/>
                    </a:lnTo>
                    <a:lnTo>
                      <a:pt x="205" y="833"/>
                    </a:lnTo>
                    <a:lnTo>
                      <a:pt x="206" y="831"/>
                    </a:lnTo>
                    <a:lnTo>
                      <a:pt x="206" y="830"/>
                    </a:lnTo>
                    <a:lnTo>
                      <a:pt x="208" y="829"/>
                    </a:lnTo>
                    <a:lnTo>
                      <a:pt x="209" y="826"/>
                    </a:lnTo>
                    <a:lnTo>
                      <a:pt x="210" y="825"/>
                    </a:lnTo>
                    <a:lnTo>
                      <a:pt x="210" y="824"/>
                    </a:lnTo>
                    <a:lnTo>
                      <a:pt x="210" y="821"/>
                    </a:lnTo>
                    <a:lnTo>
                      <a:pt x="211" y="820"/>
                    </a:lnTo>
                    <a:lnTo>
                      <a:pt x="211" y="819"/>
                    </a:lnTo>
                    <a:lnTo>
                      <a:pt x="212" y="818"/>
                    </a:lnTo>
                    <a:lnTo>
                      <a:pt x="214" y="817"/>
                    </a:lnTo>
                    <a:lnTo>
                      <a:pt x="214" y="816"/>
                    </a:lnTo>
                    <a:lnTo>
                      <a:pt x="215" y="813"/>
                    </a:lnTo>
                    <a:lnTo>
                      <a:pt x="215" y="812"/>
                    </a:lnTo>
                    <a:lnTo>
                      <a:pt x="216" y="811"/>
                    </a:lnTo>
                    <a:lnTo>
                      <a:pt x="216" y="808"/>
                    </a:lnTo>
                    <a:lnTo>
                      <a:pt x="216" y="807"/>
                    </a:lnTo>
                    <a:lnTo>
                      <a:pt x="217" y="806"/>
                    </a:lnTo>
                    <a:lnTo>
                      <a:pt x="218" y="804"/>
                    </a:lnTo>
                    <a:lnTo>
                      <a:pt x="218" y="802"/>
                    </a:lnTo>
                    <a:lnTo>
                      <a:pt x="220" y="801"/>
                    </a:lnTo>
                    <a:lnTo>
                      <a:pt x="220" y="799"/>
                    </a:lnTo>
                    <a:lnTo>
                      <a:pt x="221" y="797"/>
                    </a:lnTo>
                    <a:lnTo>
                      <a:pt x="221" y="794"/>
                    </a:lnTo>
                    <a:lnTo>
                      <a:pt x="222" y="793"/>
                    </a:lnTo>
                    <a:lnTo>
                      <a:pt x="222" y="792"/>
                    </a:lnTo>
                    <a:lnTo>
                      <a:pt x="223" y="789"/>
                    </a:lnTo>
                    <a:lnTo>
                      <a:pt x="223" y="788"/>
                    </a:lnTo>
                    <a:lnTo>
                      <a:pt x="224" y="786"/>
                    </a:lnTo>
                    <a:lnTo>
                      <a:pt x="224" y="783"/>
                    </a:lnTo>
                    <a:lnTo>
                      <a:pt x="224" y="782"/>
                    </a:lnTo>
                    <a:lnTo>
                      <a:pt x="224" y="780"/>
                    </a:lnTo>
                    <a:lnTo>
                      <a:pt x="226" y="778"/>
                    </a:lnTo>
                    <a:lnTo>
                      <a:pt x="226" y="775"/>
                    </a:lnTo>
                    <a:lnTo>
                      <a:pt x="226" y="774"/>
                    </a:lnTo>
                    <a:lnTo>
                      <a:pt x="226" y="772"/>
                    </a:lnTo>
                    <a:lnTo>
                      <a:pt x="227" y="770"/>
                    </a:lnTo>
                    <a:lnTo>
                      <a:pt x="227" y="768"/>
                    </a:lnTo>
                    <a:lnTo>
                      <a:pt x="227" y="766"/>
                    </a:lnTo>
                    <a:lnTo>
                      <a:pt x="227" y="764"/>
                    </a:lnTo>
                    <a:lnTo>
                      <a:pt x="227" y="762"/>
                    </a:lnTo>
                    <a:lnTo>
                      <a:pt x="227" y="760"/>
                    </a:lnTo>
                    <a:lnTo>
                      <a:pt x="227" y="757"/>
                    </a:lnTo>
                    <a:lnTo>
                      <a:pt x="227" y="756"/>
                    </a:lnTo>
                    <a:lnTo>
                      <a:pt x="227" y="755"/>
                    </a:lnTo>
                    <a:lnTo>
                      <a:pt x="226" y="751"/>
                    </a:lnTo>
                    <a:lnTo>
                      <a:pt x="226" y="750"/>
                    </a:lnTo>
                    <a:lnTo>
                      <a:pt x="226" y="748"/>
                    </a:lnTo>
                    <a:lnTo>
                      <a:pt x="226" y="745"/>
                    </a:lnTo>
                    <a:lnTo>
                      <a:pt x="224" y="743"/>
                    </a:lnTo>
                    <a:lnTo>
                      <a:pt x="224" y="742"/>
                    </a:lnTo>
                    <a:lnTo>
                      <a:pt x="224" y="741"/>
                    </a:lnTo>
                    <a:lnTo>
                      <a:pt x="223" y="738"/>
                    </a:lnTo>
                    <a:lnTo>
                      <a:pt x="223" y="736"/>
                    </a:lnTo>
                    <a:lnTo>
                      <a:pt x="222" y="735"/>
                    </a:lnTo>
                    <a:lnTo>
                      <a:pt x="221" y="732"/>
                    </a:lnTo>
                    <a:lnTo>
                      <a:pt x="220" y="731"/>
                    </a:lnTo>
                    <a:lnTo>
                      <a:pt x="220" y="729"/>
                    </a:lnTo>
                    <a:lnTo>
                      <a:pt x="218" y="728"/>
                    </a:lnTo>
                    <a:lnTo>
                      <a:pt x="217" y="726"/>
                    </a:lnTo>
                    <a:lnTo>
                      <a:pt x="216" y="724"/>
                    </a:lnTo>
                    <a:lnTo>
                      <a:pt x="181" y="694"/>
                    </a:lnTo>
                    <a:lnTo>
                      <a:pt x="183" y="640"/>
                    </a:lnTo>
                    <a:lnTo>
                      <a:pt x="184" y="640"/>
                    </a:lnTo>
                    <a:lnTo>
                      <a:pt x="185" y="640"/>
                    </a:lnTo>
                    <a:lnTo>
                      <a:pt x="186" y="639"/>
                    </a:lnTo>
                    <a:lnTo>
                      <a:pt x="187" y="639"/>
                    </a:lnTo>
                    <a:lnTo>
                      <a:pt x="189" y="639"/>
                    </a:lnTo>
                    <a:lnTo>
                      <a:pt x="191" y="639"/>
                    </a:lnTo>
                    <a:lnTo>
                      <a:pt x="192" y="637"/>
                    </a:lnTo>
                    <a:lnTo>
                      <a:pt x="195" y="637"/>
                    </a:lnTo>
                    <a:lnTo>
                      <a:pt x="196" y="636"/>
                    </a:lnTo>
                    <a:lnTo>
                      <a:pt x="197" y="635"/>
                    </a:lnTo>
                    <a:lnTo>
                      <a:pt x="200" y="635"/>
                    </a:lnTo>
                    <a:lnTo>
                      <a:pt x="202" y="634"/>
                    </a:lnTo>
                    <a:lnTo>
                      <a:pt x="204" y="633"/>
                    </a:lnTo>
                    <a:lnTo>
                      <a:pt x="206" y="633"/>
                    </a:lnTo>
                    <a:lnTo>
                      <a:pt x="209" y="630"/>
                    </a:lnTo>
                    <a:lnTo>
                      <a:pt x="210" y="629"/>
                    </a:lnTo>
                    <a:lnTo>
                      <a:pt x="212" y="628"/>
                    </a:lnTo>
                    <a:lnTo>
                      <a:pt x="215" y="627"/>
                    </a:lnTo>
                    <a:lnTo>
                      <a:pt x="216" y="626"/>
                    </a:lnTo>
                    <a:lnTo>
                      <a:pt x="218" y="623"/>
                    </a:lnTo>
                    <a:lnTo>
                      <a:pt x="220" y="622"/>
                    </a:lnTo>
                    <a:lnTo>
                      <a:pt x="222" y="620"/>
                    </a:lnTo>
                    <a:lnTo>
                      <a:pt x="223" y="618"/>
                    </a:lnTo>
                    <a:lnTo>
                      <a:pt x="223" y="617"/>
                    </a:lnTo>
                    <a:lnTo>
                      <a:pt x="224" y="616"/>
                    </a:lnTo>
                    <a:lnTo>
                      <a:pt x="224" y="615"/>
                    </a:lnTo>
                    <a:lnTo>
                      <a:pt x="226" y="615"/>
                    </a:lnTo>
                    <a:lnTo>
                      <a:pt x="226" y="613"/>
                    </a:lnTo>
                    <a:lnTo>
                      <a:pt x="227" y="611"/>
                    </a:lnTo>
                    <a:lnTo>
                      <a:pt x="228" y="610"/>
                    </a:lnTo>
                    <a:lnTo>
                      <a:pt x="228" y="608"/>
                    </a:lnTo>
                    <a:lnTo>
                      <a:pt x="229" y="607"/>
                    </a:lnTo>
                    <a:lnTo>
                      <a:pt x="229" y="605"/>
                    </a:lnTo>
                    <a:lnTo>
                      <a:pt x="229" y="604"/>
                    </a:lnTo>
                    <a:lnTo>
                      <a:pt x="229" y="603"/>
                    </a:lnTo>
                    <a:lnTo>
                      <a:pt x="229" y="602"/>
                    </a:lnTo>
                    <a:lnTo>
                      <a:pt x="229" y="601"/>
                    </a:lnTo>
                    <a:lnTo>
                      <a:pt x="230" y="598"/>
                    </a:lnTo>
                    <a:lnTo>
                      <a:pt x="229" y="597"/>
                    </a:lnTo>
                    <a:lnTo>
                      <a:pt x="229" y="596"/>
                    </a:lnTo>
                    <a:lnTo>
                      <a:pt x="229" y="594"/>
                    </a:lnTo>
                    <a:lnTo>
                      <a:pt x="229" y="592"/>
                    </a:lnTo>
                    <a:lnTo>
                      <a:pt x="229" y="590"/>
                    </a:lnTo>
                    <a:lnTo>
                      <a:pt x="229" y="589"/>
                    </a:lnTo>
                    <a:lnTo>
                      <a:pt x="229" y="588"/>
                    </a:lnTo>
                    <a:lnTo>
                      <a:pt x="229" y="585"/>
                    </a:lnTo>
                    <a:lnTo>
                      <a:pt x="229" y="584"/>
                    </a:lnTo>
                    <a:lnTo>
                      <a:pt x="229" y="582"/>
                    </a:lnTo>
                    <a:lnTo>
                      <a:pt x="229" y="579"/>
                    </a:lnTo>
                    <a:lnTo>
                      <a:pt x="229" y="578"/>
                    </a:lnTo>
                    <a:lnTo>
                      <a:pt x="229" y="577"/>
                    </a:lnTo>
                    <a:lnTo>
                      <a:pt x="229" y="575"/>
                    </a:lnTo>
                    <a:lnTo>
                      <a:pt x="229" y="573"/>
                    </a:lnTo>
                    <a:lnTo>
                      <a:pt x="229" y="572"/>
                    </a:lnTo>
                    <a:lnTo>
                      <a:pt x="229" y="570"/>
                    </a:lnTo>
                    <a:lnTo>
                      <a:pt x="229" y="569"/>
                    </a:lnTo>
                    <a:lnTo>
                      <a:pt x="228" y="566"/>
                    </a:lnTo>
                    <a:lnTo>
                      <a:pt x="228" y="565"/>
                    </a:lnTo>
                    <a:lnTo>
                      <a:pt x="228" y="563"/>
                    </a:lnTo>
                    <a:lnTo>
                      <a:pt x="228" y="561"/>
                    </a:lnTo>
                    <a:lnTo>
                      <a:pt x="228" y="560"/>
                    </a:lnTo>
                    <a:lnTo>
                      <a:pt x="228" y="559"/>
                    </a:lnTo>
                    <a:lnTo>
                      <a:pt x="227" y="557"/>
                    </a:lnTo>
                    <a:lnTo>
                      <a:pt x="227" y="556"/>
                    </a:lnTo>
                    <a:lnTo>
                      <a:pt x="227" y="553"/>
                    </a:lnTo>
                    <a:lnTo>
                      <a:pt x="227" y="552"/>
                    </a:lnTo>
                    <a:lnTo>
                      <a:pt x="226" y="550"/>
                    </a:lnTo>
                    <a:lnTo>
                      <a:pt x="226" y="548"/>
                    </a:lnTo>
                    <a:lnTo>
                      <a:pt x="226" y="547"/>
                    </a:lnTo>
                    <a:lnTo>
                      <a:pt x="226" y="546"/>
                    </a:lnTo>
                    <a:lnTo>
                      <a:pt x="226" y="545"/>
                    </a:lnTo>
                    <a:lnTo>
                      <a:pt x="226" y="542"/>
                    </a:lnTo>
                    <a:lnTo>
                      <a:pt x="226" y="541"/>
                    </a:lnTo>
                    <a:lnTo>
                      <a:pt x="226" y="540"/>
                    </a:lnTo>
                    <a:lnTo>
                      <a:pt x="226" y="539"/>
                    </a:lnTo>
                    <a:lnTo>
                      <a:pt x="226" y="538"/>
                    </a:lnTo>
                    <a:lnTo>
                      <a:pt x="224" y="537"/>
                    </a:lnTo>
                    <a:lnTo>
                      <a:pt x="224" y="535"/>
                    </a:lnTo>
                    <a:lnTo>
                      <a:pt x="224" y="534"/>
                    </a:lnTo>
                    <a:lnTo>
                      <a:pt x="224" y="533"/>
                    </a:lnTo>
                    <a:lnTo>
                      <a:pt x="224" y="532"/>
                    </a:lnTo>
                    <a:lnTo>
                      <a:pt x="224" y="529"/>
                    </a:lnTo>
                    <a:lnTo>
                      <a:pt x="224" y="527"/>
                    </a:lnTo>
                    <a:lnTo>
                      <a:pt x="223" y="525"/>
                    </a:lnTo>
                    <a:lnTo>
                      <a:pt x="223" y="523"/>
                    </a:lnTo>
                    <a:lnTo>
                      <a:pt x="223" y="522"/>
                    </a:lnTo>
                    <a:lnTo>
                      <a:pt x="223" y="521"/>
                    </a:lnTo>
                    <a:lnTo>
                      <a:pt x="223" y="520"/>
                    </a:lnTo>
                    <a:lnTo>
                      <a:pt x="223" y="519"/>
                    </a:lnTo>
                    <a:lnTo>
                      <a:pt x="221" y="519"/>
                    </a:lnTo>
                    <a:lnTo>
                      <a:pt x="220" y="518"/>
                    </a:lnTo>
                    <a:lnTo>
                      <a:pt x="218" y="516"/>
                    </a:lnTo>
                    <a:lnTo>
                      <a:pt x="216" y="516"/>
                    </a:lnTo>
                    <a:lnTo>
                      <a:pt x="215" y="515"/>
                    </a:lnTo>
                    <a:lnTo>
                      <a:pt x="214" y="514"/>
                    </a:lnTo>
                    <a:lnTo>
                      <a:pt x="211" y="514"/>
                    </a:lnTo>
                    <a:lnTo>
                      <a:pt x="210" y="513"/>
                    </a:lnTo>
                    <a:lnTo>
                      <a:pt x="209" y="512"/>
                    </a:lnTo>
                    <a:lnTo>
                      <a:pt x="206" y="510"/>
                    </a:lnTo>
                    <a:lnTo>
                      <a:pt x="204" y="510"/>
                    </a:lnTo>
                    <a:lnTo>
                      <a:pt x="202" y="509"/>
                    </a:lnTo>
                    <a:lnTo>
                      <a:pt x="200" y="509"/>
                    </a:lnTo>
                    <a:lnTo>
                      <a:pt x="198" y="508"/>
                    </a:lnTo>
                    <a:lnTo>
                      <a:pt x="197" y="508"/>
                    </a:lnTo>
                    <a:lnTo>
                      <a:pt x="196" y="508"/>
                    </a:lnTo>
                    <a:lnTo>
                      <a:pt x="195" y="507"/>
                    </a:lnTo>
                    <a:lnTo>
                      <a:pt x="192" y="506"/>
                    </a:lnTo>
                    <a:lnTo>
                      <a:pt x="191" y="506"/>
                    </a:lnTo>
                    <a:lnTo>
                      <a:pt x="190" y="504"/>
                    </a:lnTo>
                    <a:lnTo>
                      <a:pt x="189" y="504"/>
                    </a:lnTo>
                    <a:lnTo>
                      <a:pt x="187" y="503"/>
                    </a:lnTo>
                    <a:lnTo>
                      <a:pt x="186" y="502"/>
                    </a:lnTo>
                    <a:lnTo>
                      <a:pt x="185" y="501"/>
                    </a:lnTo>
                    <a:lnTo>
                      <a:pt x="184" y="500"/>
                    </a:lnTo>
                    <a:lnTo>
                      <a:pt x="183" y="499"/>
                    </a:lnTo>
                    <a:lnTo>
                      <a:pt x="181" y="496"/>
                    </a:lnTo>
                    <a:lnTo>
                      <a:pt x="180" y="494"/>
                    </a:lnTo>
                    <a:lnTo>
                      <a:pt x="179" y="491"/>
                    </a:lnTo>
                    <a:lnTo>
                      <a:pt x="179" y="490"/>
                    </a:lnTo>
                    <a:lnTo>
                      <a:pt x="179" y="489"/>
                    </a:lnTo>
                    <a:lnTo>
                      <a:pt x="178" y="489"/>
                    </a:lnTo>
                    <a:lnTo>
                      <a:pt x="178" y="487"/>
                    </a:lnTo>
                    <a:lnTo>
                      <a:pt x="178" y="486"/>
                    </a:lnTo>
                    <a:lnTo>
                      <a:pt x="178" y="484"/>
                    </a:lnTo>
                    <a:lnTo>
                      <a:pt x="178" y="483"/>
                    </a:lnTo>
                    <a:lnTo>
                      <a:pt x="178" y="482"/>
                    </a:lnTo>
                    <a:lnTo>
                      <a:pt x="177" y="480"/>
                    </a:lnTo>
                    <a:lnTo>
                      <a:pt x="177" y="478"/>
                    </a:lnTo>
                    <a:lnTo>
                      <a:pt x="177" y="476"/>
                    </a:lnTo>
                    <a:lnTo>
                      <a:pt x="177" y="475"/>
                    </a:lnTo>
                    <a:lnTo>
                      <a:pt x="177" y="472"/>
                    </a:lnTo>
                    <a:lnTo>
                      <a:pt x="177" y="471"/>
                    </a:lnTo>
                    <a:lnTo>
                      <a:pt x="177" y="468"/>
                    </a:lnTo>
                    <a:lnTo>
                      <a:pt x="177" y="467"/>
                    </a:lnTo>
                    <a:lnTo>
                      <a:pt x="177" y="464"/>
                    </a:lnTo>
                    <a:lnTo>
                      <a:pt x="178" y="462"/>
                    </a:lnTo>
                    <a:lnTo>
                      <a:pt x="178" y="459"/>
                    </a:lnTo>
                    <a:lnTo>
                      <a:pt x="178" y="457"/>
                    </a:lnTo>
                    <a:lnTo>
                      <a:pt x="178" y="455"/>
                    </a:lnTo>
                    <a:lnTo>
                      <a:pt x="178" y="452"/>
                    </a:lnTo>
                    <a:lnTo>
                      <a:pt x="179" y="450"/>
                    </a:lnTo>
                    <a:lnTo>
                      <a:pt x="179" y="448"/>
                    </a:lnTo>
                    <a:lnTo>
                      <a:pt x="179" y="444"/>
                    </a:lnTo>
                    <a:lnTo>
                      <a:pt x="180" y="442"/>
                    </a:lnTo>
                    <a:lnTo>
                      <a:pt x="181" y="438"/>
                    </a:lnTo>
                    <a:lnTo>
                      <a:pt x="181" y="434"/>
                    </a:lnTo>
                    <a:lnTo>
                      <a:pt x="230" y="367"/>
                    </a:lnTo>
                    <a:lnTo>
                      <a:pt x="230" y="366"/>
                    </a:lnTo>
                    <a:lnTo>
                      <a:pt x="230" y="364"/>
                    </a:lnTo>
                    <a:lnTo>
                      <a:pt x="230" y="363"/>
                    </a:lnTo>
                    <a:lnTo>
                      <a:pt x="230" y="361"/>
                    </a:lnTo>
                    <a:lnTo>
                      <a:pt x="230" y="358"/>
                    </a:lnTo>
                    <a:lnTo>
                      <a:pt x="230" y="356"/>
                    </a:lnTo>
                    <a:lnTo>
                      <a:pt x="230" y="353"/>
                    </a:lnTo>
                    <a:lnTo>
                      <a:pt x="230" y="349"/>
                    </a:lnTo>
                    <a:lnTo>
                      <a:pt x="230" y="345"/>
                    </a:lnTo>
                    <a:lnTo>
                      <a:pt x="230" y="341"/>
                    </a:lnTo>
                    <a:lnTo>
                      <a:pt x="230" y="336"/>
                    </a:lnTo>
                    <a:lnTo>
                      <a:pt x="230" y="331"/>
                    </a:lnTo>
                    <a:lnTo>
                      <a:pt x="230" y="326"/>
                    </a:lnTo>
                    <a:lnTo>
                      <a:pt x="230" y="320"/>
                    </a:lnTo>
                    <a:lnTo>
                      <a:pt x="231" y="315"/>
                    </a:lnTo>
                    <a:lnTo>
                      <a:pt x="231" y="309"/>
                    </a:lnTo>
                    <a:lnTo>
                      <a:pt x="231" y="303"/>
                    </a:lnTo>
                    <a:lnTo>
                      <a:pt x="233" y="296"/>
                    </a:lnTo>
                    <a:lnTo>
                      <a:pt x="233" y="290"/>
                    </a:lnTo>
                    <a:lnTo>
                      <a:pt x="233" y="284"/>
                    </a:lnTo>
                    <a:lnTo>
                      <a:pt x="233" y="277"/>
                    </a:lnTo>
                    <a:lnTo>
                      <a:pt x="233" y="268"/>
                    </a:lnTo>
                    <a:lnTo>
                      <a:pt x="233" y="261"/>
                    </a:lnTo>
                    <a:lnTo>
                      <a:pt x="233" y="254"/>
                    </a:lnTo>
                    <a:lnTo>
                      <a:pt x="234" y="247"/>
                    </a:lnTo>
                    <a:lnTo>
                      <a:pt x="234" y="239"/>
                    </a:lnTo>
                    <a:lnTo>
                      <a:pt x="234" y="230"/>
                    </a:lnTo>
                    <a:lnTo>
                      <a:pt x="234" y="223"/>
                    </a:lnTo>
                    <a:lnTo>
                      <a:pt x="234" y="216"/>
                    </a:lnTo>
                    <a:lnTo>
                      <a:pt x="235" y="207"/>
                    </a:lnTo>
                    <a:lnTo>
                      <a:pt x="235" y="199"/>
                    </a:lnTo>
                    <a:lnTo>
                      <a:pt x="235" y="191"/>
                    </a:lnTo>
                    <a:lnTo>
                      <a:pt x="235" y="183"/>
                    </a:lnTo>
                    <a:lnTo>
                      <a:pt x="235" y="174"/>
                    </a:lnTo>
                    <a:lnTo>
                      <a:pt x="235" y="167"/>
                    </a:lnTo>
                    <a:lnTo>
                      <a:pt x="235" y="159"/>
                    </a:lnTo>
                    <a:lnTo>
                      <a:pt x="236" y="151"/>
                    </a:lnTo>
                    <a:lnTo>
                      <a:pt x="236" y="142"/>
                    </a:lnTo>
                    <a:lnTo>
                      <a:pt x="237" y="135"/>
                    </a:lnTo>
                    <a:lnTo>
                      <a:pt x="237" y="128"/>
                    </a:lnTo>
                    <a:lnTo>
                      <a:pt x="237" y="120"/>
                    </a:lnTo>
                    <a:lnTo>
                      <a:pt x="237" y="113"/>
                    </a:lnTo>
                    <a:lnTo>
                      <a:pt x="237" y="106"/>
                    </a:lnTo>
                    <a:lnTo>
                      <a:pt x="237" y="97"/>
                    </a:lnTo>
                    <a:lnTo>
                      <a:pt x="237" y="90"/>
                    </a:lnTo>
                    <a:lnTo>
                      <a:pt x="237" y="84"/>
                    </a:lnTo>
                    <a:lnTo>
                      <a:pt x="239" y="77"/>
                    </a:lnTo>
                    <a:lnTo>
                      <a:pt x="239" y="71"/>
                    </a:lnTo>
                    <a:lnTo>
                      <a:pt x="239" y="65"/>
                    </a:lnTo>
                    <a:lnTo>
                      <a:pt x="239" y="58"/>
                    </a:lnTo>
                    <a:lnTo>
                      <a:pt x="239" y="53"/>
                    </a:lnTo>
                    <a:lnTo>
                      <a:pt x="239" y="47"/>
                    </a:lnTo>
                    <a:lnTo>
                      <a:pt x="239" y="43"/>
                    </a:lnTo>
                    <a:lnTo>
                      <a:pt x="239" y="37"/>
                    </a:lnTo>
                    <a:lnTo>
                      <a:pt x="239" y="33"/>
                    </a:lnTo>
                    <a:lnTo>
                      <a:pt x="239" y="28"/>
                    </a:lnTo>
                    <a:lnTo>
                      <a:pt x="239" y="25"/>
                    </a:lnTo>
                    <a:lnTo>
                      <a:pt x="239" y="21"/>
                    </a:lnTo>
                    <a:lnTo>
                      <a:pt x="239" y="18"/>
                    </a:lnTo>
                    <a:lnTo>
                      <a:pt x="239" y="15"/>
                    </a:lnTo>
                    <a:lnTo>
                      <a:pt x="239" y="12"/>
                    </a:lnTo>
                    <a:lnTo>
                      <a:pt x="239" y="9"/>
                    </a:lnTo>
                    <a:lnTo>
                      <a:pt x="239" y="8"/>
                    </a:lnTo>
                    <a:lnTo>
                      <a:pt x="166" y="12"/>
                    </a:lnTo>
                    <a:lnTo>
                      <a:pt x="166" y="14"/>
                    </a:lnTo>
                    <a:lnTo>
                      <a:pt x="166" y="15"/>
                    </a:lnTo>
                    <a:lnTo>
                      <a:pt x="166" y="17"/>
                    </a:lnTo>
                    <a:lnTo>
                      <a:pt x="166" y="18"/>
                    </a:lnTo>
                    <a:lnTo>
                      <a:pt x="166" y="19"/>
                    </a:lnTo>
                    <a:lnTo>
                      <a:pt x="166" y="21"/>
                    </a:lnTo>
                    <a:lnTo>
                      <a:pt x="166" y="24"/>
                    </a:lnTo>
                    <a:lnTo>
                      <a:pt x="166" y="26"/>
                    </a:lnTo>
                    <a:lnTo>
                      <a:pt x="166" y="28"/>
                    </a:lnTo>
                    <a:lnTo>
                      <a:pt x="166" y="31"/>
                    </a:lnTo>
                    <a:lnTo>
                      <a:pt x="166" y="34"/>
                    </a:lnTo>
                    <a:lnTo>
                      <a:pt x="167" y="37"/>
                    </a:lnTo>
                    <a:lnTo>
                      <a:pt x="167" y="40"/>
                    </a:lnTo>
                    <a:lnTo>
                      <a:pt x="167" y="45"/>
                    </a:lnTo>
                    <a:lnTo>
                      <a:pt x="167" y="49"/>
                    </a:lnTo>
                    <a:lnTo>
                      <a:pt x="167" y="52"/>
                    </a:lnTo>
                    <a:lnTo>
                      <a:pt x="167" y="56"/>
                    </a:lnTo>
                    <a:lnTo>
                      <a:pt x="167" y="61"/>
                    </a:lnTo>
                    <a:lnTo>
                      <a:pt x="167" y="64"/>
                    </a:lnTo>
                    <a:lnTo>
                      <a:pt x="167" y="69"/>
                    </a:lnTo>
                    <a:lnTo>
                      <a:pt x="167" y="74"/>
                    </a:lnTo>
                    <a:lnTo>
                      <a:pt x="168" y="78"/>
                    </a:lnTo>
                    <a:lnTo>
                      <a:pt x="168" y="83"/>
                    </a:lnTo>
                    <a:lnTo>
                      <a:pt x="168" y="88"/>
                    </a:lnTo>
                    <a:lnTo>
                      <a:pt x="168" y="93"/>
                    </a:lnTo>
                    <a:lnTo>
                      <a:pt x="168" y="97"/>
                    </a:lnTo>
                    <a:lnTo>
                      <a:pt x="168" y="103"/>
                    </a:lnTo>
                    <a:lnTo>
                      <a:pt x="169" y="108"/>
                    </a:lnTo>
                    <a:lnTo>
                      <a:pt x="169" y="113"/>
                    </a:lnTo>
                    <a:lnTo>
                      <a:pt x="169" y="119"/>
                    </a:lnTo>
                    <a:lnTo>
                      <a:pt x="169" y="123"/>
                    </a:lnTo>
                    <a:lnTo>
                      <a:pt x="169" y="129"/>
                    </a:lnTo>
                    <a:lnTo>
                      <a:pt x="169" y="134"/>
                    </a:lnTo>
                    <a:lnTo>
                      <a:pt x="172" y="140"/>
                    </a:lnTo>
                    <a:lnTo>
                      <a:pt x="172" y="145"/>
                    </a:lnTo>
                    <a:lnTo>
                      <a:pt x="172" y="150"/>
                    </a:lnTo>
                    <a:lnTo>
                      <a:pt x="172" y="155"/>
                    </a:lnTo>
                    <a:lnTo>
                      <a:pt x="173" y="160"/>
                    </a:lnTo>
                    <a:lnTo>
                      <a:pt x="173" y="166"/>
                    </a:lnTo>
                    <a:lnTo>
                      <a:pt x="173" y="171"/>
                    </a:lnTo>
                    <a:lnTo>
                      <a:pt x="173" y="177"/>
                    </a:lnTo>
                    <a:lnTo>
                      <a:pt x="173" y="182"/>
                    </a:lnTo>
                    <a:lnTo>
                      <a:pt x="174" y="186"/>
                    </a:lnTo>
                    <a:lnTo>
                      <a:pt x="174" y="191"/>
                    </a:lnTo>
                    <a:lnTo>
                      <a:pt x="174" y="196"/>
                    </a:lnTo>
                    <a:lnTo>
                      <a:pt x="174" y="202"/>
                    </a:lnTo>
                    <a:lnTo>
                      <a:pt x="175" y="205"/>
                    </a:lnTo>
                    <a:lnTo>
                      <a:pt x="175" y="210"/>
                    </a:lnTo>
                    <a:lnTo>
                      <a:pt x="177" y="215"/>
                    </a:lnTo>
                    <a:lnTo>
                      <a:pt x="177" y="220"/>
                    </a:lnTo>
                    <a:lnTo>
                      <a:pt x="177" y="223"/>
                    </a:lnTo>
                    <a:lnTo>
                      <a:pt x="177" y="228"/>
                    </a:lnTo>
                    <a:lnTo>
                      <a:pt x="178" y="231"/>
                    </a:lnTo>
                    <a:lnTo>
                      <a:pt x="178" y="235"/>
                    </a:lnTo>
                    <a:lnTo>
                      <a:pt x="178" y="239"/>
                    </a:lnTo>
                    <a:lnTo>
                      <a:pt x="178" y="243"/>
                    </a:lnTo>
                    <a:lnTo>
                      <a:pt x="179" y="246"/>
                    </a:lnTo>
                    <a:lnTo>
                      <a:pt x="179" y="249"/>
                    </a:lnTo>
                    <a:lnTo>
                      <a:pt x="179" y="252"/>
                    </a:lnTo>
                    <a:lnTo>
                      <a:pt x="180" y="254"/>
                    </a:lnTo>
                    <a:lnTo>
                      <a:pt x="180" y="258"/>
                    </a:lnTo>
                    <a:lnTo>
                      <a:pt x="181" y="259"/>
                    </a:lnTo>
                    <a:lnTo>
                      <a:pt x="181" y="261"/>
                    </a:lnTo>
                    <a:lnTo>
                      <a:pt x="181" y="264"/>
                    </a:lnTo>
                    <a:lnTo>
                      <a:pt x="181" y="266"/>
                    </a:lnTo>
                    <a:lnTo>
                      <a:pt x="183" y="267"/>
                    </a:lnTo>
                    <a:lnTo>
                      <a:pt x="183" y="271"/>
                    </a:lnTo>
                    <a:lnTo>
                      <a:pt x="183" y="272"/>
                    </a:lnTo>
                    <a:lnTo>
                      <a:pt x="183" y="274"/>
                    </a:lnTo>
                    <a:lnTo>
                      <a:pt x="184" y="277"/>
                    </a:lnTo>
                    <a:lnTo>
                      <a:pt x="184" y="278"/>
                    </a:lnTo>
                    <a:lnTo>
                      <a:pt x="184" y="280"/>
                    </a:lnTo>
                    <a:lnTo>
                      <a:pt x="184" y="281"/>
                    </a:lnTo>
                    <a:lnTo>
                      <a:pt x="185" y="284"/>
                    </a:lnTo>
                    <a:lnTo>
                      <a:pt x="185" y="286"/>
                    </a:lnTo>
                    <a:lnTo>
                      <a:pt x="186" y="288"/>
                    </a:lnTo>
                    <a:lnTo>
                      <a:pt x="186" y="290"/>
                    </a:lnTo>
                    <a:lnTo>
                      <a:pt x="186" y="291"/>
                    </a:lnTo>
                    <a:lnTo>
                      <a:pt x="186" y="293"/>
                    </a:lnTo>
                    <a:lnTo>
                      <a:pt x="186" y="294"/>
                    </a:lnTo>
                    <a:lnTo>
                      <a:pt x="186" y="297"/>
                    </a:lnTo>
                    <a:lnTo>
                      <a:pt x="187" y="299"/>
                    </a:lnTo>
                    <a:lnTo>
                      <a:pt x="187" y="300"/>
                    </a:lnTo>
                    <a:lnTo>
                      <a:pt x="187" y="303"/>
                    </a:lnTo>
                    <a:lnTo>
                      <a:pt x="187" y="304"/>
                    </a:lnTo>
                    <a:lnTo>
                      <a:pt x="187" y="306"/>
                    </a:lnTo>
                    <a:lnTo>
                      <a:pt x="187" y="307"/>
                    </a:lnTo>
                    <a:lnTo>
                      <a:pt x="189" y="309"/>
                    </a:lnTo>
                    <a:lnTo>
                      <a:pt x="189" y="311"/>
                    </a:lnTo>
                    <a:lnTo>
                      <a:pt x="189" y="312"/>
                    </a:lnTo>
                    <a:lnTo>
                      <a:pt x="189" y="313"/>
                    </a:lnTo>
                    <a:lnTo>
                      <a:pt x="190" y="316"/>
                    </a:lnTo>
                    <a:lnTo>
                      <a:pt x="190" y="317"/>
                    </a:lnTo>
                    <a:lnTo>
                      <a:pt x="190" y="318"/>
                    </a:lnTo>
                    <a:lnTo>
                      <a:pt x="190" y="319"/>
                    </a:lnTo>
                    <a:lnTo>
                      <a:pt x="190" y="322"/>
                    </a:lnTo>
                    <a:lnTo>
                      <a:pt x="190" y="323"/>
                    </a:lnTo>
                    <a:lnTo>
                      <a:pt x="190" y="325"/>
                    </a:lnTo>
                    <a:lnTo>
                      <a:pt x="190" y="328"/>
                    </a:lnTo>
                    <a:lnTo>
                      <a:pt x="190" y="329"/>
                    </a:lnTo>
                    <a:lnTo>
                      <a:pt x="190" y="331"/>
                    </a:lnTo>
                    <a:lnTo>
                      <a:pt x="190" y="332"/>
                    </a:lnTo>
                    <a:lnTo>
                      <a:pt x="190" y="334"/>
                    </a:lnTo>
                    <a:lnTo>
                      <a:pt x="190" y="336"/>
                    </a:lnTo>
                    <a:lnTo>
                      <a:pt x="190" y="337"/>
                    </a:lnTo>
                    <a:lnTo>
                      <a:pt x="190" y="339"/>
                    </a:lnTo>
                    <a:lnTo>
                      <a:pt x="190" y="341"/>
                    </a:lnTo>
                    <a:lnTo>
                      <a:pt x="190" y="342"/>
                    </a:lnTo>
                    <a:lnTo>
                      <a:pt x="190" y="344"/>
                    </a:lnTo>
                    <a:lnTo>
                      <a:pt x="190" y="347"/>
                    </a:lnTo>
                    <a:lnTo>
                      <a:pt x="190" y="348"/>
                    </a:lnTo>
                    <a:lnTo>
                      <a:pt x="190" y="350"/>
                    </a:lnTo>
                    <a:lnTo>
                      <a:pt x="189" y="351"/>
                    </a:lnTo>
                    <a:lnTo>
                      <a:pt x="189" y="353"/>
                    </a:lnTo>
                    <a:lnTo>
                      <a:pt x="189" y="355"/>
                    </a:lnTo>
                    <a:lnTo>
                      <a:pt x="187" y="356"/>
                    </a:lnTo>
                    <a:lnTo>
                      <a:pt x="187" y="358"/>
                    </a:lnTo>
                    <a:lnTo>
                      <a:pt x="186" y="360"/>
                    </a:lnTo>
                    <a:lnTo>
                      <a:pt x="185" y="362"/>
                    </a:lnTo>
                    <a:lnTo>
                      <a:pt x="184" y="363"/>
                    </a:lnTo>
                    <a:lnTo>
                      <a:pt x="184" y="364"/>
                    </a:lnTo>
                    <a:lnTo>
                      <a:pt x="183" y="364"/>
                    </a:lnTo>
                    <a:lnTo>
                      <a:pt x="183" y="367"/>
                    </a:lnTo>
                    <a:lnTo>
                      <a:pt x="181" y="368"/>
                    </a:lnTo>
                    <a:lnTo>
                      <a:pt x="181" y="369"/>
                    </a:lnTo>
                    <a:lnTo>
                      <a:pt x="180" y="370"/>
                    </a:lnTo>
                    <a:lnTo>
                      <a:pt x="179" y="372"/>
                    </a:lnTo>
                    <a:lnTo>
                      <a:pt x="179" y="373"/>
                    </a:lnTo>
                    <a:lnTo>
                      <a:pt x="178" y="374"/>
                    </a:lnTo>
                    <a:lnTo>
                      <a:pt x="177" y="375"/>
                    </a:lnTo>
                    <a:lnTo>
                      <a:pt x="177" y="377"/>
                    </a:lnTo>
                    <a:lnTo>
                      <a:pt x="174" y="379"/>
                    </a:lnTo>
                    <a:lnTo>
                      <a:pt x="174" y="380"/>
                    </a:lnTo>
                    <a:lnTo>
                      <a:pt x="173" y="382"/>
                    </a:lnTo>
                    <a:lnTo>
                      <a:pt x="173" y="383"/>
                    </a:lnTo>
                    <a:lnTo>
                      <a:pt x="172" y="385"/>
                    </a:lnTo>
                    <a:lnTo>
                      <a:pt x="169" y="387"/>
                    </a:lnTo>
                    <a:lnTo>
                      <a:pt x="168" y="388"/>
                    </a:lnTo>
                    <a:lnTo>
                      <a:pt x="168" y="389"/>
                    </a:lnTo>
                    <a:lnTo>
                      <a:pt x="167" y="392"/>
                    </a:lnTo>
                    <a:lnTo>
                      <a:pt x="167" y="393"/>
                    </a:lnTo>
                    <a:lnTo>
                      <a:pt x="165" y="394"/>
                    </a:lnTo>
                    <a:lnTo>
                      <a:pt x="165" y="396"/>
                    </a:lnTo>
                    <a:lnTo>
                      <a:pt x="164" y="398"/>
                    </a:lnTo>
                    <a:lnTo>
                      <a:pt x="162" y="400"/>
                    </a:lnTo>
                    <a:lnTo>
                      <a:pt x="161" y="401"/>
                    </a:lnTo>
                    <a:lnTo>
                      <a:pt x="160" y="402"/>
                    </a:lnTo>
                    <a:lnTo>
                      <a:pt x="160" y="404"/>
                    </a:lnTo>
                    <a:lnTo>
                      <a:pt x="159" y="406"/>
                    </a:lnTo>
                    <a:lnTo>
                      <a:pt x="158" y="406"/>
                    </a:lnTo>
                    <a:lnTo>
                      <a:pt x="158" y="408"/>
                    </a:lnTo>
                    <a:lnTo>
                      <a:pt x="155" y="410"/>
                    </a:lnTo>
                    <a:lnTo>
                      <a:pt x="155" y="411"/>
                    </a:lnTo>
                    <a:lnTo>
                      <a:pt x="154" y="412"/>
                    </a:lnTo>
                    <a:lnTo>
                      <a:pt x="154" y="414"/>
                    </a:lnTo>
                    <a:lnTo>
                      <a:pt x="153" y="415"/>
                    </a:lnTo>
                    <a:lnTo>
                      <a:pt x="152" y="417"/>
                    </a:lnTo>
                    <a:lnTo>
                      <a:pt x="150" y="418"/>
                    </a:lnTo>
                    <a:lnTo>
                      <a:pt x="150" y="419"/>
                    </a:lnTo>
                    <a:lnTo>
                      <a:pt x="149" y="420"/>
                    </a:lnTo>
                    <a:lnTo>
                      <a:pt x="148" y="423"/>
                    </a:lnTo>
                    <a:lnTo>
                      <a:pt x="147" y="425"/>
                    </a:lnTo>
                    <a:lnTo>
                      <a:pt x="146" y="426"/>
                    </a:lnTo>
                    <a:lnTo>
                      <a:pt x="144" y="427"/>
                    </a:lnTo>
                    <a:lnTo>
                      <a:pt x="144" y="429"/>
                    </a:lnTo>
                    <a:lnTo>
                      <a:pt x="150" y="506"/>
                    </a:lnTo>
                    <a:lnTo>
                      <a:pt x="152" y="506"/>
                    </a:lnTo>
                    <a:lnTo>
                      <a:pt x="153" y="508"/>
                    </a:lnTo>
                    <a:lnTo>
                      <a:pt x="154" y="508"/>
                    </a:lnTo>
                    <a:lnTo>
                      <a:pt x="156" y="509"/>
                    </a:lnTo>
                    <a:lnTo>
                      <a:pt x="158" y="510"/>
                    </a:lnTo>
                    <a:lnTo>
                      <a:pt x="160" y="512"/>
                    </a:lnTo>
                    <a:lnTo>
                      <a:pt x="160" y="513"/>
                    </a:lnTo>
                    <a:lnTo>
                      <a:pt x="162" y="513"/>
                    </a:lnTo>
                    <a:lnTo>
                      <a:pt x="164" y="514"/>
                    </a:lnTo>
                    <a:lnTo>
                      <a:pt x="165" y="514"/>
                    </a:lnTo>
                    <a:lnTo>
                      <a:pt x="167" y="516"/>
                    </a:lnTo>
                    <a:lnTo>
                      <a:pt x="168" y="516"/>
                    </a:lnTo>
                    <a:lnTo>
                      <a:pt x="168" y="518"/>
                    </a:lnTo>
                    <a:lnTo>
                      <a:pt x="169" y="518"/>
                    </a:lnTo>
                    <a:lnTo>
                      <a:pt x="172" y="519"/>
                    </a:lnTo>
                    <a:lnTo>
                      <a:pt x="173" y="520"/>
                    </a:lnTo>
                    <a:lnTo>
                      <a:pt x="174" y="521"/>
                    </a:lnTo>
                    <a:lnTo>
                      <a:pt x="177" y="522"/>
                    </a:lnTo>
                    <a:lnTo>
                      <a:pt x="178" y="522"/>
                    </a:lnTo>
                    <a:lnTo>
                      <a:pt x="179" y="523"/>
                    </a:lnTo>
                    <a:lnTo>
                      <a:pt x="180" y="525"/>
                    </a:lnTo>
                    <a:lnTo>
                      <a:pt x="181" y="526"/>
                    </a:lnTo>
                    <a:lnTo>
                      <a:pt x="183" y="527"/>
                    </a:lnTo>
                    <a:lnTo>
                      <a:pt x="184" y="528"/>
                    </a:lnTo>
                    <a:lnTo>
                      <a:pt x="186" y="529"/>
                    </a:lnTo>
                    <a:lnTo>
                      <a:pt x="187" y="531"/>
                    </a:lnTo>
                    <a:lnTo>
                      <a:pt x="189" y="531"/>
                    </a:lnTo>
                    <a:lnTo>
                      <a:pt x="190" y="532"/>
                    </a:lnTo>
                    <a:lnTo>
                      <a:pt x="191" y="533"/>
                    </a:lnTo>
                    <a:lnTo>
                      <a:pt x="192" y="533"/>
                    </a:lnTo>
                    <a:lnTo>
                      <a:pt x="193" y="535"/>
                    </a:lnTo>
                    <a:lnTo>
                      <a:pt x="195" y="535"/>
                    </a:lnTo>
                    <a:lnTo>
                      <a:pt x="196" y="537"/>
                    </a:lnTo>
                    <a:lnTo>
                      <a:pt x="197" y="538"/>
                    </a:lnTo>
                    <a:lnTo>
                      <a:pt x="198" y="539"/>
                    </a:lnTo>
                    <a:lnTo>
                      <a:pt x="200" y="540"/>
                    </a:lnTo>
                    <a:lnTo>
                      <a:pt x="202" y="541"/>
                    </a:lnTo>
                    <a:lnTo>
                      <a:pt x="203" y="542"/>
                    </a:lnTo>
                    <a:lnTo>
                      <a:pt x="205" y="545"/>
                    </a:lnTo>
                    <a:lnTo>
                      <a:pt x="206" y="546"/>
                    </a:lnTo>
                    <a:lnTo>
                      <a:pt x="209" y="547"/>
                    </a:lnTo>
                    <a:lnTo>
                      <a:pt x="209" y="550"/>
                    </a:lnTo>
                    <a:lnTo>
                      <a:pt x="210" y="551"/>
                    </a:lnTo>
                    <a:lnTo>
                      <a:pt x="210" y="552"/>
                    </a:lnTo>
                    <a:lnTo>
                      <a:pt x="211" y="553"/>
                    </a:lnTo>
                    <a:lnTo>
                      <a:pt x="211" y="554"/>
                    </a:lnTo>
                    <a:lnTo>
                      <a:pt x="211" y="556"/>
                    </a:lnTo>
                    <a:lnTo>
                      <a:pt x="211" y="557"/>
                    </a:lnTo>
                    <a:lnTo>
                      <a:pt x="211" y="559"/>
                    </a:lnTo>
                    <a:lnTo>
                      <a:pt x="211" y="560"/>
                    </a:lnTo>
                    <a:lnTo>
                      <a:pt x="211" y="561"/>
                    </a:lnTo>
                    <a:lnTo>
                      <a:pt x="211" y="564"/>
                    </a:lnTo>
                    <a:lnTo>
                      <a:pt x="211" y="565"/>
                    </a:lnTo>
                    <a:lnTo>
                      <a:pt x="211" y="567"/>
                    </a:lnTo>
                    <a:lnTo>
                      <a:pt x="211" y="569"/>
                    </a:lnTo>
                    <a:lnTo>
                      <a:pt x="211" y="571"/>
                    </a:lnTo>
                    <a:lnTo>
                      <a:pt x="211" y="573"/>
                    </a:lnTo>
                    <a:lnTo>
                      <a:pt x="211" y="575"/>
                    </a:lnTo>
                    <a:lnTo>
                      <a:pt x="211" y="577"/>
                    </a:lnTo>
                    <a:lnTo>
                      <a:pt x="211" y="578"/>
                    </a:lnTo>
                    <a:lnTo>
                      <a:pt x="211" y="580"/>
                    </a:lnTo>
                    <a:lnTo>
                      <a:pt x="210" y="583"/>
                    </a:lnTo>
                    <a:lnTo>
                      <a:pt x="210" y="584"/>
                    </a:lnTo>
                    <a:lnTo>
                      <a:pt x="210" y="586"/>
                    </a:lnTo>
                    <a:lnTo>
                      <a:pt x="210" y="589"/>
                    </a:lnTo>
                    <a:lnTo>
                      <a:pt x="210" y="590"/>
                    </a:lnTo>
                    <a:lnTo>
                      <a:pt x="210" y="592"/>
                    </a:lnTo>
                    <a:lnTo>
                      <a:pt x="210" y="594"/>
                    </a:lnTo>
                    <a:lnTo>
                      <a:pt x="210" y="595"/>
                    </a:lnTo>
                    <a:lnTo>
                      <a:pt x="210" y="596"/>
                    </a:lnTo>
                    <a:lnTo>
                      <a:pt x="210" y="597"/>
                    </a:lnTo>
                    <a:lnTo>
                      <a:pt x="210" y="598"/>
                    </a:lnTo>
                    <a:lnTo>
                      <a:pt x="210" y="601"/>
                    </a:lnTo>
                    <a:lnTo>
                      <a:pt x="210" y="602"/>
                    </a:lnTo>
                    <a:lnTo>
                      <a:pt x="210" y="603"/>
                    </a:lnTo>
                    <a:lnTo>
                      <a:pt x="209" y="604"/>
                    </a:lnTo>
                    <a:lnTo>
                      <a:pt x="208" y="605"/>
                    </a:lnTo>
                    <a:lnTo>
                      <a:pt x="206" y="605"/>
                    </a:lnTo>
                    <a:lnTo>
                      <a:pt x="205" y="607"/>
                    </a:lnTo>
                    <a:lnTo>
                      <a:pt x="204" y="607"/>
                    </a:lnTo>
                    <a:lnTo>
                      <a:pt x="202" y="608"/>
                    </a:lnTo>
                    <a:lnTo>
                      <a:pt x="200" y="608"/>
                    </a:lnTo>
                    <a:lnTo>
                      <a:pt x="198" y="608"/>
                    </a:lnTo>
                    <a:lnTo>
                      <a:pt x="196" y="609"/>
                    </a:lnTo>
                    <a:lnTo>
                      <a:pt x="195" y="610"/>
                    </a:lnTo>
                    <a:lnTo>
                      <a:pt x="192" y="610"/>
                    </a:lnTo>
                    <a:lnTo>
                      <a:pt x="190" y="611"/>
                    </a:lnTo>
                    <a:lnTo>
                      <a:pt x="187" y="613"/>
                    </a:lnTo>
                    <a:lnTo>
                      <a:pt x="186" y="613"/>
                    </a:lnTo>
                    <a:lnTo>
                      <a:pt x="185" y="613"/>
                    </a:lnTo>
                    <a:lnTo>
                      <a:pt x="184" y="613"/>
                    </a:lnTo>
                    <a:lnTo>
                      <a:pt x="183" y="614"/>
                    </a:lnTo>
                    <a:lnTo>
                      <a:pt x="181" y="614"/>
                    </a:lnTo>
                    <a:lnTo>
                      <a:pt x="179" y="615"/>
                    </a:lnTo>
                    <a:lnTo>
                      <a:pt x="178" y="615"/>
                    </a:lnTo>
                    <a:lnTo>
                      <a:pt x="174" y="616"/>
                    </a:lnTo>
                    <a:lnTo>
                      <a:pt x="173" y="616"/>
                    </a:lnTo>
                    <a:lnTo>
                      <a:pt x="172" y="617"/>
                    </a:lnTo>
                    <a:lnTo>
                      <a:pt x="168" y="618"/>
                    </a:lnTo>
                    <a:lnTo>
                      <a:pt x="167" y="620"/>
                    </a:lnTo>
                    <a:lnTo>
                      <a:pt x="165" y="621"/>
                    </a:lnTo>
                    <a:lnTo>
                      <a:pt x="164" y="621"/>
                    </a:lnTo>
                    <a:lnTo>
                      <a:pt x="164" y="622"/>
                    </a:lnTo>
                    <a:lnTo>
                      <a:pt x="162" y="623"/>
                    </a:lnTo>
                    <a:lnTo>
                      <a:pt x="161" y="624"/>
                    </a:lnTo>
                    <a:lnTo>
                      <a:pt x="160" y="626"/>
                    </a:lnTo>
                    <a:lnTo>
                      <a:pt x="160" y="627"/>
                    </a:lnTo>
                    <a:lnTo>
                      <a:pt x="160" y="629"/>
                    </a:lnTo>
                    <a:lnTo>
                      <a:pt x="160" y="630"/>
                    </a:lnTo>
                    <a:lnTo>
                      <a:pt x="160" y="633"/>
                    </a:lnTo>
                    <a:lnTo>
                      <a:pt x="160" y="634"/>
                    </a:lnTo>
                    <a:lnTo>
                      <a:pt x="159" y="635"/>
                    </a:lnTo>
                    <a:lnTo>
                      <a:pt x="159" y="636"/>
                    </a:lnTo>
                    <a:lnTo>
                      <a:pt x="159" y="637"/>
                    </a:lnTo>
                    <a:lnTo>
                      <a:pt x="159" y="639"/>
                    </a:lnTo>
                    <a:lnTo>
                      <a:pt x="159" y="641"/>
                    </a:lnTo>
                    <a:lnTo>
                      <a:pt x="159" y="642"/>
                    </a:lnTo>
                    <a:lnTo>
                      <a:pt x="159" y="643"/>
                    </a:lnTo>
                    <a:lnTo>
                      <a:pt x="159" y="646"/>
                    </a:lnTo>
                    <a:lnTo>
                      <a:pt x="159" y="647"/>
                    </a:lnTo>
                    <a:lnTo>
                      <a:pt x="159" y="648"/>
                    </a:lnTo>
                    <a:lnTo>
                      <a:pt x="159" y="649"/>
                    </a:lnTo>
                    <a:lnTo>
                      <a:pt x="159" y="652"/>
                    </a:lnTo>
                    <a:lnTo>
                      <a:pt x="159" y="653"/>
                    </a:lnTo>
                    <a:lnTo>
                      <a:pt x="159" y="654"/>
                    </a:lnTo>
                    <a:lnTo>
                      <a:pt x="159" y="656"/>
                    </a:lnTo>
                    <a:lnTo>
                      <a:pt x="160" y="658"/>
                    </a:lnTo>
                    <a:lnTo>
                      <a:pt x="160" y="659"/>
                    </a:lnTo>
                    <a:lnTo>
                      <a:pt x="160" y="661"/>
                    </a:lnTo>
                    <a:lnTo>
                      <a:pt x="160" y="662"/>
                    </a:lnTo>
                    <a:lnTo>
                      <a:pt x="160" y="665"/>
                    </a:lnTo>
                    <a:lnTo>
                      <a:pt x="160" y="666"/>
                    </a:lnTo>
                    <a:lnTo>
                      <a:pt x="160" y="668"/>
                    </a:lnTo>
                    <a:lnTo>
                      <a:pt x="160" y="671"/>
                    </a:lnTo>
                    <a:lnTo>
                      <a:pt x="160" y="672"/>
                    </a:lnTo>
                    <a:lnTo>
                      <a:pt x="160" y="673"/>
                    </a:lnTo>
                    <a:lnTo>
                      <a:pt x="160" y="675"/>
                    </a:lnTo>
                    <a:lnTo>
                      <a:pt x="160" y="677"/>
                    </a:lnTo>
                    <a:lnTo>
                      <a:pt x="160" y="679"/>
                    </a:lnTo>
                    <a:lnTo>
                      <a:pt x="160" y="680"/>
                    </a:lnTo>
                    <a:lnTo>
                      <a:pt x="160" y="681"/>
                    </a:lnTo>
                    <a:lnTo>
                      <a:pt x="160" y="684"/>
                    </a:lnTo>
                    <a:lnTo>
                      <a:pt x="160" y="686"/>
                    </a:lnTo>
                    <a:lnTo>
                      <a:pt x="160" y="687"/>
                    </a:lnTo>
                    <a:lnTo>
                      <a:pt x="160" y="689"/>
                    </a:lnTo>
                    <a:lnTo>
                      <a:pt x="161" y="690"/>
                    </a:lnTo>
                    <a:lnTo>
                      <a:pt x="161" y="692"/>
                    </a:lnTo>
                    <a:lnTo>
                      <a:pt x="161" y="693"/>
                    </a:lnTo>
                    <a:lnTo>
                      <a:pt x="161" y="694"/>
                    </a:lnTo>
                    <a:lnTo>
                      <a:pt x="161" y="696"/>
                    </a:lnTo>
                    <a:lnTo>
                      <a:pt x="162" y="698"/>
                    </a:lnTo>
                    <a:lnTo>
                      <a:pt x="162" y="699"/>
                    </a:lnTo>
                    <a:lnTo>
                      <a:pt x="162" y="700"/>
                    </a:lnTo>
                    <a:lnTo>
                      <a:pt x="162" y="702"/>
                    </a:lnTo>
                    <a:lnTo>
                      <a:pt x="162" y="704"/>
                    </a:lnTo>
                    <a:lnTo>
                      <a:pt x="162" y="705"/>
                    </a:lnTo>
                    <a:lnTo>
                      <a:pt x="162" y="706"/>
                    </a:lnTo>
                    <a:lnTo>
                      <a:pt x="162" y="707"/>
                    </a:lnTo>
                    <a:lnTo>
                      <a:pt x="162" y="710"/>
                    </a:lnTo>
                    <a:lnTo>
                      <a:pt x="162" y="711"/>
                    </a:lnTo>
                    <a:lnTo>
                      <a:pt x="162" y="712"/>
                    </a:lnTo>
                    <a:lnTo>
                      <a:pt x="164" y="713"/>
                    </a:lnTo>
                    <a:lnTo>
                      <a:pt x="164" y="715"/>
                    </a:lnTo>
                    <a:lnTo>
                      <a:pt x="164" y="716"/>
                    </a:lnTo>
                    <a:lnTo>
                      <a:pt x="165" y="717"/>
                    </a:lnTo>
                    <a:lnTo>
                      <a:pt x="165" y="718"/>
                    </a:lnTo>
                    <a:lnTo>
                      <a:pt x="166" y="718"/>
                    </a:lnTo>
                    <a:lnTo>
                      <a:pt x="167" y="719"/>
                    </a:lnTo>
                    <a:lnTo>
                      <a:pt x="168" y="722"/>
                    </a:lnTo>
                    <a:lnTo>
                      <a:pt x="169" y="723"/>
                    </a:lnTo>
                    <a:lnTo>
                      <a:pt x="172" y="724"/>
                    </a:lnTo>
                    <a:lnTo>
                      <a:pt x="173" y="724"/>
                    </a:lnTo>
                    <a:lnTo>
                      <a:pt x="174" y="726"/>
                    </a:lnTo>
                    <a:lnTo>
                      <a:pt x="177" y="728"/>
                    </a:lnTo>
                    <a:lnTo>
                      <a:pt x="179" y="729"/>
                    </a:lnTo>
                    <a:lnTo>
                      <a:pt x="180" y="731"/>
                    </a:lnTo>
                    <a:lnTo>
                      <a:pt x="183" y="732"/>
                    </a:lnTo>
                    <a:lnTo>
                      <a:pt x="184" y="734"/>
                    </a:lnTo>
                    <a:lnTo>
                      <a:pt x="186" y="735"/>
                    </a:lnTo>
                    <a:lnTo>
                      <a:pt x="187" y="736"/>
                    </a:lnTo>
                    <a:lnTo>
                      <a:pt x="190" y="737"/>
                    </a:lnTo>
                    <a:lnTo>
                      <a:pt x="191" y="738"/>
                    </a:lnTo>
                    <a:lnTo>
                      <a:pt x="192" y="741"/>
                    </a:lnTo>
                    <a:lnTo>
                      <a:pt x="195" y="741"/>
                    </a:lnTo>
                    <a:lnTo>
                      <a:pt x="196" y="742"/>
                    </a:lnTo>
                    <a:lnTo>
                      <a:pt x="197" y="743"/>
                    </a:lnTo>
                    <a:lnTo>
                      <a:pt x="199" y="744"/>
                    </a:lnTo>
                    <a:lnTo>
                      <a:pt x="200" y="745"/>
                    </a:lnTo>
                    <a:lnTo>
                      <a:pt x="202" y="747"/>
                    </a:lnTo>
                    <a:lnTo>
                      <a:pt x="202" y="748"/>
                    </a:lnTo>
                    <a:lnTo>
                      <a:pt x="204" y="750"/>
                    </a:lnTo>
                    <a:lnTo>
                      <a:pt x="204" y="751"/>
                    </a:lnTo>
                    <a:lnTo>
                      <a:pt x="203" y="754"/>
                    </a:lnTo>
                    <a:lnTo>
                      <a:pt x="203" y="755"/>
                    </a:lnTo>
                    <a:lnTo>
                      <a:pt x="203" y="756"/>
                    </a:lnTo>
                    <a:lnTo>
                      <a:pt x="202" y="757"/>
                    </a:lnTo>
                    <a:lnTo>
                      <a:pt x="202" y="760"/>
                    </a:lnTo>
                    <a:lnTo>
                      <a:pt x="202" y="761"/>
                    </a:lnTo>
                    <a:lnTo>
                      <a:pt x="202" y="762"/>
                    </a:lnTo>
                    <a:lnTo>
                      <a:pt x="202" y="763"/>
                    </a:lnTo>
                    <a:lnTo>
                      <a:pt x="202" y="764"/>
                    </a:lnTo>
                    <a:lnTo>
                      <a:pt x="200" y="766"/>
                    </a:lnTo>
                    <a:lnTo>
                      <a:pt x="200" y="767"/>
                    </a:lnTo>
                    <a:lnTo>
                      <a:pt x="200" y="768"/>
                    </a:lnTo>
                    <a:lnTo>
                      <a:pt x="200" y="769"/>
                    </a:lnTo>
                    <a:lnTo>
                      <a:pt x="200" y="770"/>
                    </a:lnTo>
                    <a:lnTo>
                      <a:pt x="200" y="772"/>
                    </a:lnTo>
                    <a:lnTo>
                      <a:pt x="199" y="773"/>
                    </a:lnTo>
                    <a:lnTo>
                      <a:pt x="199" y="775"/>
                    </a:lnTo>
                    <a:lnTo>
                      <a:pt x="198" y="775"/>
                    </a:lnTo>
                    <a:lnTo>
                      <a:pt x="198" y="778"/>
                    </a:lnTo>
                    <a:lnTo>
                      <a:pt x="198" y="779"/>
                    </a:lnTo>
                    <a:lnTo>
                      <a:pt x="197" y="780"/>
                    </a:lnTo>
                    <a:lnTo>
                      <a:pt x="197" y="781"/>
                    </a:lnTo>
                    <a:lnTo>
                      <a:pt x="197" y="783"/>
                    </a:lnTo>
                    <a:lnTo>
                      <a:pt x="197" y="785"/>
                    </a:lnTo>
                    <a:lnTo>
                      <a:pt x="197" y="787"/>
                    </a:lnTo>
                    <a:lnTo>
                      <a:pt x="197" y="788"/>
                    </a:lnTo>
                    <a:lnTo>
                      <a:pt x="196" y="789"/>
                    </a:lnTo>
                    <a:lnTo>
                      <a:pt x="196" y="792"/>
                    </a:lnTo>
                    <a:lnTo>
                      <a:pt x="196" y="793"/>
                    </a:lnTo>
                    <a:lnTo>
                      <a:pt x="196" y="794"/>
                    </a:lnTo>
                    <a:lnTo>
                      <a:pt x="195" y="795"/>
                    </a:lnTo>
                    <a:lnTo>
                      <a:pt x="195" y="797"/>
                    </a:lnTo>
                    <a:lnTo>
                      <a:pt x="195" y="798"/>
                    </a:lnTo>
                    <a:lnTo>
                      <a:pt x="195" y="799"/>
                    </a:lnTo>
                    <a:lnTo>
                      <a:pt x="195" y="801"/>
                    </a:lnTo>
                    <a:lnTo>
                      <a:pt x="195" y="802"/>
                    </a:lnTo>
                    <a:lnTo>
                      <a:pt x="195" y="805"/>
                    </a:lnTo>
                    <a:lnTo>
                      <a:pt x="193" y="805"/>
                    </a:lnTo>
                    <a:lnTo>
                      <a:pt x="193" y="806"/>
                    </a:lnTo>
                    <a:lnTo>
                      <a:pt x="192" y="807"/>
                    </a:lnTo>
                    <a:lnTo>
                      <a:pt x="192" y="810"/>
                    </a:lnTo>
                    <a:lnTo>
                      <a:pt x="192" y="812"/>
                    </a:lnTo>
                    <a:lnTo>
                      <a:pt x="192" y="813"/>
                    </a:lnTo>
                    <a:lnTo>
                      <a:pt x="192" y="816"/>
                    </a:lnTo>
                    <a:lnTo>
                      <a:pt x="78" y="843"/>
                    </a:lnTo>
                    <a:lnTo>
                      <a:pt x="78" y="842"/>
                    </a:lnTo>
                    <a:lnTo>
                      <a:pt x="78" y="840"/>
                    </a:lnTo>
                    <a:lnTo>
                      <a:pt x="78" y="838"/>
                    </a:lnTo>
                    <a:lnTo>
                      <a:pt x="78" y="836"/>
                    </a:lnTo>
                    <a:lnTo>
                      <a:pt x="76" y="835"/>
                    </a:lnTo>
                    <a:lnTo>
                      <a:pt x="76" y="832"/>
                    </a:lnTo>
                    <a:lnTo>
                      <a:pt x="76" y="830"/>
                    </a:lnTo>
                    <a:lnTo>
                      <a:pt x="76" y="826"/>
                    </a:lnTo>
                    <a:lnTo>
                      <a:pt x="75" y="824"/>
                    </a:lnTo>
                    <a:lnTo>
                      <a:pt x="75" y="820"/>
                    </a:lnTo>
                    <a:lnTo>
                      <a:pt x="75" y="817"/>
                    </a:lnTo>
                    <a:lnTo>
                      <a:pt x="75" y="813"/>
                    </a:lnTo>
                    <a:lnTo>
                      <a:pt x="75" y="808"/>
                    </a:lnTo>
                    <a:lnTo>
                      <a:pt x="75" y="805"/>
                    </a:lnTo>
                    <a:lnTo>
                      <a:pt x="74" y="799"/>
                    </a:lnTo>
                    <a:lnTo>
                      <a:pt x="74" y="794"/>
                    </a:lnTo>
                    <a:lnTo>
                      <a:pt x="74" y="789"/>
                    </a:lnTo>
                    <a:lnTo>
                      <a:pt x="74" y="785"/>
                    </a:lnTo>
                    <a:lnTo>
                      <a:pt x="73" y="779"/>
                    </a:lnTo>
                    <a:lnTo>
                      <a:pt x="73" y="774"/>
                    </a:lnTo>
                    <a:lnTo>
                      <a:pt x="73" y="768"/>
                    </a:lnTo>
                    <a:lnTo>
                      <a:pt x="72" y="763"/>
                    </a:lnTo>
                    <a:lnTo>
                      <a:pt x="72" y="756"/>
                    </a:lnTo>
                    <a:lnTo>
                      <a:pt x="70" y="750"/>
                    </a:lnTo>
                    <a:lnTo>
                      <a:pt x="70" y="743"/>
                    </a:lnTo>
                    <a:lnTo>
                      <a:pt x="70" y="737"/>
                    </a:lnTo>
                    <a:lnTo>
                      <a:pt x="69" y="731"/>
                    </a:lnTo>
                    <a:lnTo>
                      <a:pt x="69" y="724"/>
                    </a:lnTo>
                    <a:lnTo>
                      <a:pt x="69" y="718"/>
                    </a:lnTo>
                    <a:lnTo>
                      <a:pt x="69" y="712"/>
                    </a:lnTo>
                    <a:lnTo>
                      <a:pt x="68" y="705"/>
                    </a:lnTo>
                    <a:lnTo>
                      <a:pt x="67" y="698"/>
                    </a:lnTo>
                    <a:lnTo>
                      <a:pt x="67" y="691"/>
                    </a:lnTo>
                    <a:lnTo>
                      <a:pt x="67" y="684"/>
                    </a:lnTo>
                    <a:lnTo>
                      <a:pt x="66" y="677"/>
                    </a:lnTo>
                    <a:lnTo>
                      <a:pt x="66" y="671"/>
                    </a:lnTo>
                    <a:lnTo>
                      <a:pt x="66" y="662"/>
                    </a:lnTo>
                    <a:lnTo>
                      <a:pt x="66" y="656"/>
                    </a:lnTo>
                    <a:lnTo>
                      <a:pt x="65" y="649"/>
                    </a:lnTo>
                    <a:lnTo>
                      <a:pt x="65" y="642"/>
                    </a:lnTo>
                    <a:lnTo>
                      <a:pt x="65" y="634"/>
                    </a:lnTo>
                    <a:lnTo>
                      <a:pt x="63" y="627"/>
                    </a:lnTo>
                    <a:lnTo>
                      <a:pt x="62" y="621"/>
                    </a:lnTo>
                    <a:lnTo>
                      <a:pt x="62" y="614"/>
                    </a:lnTo>
                    <a:lnTo>
                      <a:pt x="62" y="607"/>
                    </a:lnTo>
                    <a:lnTo>
                      <a:pt x="62" y="601"/>
                    </a:lnTo>
                    <a:lnTo>
                      <a:pt x="61" y="594"/>
                    </a:lnTo>
                    <a:lnTo>
                      <a:pt x="61" y="586"/>
                    </a:lnTo>
                    <a:lnTo>
                      <a:pt x="61" y="579"/>
                    </a:lnTo>
                    <a:lnTo>
                      <a:pt x="60" y="573"/>
                    </a:lnTo>
                    <a:lnTo>
                      <a:pt x="60" y="566"/>
                    </a:lnTo>
                    <a:lnTo>
                      <a:pt x="60" y="560"/>
                    </a:lnTo>
                    <a:lnTo>
                      <a:pt x="60" y="554"/>
                    </a:lnTo>
                    <a:lnTo>
                      <a:pt x="60" y="548"/>
                    </a:lnTo>
                    <a:lnTo>
                      <a:pt x="59" y="542"/>
                    </a:lnTo>
                    <a:lnTo>
                      <a:pt x="59" y="537"/>
                    </a:lnTo>
                    <a:lnTo>
                      <a:pt x="57" y="532"/>
                    </a:lnTo>
                    <a:lnTo>
                      <a:pt x="57" y="526"/>
                    </a:lnTo>
                    <a:lnTo>
                      <a:pt x="57" y="520"/>
                    </a:lnTo>
                    <a:lnTo>
                      <a:pt x="57" y="515"/>
                    </a:lnTo>
                    <a:lnTo>
                      <a:pt x="57" y="510"/>
                    </a:lnTo>
                    <a:lnTo>
                      <a:pt x="57" y="506"/>
                    </a:lnTo>
                    <a:lnTo>
                      <a:pt x="56" y="501"/>
                    </a:lnTo>
                    <a:lnTo>
                      <a:pt x="56" y="496"/>
                    </a:lnTo>
                    <a:lnTo>
                      <a:pt x="55" y="491"/>
                    </a:lnTo>
                    <a:lnTo>
                      <a:pt x="55" y="487"/>
                    </a:lnTo>
                    <a:lnTo>
                      <a:pt x="55" y="483"/>
                    </a:lnTo>
                    <a:lnTo>
                      <a:pt x="55" y="480"/>
                    </a:lnTo>
                    <a:lnTo>
                      <a:pt x="54" y="475"/>
                    </a:lnTo>
                    <a:lnTo>
                      <a:pt x="54" y="471"/>
                    </a:lnTo>
                    <a:lnTo>
                      <a:pt x="53" y="465"/>
                    </a:lnTo>
                    <a:lnTo>
                      <a:pt x="53" y="462"/>
                    </a:lnTo>
                    <a:lnTo>
                      <a:pt x="53" y="457"/>
                    </a:lnTo>
                    <a:lnTo>
                      <a:pt x="53" y="453"/>
                    </a:lnTo>
                    <a:lnTo>
                      <a:pt x="53" y="449"/>
                    </a:lnTo>
                    <a:lnTo>
                      <a:pt x="51" y="445"/>
                    </a:lnTo>
                    <a:lnTo>
                      <a:pt x="51" y="442"/>
                    </a:lnTo>
                    <a:lnTo>
                      <a:pt x="51" y="437"/>
                    </a:lnTo>
                    <a:lnTo>
                      <a:pt x="51" y="433"/>
                    </a:lnTo>
                    <a:lnTo>
                      <a:pt x="51" y="429"/>
                    </a:lnTo>
                    <a:lnTo>
                      <a:pt x="50" y="425"/>
                    </a:lnTo>
                    <a:lnTo>
                      <a:pt x="50" y="421"/>
                    </a:lnTo>
                    <a:lnTo>
                      <a:pt x="50" y="418"/>
                    </a:lnTo>
                    <a:lnTo>
                      <a:pt x="50" y="414"/>
                    </a:lnTo>
                    <a:lnTo>
                      <a:pt x="49" y="410"/>
                    </a:lnTo>
                    <a:lnTo>
                      <a:pt x="49" y="406"/>
                    </a:lnTo>
                    <a:lnTo>
                      <a:pt x="48" y="402"/>
                    </a:lnTo>
                    <a:lnTo>
                      <a:pt x="48" y="398"/>
                    </a:lnTo>
                    <a:lnTo>
                      <a:pt x="48" y="394"/>
                    </a:lnTo>
                    <a:lnTo>
                      <a:pt x="48" y="392"/>
                    </a:lnTo>
                    <a:lnTo>
                      <a:pt x="48" y="387"/>
                    </a:lnTo>
                    <a:lnTo>
                      <a:pt x="48" y="383"/>
                    </a:lnTo>
                    <a:lnTo>
                      <a:pt x="47" y="379"/>
                    </a:lnTo>
                    <a:lnTo>
                      <a:pt x="47" y="375"/>
                    </a:lnTo>
                    <a:lnTo>
                      <a:pt x="47" y="372"/>
                    </a:lnTo>
                    <a:lnTo>
                      <a:pt x="47" y="368"/>
                    </a:lnTo>
                    <a:lnTo>
                      <a:pt x="47" y="364"/>
                    </a:lnTo>
                    <a:lnTo>
                      <a:pt x="47" y="361"/>
                    </a:lnTo>
                    <a:lnTo>
                      <a:pt x="47" y="357"/>
                    </a:lnTo>
                    <a:lnTo>
                      <a:pt x="45" y="353"/>
                    </a:lnTo>
                    <a:lnTo>
                      <a:pt x="45" y="349"/>
                    </a:lnTo>
                    <a:lnTo>
                      <a:pt x="45" y="345"/>
                    </a:lnTo>
                    <a:lnTo>
                      <a:pt x="45" y="342"/>
                    </a:lnTo>
                    <a:lnTo>
                      <a:pt x="45" y="337"/>
                    </a:lnTo>
                    <a:lnTo>
                      <a:pt x="45" y="334"/>
                    </a:lnTo>
                    <a:lnTo>
                      <a:pt x="45" y="330"/>
                    </a:lnTo>
                    <a:lnTo>
                      <a:pt x="45" y="326"/>
                    </a:lnTo>
                    <a:lnTo>
                      <a:pt x="45" y="322"/>
                    </a:lnTo>
                    <a:lnTo>
                      <a:pt x="45" y="318"/>
                    </a:lnTo>
                    <a:lnTo>
                      <a:pt x="45" y="315"/>
                    </a:lnTo>
                    <a:lnTo>
                      <a:pt x="45" y="310"/>
                    </a:lnTo>
                    <a:lnTo>
                      <a:pt x="45" y="306"/>
                    </a:lnTo>
                    <a:lnTo>
                      <a:pt x="45" y="303"/>
                    </a:lnTo>
                    <a:lnTo>
                      <a:pt x="45" y="298"/>
                    </a:lnTo>
                    <a:lnTo>
                      <a:pt x="45" y="293"/>
                    </a:lnTo>
                    <a:lnTo>
                      <a:pt x="45" y="290"/>
                    </a:lnTo>
                    <a:lnTo>
                      <a:pt x="45" y="286"/>
                    </a:lnTo>
                    <a:lnTo>
                      <a:pt x="47" y="281"/>
                    </a:lnTo>
                    <a:lnTo>
                      <a:pt x="47" y="278"/>
                    </a:lnTo>
                    <a:lnTo>
                      <a:pt x="47" y="273"/>
                    </a:lnTo>
                    <a:lnTo>
                      <a:pt x="47" y="268"/>
                    </a:lnTo>
                    <a:lnTo>
                      <a:pt x="47" y="264"/>
                    </a:lnTo>
                    <a:lnTo>
                      <a:pt x="47" y="260"/>
                    </a:lnTo>
                    <a:lnTo>
                      <a:pt x="48" y="256"/>
                    </a:lnTo>
                    <a:lnTo>
                      <a:pt x="48" y="252"/>
                    </a:lnTo>
                    <a:lnTo>
                      <a:pt x="48" y="247"/>
                    </a:lnTo>
                    <a:lnTo>
                      <a:pt x="49" y="242"/>
                    </a:lnTo>
                    <a:lnTo>
                      <a:pt x="49" y="237"/>
                    </a:lnTo>
                    <a:lnTo>
                      <a:pt x="50" y="233"/>
                    </a:lnTo>
                    <a:lnTo>
                      <a:pt x="50" y="229"/>
                    </a:lnTo>
                    <a:lnTo>
                      <a:pt x="50" y="224"/>
                    </a:lnTo>
                    <a:lnTo>
                      <a:pt x="51" y="220"/>
                    </a:lnTo>
                    <a:lnTo>
                      <a:pt x="51" y="215"/>
                    </a:lnTo>
                    <a:lnTo>
                      <a:pt x="53" y="210"/>
                    </a:lnTo>
                    <a:lnTo>
                      <a:pt x="53" y="207"/>
                    </a:lnTo>
                    <a:lnTo>
                      <a:pt x="53" y="202"/>
                    </a:lnTo>
                    <a:lnTo>
                      <a:pt x="54" y="197"/>
                    </a:lnTo>
                    <a:lnTo>
                      <a:pt x="55" y="193"/>
                    </a:lnTo>
                    <a:lnTo>
                      <a:pt x="55" y="189"/>
                    </a:lnTo>
                    <a:lnTo>
                      <a:pt x="56" y="185"/>
                    </a:lnTo>
                    <a:lnTo>
                      <a:pt x="57" y="180"/>
                    </a:lnTo>
                    <a:lnTo>
                      <a:pt x="57" y="177"/>
                    </a:lnTo>
                    <a:lnTo>
                      <a:pt x="59" y="172"/>
                    </a:lnTo>
                    <a:lnTo>
                      <a:pt x="60" y="169"/>
                    </a:lnTo>
                    <a:lnTo>
                      <a:pt x="60" y="164"/>
                    </a:lnTo>
                    <a:lnTo>
                      <a:pt x="60" y="160"/>
                    </a:lnTo>
                    <a:lnTo>
                      <a:pt x="61" y="155"/>
                    </a:lnTo>
                    <a:lnTo>
                      <a:pt x="61" y="151"/>
                    </a:lnTo>
                    <a:lnTo>
                      <a:pt x="62" y="147"/>
                    </a:lnTo>
                    <a:lnTo>
                      <a:pt x="62" y="144"/>
                    </a:lnTo>
                    <a:lnTo>
                      <a:pt x="63" y="140"/>
                    </a:lnTo>
                    <a:lnTo>
                      <a:pt x="65" y="135"/>
                    </a:lnTo>
                    <a:lnTo>
                      <a:pt x="65" y="132"/>
                    </a:lnTo>
                    <a:lnTo>
                      <a:pt x="66" y="128"/>
                    </a:lnTo>
                    <a:lnTo>
                      <a:pt x="66" y="123"/>
                    </a:lnTo>
                    <a:lnTo>
                      <a:pt x="66" y="120"/>
                    </a:lnTo>
                    <a:lnTo>
                      <a:pt x="67" y="116"/>
                    </a:lnTo>
                    <a:lnTo>
                      <a:pt x="67" y="113"/>
                    </a:lnTo>
                    <a:lnTo>
                      <a:pt x="68" y="109"/>
                    </a:lnTo>
                    <a:lnTo>
                      <a:pt x="69" y="106"/>
                    </a:lnTo>
                    <a:lnTo>
                      <a:pt x="69" y="101"/>
                    </a:lnTo>
                    <a:lnTo>
                      <a:pt x="69" y="97"/>
                    </a:lnTo>
                    <a:lnTo>
                      <a:pt x="70" y="94"/>
                    </a:lnTo>
                    <a:lnTo>
                      <a:pt x="70" y="90"/>
                    </a:lnTo>
                    <a:lnTo>
                      <a:pt x="72" y="87"/>
                    </a:lnTo>
                    <a:lnTo>
                      <a:pt x="73" y="84"/>
                    </a:lnTo>
                    <a:lnTo>
                      <a:pt x="73" y="79"/>
                    </a:lnTo>
                    <a:lnTo>
                      <a:pt x="73" y="76"/>
                    </a:lnTo>
                    <a:lnTo>
                      <a:pt x="74" y="72"/>
                    </a:lnTo>
                    <a:lnTo>
                      <a:pt x="74" y="70"/>
                    </a:lnTo>
                    <a:lnTo>
                      <a:pt x="74" y="66"/>
                    </a:lnTo>
                    <a:lnTo>
                      <a:pt x="74" y="63"/>
                    </a:lnTo>
                    <a:lnTo>
                      <a:pt x="75" y="59"/>
                    </a:lnTo>
                    <a:lnTo>
                      <a:pt x="75" y="57"/>
                    </a:lnTo>
                    <a:lnTo>
                      <a:pt x="75" y="53"/>
                    </a:lnTo>
                    <a:lnTo>
                      <a:pt x="75" y="50"/>
                    </a:lnTo>
                    <a:lnTo>
                      <a:pt x="75" y="47"/>
                    </a:lnTo>
                    <a:lnTo>
                      <a:pt x="76" y="44"/>
                    </a:lnTo>
                    <a:lnTo>
                      <a:pt x="76" y="40"/>
                    </a:lnTo>
                    <a:lnTo>
                      <a:pt x="76" y="37"/>
                    </a:lnTo>
                    <a:lnTo>
                      <a:pt x="76" y="34"/>
                    </a:lnTo>
                    <a:lnTo>
                      <a:pt x="78" y="31"/>
                    </a:lnTo>
                    <a:lnTo>
                      <a:pt x="78" y="28"/>
                    </a:lnTo>
                    <a:lnTo>
                      <a:pt x="78" y="25"/>
                    </a:lnTo>
                    <a:lnTo>
                      <a:pt x="78" y="23"/>
                    </a:lnTo>
                    <a:lnTo>
                      <a:pt x="78" y="20"/>
                    </a:lnTo>
                    <a:lnTo>
                      <a:pt x="76" y="17"/>
                    </a:lnTo>
                    <a:lnTo>
                      <a:pt x="76" y="14"/>
                    </a:lnTo>
                    <a:lnTo>
                      <a:pt x="76" y="11"/>
                    </a:lnTo>
                    <a:lnTo>
                      <a:pt x="76" y="8"/>
                    </a:lnTo>
                    <a:lnTo>
                      <a:pt x="7" y="0"/>
                    </a:lnTo>
                    <a:close/>
                  </a:path>
                </a:pathLst>
              </a:custGeom>
              <a:solidFill>
                <a:srgbClr val="000000"/>
              </a:solidFill>
              <a:ln w="9525">
                <a:noFill/>
                <a:round/>
                <a:headEnd/>
                <a:tailEnd/>
              </a:ln>
            </p:spPr>
            <p:txBody>
              <a:bodyPr/>
              <a:lstStyle/>
              <a:p>
                <a:endParaRPr lang="en-US"/>
              </a:p>
            </p:txBody>
          </p:sp>
          <p:sp>
            <p:nvSpPr>
              <p:cNvPr id="12403" name="Freeform 30"/>
              <p:cNvSpPr>
                <a:spLocks/>
              </p:cNvSpPr>
              <p:nvPr/>
            </p:nvSpPr>
            <p:spPr bwMode="auto">
              <a:xfrm>
                <a:off x="1923" y="870"/>
                <a:ext cx="15" cy="14"/>
              </a:xfrm>
              <a:custGeom>
                <a:avLst/>
                <a:gdLst>
                  <a:gd name="T0" fmla="*/ 0 w 75"/>
                  <a:gd name="T1" fmla="*/ 0 h 72"/>
                  <a:gd name="T2" fmla="*/ 0 w 75"/>
                  <a:gd name="T3" fmla="*/ 0 h 72"/>
                  <a:gd name="T4" fmla="*/ 0 w 75"/>
                  <a:gd name="T5" fmla="*/ 0 h 72"/>
                  <a:gd name="T6" fmla="*/ 0 w 75"/>
                  <a:gd name="T7" fmla="*/ 0 h 72"/>
                  <a:gd name="T8" fmla="*/ 0 w 75"/>
                  <a:gd name="T9" fmla="*/ 0 h 72"/>
                  <a:gd name="T10" fmla="*/ 0 w 75"/>
                  <a:gd name="T11" fmla="*/ 0 h 72"/>
                  <a:gd name="T12" fmla="*/ 0 w 75"/>
                  <a:gd name="T13" fmla="*/ 0 h 72"/>
                  <a:gd name="T14" fmla="*/ 0 w 75"/>
                  <a:gd name="T15" fmla="*/ 0 h 72"/>
                  <a:gd name="T16" fmla="*/ 0 w 75"/>
                  <a:gd name="T17" fmla="*/ 0 h 72"/>
                  <a:gd name="T18" fmla="*/ 0 w 75"/>
                  <a:gd name="T19" fmla="*/ 0 h 72"/>
                  <a:gd name="T20" fmla="*/ 0 w 75"/>
                  <a:gd name="T21" fmla="*/ 0 h 72"/>
                  <a:gd name="T22" fmla="*/ 0 w 75"/>
                  <a:gd name="T23" fmla="*/ 0 h 72"/>
                  <a:gd name="T24" fmla="*/ 0 w 75"/>
                  <a:gd name="T25" fmla="*/ 0 h 72"/>
                  <a:gd name="T26" fmla="*/ 0 w 75"/>
                  <a:gd name="T27" fmla="*/ 0 h 72"/>
                  <a:gd name="T28" fmla="*/ 0 w 75"/>
                  <a:gd name="T29" fmla="*/ 0 h 72"/>
                  <a:gd name="T30" fmla="*/ 0 w 75"/>
                  <a:gd name="T31" fmla="*/ 0 h 72"/>
                  <a:gd name="T32" fmla="*/ 0 w 75"/>
                  <a:gd name="T33" fmla="*/ 0 h 72"/>
                  <a:gd name="T34" fmla="*/ 0 w 75"/>
                  <a:gd name="T35" fmla="*/ 0 h 72"/>
                  <a:gd name="T36" fmla="*/ 0 w 75"/>
                  <a:gd name="T37" fmla="*/ 0 h 72"/>
                  <a:gd name="T38" fmla="*/ 0 w 75"/>
                  <a:gd name="T39" fmla="*/ 0 h 72"/>
                  <a:gd name="T40" fmla="*/ 0 w 75"/>
                  <a:gd name="T41" fmla="*/ 0 h 72"/>
                  <a:gd name="T42" fmla="*/ 0 w 75"/>
                  <a:gd name="T43" fmla="*/ 0 h 72"/>
                  <a:gd name="T44" fmla="*/ 0 w 75"/>
                  <a:gd name="T45" fmla="*/ 0 h 72"/>
                  <a:gd name="T46" fmla="*/ 0 w 75"/>
                  <a:gd name="T47" fmla="*/ 0 h 72"/>
                  <a:gd name="T48" fmla="*/ 0 w 75"/>
                  <a:gd name="T49" fmla="*/ 0 h 72"/>
                  <a:gd name="T50" fmla="*/ 0 w 75"/>
                  <a:gd name="T51" fmla="*/ 0 h 72"/>
                  <a:gd name="T52" fmla="*/ 0 w 75"/>
                  <a:gd name="T53" fmla="*/ 0 h 72"/>
                  <a:gd name="T54" fmla="*/ 0 w 75"/>
                  <a:gd name="T55" fmla="*/ 0 h 72"/>
                  <a:gd name="T56" fmla="*/ 0 w 75"/>
                  <a:gd name="T57" fmla="*/ 0 h 72"/>
                  <a:gd name="T58" fmla="*/ 0 w 75"/>
                  <a:gd name="T59" fmla="*/ 0 h 72"/>
                  <a:gd name="T60" fmla="*/ 0 w 75"/>
                  <a:gd name="T61" fmla="*/ 0 h 72"/>
                  <a:gd name="T62" fmla="*/ 0 w 75"/>
                  <a:gd name="T63" fmla="*/ 0 h 72"/>
                  <a:gd name="T64" fmla="*/ 0 w 75"/>
                  <a:gd name="T65" fmla="*/ 0 h 72"/>
                  <a:gd name="T66" fmla="*/ 0 w 75"/>
                  <a:gd name="T67" fmla="*/ 0 h 72"/>
                  <a:gd name="T68" fmla="*/ 0 w 75"/>
                  <a:gd name="T69" fmla="*/ 0 h 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5"/>
                  <a:gd name="T106" fmla="*/ 0 h 72"/>
                  <a:gd name="T107" fmla="*/ 75 w 75"/>
                  <a:gd name="T108" fmla="*/ 72 h 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5" h="72">
                    <a:moveTo>
                      <a:pt x="0" y="38"/>
                    </a:moveTo>
                    <a:lnTo>
                      <a:pt x="0" y="37"/>
                    </a:lnTo>
                    <a:lnTo>
                      <a:pt x="1" y="35"/>
                    </a:lnTo>
                    <a:lnTo>
                      <a:pt x="2" y="34"/>
                    </a:lnTo>
                    <a:lnTo>
                      <a:pt x="2" y="33"/>
                    </a:lnTo>
                    <a:lnTo>
                      <a:pt x="4" y="31"/>
                    </a:lnTo>
                    <a:lnTo>
                      <a:pt x="5" y="29"/>
                    </a:lnTo>
                    <a:lnTo>
                      <a:pt x="6" y="28"/>
                    </a:lnTo>
                    <a:lnTo>
                      <a:pt x="7" y="25"/>
                    </a:lnTo>
                    <a:lnTo>
                      <a:pt x="8" y="24"/>
                    </a:lnTo>
                    <a:lnTo>
                      <a:pt x="10" y="23"/>
                    </a:lnTo>
                    <a:lnTo>
                      <a:pt x="11" y="21"/>
                    </a:lnTo>
                    <a:lnTo>
                      <a:pt x="12" y="19"/>
                    </a:lnTo>
                    <a:lnTo>
                      <a:pt x="13" y="18"/>
                    </a:lnTo>
                    <a:lnTo>
                      <a:pt x="14" y="16"/>
                    </a:lnTo>
                    <a:lnTo>
                      <a:pt x="15" y="15"/>
                    </a:lnTo>
                    <a:lnTo>
                      <a:pt x="17" y="14"/>
                    </a:lnTo>
                    <a:lnTo>
                      <a:pt x="18" y="11"/>
                    </a:lnTo>
                    <a:lnTo>
                      <a:pt x="18" y="10"/>
                    </a:lnTo>
                    <a:lnTo>
                      <a:pt x="20" y="8"/>
                    </a:lnTo>
                    <a:lnTo>
                      <a:pt x="20" y="6"/>
                    </a:lnTo>
                    <a:lnTo>
                      <a:pt x="21" y="6"/>
                    </a:lnTo>
                    <a:lnTo>
                      <a:pt x="23" y="5"/>
                    </a:lnTo>
                    <a:lnTo>
                      <a:pt x="23" y="3"/>
                    </a:lnTo>
                    <a:lnTo>
                      <a:pt x="24" y="3"/>
                    </a:lnTo>
                    <a:lnTo>
                      <a:pt x="25" y="2"/>
                    </a:lnTo>
                    <a:lnTo>
                      <a:pt x="25" y="0"/>
                    </a:lnTo>
                    <a:lnTo>
                      <a:pt x="26" y="0"/>
                    </a:lnTo>
                    <a:lnTo>
                      <a:pt x="33" y="2"/>
                    </a:lnTo>
                    <a:lnTo>
                      <a:pt x="75" y="42"/>
                    </a:lnTo>
                    <a:lnTo>
                      <a:pt x="37" y="72"/>
                    </a:lnTo>
                    <a:lnTo>
                      <a:pt x="32" y="71"/>
                    </a:lnTo>
                    <a:lnTo>
                      <a:pt x="0" y="38"/>
                    </a:lnTo>
                    <a:close/>
                  </a:path>
                </a:pathLst>
              </a:custGeom>
              <a:solidFill>
                <a:srgbClr val="000000"/>
              </a:solidFill>
              <a:ln w="9525">
                <a:noFill/>
                <a:round/>
                <a:headEnd/>
                <a:tailEnd/>
              </a:ln>
            </p:spPr>
            <p:txBody>
              <a:bodyPr/>
              <a:lstStyle/>
              <a:p>
                <a:endParaRPr lang="en-US"/>
              </a:p>
            </p:txBody>
          </p:sp>
          <p:sp>
            <p:nvSpPr>
              <p:cNvPr id="12404" name="Freeform 31"/>
              <p:cNvSpPr>
                <a:spLocks/>
              </p:cNvSpPr>
              <p:nvPr/>
            </p:nvSpPr>
            <p:spPr bwMode="auto">
              <a:xfrm>
                <a:off x="1924" y="915"/>
                <a:ext cx="12" cy="15"/>
              </a:xfrm>
              <a:custGeom>
                <a:avLst/>
                <a:gdLst>
                  <a:gd name="T0" fmla="*/ 0 w 62"/>
                  <a:gd name="T1" fmla="*/ 0 h 72"/>
                  <a:gd name="T2" fmla="*/ 0 w 62"/>
                  <a:gd name="T3" fmla="*/ 0 h 72"/>
                  <a:gd name="T4" fmla="*/ 0 w 62"/>
                  <a:gd name="T5" fmla="*/ 0 h 72"/>
                  <a:gd name="T6" fmla="*/ 0 w 62"/>
                  <a:gd name="T7" fmla="*/ 0 h 72"/>
                  <a:gd name="T8" fmla="*/ 0 w 62"/>
                  <a:gd name="T9" fmla="*/ 0 h 72"/>
                  <a:gd name="T10" fmla="*/ 0 w 62"/>
                  <a:gd name="T11" fmla="*/ 0 h 72"/>
                  <a:gd name="T12" fmla="*/ 0 w 62"/>
                  <a:gd name="T13" fmla="*/ 0 h 72"/>
                  <a:gd name="T14" fmla="*/ 0 w 62"/>
                  <a:gd name="T15" fmla="*/ 0 h 72"/>
                  <a:gd name="T16" fmla="*/ 0 60000 65536"/>
                  <a:gd name="T17" fmla="*/ 0 60000 65536"/>
                  <a:gd name="T18" fmla="*/ 0 60000 65536"/>
                  <a:gd name="T19" fmla="*/ 0 60000 65536"/>
                  <a:gd name="T20" fmla="*/ 0 60000 65536"/>
                  <a:gd name="T21" fmla="*/ 0 60000 65536"/>
                  <a:gd name="T22" fmla="*/ 0 60000 65536"/>
                  <a:gd name="T23" fmla="*/ 0 60000 65536"/>
                  <a:gd name="T24" fmla="*/ 0 w 62"/>
                  <a:gd name="T25" fmla="*/ 0 h 72"/>
                  <a:gd name="T26" fmla="*/ 62 w 62"/>
                  <a:gd name="T27" fmla="*/ 72 h 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2" h="72">
                    <a:moveTo>
                      <a:pt x="0" y="43"/>
                    </a:moveTo>
                    <a:lnTo>
                      <a:pt x="14" y="0"/>
                    </a:lnTo>
                    <a:lnTo>
                      <a:pt x="26" y="0"/>
                    </a:lnTo>
                    <a:lnTo>
                      <a:pt x="62" y="34"/>
                    </a:lnTo>
                    <a:lnTo>
                      <a:pt x="26" y="70"/>
                    </a:lnTo>
                    <a:lnTo>
                      <a:pt x="24" y="72"/>
                    </a:lnTo>
                    <a:lnTo>
                      <a:pt x="0" y="43"/>
                    </a:lnTo>
                    <a:close/>
                  </a:path>
                </a:pathLst>
              </a:custGeom>
              <a:solidFill>
                <a:srgbClr val="000000"/>
              </a:solidFill>
              <a:ln w="9525">
                <a:noFill/>
                <a:round/>
                <a:headEnd/>
                <a:tailEnd/>
              </a:ln>
            </p:spPr>
            <p:txBody>
              <a:bodyPr/>
              <a:lstStyle/>
              <a:p>
                <a:endParaRPr lang="en-US"/>
              </a:p>
            </p:txBody>
          </p:sp>
        </p:grpSp>
        <p:grpSp>
          <p:nvGrpSpPr>
            <p:cNvPr id="12309" name="Group 32"/>
            <p:cNvGrpSpPr>
              <a:grpSpLocks noChangeAspect="1"/>
            </p:cNvGrpSpPr>
            <p:nvPr/>
          </p:nvGrpSpPr>
          <p:grpSpPr bwMode="auto">
            <a:xfrm>
              <a:off x="2112" y="1443"/>
              <a:ext cx="84" cy="217"/>
              <a:chOff x="1872" y="816"/>
              <a:chExt cx="114" cy="288"/>
            </a:xfrm>
          </p:grpSpPr>
          <p:sp>
            <p:nvSpPr>
              <p:cNvPr id="12393" name="AutoShape 33"/>
              <p:cNvSpPr>
                <a:spLocks noChangeAspect="1" noChangeArrowheads="1" noTextEdit="1"/>
              </p:cNvSpPr>
              <p:nvPr/>
            </p:nvSpPr>
            <p:spPr bwMode="auto">
              <a:xfrm>
                <a:off x="1872" y="816"/>
                <a:ext cx="114" cy="288"/>
              </a:xfrm>
              <a:prstGeom prst="rect">
                <a:avLst/>
              </a:prstGeom>
              <a:noFill/>
              <a:ln w="9525">
                <a:noFill/>
                <a:miter lim="800000"/>
                <a:headEnd/>
                <a:tailEnd/>
              </a:ln>
            </p:spPr>
            <p:txBody>
              <a:bodyPr/>
              <a:lstStyle/>
              <a:p>
                <a:endParaRPr lang="en-US"/>
              </a:p>
            </p:txBody>
          </p:sp>
          <p:sp>
            <p:nvSpPr>
              <p:cNvPr id="12394" name="Freeform 34"/>
              <p:cNvSpPr>
                <a:spLocks/>
              </p:cNvSpPr>
              <p:nvPr/>
            </p:nvSpPr>
            <p:spPr bwMode="auto">
              <a:xfrm>
                <a:off x="1872" y="816"/>
                <a:ext cx="114" cy="113"/>
              </a:xfrm>
              <a:custGeom>
                <a:avLst/>
                <a:gdLst>
                  <a:gd name="T0" fmla="*/ 0 w 570"/>
                  <a:gd name="T1" fmla="*/ 0 h 567"/>
                  <a:gd name="T2" fmla="*/ 0 w 570"/>
                  <a:gd name="T3" fmla="*/ 0 h 567"/>
                  <a:gd name="T4" fmla="*/ 0 w 570"/>
                  <a:gd name="T5" fmla="*/ 0 h 567"/>
                  <a:gd name="T6" fmla="*/ 0 w 570"/>
                  <a:gd name="T7" fmla="*/ 0 h 567"/>
                  <a:gd name="T8" fmla="*/ 0 w 570"/>
                  <a:gd name="T9" fmla="*/ 0 h 567"/>
                  <a:gd name="T10" fmla="*/ 0 w 570"/>
                  <a:gd name="T11" fmla="*/ 0 h 567"/>
                  <a:gd name="T12" fmla="*/ 0 w 570"/>
                  <a:gd name="T13" fmla="*/ 0 h 567"/>
                  <a:gd name="T14" fmla="*/ 0 w 570"/>
                  <a:gd name="T15" fmla="*/ 0 h 567"/>
                  <a:gd name="T16" fmla="*/ 0 w 570"/>
                  <a:gd name="T17" fmla="*/ 0 h 567"/>
                  <a:gd name="T18" fmla="*/ 0 w 570"/>
                  <a:gd name="T19" fmla="*/ 0 h 567"/>
                  <a:gd name="T20" fmla="*/ 0 w 570"/>
                  <a:gd name="T21" fmla="*/ 0 h 567"/>
                  <a:gd name="T22" fmla="*/ 0 w 570"/>
                  <a:gd name="T23" fmla="*/ 0 h 567"/>
                  <a:gd name="T24" fmla="*/ 0 w 570"/>
                  <a:gd name="T25" fmla="*/ 0 h 567"/>
                  <a:gd name="T26" fmla="*/ 0 w 570"/>
                  <a:gd name="T27" fmla="*/ 0 h 567"/>
                  <a:gd name="T28" fmla="*/ 0 w 570"/>
                  <a:gd name="T29" fmla="*/ 0 h 567"/>
                  <a:gd name="T30" fmla="*/ 0 w 570"/>
                  <a:gd name="T31" fmla="*/ 0 h 567"/>
                  <a:gd name="T32" fmla="*/ 0 w 570"/>
                  <a:gd name="T33" fmla="*/ 0 h 567"/>
                  <a:gd name="T34" fmla="*/ 0 w 570"/>
                  <a:gd name="T35" fmla="*/ 0 h 567"/>
                  <a:gd name="T36" fmla="*/ 0 w 570"/>
                  <a:gd name="T37" fmla="*/ 0 h 567"/>
                  <a:gd name="T38" fmla="*/ 0 w 570"/>
                  <a:gd name="T39" fmla="*/ 0 h 567"/>
                  <a:gd name="T40" fmla="*/ 0 w 570"/>
                  <a:gd name="T41" fmla="*/ 0 h 567"/>
                  <a:gd name="T42" fmla="*/ 0 w 570"/>
                  <a:gd name="T43" fmla="*/ 0 h 567"/>
                  <a:gd name="T44" fmla="*/ 0 w 570"/>
                  <a:gd name="T45" fmla="*/ 0 h 567"/>
                  <a:gd name="T46" fmla="*/ 0 w 570"/>
                  <a:gd name="T47" fmla="*/ 0 h 567"/>
                  <a:gd name="T48" fmla="*/ 0 w 570"/>
                  <a:gd name="T49" fmla="*/ 0 h 567"/>
                  <a:gd name="T50" fmla="*/ 0 w 570"/>
                  <a:gd name="T51" fmla="*/ 0 h 567"/>
                  <a:gd name="T52" fmla="*/ 0 w 570"/>
                  <a:gd name="T53" fmla="*/ 0 h 567"/>
                  <a:gd name="T54" fmla="*/ 0 w 570"/>
                  <a:gd name="T55" fmla="*/ 0 h 567"/>
                  <a:gd name="T56" fmla="*/ 0 w 570"/>
                  <a:gd name="T57" fmla="*/ 0 h 567"/>
                  <a:gd name="T58" fmla="*/ 0 w 570"/>
                  <a:gd name="T59" fmla="*/ 0 h 567"/>
                  <a:gd name="T60" fmla="*/ 0 w 570"/>
                  <a:gd name="T61" fmla="*/ 0 h 567"/>
                  <a:gd name="T62" fmla="*/ 0 w 570"/>
                  <a:gd name="T63" fmla="*/ 0 h 567"/>
                  <a:gd name="T64" fmla="*/ 0 w 570"/>
                  <a:gd name="T65" fmla="*/ 0 h 567"/>
                  <a:gd name="T66" fmla="*/ 0 w 570"/>
                  <a:gd name="T67" fmla="*/ 0 h 567"/>
                  <a:gd name="T68" fmla="*/ 0 w 570"/>
                  <a:gd name="T69" fmla="*/ 0 h 567"/>
                  <a:gd name="T70" fmla="*/ 0 w 570"/>
                  <a:gd name="T71" fmla="*/ 0 h 567"/>
                  <a:gd name="T72" fmla="*/ 0 w 570"/>
                  <a:gd name="T73" fmla="*/ 0 h 567"/>
                  <a:gd name="T74" fmla="*/ 0 w 570"/>
                  <a:gd name="T75" fmla="*/ 0 h 567"/>
                  <a:gd name="T76" fmla="*/ 0 w 570"/>
                  <a:gd name="T77" fmla="*/ 0 h 567"/>
                  <a:gd name="T78" fmla="*/ 0 w 570"/>
                  <a:gd name="T79" fmla="*/ 0 h 567"/>
                  <a:gd name="T80" fmla="*/ 0 w 570"/>
                  <a:gd name="T81" fmla="*/ 0 h 567"/>
                  <a:gd name="T82" fmla="*/ 0 w 570"/>
                  <a:gd name="T83" fmla="*/ 0 h 567"/>
                  <a:gd name="T84" fmla="*/ 0 w 570"/>
                  <a:gd name="T85" fmla="*/ 0 h 567"/>
                  <a:gd name="T86" fmla="*/ 0 w 570"/>
                  <a:gd name="T87" fmla="*/ 0 h 567"/>
                  <a:gd name="T88" fmla="*/ 0 w 570"/>
                  <a:gd name="T89" fmla="*/ 0 h 567"/>
                  <a:gd name="T90" fmla="*/ 0 w 570"/>
                  <a:gd name="T91" fmla="*/ 0 h 567"/>
                  <a:gd name="T92" fmla="*/ 0 w 570"/>
                  <a:gd name="T93" fmla="*/ 0 h 567"/>
                  <a:gd name="T94" fmla="*/ 0 w 570"/>
                  <a:gd name="T95" fmla="*/ 0 h 567"/>
                  <a:gd name="T96" fmla="*/ 0 w 570"/>
                  <a:gd name="T97" fmla="*/ 0 h 567"/>
                  <a:gd name="T98" fmla="*/ 0 w 570"/>
                  <a:gd name="T99" fmla="*/ 0 h 567"/>
                  <a:gd name="T100" fmla="*/ 0 w 570"/>
                  <a:gd name="T101" fmla="*/ 0 h 567"/>
                  <a:gd name="T102" fmla="*/ 0 w 570"/>
                  <a:gd name="T103" fmla="*/ 0 h 567"/>
                  <a:gd name="T104" fmla="*/ 0 w 570"/>
                  <a:gd name="T105" fmla="*/ 0 h 567"/>
                  <a:gd name="T106" fmla="*/ 0 w 570"/>
                  <a:gd name="T107" fmla="*/ 0 h 567"/>
                  <a:gd name="T108" fmla="*/ 0 w 570"/>
                  <a:gd name="T109" fmla="*/ 0 h 567"/>
                  <a:gd name="T110" fmla="*/ 0 w 570"/>
                  <a:gd name="T111" fmla="*/ 0 h 567"/>
                  <a:gd name="T112" fmla="*/ 0 w 570"/>
                  <a:gd name="T113" fmla="*/ 0 h 567"/>
                  <a:gd name="T114" fmla="*/ 0 w 570"/>
                  <a:gd name="T115" fmla="*/ 0 h 567"/>
                  <a:gd name="T116" fmla="*/ 0 w 570"/>
                  <a:gd name="T117" fmla="*/ 0 h 567"/>
                  <a:gd name="T118" fmla="*/ 0 w 570"/>
                  <a:gd name="T119" fmla="*/ 0 h 567"/>
                  <a:gd name="T120" fmla="*/ 0 w 570"/>
                  <a:gd name="T121" fmla="*/ 0 h 567"/>
                  <a:gd name="T122" fmla="*/ 0 w 570"/>
                  <a:gd name="T123" fmla="*/ 0 h 567"/>
                  <a:gd name="T124" fmla="*/ 0 w 570"/>
                  <a:gd name="T125" fmla="*/ 0 h 5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70"/>
                  <a:gd name="T190" fmla="*/ 0 h 567"/>
                  <a:gd name="T191" fmla="*/ 570 w 570"/>
                  <a:gd name="T192" fmla="*/ 567 h 5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70" h="567">
                    <a:moveTo>
                      <a:pt x="286" y="567"/>
                    </a:moveTo>
                    <a:lnTo>
                      <a:pt x="290" y="567"/>
                    </a:lnTo>
                    <a:lnTo>
                      <a:pt x="293" y="567"/>
                    </a:lnTo>
                    <a:lnTo>
                      <a:pt x="297" y="567"/>
                    </a:lnTo>
                    <a:lnTo>
                      <a:pt x="301" y="567"/>
                    </a:lnTo>
                    <a:lnTo>
                      <a:pt x="304" y="567"/>
                    </a:lnTo>
                    <a:lnTo>
                      <a:pt x="308" y="566"/>
                    </a:lnTo>
                    <a:lnTo>
                      <a:pt x="311" y="566"/>
                    </a:lnTo>
                    <a:lnTo>
                      <a:pt x="315" y="566"/>
                    </a:lnTo>
                    <a:lnTo>
                      <a:pt x="318" y="565"/>
                    </a:lnTo>
                    <a:lnTo>
                      <a:pt x="322" y="565"/>
                    </a:lnTo>
                    <a:lnTo>
                      <a:pt x="326" y="565"/>
                    </a:lnTo>
                    <a:lnTo>
                      <a:pt x="328" y="564"/>
                    </a:lnTo>
                    <a:lnTo>
                      <a:pt x="332" y="564"/>
                    </a:lnTo>
                    <a:lnTo>
                      <a:pt x="335" y="563"/>
                    </a:lnTo>
                    <a:lnTo>
                      <a:pt x="340" y="563"/>
                    </a:lnTo>
                    <a:lnTo>
                      <a:pt x="342" y="562"/>
                    </a:lnTo>
                    <a:lnTo>
                      <a:pt x="346" y="560"/>
                    </a:lnTo>
                    <a:lnTo>
                      <a:pt x="349" y="560"/>
                    </a:lnTo>
                    <a:lnTo>
                      <a:pt x="352" y="559"/>
                    </a:lnTo>
                    <a:lnTo>
                      <a:pt x="355" y="559"/>
                    </a:lnTo>
                    <a:lnTo>
                      <a:pt x="359" y="558"/>
                    </a:lnTo>
                    <a:lnTo>
                      <a:pt x="363" y="557"/>
                    </a:lnTo>
                    <a:lnTo>
                      <a:pt x="365" y="556"/>
                    </a:lnTo>
                    <a:lnTo>
                      <a:pt x="368" y="554"/>
                    </a:lnTo>
                    <a:lnTo>
                      <a:pt x="372" y="553"/>
                    </a:lnTo>
                    <a:lnTo>
                      <a:pt x="376" y="553"/>
                    </a:lnTo>
                    <a:lnTo>
                      <a:pt x="378" y="551"/>
                    </a:lnTo>
                    <a:lnTo>
                      <a:pt x="382" y="550"/>
                    </a:lnTo>
                    <a:lnTo>
                      <a:pt x="384" y="548"/>
                    </a:lnTo>
                    <a:lnTo>
                      <a:pt x="388" y="547"/>
                    </a:lnTo>
                    <a:lnTo>
                      <a:pt x="391" y="546"/>
                    </a:lnTo>
                    <a:lnTo>
                      <a:pt x="394" y="545"/>
                    </a:lnTo>
                    <a:lnTo>
                      <a:pt x="398" y="544"/>
                    </a:lnTo>
                    <a:lnTo>
                      <a:pt x="401" y="543"/>
                    </a:lnTo>
                    <a:lnTo>
                      <a:pt x="404" y="540"/>
                    </a:lnTo>
                    <a:lnTo>
                      <a:pt x="407" y="539"/>
                    </a:lnTo>
                    <a:lnTo>
                      <a:pt x="410" y="538"/>
                    </a:lnTo>
                    <a:lnTo>
                      <a:pt x="414" y="537"/>
                    </a:lnTo>
                    <a:lnTo>
                      <a:pt x="416" y="534"/>
                    </a:lnTo>
                    <a:lnTo>
                      <a:pt x="420" y="533"/>
                    </a:lnTo>
                    <a:lnTo>
                      <a:pt x="422" y="532"/>
                    </a:lnTo>
                    <a:lnTo>
                      <a:pt x="426" y="529"/>
                    </a:lnTo>
                    <a:lnTo>
                      <a:pt x="429" y="528"/>
                    </a:lnTo>
                    <a:lnTo>
                      <a:pt x="433" y="526"/>
                    </a:lnTo>
                    <a:lnTo>
                      <a:pt x="435" y="525"/>
                    </a:lnTo>
                    <a:lnTo>
                      <a:pt x="439" y="522"/>
                    </a:lnTo>
                    <a:lnTo>
                      <a:pt x="441" y="521"/>
                    </a:lnTo>
                    <a:lnTo>
                      <a:pt x="445" y="519"/>
                    </a:lnTo>
                    <a:lnTo>
                      <a:pt x="447" y="516"/>
                    </a:lnTo>
                    <a:lnTo>
                      <a:pt x="450" y="515"/>
                    </a:lnTo>
                    <a:lnTo>
                      <a:pt x="453" y="513"/>
                    </a:lnTo>
                    <a:lnTo>
                      <a:pt x="457" y="512"/>
                    </a:lnTo>
                    <a:lnTo>
                      <a:pt x="459" y="509"/>
                    </a:lnTo>
                    <a:lnTo>
                      <a:pt x="463" y="507"/>
                    </a:lnTo>
                    <a:lnTo>
                      <a:pt x="465" y="505"/>
                    </a:lnTo>
                    <a:lnTo>
                      <a:pt x="469" y="503"/>
                    </a:lnTo>
                    <a:lnTo>
                      <a:pt x="471" y="501"/>
                    </a:lnTo>
                    <a:lnTo>
                      <a:pt x="475" y="499"/>
                    </a:lnTo>
                    <a:lnTo>
                      <a:pt x="477" y="496"/>
                    </a:lnTo>
                    <a:lnTo>
                      <a:pt x="481" y="494"/>
                    </a:lnTo>
                    <a:lnTo>
                      <a:pt x="483" y="491"/>
                    </a:lnTo>
                    <a:lnTo>
                      <a:pt x="487" y="489"/>
                    </a:lnTo>
                    <a:lnTo>
                      <a:pt x="489" y="488"/>
                    </a:lnTo>
                    <a:lnTo>
                      <a:pt x="492" y="486"/>
                    </a:lnTo>
                    <a:lnTo>
                      <a:pt x="496" y="480"/>
                    </a:lnTo>
                    <a:lnTo>
                      <a:pt x="501" y="475"/>
                    </a:lnTo>
                    <a:lnTo>
                      <a:pt x="506" y="470"/>
                    </a:lnTo>
                    <a:lnTo>
                      <a:pt x="509" y="464"/>
                    </a:lnTo>
                    <a:lnTo>
                      <a:pt x="514" y="459"/>
                    </a:lnTo>
                    <a:lnTo>
                      <a:pt x="519" y="453"/>
                    </a:lnTo>
                    <a:lnTo>
                      <a:pt x="522" y="448"/>
                    </a:lnTo>
                    <a:lnTo>
                      <a:pt x="526" y="443"/>
                    </a:lnTo>
                    <a:lnTo>
                      <a:pt x="529" y="436"/>
                    </a:lnTo>
                    <a:lnTo>
                      <a:pt x="533" y="430"/>
                    </a:lnTo>
                    <a:lnTo>
                      <a:pt x="535" y="425"/>
                    </a:lnTo>
                    <a:lnTo>
                      <a:pt x="539" y="419"/>
                    </a:lnTo>
                    <a:lnTo>
                      <a:pt x="543" y="413"/>
                    </a:lnTo>
                    <a:lnTo>
                      <a:pt x="545" y="406"/>
                    </a:lnTo>
                    <a:lnTo>
                      <a:pt x="547" y="400"/>
                    </a:lnTo>
                    <a:lnTo>
                      <a:pt x="550" y="395"/>
                    </a:lnTo>
                    <a:lnTo>
                      <a:pt x="552" y="388"/>
                    </a:lnTo>
                    <a:lnTo>
                      <a:pt x="554" y="382"/>
                    </a:lnTo>
                    <a:lnTo>
                      <a:pt x="556" y="376"/>
                    </a:lnTo>
                    <a:lnTo>
                      <a:pt x="558" y="369"/>
                    </a:lnTo>
                    <a:lnTo>
                      <a:pt x="560" y="363"/>
                    </a:lnTo>
                    <a:lnTo>
                      <a:pt x="562" y="357"/>
                    </a:lnTo>
                    <a:lnTo>
                      <a:pt x="563" y="350"/>
                    </a:lnTo>
                    <a:lnTo>
                      <a:pt x="564" y="344"/>
                    </a:lnTo>
                    <a:lnTo>
                      <a:pt x="565" y="337"/>
                    </a:lnTo>
                    <a:lnTo>
                      <a:pt x="566" y="331"/>
                    </a:lnTo>
                    <a:lnTo>
                      <a:pt x="566" y="325"/>
                    </a:lnTo>
                    <a:lnTo>
                      <a:pt x="569" y="318"/>
                    </a:lnTo>
                    <a:lnTo>
                      <a:pt x="569" y="311"/>
                    </a:lnTo>
                    <a:lnTo>
                      <a:pt x="570" y="305"/>
                    </a:lnTo>
                    <a:lnTo>
                      <a:pt x="570" y="299"/>
                    </a:lnTo>
                    <a:lnTo>
                      <a:pt x="570" y="292"/>
                    </a:lnTo>
                    <a:lnTo>
                      <a:pt x="570" y="285"/>
                    </a:lnTo>
                    <a:lnTo>
                      <a:pt x="570" y="279"/>
                    </a:lnTo>
                    <a:lnTo>
                      <a:pt x="570" y="272"/>
                    </a:lnTo>
                    <a:lnTo>
                      <a:pt x="569" y="266"/>
                    </a:lnTo>
                    <a:lnTo>
                      <a:pt x="569" y="260"/>
                    </a:lnTo>
                    <a:lnTo>
                      <a:pt x="569" y="253"/>
                    </a:lnTo>
                    <a:lnTo>
                      <a:pt x="566" y="247"/>
                    </a:lnTo>
                    <a:lnTo>
                      <a:pt x="565" y="241"/>
                    </a:lnTo>
                    <a:lnTo>
                      <a:pt x="564" y="234"/>
                    </a:lnTo>
                    <a:lnTo>
                      <a:pt x="564" y="228"/>
                    </a:lnTo>
                    <a:lnTo>
                      <a:pt x="562" y="221"/>
                    </a:lnTo>
                    <a:lnTo>
                      <a:pt x="560" y="215"/>
                    </a:lnTo>
                    <a:lnTo>
                      <a:pt x="559" y="208"/>
                    </a:lnTo>
                    <a:lnTo>
                      <a:pt x="557" y="202"/>
                    </a:lnTo>
                    <a:lnTo>
                      <a:pt x="554" y="196"/>
                    </a:lnTo>
                    <a:lnTo>
                      <a:pt x="553" y="190"/>
                    </a:lnTo>
                    <a:lnTo>
                      <a:pt x="551" y="184"/>
                    </a:lnTo>
                    <a:lnTo>
                      <a:pt x="549" y="177"/>
                    </a:lnTo>
                    <a:lnTo>
                      <a:pt x="546" y="171"/>
                    </a:lnTo>
                    <a:lnTo>
                      <a:pt x="543" y="166"/>
                    </a:lnTo>
                    <a:lnTo>
                      <a:pt x="540" y="159"/>
                    </a:lnTo>
                    <a:lnTo>
                      <a:pt x="537" y="154"/>
                    </a:lnTo>
                    <a:lnTo>
                      <a:pt x="533" y="148"/>
                    </a:lnTo>
                    <a:lnTo>
                      <a:pt x="531" y="142"/>
                    </a:lnTo>
                    <a:lnTo>
                      <a:pt x="527" y="137"/>
                    </a:lnTo>
                    <a:lnTo>
                      <a:pt x="523" y="131"/>
                    </a:lnTo>
                    <a:lnTo>
                      <a:pt x="520" y="126"/>
                    </a:lnTo>
                    <a:lnTo>
                      <a:pt x="516" y="120"/>
                    </a:lnTo>
                    <a:lnTo>
                      <a:pt x="513" y="115"/>
                    </a:lnTo>
                    <a:lnTo>
                      <a:pt x="508" y="109"/>
                    </a:lnTo>
                    <a:lnTo>
                      <a:pt x="503" y="104"/>
                    </a:lnTo>
                    <a:lnTo>
                      <a:pt x="500" y="100"/>
                    </a:lnTo>
                    <a:lnTo>
                      <a:pt x="495" y="93"/>
                    </a:lnTo>
                    <a:lnTo>
                      <a:pt x="490" y="88"/>
                    </a:lnTo>
                    <a:lnTo>
                      <a:pt x="484" y="82"/>
                    </a:lnTo>
                    <a:lnTo>
                      <a:pt x="478" y="77"/>
                    </a:lnTo>
                    <a:lnTo>
                      <a:pt x="472" y="72"/>
                    </a:lnTo>
                    <a:lnTo>
                      <a:pt x="467" y="66"/>
                    </a:lnTo>
                    <a:lnTo>
                      <a:pt x="461" y="62"/>
                    </a:lnTo>
                    <a:lnTo>
                      <a:pt x="457" y="58"/>
                    </a:lnTo>
                    <a:lnTo>
                      <a:pt x="450" y="53"/>
                    </a:lnTo>
                    <a:lnTo>
                      <a:pt x="444" y="50"/>
                    </a:lnTo>
                    <a:lnTo>
                      <a:pt x="439" y="45"/>
                    </a:lnTo>
                    <a:lnTo>
                      <a:pt x="433" y="42"/>
                    </a:lnTo>
                    <a:lnTo>
                      <a:pt x="426" y="37"/>
                    </a:lnTo>
                    <a:lnTo>
                      <a:pt x="420" y="33"/>
                    </a:lnTo>
                    <a:lnTo>
                      <a:pt x="414" y="31"/>
                    </a:lnTo>
                    <a:lnTo>
                      <a:pt x="407" y="27"/>
                    </a:lnTo>
                    <a:lnTo>
                      <a:pt x="401" y="25"/>
                    </a:lnTo>
                    <a:lnTo>
                      <a:pt x="394" y="23"/>
                    </a:lnTo>
                    <a:lnTo>
                      <a:pt x="388" y="19"/>
                    </a:lnTo>
                    <a:lnTo>
                      <a:pt x="380" y="17"/>
                    </a:lnTo>
                    <a:lnTo>
                      <a:pt x="374" y="14"/>
                    </a:lnTo>
                    <a:lnTo>
                      <a:pt x="367" y="13"/>
                    </a:lnTo>
                    <a:lnTo>
                      <a:pt x="360" y="9"/>
                    </a:lnTo>
                    <a:lnTo>
                      <a:pt x="354" y="8"/>
                    </a:lnTo>
                    <a:lnTo>
                      <a:pt x="347" y="6"/>
                    </a:lnTo>
                    <a:lnTo>
                      <a:pt x="340" y="6"/>
                    </a:lnTo>
                    <a:lnTo>
                      <a:pt x="333" y="4"/>
                    </a:lnTo>
                    <a:lnTo>
                      <a:pt x="327" y="4"/>
                    </a:lnTo>
                    <a:lnTo>
                      <a:pt x="320" y="2"/>
                    </a:lnTo>
                    <a:lnTo>
                      <a:pt x="312" y="1"/>
                    </a:lnTo>
                    <a:lnTo>
                      <a:pt x="305" y="1"/>
                    </a:lnTo>
                    <a:lnTo>
                      <a:pt x="298" y="1"/>
                    </a:lnTo>
                    <a:lnTo>
                      <a:pt x="291" y="0"/>
                    </a:lnTo>
                    <a:lnTo>
                      <a:pt x="285" y="0"/>
                    </a:lnTo>
                    <a:lnTo>
                      <a:pt x="277" y="0"/>
                    </a:lnTo>
                    <a:lnTo>
                      <a:pt x="271" y="0"/>
                    </a:lnTo>
                    <a:lnTo>
                      <a:pt x="264" y="1"/>
                    </a:lnTo>
                    <a:lnTo>
                      <a:pt x="256" y="1"/>
                    </a:lnTo>
                    <a:lnTo>
                      <a:pt x="249" y="2"/>
                    </a:lnTo>
                    <a:lnTo>
                      <a:pt x="242" y="4"/>
                    </a:lnTo>
                    <a:lnTo>
                      <a:pt x="235" y="5"/>
                    </a:lnTo>
                    <a:lnTo>
                      <a:pt x="229" y="6"/>
                    </a:lnTo>
                    <a:lnTo>
                      <a:pt x="221" y="7"/>
                    </a:lnTo>
                    <a:lnTo>
                      <a:pt x="215" y="8"/>
                    </a:lnTo>
                    <a:lnTo>
                      <a:pt x="209" y="11"/>
                    </a:lnTo>
                    <a:lnTo>
                      <a:pt x="202" y="13"/>
                    </a:lnTo>
                    <a:lnTo>
                      <a:pt x="194" y="14"/>
                    </a:lnTo>
                    <a:lnTo>
                      <a:pt x="187" y="18"/>
                    </a:lnTo>
                    <a:lnTo>
                      <a:pt x="181" y="19"/>
                    </a:lnTo>
                    <a:lnTo>
                      <a:pt x="174" y="23"/>
                    </a:lnTo>
                    <a:lnTo>
                      <a:pt x="168" y="25"/>
                    </a:lnTo>
                    <a:lnTo>
                      <a:pt x="161" y="27"/>
                    </a:lnTo>
                    <a:lnTo>
                      <a:pt x="155" y="31"/>
                    </a:lnTo>
                    <a:lnTo>
                      <a:pt x="149" y="34"/>
                    </a:lnTo>
                    <a:lnTo>
                      <a:pt x="143" y="38"/>
                    </a:lnTo>
                    <a:lnTo>
                      <a:pt x="136" y="42"/>
                    </a:lnTo>
                    <a:lnTo>
                      <a:pt x="130" y="46"/>
                    </a:lnTo>
                    <a:lnTo>
                      <a:pt x="124" y="50"/>
                    </a:lnTo>
                    <a:lnTo>
                      <a:pt x="118" y="53"/>
                    </a:lnTo>
                    <a:lnTo>
                      <a:pt x="112" y="58"/>
                    </a:lnTo>
                    <a:lnTo>
                      <a:pt x="106" y="62"/>
                    </a:lnTo>
                    <a:lnTo>
                      <a:pt x="101" y="66"/>
                    </a:lnTo>
                    <a:lnTo>
                      <a:pt x="95" y="71"/>
                    </a:lnTo>
                    <a:lnTo>
                      <a:pt x="91" y="77"/>
                    </a:lnTo>
                    <a:lnTo>
                      <a:pt x="87" y="80"/>
                    </a:lnTo>
                    <a:lnTo>
                      <a:pt x="83" y="83"/>
                    </a:lnTo>
                    <a:lnTo>
                      <a:pt x="80" y="87"/>
                    </a:lnTo>
                    <a:lnTo>
                      <a:pt x="78" y="89"/>
                    </a:lnTo>
                    <a:lnTo>
                      <a:pt x="74" y="93"/>
                    </a:lnTo>
                    <a:lnTo>
                      <a:pt x="70" y="97"/>
                    </a:lnTo>
                    <a:lnTo>
                      <a:pt x="68" y="100"/>
                    </a:lnTo>
                    <a:lnTo>
                      <a:pt x="66" y="103"/>
                    </a:lnTo>
                    <a:lnTo>
                      <a:pt x="63" y="107"/>
                    </a:lnTo>
                    <a:lnTo>
                      <a:pt x="60" y="110"/>
                    </a:lnTo>
                    <a:lnTo>
                      <a:pt x="57" y="114"/>
                    </a:lnTo>
                    <a:lnTo>
                      <a:pt x="55" y="118"/>
                    </a:lnTo>
                    <a:lnTo>
                      <a:pt x="51" y="121"/>
                    </a:lnTo>
                    <a:lnTo>
                      <a:pt x="50" y="126"/>
                    </a:lnTo>
                    <a:lnTo>
                      <a:pt x="47" y="129"/>
                    </a:lnTo>
                    <a:lnTo>
                      <a:pt x="45" y="133"/>
                    </a:lnTo>
                    <a:lnTo>
                      <a:pt x="43" y="137"/>
                    </a:lnTo>
                    <a:lnTo>
                      <a:pt x="41" y="140"/>
                    </a:lnTo>
                    <a:lnTo>
                      <a:pt x="38" y="144"/>
                    </a:lnTo>
                    <a:lnTo>
                      <a:pt x="36" y="147"/>
                    </a:lnTo>
                    <a:lnTo>
                      <a:pt x="33" y="151"/>
                    </a:lnTo>
                    <a:lnTo>
                      <a:pt x="32" y="154"/>
                    </a:lnTo>
                    <a:lnTo>
                      <a:pt x="31" y="159"/>
                    </a:lnTo>
                    <a:lnTo>
                      <a:pt x="29" y="163"/>
                    </a:lnTo>
                    <a:lnTo>
                      <a:pt x="26" y="166"/>
                    </a:lnTo>
                    <a:lnTo>
                      <a:pt x="25" y="170"/>
                    </a:lnTo>
                    <a:lnTo>
                      <a:pt x="23" y="173"/>
                    </a:lnTo>
                    <a:lnTo>
                      <a:pt x="21" y="178"/>
                    </a:lnTo>
                    <a:lnTo>
                      <a:pt x="19" y="182"/>
                    </a:lnTo>
                    <a:lnTo>
                      <a:pt x="18" y="186"/>
                    </a:lnTo>
                    <a:lnTo>
                      <a:pt x="17" y="190"/>
                    </a:lnTo>
                    <a:lnTo>
                      <a:pt x="16" y="195"/>
                    </a:lnTo>
                    <a:lnTo>
                      <a:pt x="14" y="197"/>
                    </a:lnTo>
                    <a:lnTo>
                      <a:pt x="13" y="202"/>
                    </a:lnTo>
                    <a:lnTo>
                      <a:pt x="12" y="205"/>
                    </a:lnTo>
                    <a:lnTo>
                      <a:pt x="11" y="210"/>
                    </a:lnTo>
                    <a:lnTo>
                      <a:pt x="10" y="214"/>
                    </a:lnTo>
                    <a:lnTo>
                      <a:pt x="8" y="218"/>
                    </a:lnTo>
                    <a:lnTo>
                      <a:pt x="7" y="222"/>
                    </a:lnTo>
                    <a:lnTo>
                      <a:pt x="7" y="227"/>
                    </a:lnTo>
                    <a:lnTo>
                      <a:pt x="6" y="230"/>
                    </a:lnTo>
                    <a:lnTo>
                      <a:pt x="5" y="234"/>
                    </a:lnTo>
                    <a:lnTo>
                      <a:pt x="4" y="239"/>
                    </a:lnTo>
                    <a:lnTo>
                      <a:pt x="4" y="243"/>
                    </a:lnTo>
                    <a:lnTo>
                      <a:pt x="4" y="247"/>
                    </a:lnTo>
                    <a:lnTo>
                      <a:pt x="2" y="252"/>
                    </a:lnTo>
                    <a:lnTo>
                      <a:pt x="1" y="255"/>
                    </a:lnTo>
                    <a:lnTo>
                      <a:pt x="1" y="260"/>
                    </a:lnTo>
                    <a:lnTo>
                      <a:pt x="1" y="265"/>
                    </a:lnTo>
                    <a:lnTo>
                      <a:pt x="1" y="269"/>
                    </a:lnTo>
                    <a:lnTo>
                      <a:pt x="0" y="273"/>
                    </a:lnTo>
                    <a:lnTo>
                      <a:pt x="0" y="277"/>
                    </a:lnTo>
                    <a:lnTo>
                      <a:pt x="0" y="281"/>
                    </a:lnTo>
                    <a:lnTo>
                      <a:pt x="0" y="285"/>
                    </a:lnTo>
                    <a:lnTo>
                      <a:pt x="0" y="290"/>
                    </a:lnTo>
                    <a:lnTo>
                      <a:pt x="0" y="294"/>
                    </a:lnTo>
                    <a:lnTo>
                      <a:pt x="0" y="299"/>
                    </a:lnTo>
                    <a:lnTo>
                      <a:pt x="0" y="304"/>
                    </a:lnTo>
                    <a:lnTo>
                      <a:pt x="0" y="307"/>
                    </a:lnTo>
                    <a:lnTo>
                      <a:pt x="0" y="312"/>
                    </a:lnTo>
                    <a:lnTo>
                      <a:pt x="0" y="317"/>
                    </a:lnTo>
                    <a:lnTo>
                      <a:pt x="1" y="321"/>
                    </a:lnTo>
                    <a:lnTo>
                      <a:pt x="1" y="325"/>
                    </a:lnTo>
                    <a:lnTo>
                      <a:pt x="1" y="330"/>
                    </a:lnTo>
                    <a:lnTo>
                      <a:pt x="2" y="334"/>
                    </a:lnTo>
                    <a:lnTo>
                      <a:pt x="4" y="337"/>
                    </a:lnTo>
                    <a:lnTo>
                      <a:pt x="4" y="340"/>
                    </a:lnTo>
                    <a:lnTo>
                      <a:pt x="5" y="343"/>
                    </a:lnTo>
                    <a:lnTo>
                      <a:pt x="5" y="347"/>
                    </a:lnTo>
                    <a:lnTo>
                      <a:pt x="6" y="350"/>
                    </a:lnTo>
                    <a:lnTo>
                      <a:pt x="7" y="354"/>
                    </a:lnTo>
                    <a:lnTo>
                      <a:pt x="8" y="357"/>
                    </a:lnTo>
                    <a:lnTo>
                      <a:pt x="8" y="360"/>
                    </a:lnTo>
                    <a:lnTo>
                      <a:pt x="10" y="363"/>
                    </a:lnTo>
                    <a:lnTo>
                      <a:pt x="11" y="367"/>
                    </a:lnTo>
                    <a:lnTo>
                      <a:pt x="12" y="370"/>
                    </a:lnTo>
                    <a:lnTo>
                      <a:pt x="13" y="373"/>
                    </a:lnTo>
                    <a:lnTo>
                      <a:pt x="14" y="378"/>
                    </a:lnTo>
                    <a:lnTo>
                      <a:pt x="16" y="380"/>
                    </a:lnTo>
                    <a:lnTo>
                      <a:pt x="17" y="383"/>
                    </a:lnTo>
                    <a:lnTo>
                      <a:pt x="18" y="387"/>
                    </a:lnTo>
                    <a:lnTo>
                      <a:pt x="19" y="391"/>
                    </a:lnTo>
                    <a:lnTo>
                      <a:pt x="20" y="393"/>
                    </a:lnTo>
                    <a:lnTo>
                      <a:pt x="21" y="397"/>
                    </a:lnTo>
                    <a:lnTo>
                      <a:pt x="23" y="400"/>
                    </a:lnTo>
                    <a:lnTo>
                      <a:pt x="26" y="404"/>
                    </a:lnTo>
                    <a:lnTo>
                      <a:pt x="27" y="406"/>
                    </a:lnTo>
                    <a:lnTo>
                      <a:pt x="29" y="411"/>
                    </a:lnTo>
                    <a:lnTo>
                      <a:pt x="31" y="413"/>
                    </a:lnTo>
                    <a:lnTo>
                      <a:pt x="32" y="417"/>
                    </a:lnTo>
                    <a:lnTo>
                      <a:pt x="33" y="419"/>
                    </a:lnTo>
                    <a:lnTo>
                      <a:pt x="36" y="423"/>
                    </a:lnTo>
                    <a:lnTo>
                      <a:pt x="37" y="425"/>
                    </a:lnTo>
                    <a:lnTo>
                      <a:pt x="38" y="429"/>
                    </a:lnTo>
                    <a:lnTo>
                      <a:pt x="41" y="432"/>
                    </a:lnTo>
                    <a:lnTo>
                      <a:pt x="43" y="434"/>
                    </a:lnTo>
                    <a:lnTo>
                      <a:pt x="45" y="438"/>
                    </a:lnTo>
                    <a:lnTo>
                      <a:pt x="47" y="442"/>
                    </a:lnTo>
                    <a:lnTo>
                      <a:pt x="49" y="444"/>
                    </a:lnTo>
                    <a:lnTo>
                      <a:pt x="51" y="448"/>
                    </a:lnTo>
                    <a:lnTo>
                      <a:pt x="54" y="451"/>
                    </a:lnTo>
                    <a:lnTo>
                      <a:pt x="56" y="453"/>
                    </a:lnTo>
                    <a:lnTo>
                      <a:pt x="57" y="456"/>
                    </a:lnTo>
                    <a:lnTo>
                      <a:pt x="60" y="459"/>
                    </a:lnTo>
                    <a:lnTo>
                      <a:pt x="63" y="462"/>
                    </a:lnTo>
                    <a:lnTo>
                      <a:pt x="64" y="465"/>
                    </a:lnTo>
                    <a:lnTo>
                      <a:pt x="68" y="468"/>
                    </a:lnTo>
                    <a:lnTo>
                      <a:pt x="69" y="471"/>
                    </a:lnTo>
                    <a:lnTo>
                      <a:pt x="72" y="474"/>
                    </a:lnTo>
                    <a:lnTo>
                      <a:pt x="74" y="476"/>
                    </a:lnTo>
                    <a:lnTo>
                      <a:pt x="78" y="478"/>
                    </a:lnTo>
                    <a:lnTo>
                      <a:pt x="80" y="482"/>
                    </a:lnTo>
                    <a:lnTo>
                      <a:pt x="82" y="484"/>
                    </a:lnTo>
                    <a:lnTo>
                      <a:pt x="85" y="487"/>
                    </a:lnTo>
                    <a:lnTo>
                      <a:pt x="88" y="489"/>
                    </a:lnTo>
                    <a:lnTo>
                      <a:pt x="91" y="491"/>
                    </a:lnTo>
                    <a:lnTo>
                      <a:pt x="93" y="494"/>
                    </a:lnTo>
                    <a:lnTo>
                      <a:pt x="97" y="497"/>
                    </a:lnTo>
                    <a:lnTo>
                      <a:pt x="99" y="500"/>
                    </a:lnTo>
                    <a:lnTo>
                      <a:pt x="103" y="502"/>
                    </a:lnTo>
                    <a:lnTo>
                      <a:pt x="105" y="505"/>
                    </a:lnTo>
                    <a:lnTo>
                      <a:pt x="109" y="507"/>
                    </a:lnTo>
                    <a:lnTo>
                      <a:pt x="112" y="508"/>
                    </a:lnTo>
                    <a:lnTo>
                      <a:pt x="116" y="512"/>
                    </a:lnTo>
                    <a:lnTo>
                      <a:pt x="118" y="513"/>
                    </a:lnTo>
                    <a:lnTo>
                      <a:pt x="122" y="515"/>
                    </a:lnTo>
                    <a:lnTo>
                      <a:pt x="124" y="518"/>
                    </a:lnTo>
                    <a:lnTo>
                      <a:pt x="128" y="520"/>
                    </a:lnTo>
                    <a:lnTo>
                      <a:pt x="130" y="521"/>
                    </a:lnTo>
                    <a:lnTo>
                      <a:pt x="131" y="522"/>
                    </a:lnTo>
                    <a:lnTo>
                      <a:pt x="134" y="525"/>
                    </a:lnTo>
                    <a:lnTo>
                      <a:pt x="136" y="526"/>
                    </a:lnTo>
                    <a:lnTo>
                      <a:pt x="138" y="527"/>
                    </a:lnTo>
                    <a:lnTo>
                      <a:pt x="141" y="529"/>
                    </a:lnTo>
                    <a:lnTo>
                      <a:pt x="143" y="531"/>
                    </a:lnTo>
                    <a:lnTo>
                      <a:pt x="145" y="532"/>
                    </a:lnTo>
                    <a:lnTo>
                      <a:pt x="148" y="532"/>
                    </a:lnTo>
                    <a:lnTo>
                      <a:pt x="149" y="534"/>
                    </a:lnTo>
                    <a:lnTo>
                      <a:pt x="151" y="535"/>
                    </a:lnTo>
                    <a:lnTo>
                      <a:pt x="154" y="537"/>
                    </a:lnTo>
                    <a:lnTo>
                      <a:pt x="155" y="537"/>
                    </a:lnTo>
                    <a:lnTo>
                      <a:pt x="159" y="539"/>
                    </a:lnTo>
                    <a:lnTo>
                      <a:pt x="160" y="540"/>
                    </a:lnTo>
                    <a:lnTo>
                      <a:pt x="162" y="541"/>
                    </a:lnTo>
                    <a:lnTo>
                      <a:pt x="165" y="541"/>
                    </a:lnTo>
                    <a:lnTo>
                      <a:pt x="168" y="543"/>
                    </a:lnTo>
                    <a:lnTo>
                      <a:pt x="169" y="544"/>
                    </a:lnTo>
                    <a:lnTo>
                      <a:pt x="172" y="545"/>
                    </a:lnTo>
                    <a:lnTo>
                      <a:pt x="174" y="546"/>
                    </a:lnTo>
                    <a:lnTo>
                      <a:pt x="176" y="546"/>
                    </a:lnTo>
                    <a:lnTo>
                      <a:pt x="179" y="547"/>
                    </a:lnTo>
                    <a:lnTo>
                      <a:pt x="181" y="548"/>
                    </a:lnTo>
                    <a:lnTo>
                      <a:pt x="184" y="550"/>
                    </a:lnTo>
                    <a:lnTo>
                      <a:pt x="186" y="550"/>
                    </a:lnTo>
                    <a:lnTo>
                      <a:pt x="188" y="551"/>
                    </a:lnTo>
                    <a:lnTo>
                      <a:pt x="191" y="553"/>
                    </a:lnTo>
                    <a:lnTo>
                      <a:pt x="193" y="553"/>
                    </a:lnTo>
                    <a:lnTo>
                      <a:pt x="196" y="554"/>
                    </a:lnTo>
                    <a:lnTo>
                      <a:pt x="199" y="554"/>
                    </a:lnTo>
                    <a:lnTo>
                      <a:pt x="202" y="556"/>
                    </a:lnTo>
                    <a:lnTo>
                      <a:pt x="204" y="556"/>
                    </a:lnTo>
                    <a:lnTo>
                      <a:pt x="206" y="557"/>
                    </a:lnTo>
                    <a:lnTo>
                      <a:pt x="209" y="558"/>
                    </a:lnTo>
                    <a:lnTo>
                      <a:pt x="211" y="558"/>
                    </a:lnTo>
                    <a:lnTo>
                      <a:pt x="213" y="558"/>
                    </a:lnTo>
                    <a:lnTo>
                      <a:pt x="216" y="559"/>
                    </a:lnTo>
                    <a:lnTo>
                      <a:pt x="218" y="559"/>
                    </a:lnTo>
                    <a:lnTo>
                      <a:pt x="221" y="560"/>
                    </a:lnTo>
                    <a:lnTo>
                      <a:pt x="223" y="560"/>
                    </a:lnTo>
                    <a:lnTo>
                      <a:pt x="225" y="560"/>
                    </a:lnTo>
                    <a:lnTo>
                      <a:pt x="229" y="562"/>
                    </a:lnTo>
                    <a:lnTo>
                      <a:pt x="230" y="563"/>
                    </a:lnTo>
                    <a:lnTo>
                      <a:pt x="234" y="563"/>
                    </a:lnTo>
                    <a:lnTo>
                      <a:pt x="235" y="563"/>
                    </a:lnTo>
                    <a:lnTo>
                      <a:pt x="238" y="563"/>
                    </a:lnTo>
                    <a:lnTo>
                      <a:pt x="241" y="564"/>
                    </a:lnTo>
                    <a:lnTo>
                      <a:pt x="243" y="564"/>
                    </a:lnTo>
                    <a:lnTo>
                      <a:pt x="246" y="564"/>
                    </a:lnTo>
                    <a:lnTo>
                      <a:pt x="248" y="565"/>
                    </a:lnTo>
                    <a:lnTo>
                      <a:pt x="252" y="565"/>
                    </a:lnTo>
                    <a:lnTo>
                      <a:pt x="254" y="565"/>
                    </a:lnTo>
                    <a:lnTo>
                      <a:pt x="256" y="565"/>
                    </a:lnTo>
                    <a:lnTo>
                      <a:pt x="260" y="565"/>
                    </a:lnTo>
                    <a:lnTo>
                      <a:pt x="262" y="566"/>
                    </a:lnTo>
                    <a:lnTo>
                      <a:pt x="265" y="566"/>
                    </a:lnTo>
                    <a:lnTo>
                      <a:pt x="267" y="566"/>
                    </a:lnTo>
                    <a:lnTo>
                      <a:pt x="269" y="567"/>
                    </a:lnTo>
                    <a:lnTo>
                      <a:pt x="272" y="567"/>
                    </a:lnTo>
                    <a:lnTo>
                      <a:pt x="275" y="567"/>
                    </a:lnTo>
                    <a:lnTo>
                      <a:pt x="278" y="567"/>
                    </a:lnTo>
                    <a:lnTo>
                      <a:pt x="280" y="567"/>
                    </a:lnTo>
                    <a:lnTo>
                      <a:pt x="284" y="567"/>
                    </a:lnTo>
                    <a:lnTo>
                      <a:pt x="284" y="565"/>
                    </a:lnTo>
                    <a:lnTo>
                      <a:pt x="284" y="563"/>
                    </a:lnTo>
                    <a:lnTo>
                      <a:pt x="284" y="560"/>
                    </a:lnTo>
                    <a:lnTo>
                      <a:pt x="283" y="559"/>
                    </a:lnTo>
                    <a:lnTo>
                      <a:pt x="283" y="557"/>
                    </a:lnTo>
                    <a:lnTo>
                      <a:pt x="283" y="556"/>
                    </a:lnTo>
                    <a:lnTo>
                      <a:pt x="281" y="554"/>
                    </a:lnTo>
                    <a:lnTo>
                      <a:pt x="281" y="553"/>
                    </a:lnTo>
                    <a:lnTo>
                      <a:pt x="281" y="551"/>
                    </a:lnTo>
                    <a:lnTo>
                      <a:pt x="281" y="550"/>
                    </a:lnTo>
                    <a:lnTo>
                      <a:pt x="280" y="548"/>
                    </a:lnTo>
                    <a:lnTo>
                      <a:pt x="280" y="546"/>
                    </a:lnTo>
                    <a:lnTo>
                      <a:pt x="280" y="545"/>
                    </a:lnTo>
                    <a:lnTo>
                      <a:pt x="280" y="544"/>
                    </a:lnTo>
                    <a:lnTo>
                      <a:pt x="280" y="541"/>
                    </a:lnTo>
                    <a:lnTo>
                      <a:pt x="280" y="540"/>
                    </a:lnTo>
                    <a:lnTo>
                      <a:pt x="280" y="539"/>
                    </a:lnTo>
                    <a:lnTo>
                      <a:pt x="280" y="537"/>
                    </a:lnTo>
                    <a:lnTo>
                      <a:pt x="280" y="535"/>
                    </a:lnTo>
                    <a:lnTo>
                      <a:pt x="279" y="534"/>
                    </a:lnTo>
                    <a:lnTo>
                      <a:pt x="279" y="532"/>
                    </a:lnTo>
                    <a:lnTo>
                      <a:pt x="279" y="531"/>
                    </a:lnTo>
                    <a:lnTo>
                      <a:pt x="279" y="529"/>
                    </a:lnTo>
                    <a:lnTo>
                      <a:pt x="279" y="527"/>
                    </a:lnTo>
                    <a:lnTo>
                      <a:pt x="279" y="526"/>
                    </a:lnTo>
                    <a:lnTo>
                      <a:pt x="278" y="524"/>
                    </a:lnTo>
                    <a:lnTo>
                      <a:pt x="278" y="522"/>
                    </a:lnTo>
                    <a:lnTo>
                      <a:pt x="278" y="521"/>
                    </a:lnTo>
                    <a:lnTo>
                      <a:pt x="278" y="520"/>
                    </a:lnTo>
                    <a:lnTo>
                      <a:pt x="277" y="518"/>
                    </a:lnTo>
                    <a:lnTo>
                      <a:pt x="277" y="516"/>
                    </a:lnTo>
                    <a:lnTo>
                      <a:pt x="277" y="515"/>
                    </a:lnTo>
                    <a:lnTo>
                      <a:pt x="277" y="513"/>
                    </a:lnTo>
                    <a:lnTo>
                      <a:pt x="277" y="512"/>
                    </a:lnTo>
                    <a:lnTo>
                      <a:pt x="277" y="510"/>
                    </a:lnTo>
                    <a:lnTo>
                      <a:pt x="277" y="509"/>
                    </a:lnTo>
                    <a:lnTo>
                      <a:pt x="277" y="508"/>
                    </a:lnTo>
                    <a:lnTo>
                      <a:pt x="275" y="507"/>
                    </a:lnTo>
                    <a:lnTo>
                      <a:pt x="275" y="506"/>
                    </a:lnTo>
                    <a:lnTo>
                      <a:pt x="275" y="505"/>
                    </a:lnTo>
                    <a:lnTo>
                      <a:pt x="275" y="503"/>
                    </a:lnTo>
                    <a:lnTo>
                      <a:pt x="275" y="502"/>
                    </a:lnTo>
                    <a:lnTo>
                      <a:pt x="274" y="500"/>
                    </a:lnTo>
                    <a:lnTo>
                      <a:pt x="274" y="499"/>
                    </a:lnTo>
                    <a:lnTo>
                      <a:pt x="274" y="497"/>
                    </a:lnTo>
                    <a:lnTo>
                      <a:pt x="271" y="497"/>
                    </a:lnTo>
                    <a:lnTo>
                      <a:pt x="267" y="497"/>
                    </a:lnTo>
                    <a:lnTo>
                      <a:pt x="265" y="497"/>
                    </a:lnTo>
                    <a:lnTo>
                      <a:pt x="262" y="497"/>
                    </a:lnTo>
                    <a:lnTo>
                      <a:pt x="259" y="497"/>
                    </a:lnTo>
                    <a:lnTo>
                      <a:pt x="256" y="497"/>
                    </a:lnTo>
                    <a:lnTo>
                      <a:pt x="253" y="496"/>
                    </a:lnTo>
                    <a:lnTo>
                      <a:pt x="250" y="496"/>
                    </a:lnTo>
                    <a:lnTo>
                      <a:pt x="247" y="496"/>
                    </a:lnTo>
                    <a:lnTo>
                      <a:pt x="243" y="495"/>
                    </a:lnTo>
                    <a:lnTo>
                      <a:pt x="241" y="494"/>
                    </a:lnTo>
                    <a:lnTo>
                      <a:pt x="238" y="494"/>
                    </a:lnTo>
                    <a:lnTo>
                      <a:pt x="235" y="494"/>
                    </a:lnTo>
                    <a:lnTo>
                      <a:pt x="234" y="494"/>
                    </a:lnTo>
                    <a:lnTo>
                      <a:pt x="230" y="493"/>
                    </a:lnTo>
                    <a:lnTo>
                      <a:pt x="228" y="493"/>
                    </a:lnTo>
                    <a:lnTo>
                      <a:pt x="225" y="491"/>
                    </a:lnTo>
                    <a:lnTo>
                      <a:pt x="222" y="490"/>
                    </a:lnTo>
                    <a:lnTo>
                      <a:pt x="219" y="490"/>
                    </a:lnTo>
                    <a:lnTo>
                      <a:pt x="216" y="489"/>
                    </a:lnTo>
                    <a:lnTo>
                      <a:pt x="213" y="489"/>
                    </a:lnTo>
                    <a:lnTo>
                      <a:pt x="211" y="488"/>
                    </a:lnTo>
                    <a:lnTo>
                      <a:pt x="209" y="488"/>
                    </a:lnTo>
                    <a:lnTo>
                      <a:pt x="206" y="487"/>
                    </a:lnTo>
                    <a:lnTo>
                      <a:pt x="204" y="486"/>
                    </a:lnTo>
                    <a:lnTo>
                      <a:pt x="202" y="484"/>
                    </a:lnTo>
                    <a:lnTo>
                      <a:pt x="199" y="484"/>
                    </a:lnTo>
                    <a:lnTo>
                      <a:pt x="197" y="483"/>
                    </a:lnTo>
                    <a:lnTo>
                      <a:pt x="193" y="482"/>
                    </a:lnTo>
                    <a:lnTo>
                      <a:pt x="191" y="481"/>
                    </a:lnTo>
                    <a:lnTo>
                      <a:pt x="188" y="480"/>
                    </a:lnTo>
                    <a:lnTo>
                      <a:pt x="186" y="480"/>
                    </a:lnTo>
                    <a:lnTo>
                      <a:pt x="184" y="478"/>
                    </a:lnTo>
                    <a:lnTo>
                      <a:pt x="181" y="476"/>
                    </a:lnTo>
                    <a:lnTo>
                      <a:pt x="179" y="475"/>
                    </a:lnTo>
                    <a:lnTo>
                      <a:pt x="176" y="474"/>
                    </a:lnTo>
                    <a:lnTo>
                      <a:pt x="174" y="472"/>
                    </a:lnTo>
                    <a:lnTo>
                      <a:pt x="172" y="471"/>
                    </a:lnTo>
                    <a:lnTo>
                      <a:pt x="169" y="470"/>
                    </a:lnTo>
                    <a:lnTo>
                      <a:pt x="167" y="468"/>
                    </a:lnTo>
                    <a:lnTo>
                      <a:pt x="165" y="467"/>
                    </a:lnTo>
                    <a:lnTo>
                      <a:pt x="162" y="465"/>
                    </a:lnTo>
                    <a:lnTo>
                      <a:pt x="160" y="463"/>
                    </a:lnTo>
                    <a:lnTo>
                      <a:pt x="157" y="462"/>
                    </a:lnTo>
                    <a:lnTo>
                      <a:pt x="155" y="461"/>
                    </a:lnTo>
                    <a:lnTo>
                      <a:pt x="153" y="459"/>
                    </a:lnTo>
                    <a:lnTo>
                      <a:pt x="150" y="457"/>
                    </a:lnTo>
                    <a:lnTo>
                      <a:pt x="149" y="456"/>
                    </a:lnTo>
                    <a:lnTo>
                      <a:pt x="145" y="453"/>
                    </a:lnTo>
                    <a:lnTo>
                      <a:pt x="144" y="451"/>
                    </a:lnTo>
                    <a:lnTo>
                      <a:pt x="142" y="450"/>
                    </a:lnTo>
                    <a:lnTo>
                      <a:pt x="140" y="448"/>
                    </a:lnTo>
                    <a:lnTo>
                      <a:pt x="136" y="446"/>
                    </a:lnTo>
                    <a:lnTo>
                      <a:pt x="135" y="444"/>
                    </a:lnTo>
                    <a:lnTo>
                      <a:pt x="132" y="442"/>
                    </a:lnTo>
                    <a:lnTo>
                      <a:pt x="130" y="440"/>
                    </a:lnTo>
                    <a:lnTo>
                      <a:pt x="128" y="438"/>
                    </a:lnTo>
                    <a:lnTo>
                      <a:pt x="125" y="434"/>
                    </a:lnTo>
                    <a:lnTo>
                      <a:pt x="124" y="433"/>
                    </a:lnTo>
                    <a:lnTo>
                      <a:pt x="122" y="432"/>
                    </a:lnTo>
                    <a:lnTo>
                      <a:pt x="119" y="429"/>
                    </a:lnTo>
                    <a:lnTo>
                      <a:pt x="117" y="427"/>
                    </a:lnTo>
                    <a:lnTo>
                      <a:pt x="114" y="425"/>
                    </a:lnTo>
                    <a:lnTo>
                      <a:pt x="112" y="423"/>
                    </a:lnTo>
                    <a:lnTo>
                      <a:pt x="107" y="418"/>
                    </a:lnTo>
                    <a:lnTo>
                      <a:pt x="104" y="413"/>
                    </a:lnTo>
                    <a:lnTo>
                      <a:pt x="100" y="408"/>
                    </a:lnTo>
                    <a:lnTo>
                      <a:pt x="97" y="404"/>
                    </a:lnTo>
                    <a:lnTo>
                      <a:pt x="93" y="399"/>
                    </a:lnTo>
                    <a:lnTo>
                      <a:pt x="89" y="393"/>
                    </a:lnTo>
                    <a:lnTo>
                      <a:pt x="86" y="388"/>
                    </a:lnTo>
                    <a:lnTo>
                      <a:pt x="83" y="383"/>
                    </a:lnTo>
                    <a:lnTo>
                      <a:pt x="79" y="378"/>
                    </a:lnTo>
                    <a:lnTo>
                      <a:pt x="76" y="373"/>
                    </a:lnTo>
                    <a:lnTo>
                      <a:pt x="74" y="367"/>
                    </a:lnTo>
                    <a:lnTo>
                      <a:pt x="70" y="362"/>
                    </a:lnTo>
                    <a:lnTo>
                      <a:pt x="68" y="357"/>
                    </a:lnTo>
                    <a:lnTo>
                      <a:pt x="66" y="350"/>
                    </a:lnTo>
                    <a:lnTo>
                      <a:pt x="63" y="345"/>
                    </a:lnTo>
                    <a:lnTo>
                      <a:pt x="61" y="341"/>
                    </a:lnTo>
                    <a:lnTo>
                      <a:pt x="60" y="335"/>
                    </a:lnTo>
                    <a:lnTo>
                      <a:pt x="57" y="330"/>
                    </a:lnTo>
                    <a:lnTo>
                      <a:pt x="56" y="323"/>
                    </a:lnTo>
                    <a:lnTo>
                      <a:pt x="55" y="317"/>
                    </a:lnTo>
                    <a:lnTo>
                      <a:pt x="51" y="312"/>
                    </a:lnTo>
                    <a:lnTo>
                      <a:pt x="50" y="306"/>
                    </a:lnTo>
                    <a:lnTo>
                      <a:pt x="50" y="300"/>
                    </a:lnTo>
                    <a:lnTo>
                      <a:pt x="49" y="294"/>
                    </a:lnTo>
                    <a:lnTo>
                      <a:pt x="48" y="288"/>
                    </a:lnTo>
                    <a:lnTo>
                      <a:pt x="47" y="284"/>
                    </a:lnTo>
                    <a:lnTo>
                      <a:pt x="47" y="277"/>
                    </a:lnTo>
                    <a:lnTo>
                      <a:pt x="45" y="272"/>
                    </a:lnTo>
                    <a:lnTo>
                      <a:pt x="45" y="266"/>
                    </a:lnTo>
                    <a:lnTo>
                      <a:pt x="45" y="260"/>
                    </a:lnTo>
                    <a:lnTo>
                      <a:pt x="45" y="254"/>
                    </a:lnTo>
                    <a:lnTo>
                      <a:pt x="45" y="248"/>
                    </a:lnTo>
                    <a:lnTo>
                      <a:pt x="45" y="242"/>
                    </a:lnTo>
                    <a:lnTo>
                      <a:pt x="45" y="236"/>
                    </a:lnTo>
                    <a:lnTo>
                      <a:pt x="47" y="231"/>
                    </a:lnTo>
                    <a:lnTo>
                      <a:pt x="47" y="224"/>
                    </a:lnTo>
                    <a:lnTo>
                      <a:pt x="47" y="220"/>
                    </a:lnTo>
                    <a:lnTo>
                      <a:pt x="49" y="214"/>
                    </a:lnTo>
                    <a:lnTo>
                      <a:pt x="49" y="208"/>
                    </a:lnTo>
                    <a:lnTo>
                      <a:pt x="50" y="202"/>
                    </a:lnTo>
                    <a:lnTo>
                      <a:pt x="51" y="196"/>
                    </a:lnTo>
                    <a:lnTo>
                      <a:pt x="54" y="191"/>
                    </a:lnTo>
                    <a:lnTo>
                      <a:pt x="55" y="185"/>
                    </a:lnTo>
                    <a:lnTo>
                      <a:pt x="57" y="179"/>
                    </a:lnTo>
                    <a:lnTo>
                      <a:pt x="60" y="173"/>
                    </a:lnTo>
                    <a:lnTo>
                      <a:pt x="61" y="169"/>
                    </a:lnTo>
                    <a:lnTo>
                      <a:pt x="63" y="164"/>
                    </a:lnTo>
                    <a:lnTo>
                      <a:pt x="66" y="158"/>
                    </a:lnTo>
                    <a:lnTo>
                      <a:pt x="68" y="153"/>
                    </a:lnTo>
                    <a:lnTo>
                      <a:pt x="70" y="147"/>
                    </a:lnTo>
                    <a:lnTo>
                      <a:pt x="74" y="141"/>
                    </a:lnTo>
                    <a:lnTo>
                      <a:pt x="76" y="137"/>
                    </a:lnTo>
                    <a:lnTo>
                      <a:pt x="80" y="132"/>
                    </a:lnTo>
                    <a:lnTo>
                      <a:pt x="83" y="127"/>
                    </a:lnTo>
                    <a:lnTo>
                      <a:pt x="87" y="122"/>
                    </a:lnTo>
                    <a:lnTo>
                      <a:pt x="91" y="118"/>
                    </a:lnTo>
                    <a:lnTo>
                      <a:pt x="94" y="113"/>
                    </a:lnTo>
                    <a:lnTo>
                      <a:pt x="98" y="108"/>
                    </a:lnTo>
                    <a:lnTo>
                      <a:pt x="103" y="103"/>
                    </a:lnTo>
                    <a:lnTo>
                      <a:pt x="106" y="99"/>
                    </a:lnTo>
                    <a:lnTo>
                      <a:pt x="111" y="94"/>
                    </a:lnTo>
                    <a:lnTo>
                      <a:pt x="116" y="89"/>
                    </a:lnTo>
                    <a:lnTo>
                      <a:pt x="120" y="85"/>
                    </a:lnTo>
                    <a:lnTo>
                      <a:pt x="125" y="82"/>
                    </a:lnTo>
                    <a:lnTo>
                      <a:pt x="130" y="77"/>
                    </a:lnTo>
                    <a:lnTo>
                      <a:pt x="135" y="74"/>
                    </a:lnTo>
                    <a:lnTo>
                      <a:pt x="141" y="70"/>
                    </a:lnTo>
                    <a:lnTo>
                      <a:pt x="145" y="65"/>
                    </a:lnTo>
                    <a:lnTo>
                      <a:pt x="150" y="62"/>
                    </a:lnTo>
                    <a:lnTo>
                      <a:pt x="155" y="58"/>
                    </a:lnTo>
                    <a:lnTo>
                      <a:pt x="160" y="55"/>
                    </a:lnTo>
                    <a:lnTo>
                      <a:pt x="166" y="52"/>
                    </a:lnTo>
                    <a:lnTo>
                      <a:pt x="172" y="49"/>
                    </a:lnTo>
                    <a:lnTo>
                      <a:pt x="176" y="46"/>
                    </a:lnTo>
                    <a:lnTo>
                      <a:pt x="182" y="43"/>
                    </a:lnTo>
                    <a:lnTo>
                      <a:pt x="187" y="42"/>
                    </a:lnTo>
                    <a:lnTo>
                      <a:pt x="193" y="38"/>
                    </a:lnTo>
                    <a:lnTo>
                      <a:pt x="199" y="36"/>
                    </a:lnTo>
                    <a:lnTo>
                      <a:pt x="205" y="33"/>
                    </a:lnTo>
                    <a:lnTo>
                      <a:pt x="211" y="32"/>
                    </a:lnTo>
                    <a:lnTo>
                      <a:pt x="216" y="30"/>
                    </a:lnTo>
                    <a:lnTo>
                      <a:pt x="223" y="28"/>
                    </a:lnTo>
                    <a:lnTo>
                      <a:pt x="229" y="27"/>
                    </a:lnTo>
                    <a:lnTo>
                      <a:pt x="234" y="25"/>
                    </a:lnTo>
                    <a:lnTo>
                      <a:pt x="241" y="24"/>
                    </a:lnTo>
                    <a:lnTo>
                      <a:pt x="246" y="23"/>
                    </a:lnTo>
                    <a:lnTo>
                      <a:pt x="252" y="23"/>
                    </a:lnTo>
                    <a:lnTo>
                      <a:pt x="259" y="21"/>
                    </a:lnTo>
                    <a:lnTo>
                      <a:pt x="265" y="20"/>
                    </a:lnTo>
                    <a:lnTo>
                      <a:pt x="271" y="20"/>
                    </a:lnTo>
                    <a:lnTo>
                      <a:pt x="275" y="20"/>
                    </a:lnTo>
                    <a:lnTo>
                      <a:pt x="283" y="20"/>
                    </a:lnTo>
                    <a:lnTo>
                      <a:pt x="289" y="20"/>
                    </a:lnTo>
                    <a:lnTo>
                      <a:pt x="295" y="20"/>
                    </a:lnTo>
                    <a:lnTo>
                      <a:pt x="301" y="20"/>
                    </a:lnTo>
                    <a:lnTo>
                      <a:pt x="306" y="21"/>
                    </a:lnTo>
                    <a:lnTo>
                      <a:pt x="312" y="21"/>
                    </a:lnTo>
                    <a:lnTo>
                      <a:pt x="318" y="23"/>
                    </a:lnTo>
                    <a:lnTo>
                      <a:pt x="324" y="23"/>
                    </a:lnTo>
                    <a:lnTo>
                      <a:pt x="330" y="24"/>
                    </a:lnTo>
                    <a:lnTo>
                      <a:pt x="336" y="25"/>
                    </a:lnTo>
                    <a:lnTo>
                      <a:pt x="342" y="27"/>
                    </a:lnTo>
                    <a:lnTo>
                      <a:pt x="348" y="28"/>
                    </a:lnTo>
                    <a:lnTo>
                      <a:pt x="354" y="30"/>
                    </a:lnTo>
                    <a:lnTo>
                      <a:pt x="360" y="32"/>
                    </a:lnTo>
                    <a:lnTo>
                      <a:pt x="365" y="33"/>
                    </a:lnTo>
                    <a:lnTo>
                      <a:pt x="372" y="36"/>
                    </a:lnTo>
                    <a:lnTo>
                      <a:pt x="378" y="38"/>
                    </a:lnTo>
                    <a:lnTo>
                      <a:pt x="383" y="40"/>
                    </a:lnTo>
                    <a:lnTo>
                      <a:pt x="389" y="43"/>
                    </a:lnTo>
                    <a:lnTo>
                      <a:pt x="394" y="46"/>
                    </a:lnTo>
                    <a:lnTo>
                      <a:pt x="401" y="49"/>
                    </a:lnTo>
                    <a:lnTo>
                      <a:pt x="405" y="51"/>
                    </a:lnTo>
                    <a:lnTo>
                      <a:pt x="411" y="55"/>
                    </a:lnTo>
                    <a:lnTo>
                      <a:pt x="416" y="57"/>
                    </a:lnTo>
                    <a:lnTo>
                      <a:pt x="421" y="61"/>
                    </a:lnTo>
                    <a:lnTo>
                      <a:pt x="427" y="64"/>
                    </a:lnTo>
                    <a:lnTo>
                      <a:pt x="433" y="69"/>
                    </a:lnTo>
                    <a:lnTo>
                      <a:pt x="438" y="72"/>
                    </a:lnTo>
                    <a:lnTo>
                      <a:pt x="442" y="77"/>
                    </a:lnTo>
                    <a:lnTo>
                      <a:pt x="447" y="81"/>
                    </a:lnTo>
                    <a:lnTo>
                      <a:pt x="452" y="84"/>
                    </a:lnTo>
                    <a:lnTo>
                      <a:pt x="457" y="89"/>
                    </a:lnTo>
                    <a:lnTo>
                      <a:pt x="461" y="94"/>
                    </a:lnTo>
                    <a:lnTo>
                      <a:pt x="466" y="99"/>
                    </a:lnTo>
                    <a:lnTo>
                      <a:pt x="471" y="103"/>
                    </a:lnTo>
                    <a:lnTo>
                      <a:pt x="475" y="109"/>
                    </a:lnTo>
                    <a:lnTo>
                      <a:pt x="479" y="115"/>
                    </a:lnTo>
                    <a:lnTo>
                      <a:pt x="483" y="119"/>
                    </a:lnTo>
                    <a:lnTo>
                      <a:pt x="485" y="122"/>
                    </a:lnTo>
                    <a:lnTo>
                      <a:pt x="489" y="127"/>
                    </a:lnTo>
                    <a:lnTo>
                      <a:pt x="491" y="132"/>
                    </a:lnTo>
                    <a:lnTo>
                      <a:pt x="494" y="135"/>
                    </a:lnTo>
                    <a:lnTo>
                      <a:pt x="496" y="140"/>
                    </a:lnTo>
                    <a:lnTo>
                      <a:pt x="498" y="145"/>
                    </a:lnTo>
                    <a:lnTo>
                      <a:pt x="501" y="150"/>
                    </a:lnTo>
                    <a:lnTo>
                      <a:pt x="503" y="154"/>
                    </a:lnTo>
                    <a:lnTo>
                      <a:pt x="506" y="159"/>
                    </a:lnTo>
                    <a:lnTo>
                      <a:pt x="507" y="164"/>
                    </a:lnTo>
                    <a:lnTo>
                      <a:pt x="509" y="169"/>
                    </a:lnTo>
                    <a:lnTo>
                      <a:pt x="512" y="173"/>
                    </a:lnTo>
                    <a:lnTo>
                      <a:pt x="514" y="178"/>
                    </a:lnTo>
                    <a:lnTo>
                      <a:pt x="515" y="183"/>
                    </a:lnTo>
                    <a:lnTo>
                      <a:pt x="516" y="188"/>
                    </a:lnTo>
                    <a:lnTo>
                      <a:pt x="518" y="192"/>
                    </a:lnTo>
                    <a:lnTo>
                      <a:pt x="519" y="197"/>
                    </a:lnTo>
                    <a:lnTo>
                      <a:pt x="520" y="202"/>
                    </a:lnTo>
                    <a:lnTo>
                      <a:pt x="521" y="208"/>
                    </a:lnTo>
                    <a:lnTo>
                      <a:pt x="522" y="214"/>
                    </a:lnTo>
                    <a:lnTo>
                      <a:pt x="522" y="218"/>
                    </a:lnTo>
                    <a:lnTo>
                      <a:pt x="523" y="223"/>
                    </a:lnTo>
                    <a:lnTo>
                      <a:pt x="523" y="228"/>
                    </a:lnTo>
                    <a:lnTo>
                      <a:pt x="523" y="233"/>
                    </a:lnTo>
                    <a:lnTo>
                      <a:pt x="525" y="237"/>
                    </a:lnTo>
                    <a:lnTo>
                      <a:pt x="525" y="243"/>
                    </a:lnTo>
                    <a:lnTo>
                      <a:pt x="525" y="248"/>
                    </a:lnTo>
                    <a:lnTo>
                      <a:pt x="525" y="253"/>
                    </a:lnTo>
                    <a:lnTo>
                      <a:pt x="525" y="258"/>
                    </a:lnTo>
                    <a:lnTo>
                      <a:pt x="525" y="264"/>
                    </a:lnTo>
                    <a:lnTo>
                      <a:pt x="525" y="269"/>
                    </a:lnTo>
                    <a:lnTo>
                      <a:pt x="525" y="274"/>
                    </a:lnTo>
                    <a:lnTo>
                      <a:pt x="523" y="279"/>
                    </a:lnTo>
                    <a:lnTo>
                      <a:pt x="523" y="284"/>
                    </a:lnTo>
                    <a:lnTo>
                      <a:pt x="523" y="290"/>
                    </a:lnTo>
                    <a:lnTo>
                      <a:pt x="522" y="294"/>
                    </a:lnTo>
                    <a:lnTo>
                      <a:pt x="521" y="299"/>
                    </a:lnTo>
                    <a:lnTo>
                      <a:pt x="520" y="304"/>
                    </a:lnTo>
                    <a:lnTo>
                      <a:pt x="519" y="310"/>
                    </a:lnTo>
                    <a:lnTo>
                      <a:pt x="518" y="315"/>
                    </a:lnTo>
                    <a:lnTo>
                      <a:pt x="518" y="319"/>
                    </a:lnTo>
                    <a:lnTo>
                      <a:pt x="515" y="325"/>
                    </a:lnTo>
                    <a:lnTo>
                      <a:pt x="514" y="330"/>
                    </a:lnTo>
                    <a:lnTo>
                      <a:pt x="513" y="335"/>
                    </a:lnTo>
                    <a:lnTo>
                      <a:pt x="510" y="340"/>
                    </a:lnTo>
                    <a:lnTo>
                      <a:pt x="508" y="344"/>
                    </a:lnTo>
                    <a:lnTo>
                      <a:pt x="506" y="349"/>
                    </a:lnTo>
                    <a:lnTo>
                      <a:pt x="504" y="354"/>
                    </a:lnTo>
                    <a:lnTo>
                      <a:pt x="502" y="359"/>
                    </a:lnTo>
                    <a:lnTo>
                      <a:pt x="500" y="363"/>
                    </a:lnTo>
                    <a:lnTo>
                      <a:pt x="498" y="368"/>
                    </a:lnTo>
                    <a:lnTo>
                      <a:pt x="495" y="372"/>
                    </a:lnTo>
                    <a:lnTo>
                      <a:pt x="494" y="376"/>
                    </a:lnTo>
                    <a:lnTo>
                      <a:pt x="490" y="382"/>
                    </a:lnTo>
                    <a:lnTo>
                      <a:pt x="488" y="386"/>
                    </a:lnTo>
                    <a:lnTo>
                      <a:pt x="485" y="391"/>
                    </a:lnTo>
                    <a:lnTo>
                      <a:pt x="482" y="394"/>
                    </a:lnTo>
                    <a:lnTo>
                      <a:pt x="478" y="399"/>
                    </a:lnTo>
                    <a:lnTo>
                      <a:pt x="476" y="404"/>
                    </a:lnTo>
                    <a:lnTo>
                      <a:pt x="472" y="407"/>
                    </a:lnTo>
                    <a:lnTo>
                      <a:pt x="469" y="412"/>
                    </a:lnTo>
                    <a:lnTo>
                      <a:pt x="465" y="415"/>
                    </a:lnTo>
                    <a:lnTo>
                      <a:pt x="463" y="420"/>
                    </a:lnTo>
                    <a:lnTo>
                      <a:pt x="459" y="423"/>
                    </a:lnTo>
                    <a:lnTo>
                      <a:pt x="458" y="425"/>
                    </a:lnTo>
                    <a:lnTo>
                      <a:pt x="454" y="427"/>
                    </a:lnTo>
                    <a:lnTo>
                      <a:pt x="452" y="430"/>
                    </a:lnTo>
                    <a:lnTo>
                      <a:pt x="450" y="432"/>
                    </a:lnTo>
                    <a:lnTo>
                      <a:pt x="447" y="433"/>
                    </a:lnTo>
                    <a:lnTo>
                      <a:pt x="445" y="436"/>
                    </a:lnTo>
                    <a:lnTo>
                      <a:pt x="442" y="438"/>
                    </a:lnTo>
                    <a:lnTo>
                      <a:pt x="440" y="440"/>
                    </a:lnTo>
                    <a:lnTo>
                      <a:pt x="438" y="443"/>
                    </a:lnTo>
                    <a:lnTo>
                      <a:pt x="435" y="444"/>
                    </a:lnTo>
                    <a:lnTo>
                      <a:pt x="433" y="446"/>
                    </a:lnTo>
                    <a:lnTo>
                      <a:pt x="430" y="448"/>
                    </a:lnTo>
                    <a:lnTo>
                      <a:pt x="428" y="450"/>
                    </a:lnTo>
                    <a:lnTo>
                      <a:pt x="426" y="452"/>
                    </a:lnTo>
                    <a:lnTo>
                      <a:pt x="423" y="453"/>
                    </a:lnTo>
                    <a:lnTo>
                      <a:pt x="420" y="456"/>
                    </a:lnTo>
                    <a:lnTo>
                      <a:pt x="417" y="457"/>
                    </a:lnTo>
                    <a:lnTo>
                      <a:pt x="415" y="459"/>
                    </a:lnTo>
                    <a:lnTo>
                      <a:pt x="413" y="461"/>
                    </a:lnTo>
                    <a:lnTo>
                      <a:pt x="410" y="462"/>
                    </a:lnTo>
                    <a:lnTo>
                      <a:pt x="407" y="464"/>
                    </a:lnTo>
                    <a:lnTo>
                      <a:pt x="405" y="465"/>
                    </a:lnTo>
                    <a:lnTo>
                      <a:pt x="402" y="467"/>
                    </a:lnTo>
                    <a:lnTo>
                      <a:pt x="399" y="468"/>
                    </a:lnTo>
                    <a:lnTo>
                      <a:pt x="397" y="470"/>
                    </a:lnTo>
                    <a:lnTo>
                      <a:pt x="394" y="471"/>
                    </a:lnTo>
                    <a:lnTo>
                      <a:pt x="391" y="474"/>
                    </a:lnTo>
                    <a:lnTo>
                      <a:pt x="389" y="474"/>
                    </a:lnTo>
                    <a:lnTo>
                      <a:pt x="386" y="475"/>
                    </a:lnTo>
                    <a:lnTo>
                      <a:pt x="383" y="476"/>
                    </a:lnTo>
                    <a:lnTo>
                      <a:pt x="380" y="478"/>
                    </a:lnTo>
                    <a:lnTo>
                      <a:pt x="378" y="478"/>
                    </a:lnTo>
                    <a:lnTo>
                      <a:pt x="374" y="480"/>
                    </a:lnTo>
                    <a:lnTo>
                      <a:pt x="372" y="481"/>
                    </a:lnTo>
                    <a:lnTo>
                      <a:pt x="370" y="482"/>
                    </a:lnTo>
                    <a:lnTo>
                      <a:pt x="366" y="483"/>
                    </a:lnTo>
                    <a:lnTo>
                      <a:pt x="364" y="484"/>
                    </a:lnTo>
                    <a:lnTo>
                      <a:pt x="360" y="484"/>
                    </a:lnTo>
                    <a:lnTo>
                      <a:pt x="358" y="486"/>
                    </a:lnTo>
                    <a:lnTo>
                      <a:pt x="355" y="486"/>
                    </a:lnTo>
                    <a:lnTo>
                      <a:pt x="352" y="488"/>
                    </a:lnTo>
                    <a:lnTo>
                      <a:pt x="349" y="488"/>
                    </a:lnTo>
                    <a:lnTo>
                      <a:pt x="347" y="489"/>
                    </a:lnTo>
                    <a:lnTo>
                      <a:pt x="343" y="489"/>
                    </a:lnTo>
                    <a:lnTo>
                      <a:pt x="341" y="490"/>
                    </a:lnTo>
                    <a:lnTo>
                      <a:pt x="337" y="490"/>
                    </a:lnTo>
                    <a:lnTo>
                      <a:pt x="335" y="491"/>
                    </a:lnTo>
                    <a:lnTo>
                      <a:pt x="332" y="493"/>
                    </a:lnTo>
                    <a:lnTo>
                      <a:pt x="328" y="493"/>
                    </a:lnTo>
                    <a:lnTo>
                      <a:pt x="326" y="493"/>
                    </a:lnTo>
                    <a:lnTo>
                      <a:pt x="323" y="494"/>
                    </a:lnTo>
                    <a:lnTo>
                      <a:pt x="320" y="494"/>
                    </a:lnTo>
                    <a:lnTo>
                      <a:pt x="317" y="494"/>
                    </a:lnTo>
                    <a:lnTo>
                      <a:pt x="314" y="495"/>
                    </a:lnTo>
                    <a:lnTo>
                      <a:pt x="311" y="496"/>
                    </a:lnTo>
                    <a:lnTo>
                      <a:pt x="308" y="496"/>
                    </a:lnTo>
                    <a:lnTo>
                      <a:pt x="304" y="496"/>
                    </a:lnTo>
                    <a:lnTo>
                      <a:pt x="302" y="497"/>
                    </a:lnTo>
                    <a:lnTo>
                      <a:pt x="298" y="497"/>
                    </a:lnTo>
                    <a:lnTo>
                      <a:pt x="295" y="497"/>
                    </a:lnTo>
                    <a:lnTo>
                      <a:pt x="292" y="497"/>
                    </a:lnTo>
                    <a:lnTo>
                      <a:pt x="289" y="497"/>
                    </a:lnTo>
                    <a:lnTo>
                      <a:pt x="286" y="499"/>
                    </a:lnTo>
                    <a:lnTo>
                      <a:pt x="286" y="567"/>
                    </a:lnTo>
                    <a:close/>
                  </a:path>
                </a:pathLst>
              </a:custGeom>
              <a:solidFill>
                <a:srgbClr val="000000"/>
              </a:solidFill>
              <a:ln w="9525">
                <a:noFill/>
                <a:round/>
                <a:headEnd/>
                <a:tailEnd/>
              </a:ln>
            </p:spPr>
            <p:txBody>
              <a:bodyPr/>
              <a:lstStyle/>
              <a:p>
                <a:endParaRPr lang="en-US"/>
              </a:p>
            </p:txBody>
          </p:sp>
          <p:sp>
            <p:nvSpPr>
              <p:cNvPr id="12395" name="Freeform 35"/>
              <p:cNvSpPr>
                <a:spLocks/>
              </p:cNvSpPr>
              <p:nvPr/>
            </p:nvSpPr>
            <p:spPr bwMode="auto">
              <a:xfrm>
                <a:off x="1903" y="834"/>
                <a:ext cx="52" cy="50"/>
              </a:xfrm>
              <a:custGeom>
                <a:avLst/>
                <a:gdLst>
                  <a:gd name="T0" fmla="*/ 0 w 257"/>
                  <a:gd name="T1" fmla="*/ 0 h 251"/>
                  <a:gd name="T2" fmla="*/ 0 w 257"/>
                  <a:gd name="T3" fmla="*/ 0 h 251"/>
                  <a:gd name="T4" fmla="*/ 0 w 257"/>
                  <a:gd name="T5" fmla="*/ 0 h 251"/>
                  <a:gd name="T6" fmla="*/ 0 w 257"/>
                  <a:gd name="T7" fmla="*/ 0 h 251"/>
                  <a:gd name="T8" fmla="*/ 0 w 257"/>
                  <a:gd name="T9" fmla="*/ 0 h 251"/>
                  <a:gd name="T10" fmla="*/ 0 w 257"/>
                  <a:gd name="T11" fmla="*/ 0 h 251"/>
                  <a:gd name="T12" fmla="*/ 0 w 257"/>
                  <a:gd name="T13" fmla="*/ 0 h 251"/>
                  <a:gd name="T14" fmla="*/ 0 w 257"/>
                  <a:gd name="T15" fmla="*/ 0 h 251"/>
                  <a:gd name="T16" fmla="*/ 0 w 257"/>
                  <a:gd name="T17" fmla="*/ 0 h 251"/>
                  <a:gd name="T18" fmla="*/ 0 w 257"/>
                  <a:gd name="T19" fmla="*/ 0 h 251"/>
                  <a:gd name="T20" fmla="*/ 0 w 257"/>
                  <a:gd name="T21" fmla="*/ 0 h 251"/>
                  <a:gd name="T22" fmla="*/ 0 w 257"/>
                  <a:gd name="T23" fmla="*/ 0 h 251"/>
                  <a:gd name="T24" fmla="*/ 0 w 257"/>
                  <a:gd name="T25" fmla="*/ 0 h 251"/>
                  <a:gd name="T26" fmla="*/ 0 w 257"/>
                  <a:gd name="T27" fmla="*/ 0 h 251"/>
                  <a:gd name="T28" fmla="*/ 0 w 257"/>
                  <a:gd name="T29" fmla="*/ 0 h 251"/>
                  <a:gd name="T30" fmla="*/ 0 w 257"/>
                  <a:gd name="T31" fmla="*/ 0 h 251"/>
                  <a:gd name="T32" fmla="*/ 0 w 257"/>
                  <a:gd name="T33" fmla="*/ 0 h 251"/>
                  <a:gd name="T34" fmla="*/ 0 w 257"/>
                  <a:gd name="T35" fmla="*/ 0 h 251"/>
                  <a:gd name="T36" fmla="*/ 0 w 257"/>
                  <a:gd name="T37" fmla="*/ 0 h 251"/>
                  <a:gd name="T38" fmla="*/ 0 w 257"/>
                  <a:gd name="T39" fmla="*/ 0 h 251"/>
                  <a:gd name="T40" fmla="*/ 0 w 257"/>
                  <a:gd name="T41" fmla="*/ 0 h 251"/>
                  <a:gd name="T42" fmla="*/ 0 w 257"/>
                  <a:gd name="T43" fmla="*/ 0 h 251"/>
                  <a:gd name="T44" fmla="*/ 0 w 257"/>
                  <a:gd name="T45" fmla="*/ 0 h 251"/>
                  <a:gd name="T46" fmla="*/ 0 w 257"/>
                  <a:gd name="T47" fmla="*/ 0 h 251"/>
                  <a:gd name="T48" fmla="*/ 0 w 257"/>
                  <a:gd name="T49" fmla="*/ 0 h 251"/>
                  <a:gd name="T50" fmla="*/ 0 w 257"/>
                  <a:gd name="T51" fmla="*/ 0 h 251"/>
                  <a:gd name="T52" fmla="*/ 0 w 257"/>
                  <a:gd name="T53" fmla="*/ 0 h 251"/>
                  <a:gd name="T54" fmla="*/ 0 w 257"/>
                  <a:gd name="T55" fmla="*/ 0 h 251"/>
                  <a:gd name="T56" fmla="*/ 0 w 257"/>
                  <a:gd name="T57" fmla="*/ 0 h 251"/>
                  <a:gd name="T58" fmla="*/ 0 w 257"/>
                  <a:gd name="T59" fmla="*/ 0 h 251"/>
                  <a:gd name="T60" fmla="*/ 0 w 257"/>
                  <a:gd name="T61" fmla="*/ 0 h 251"/>
                  <a:gd name="T62" fmla="*/ 0 w 257"/>
                  <a:gd name="T63" fmla="*/ 0 h 251"/>
                  <a:gd name="T64" fmla="*/ 0 w 257"/>
                  <a:gd name="T65" fmla="*/ 0 h 251"/>
                  <a:gd name="T66" fmla="*/ 0 w 257"/>
                  <a:gd name="T67" fmla="*/ 0 h 251"/>
                  <a:gd name="T68" fmla="*/ 0 w 257"/>
                  <a:gd name="T69" fmla="*/ 0 h 251"/>
                  <a:gd name="T70" fmla="*/ 0 w 257"/>
                  <a:gd name="T71" fmla="*/ 0 h 251"/>
                  <a:gd name="T72" fmla="*/ 0 w 257"/>
                  <a:gd name="T73" fmla="*/ 0 h 251"/>
                  <a:gd name="T74" fmla="*/ 0 w 257"/>
                  <a:gd name="T75" fmla="*/ 0 h 251"/>
                  <a:gd name="T76" fmla="*/ 0 w 257"/>
                  <a:gd name="T77" fmla="*/ 0 h 251"/>
                  <a:gd name="T78" fmla="*/ 0 w 257"/>
                  <a:gd name="T79" fmla="*/ 0 h 251"/>
                  <a:gd name="T80" fmla="*/ 0 w 257"/>
                  <a:gd name="T81" fmla="*/ 0 h 251"/>
                  <a:gd name="T82" fmla="*/ 0 w 257"/>
                  <a:gd name="T83" fmla="*/ 0 h 251"/>
                  <a:gd name="T84" fmla="*/ 0 w 257"/>
                  <a:gd name="T85" fmla="*/ 0 h 251"/>
                  <a:gd name="T86" fmla="*/ 0 w 257"/>
                  <a:gd name="T87" fmla="*/ 0 h 251"/>
                  <a:gd name="T88" fmla="*/ 0 w 257"/>
                  <a:gd name="T89" fmla="*/ 0 h 251"/>
                  <a:gd name="T90" fmla="*/ 0 w 257"/>
                  <a:gd name="T91" fmla="*/ 0 h 251"/>
                  <a:gd name="T92" fmla="*/ 0 w 257"/>
                  <a:gd name="T93" fmla="*/ 0 h 251"/>
                  <a:gd name="T94" fmla="*/ 0 w 257"/>
                  <a:gd name="T95" fmla="*/ 0 h 251"/>
                  <a:gd name="T96" fmla="*/ 0 w 257"/>
                  <a:gd name="T97" fmla="*/ 0 h 251"/>
                  <a:gd name="T98" fmla="*/ 0 w 257"/>
                  <a:gd name="T99" fmla="*/ 0 h 251"/>
                  <a:gd name="T100" fmla="*/ 0 w 257"/>
                  <a:gd name="T101" fmla="*/ 0 h 251"/>
                  <a:gd name="T102" fmla="*/ 0 w 257"/>
                  <a:gd name="T103" fmla="*/ 0 h 251"/>
                  <a:gd name="T104" fmla="*/ 0 w 257"/>
                  <a:gd name="T105" fmla="*/ 0 h 251"/>
                  <a:gd name="T106" fmla="*/ 0 w 257"/>
                  <a:gd name="T107" fmla="*/ 0 h 251"/>
                  <a:gd name="T108" fmla="*/ 0 w 257"/>
                  <a:gd name="T109" fmla="*/ 0 h 251"/>
                  <a:gd name="T110" fmla="*/ 0 w 257"/>
                  <a:gd name="T111" fmla="*/ 0 h 251"/>
                  <a:gd name="T112" fmla="*/ 0 w 257"/>
                  <a:gd name="T113" fmla="*/ 0 h 251"/>
                  <a:gd name="T114" fmla="*/ 0 w 257"/>
                  <a:gd name="T115" fmla="*/ 0 h 251"/>
                  <a:gd name="T116" fmla="*/ 0 w 257"/>
                  <a:gd name="T117" fmla="*/ 0 h 251"/>
                  <a:gd name="T118" fmla="*/ 0 w 257"/>
                  <a:gd name="T119" fmla="*/ 0 h 251"/>
                  <a:gd name="T120" fmla="*/ 0 w 257"/>
                  <a:gd name="T121" fmla="*/ 0 h 251"/>
                  <a:gd name="T122" fmla="*/ 0 w 257"/>
                  <a:gd name="T123" fmla="*/ 0 h 25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7"/>
                  <a:gd name="T187" fmla="*/ 0 h 251"/>
                  <a:gd name="T188" fmla="*/ 257 w 257"/>
                  <a:gd name="T189" fmla="*/ 251 h 25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7" h="251">
                    <a:moveTo>
                      <a:pt x="135" y="251"/>
                    </a:moveTo>
                    <a:lnTo>
                      <a:pt x="138" y="251"/>
                    </a:lnTo>
                    <a:lnTo>
                      <a:pt x="141" y="251"/>
                    </a:lnTo>
                    <a:lnTo>
                      <a:pt x="145" y="250"/>
                    </a:lnTo>
                    <a:lnTo>
                      <a:pt x="147" y="250"/>
                    </a:lnTo>
                    <a:lnTo>
                      <a:pt x="151" y="250"/>
                    </a:lnTo>
                    <a:lnTo>
                      <a:pt x="154" y="250"/>
                    </a:lnTo>
                    <a:lnTo>
                      <a:pt x="157" y="250"/>
                    </a:lnTo>
                    <a:lnTo>
                      <a:pt x="160" y="248"/>
                    </a:lnTo>
                    <a:lnTo>
                      <a:pt x="164" y="247"/>
                    </a:lnTo>
                    <a:lnTo>
                      <a:pt x="166" y="247"/>
                    </a:lnTo>
                    <a:lnTo>
                      <a:pt x="170" y="246"/>
                    </a:lnTo>
                    <a:lnTo>
                      <a:pt x="172" y="246"/>
                    </a:lnTo>
                    <a:lnTo>
                      <a:pt x="175" y="245"/>
                    </a:lnTo>
                    <a:lnTo>
                      <a:pt x="178" y="244"/>
                    </a:lnTo>
                    <a:lnTo>
                      <a:pt x="180" y="242"/>
                    </a:lnTo>
                    <a:lnTo>
                      <a:pt x="184" y="241"/>
                    </a:lnTo>
                    <a:lnTo>
                      <a:pt x="188" y="240"/>
                    </a:lnTo>
                    <a:lnTo>
                      <a:pt x="190" y="238"/>
                    </a:lnTo>
                    <a:lnTo>
                      <a:pt x="192" y="236"/>
                    </a:lnTo>
                    <a:lnTo>
                      <a:pt x="195" y="235"/>
                    </a:lnTo>
                    <a:lnTo>
                      <a:pt x="198" y="233"/>
                    </a:lnTo>
                    <a:lnTo>
                      <a:pt x="201" y="231"/>
                    </a:lnTo>
                    <a:lnTo>
                      <a:pt x="203" y="229"/>
                    </a:lnTo>
                    <a:lnTo>
                      <a:pt x="206" y="227"/>
                    </a:lnTo>
                    <a:lnTo>
                      <a:pt x="208" y="226"/>
                    </a:lnTo>
                    <a:lnTo>
                      <a:pt x="211" y="223"/>
                    </a:lnTo>
                    <a:lnTo>
                      <a:pt x="213" y="222"/>
                    </a:lnTo>
                    <a:lnTo>
                      <a:pt x="216" y="220"/>
                    </a:lnTo>
                    <a:lnTo>
                      <a:pt x="217" y="217"/>
                    </a:lnTo>
                    <a:lnTo>
                      <a:pt x="221" y="215"/>
                    </a:lnTo>
                    <a:lnTo>
                      <a:pt x="222" y="213"/>
                    </a:lnTo>
                    <a:lnTo>
                      <a:pt x="225" y="210"/>
                    </a:lnTo>
                    <a:lnTo>
                      <a:pt x="227" y="208"/>
                    </a:lnTo>
                    <a:lnTo>
                      <a:pt x="229" y="204"/>
                    </a:lnTo>
                    <a:lnTo>
                      <a:pt x="231" y="202"/>
                    </a:lnTo>
                    <a:lnTo>
                      <a:pt x="233" y="200"/>
                    </a:lnTo>
                    <a:lnTo>
                      <a:pt x="234" y="197"/>
                    </a:lnTo>
                    <a:lnTo>
                      <a:pt x="237" y="195"/>
                    </a:lnTo>
                    <a:lnTo>
                      <a:pt x="238" y="193"/>
                    </a:lnTo>
                    <a:lnTo>
                      <a:pt x="240" y="189"/>
                    </a:lnTo>
                    <a:lnTo>
                      <a:pt x="241" y="187"/>
                    </a:lnTo>
                    <a:lnTo>
                      <a:pt x="244" y="184"/>
                    </a:lnTo>
                    <a:lnTo>
                      <a:pt x="245" y="181"/>
                    </a:lnTo>
                    <a:lnTo>
                      <a:pt x="246" y="178"/>
                    </a:lnTo>
                    <a:lnTo>
                      <a:pt x="247" y="175"/>
                    </a:lnTo>
                    <a:lnTo>
                      <a:pt x="248" y="171"/>
                    </a:lnTo>
                    <a:lnTo>
                      <a:pt x="250" y="169"/>
                    </a:lnTo>
                    <a:lnTo>
                      <a:pt x="251" y="166"/>
                    </a:lnTo>
                    <a:lnTo>
                      <a:pt x="251" y="163"/>
                    </a:lnTo>
                    <a:lnTo>
                      <a:pt x="252" y="160"/>
                    </a:lnTo>
                    <a:lnTo>
                      <a:pt x="253" y="157"/>
                    </a:lnTo>
                    <a:lnTo>
                      <a:pt x="254" y="153"/>
                    </a:lnTo>
                    <a:lnTo>
                      <a:pt x="254" y="151"/>
                    </a:lnTo>
                    <a:lnTo>
                      <a:pt x="254" y="146"/>
                    </a:lnTo>
                    <a:lnTo>
                      <a:pt x="256" y="144"/>
                    </a:lnTo>
                    <a:lnTo>
                      <a:pt x="257" y="140"/>
                    </a:lnTo>
                    <a:lnTo>
                      <a:pt x="257" y="138"/>
                    </a:lnTo>
                    <a:lnTo>
                      <a:pt x="257" y="134"/>
                    </a:lnTo>
                    <a:lnTo>
                      <a:pt x="257" y="131"/>
                    </a:lnTo>
                    <a:lnTo>
                      <a:pt x="257" y="128"/>
                    </a:lnTo>
                    <a:lnTo>
                      <a:pt x="256" y="125"/>
                    </a:lnTo>
                    <a:lnTo>
                      <a:pt x="256" y="121"/>
                    </a:lnTo>
                    <a:lnTo>
                      <a:pt x="254" y="118"/>
                    </a:lnTo>
                    <a:lnTo>
                      <a:pt x="254" y="114"/>
                    </a:lnTo>
                    <a:lnTo>
                      <a:pt x="254" y="111"/>
                    </a:lnTo>
                    <a:lnTo>
                      <a:pt x="253" y="107"/>
                    </a:lnTo>
                    <a:lnTo>
                      <a:pt x="253" y="104"/>
                    </a:lnTo>
                    <a:lnTo>
                      <a:pt x="252" y="100"/>
                    </a:lnTo>
                    <a:lnTo>
                      <a:pt x="251" y="96"/>
                    </a:lnTo>
                    <a:lnTo>
                      <a:pt x="250" y="93"/>
                    </a:lnTo>
                    <a:lnTo>
                      <a:pt x="250" y="89"/>
                    </a:lnTo>
                    <a:lnTo>
                      <a:pt x="248" y="87"/>
                    </a:lnTo>
                    <a:lnTo>
                      <a:pt x="246" y="83"/>
                    </a:lnTo>
                    <a:lnTo>
                      <a:pt x="246" y="80"/>
                    </a:lnTo>
                    <a:lnTo>
                      <a:pt x="244" y="76"/>
                    </a:lnTo>
                    <a:lnTo>
                      <a:pt x="242" y="74"/>
                    </a:lnTo>
                    <a:lnTo>
                      <a:pt x="241" y="70"/>
                    </a:lnTo>
                    <a:lnTo>
                      <a:pt x="239" y="68"/>
                    </a:lnTo>
                    <a:lnTo>
                      <a:pt x="237" y="64"/>
                    </a:lnTo>
                    <a:lnTo>
                      <a:pt x="235" y="61"/>
                    </a:lnTo>
                    <a:lnTo>
                      <a:pt x="233" y="58"/>
                    </a:lnTo>
                    <a:lnTo>
                      <a:pt x="231" y="55"/>
                    </a:lnTo>
                    <a:lnTo>
                      <a:pt x="229" y="51"/>
                    </a:lnTo>
                    <a:lnTo>
                      <a:pt x="227" y="50"/>
                    </a:lnTo>
                    <a:lnTo>
                      <a:pt x="225" y="47"/>
                    </a:lnTo>
                    <a:lnTo>
                      <a:pt x="222" y="44"/>
                    </a:lnTo>
                    <a:lnTo>
                      <a:pt x="220" y="42"/>
                    </a:lnTo>
                    <a:lnTo>
                      <a:pt x="217" y="39"/>
                    </a:lnTo>
                    <a:lnTo>
                      <a:pt x="215" y="37"/>
                    </a:lnTo>
                    <a:lnTo>
                      <a:pt x="211" y="35"/>
                    </a:lnTo>
                    <a:lnTo>
                      <a:pt x="208" y="31"/>
                    </a:lnTo>
                    <a:lnTo>
                      <a:pt x="207" y="30"/>
                    </a:lnTo>
                    <a:lnTo>
                      <a:pt x="203" y="28"/>
                    </a:lnTo>
                    <a:lnTo>
                      <a:pt x="201" y="25"/>
                    </a:lnTo>
                    <a:lnTo>
                      <a:pt x="197" y="23"/>
                    </a:lnTo>
                    <a:lnTo>
                      <a:pt x="195" y="22"/>
                    </a:lnTo>
                    <a:lnTo>
                      <a:pt x="192" y="20"/>
                    </a:lnTo>
                    <a:lnTo>
                      <a:pt x="189" y="18"/>
                    </a:lnTo>
                    <a:lnTo>
                      <a:pt x="185" y="17"/>
                    </a:lnTo>
                    <a:lnTo>
                      <a:pt x="183" y="14"/>
                    </a:lnTo>
                    <a:lnTo>
                      <a:pt x="179" y="13"/>
                    </a:lnTo>
                    <a:lnTo>
                      <a:pt x="176" y="12"/>
                    </a:lnTo>
                    <a:lnTo>
                      <a:pt x="172" y="10"/>
                    </a:lnTo>
                    <a:lnTo>
                      <a:pt x="170" y="9"/>
                    </a:lnTo>
                    <a:lnTo>
                      <a:pt x="166" y="7"/>
                    </a:lnTo>
                    <a:lnTo>
                      <a:pt x="163" y="7"/>
                    </a:lnTo>
                    <a:lnTo>
                      <a:pt x="159" y="6"/>
                    </a:lnTo>
                    <a:lnTo>
                      <a:pt x="155" y="4"/>
                    </a:lnTo>
                    <a:lnTo>
                      <a:pt x="152" y="4"/>
                    </a:lnTo>
                    <a:lnTo>
                      <a:pt x="148" y="3"/>
                    </a:lnTo>
                    <a:lnTo>
                      <a:pt x="146" y="3"/>
                    </a:lnTo>
                    <a:lnTo>
                      <a:pt x="142" y="3"/>
                    </a:lnTo>
                    <a:lnTo>
                      <a:pt x="138" y="1"/>
                    </a:lnTo>
                    <a:lnTo>
                      <a:pt x="135" y="0"/>
                    </a:lnTo>
                    <a:lnTo>
                      <a:pt x="132" y="0"/>
                    </a:lnTo>
                    <a:lnTo>
                      <a:pt x="128" y="0"/>
                    </a:lnTo>
                    <a:lnTo>
                      <a:pt x="123" y="0"/>
                    </a:lnTo>
                    <a:lnTo>
                      <a:pt x="120" y="0"/>
                    </a:lnTo>
                    <a:lnTo>
                      <a:pt x="117" y="0"/>
                    </a:lnTo>
                    <a:lnTo>
                      <a:pt x="114" y="1"/>
                    </a:lnTo>
                    <a:lnTo>
                      <a:pt x="110" y="3"/>
                    </a:lnTo>
                    <a:lnTo>
                      <a:pt x="107" y="3"/>
                    </a:lnTo>
                    <a:lnTo>
                      <a:pt x="103" y="4"/>
                    </a:lnTo>
                    <a:lnTo>
                      <a:pt x="99" y="4"/>
                    </a:lnTo>
                    <a:lnTo>
                      <a:pt x="96" y="5"/>
                    </a:lnTo>
                    <a:lnTo>
                      <a:pt x="92" y="7"/>
                    </a:lnTo>
                    <a:lnTo>
                      <a:pt x="89" y="9"/>
                    </a:lnTo>
                    <a:lnTo>
                      <a:pt x="86" y="10"/>
                    </a:lnTo>
                    <a:lnTo>
                      <a:pt x="84" y="10"/>
                    </a:lnTo>
                    <a:lnTo>
                      <a:pt x="81" y="11"/>
                    </a:lnTo>
                    <a:lnTo>
                      <a:pt x="80" y="12"/>
                    </a:lnTo>
                    <a:lnTo>
                      <a:pt x="78" y="12"/>
                    </a:lnTo>
                    <a:lnTo>
                      <a:pt x="76" y="13"/>
                    </a:lnTo>
                    <a:lnTo>
                      <a:pt x="73" y="14"/>
                    </a:lnTo>
                    <a:lnTo>
                      <a:pt x="72" y="14"/>
                    </a:lnTo>
                    <a:lnTo>
                      <a:pt x="70" y="17"/>
                    </a:lnTo>
                    <a:lnTo>
                      <a:pt x="67" y="17"/>
                    </a:lnTo>
                    <a:lnTo>
                      <a:pt x="66" y="18"/>
                    </a:lnTo>
                    <a:lnTo>
                      <a:pt x="64" y="20"/>
                    </a:lnTo>
                    <a:lnTo>
                      <a:pt x="61" y="20"/>
                    </a:lnTo>
                    <a:lnTo>
                      <a:pt x="59" y="22"/>
                    </a:lnTo>
                    <a:lnTo>
                      <a:pt x="58" y="23"/>
                    </a:lnTo>
                    <a:lnTo>
                      <a:pt x="56" y="25"/>
                    </a:lnTo>
                    <a:lnTo>
                      <a:pt x="54" y="26"/>
                    </a:lnTo>
                    <a:lnTo>
                      <a:pt x="53" y="28"/>
                    </a:lnTo>
                    <a:lnTo>
                      <a:pt x="52" y="29"/>
                    </a:lnTo>
                    <a:lnTo>
                      <a:pt x="49" y="30"/>
                    </a:lnTo>
                    <a:lnTo>
                      <a:pt x="48" y="31"/>
                    </a:lnTo>
                    <a:lnTo>
                      <a:pt x="46" y="32"/>
                    </a:lnTo>
                    <a:lnTo>
                      <a:pt x="45" y="35"/>
                    </a:lnTo>
                    <a:lnTo>
                      <a:pt x="42" y="36"/>
                    </a:lnTo>
                    <a:lnTo>
                      <a:pt x="41" y="38"/>
                    </a:lnTo>
                    <a:lnTo>
                      <a:pt x="40" y="39"/>
                    </a:lnTo>
                    <a:lnTo>
                      <a:pt x="37" y="41"/>
                    </a:lnTo>
                    <a:lnTo>
                      <a:pt x="35" y="43"/>
                    </a:lnTo>
                    <a:lnTo>
                      <a:pt x="34" y="44"/>
                    </a:lnTo>
                    <a:lnTo>
                      <a:pt x="33" y="47"/>
                    </a:lnTo>
                    <a:lnTo>
                      <a:pt x="31" y="48"/>
                    </a:lnTo>
                    <a:lnTo>
                      <a:pt x="30" y="50"/>
                    </a:lnTo>
                    <a:lnTo>
                      <a:pt x="29" y="51"/>
                    </a:lnTo>
                    <a:lnTo>
                      <a:pt x="28" y="54"/>
                    </a:lnTo>
                    <a:lnTo>
                      <a:pt x="25" y="55"/>
                    </a:lnTo>
                    <a:lnTo>
                      <a:pt x="24" y="56"/>
                    </a:lnTo>
                    <a:lnTo>
                      <a:pt x="24" y="58"/>
                    </a:lnTo>
                    <a:lnTo>
                      <a:pt x="23" y="61"/>
                    </a:lnTo>
                    <a:lnTo>
                      <a:pt x="21" y="62"/>
                    </a:lnTo>
                    <a:lnTo>
                      <a:pt x="19" y="64"/>
                    </a:lnTo>
                    <a:lnTo>
                      <a:pt x="19" y="67"/>
                    </a:lnTo>
                    <a:lnTo>
                      <a:pt x="17" y="68"/>
                    </a:lnTo>
                    <a:lnTo>
                      <a:pt x="16" y="70"/>
                    </a:lnTo>
                    <a:lnTo>
                      <a:pt x="16" y="73"/>
                    </a:lnTo>
                    <a:lnTo>
                      <a:pt x="15" y="74"/>
                    </a:lnTo>
                    <a:lnTo>
                      <a:pt x="14" y="76"/>
                    </a:lnTo>
                    <a:lnTo>
                      <a:pt x="12" y="79"/>
                    </a:lnTo>
                    <a:lnTo>
                      <a:pt x="11" y="81"/>
                    </a:lnTo>
                    <a:lnTo>
                      <a:pt x="11" y="82"/>
                    </a:lnTo>
                    <a:lnTo>
                      <a:pt x="10" y="83"/>
                    </a:lnTo>
                    <a:lnTo>
                      <a:pt x="9" y="86"/>
                    </a:lnTo>
                    <a:lnTo>
                      <a:pt x="8" y="88"/>
                    </a:lnTo>
                    <a:lnTo>
                      <a:pt x="6" y="90"/>
                    </a:lnTo>
                    <a:lnTo>
                      <a:pt x="6" y="93"/>
                    </a:lnTo>
                    <a:lnTo>
                      <a:pt x="5" y="95"/>
                    </a:lnTo>
                    <a:lnTo>
                      <a:pt x="5" y="96"/>
                    </a:lnTo>
                    <a:lnTo>
                      <a:pt x="4" y="99"/>
                    </a:lnTo>
                    <a:lnTo>
                      <a:pt x="3" y="100"/>
                    </a:lnTo>
                    <a:lnTo>
                      <a:pt x="3" y="102"/>
                    </a:lnTo>
                    <a:lnTo>
                      <a:pt x="3" y="105"/>
                    </a:lnTo>
                    <a:lnTo>
                      <a:pt x="2" y="106"/>
                    </a:lnTo>
                    <a:lnTo>
                      <a:pt x="2" y="108"/>
                    </a:lnTo>
                    <a:lnTo>
                      <a:pt x="2" y="111"/>
                    </a:lnTo>
                    <a:lnTo>
                      <a:pt x="2" y="112"/>
                    </a:lnTo>
                    <a:lnTo>
                      <a:pt x="0" y="114"/>
                    </a:lnTo>
                    <a:lnTo>
                      <a:pt x="0" y="115"/>
                    </a:lnTo>
                    <a:lnTo>
                      <a:pt x="0" y="118"/>
                    </a:lnTo>
                    <a:lnTo>
                      <a:pt x="0" y="120"/>
                    </a:lnTo>
                    <a:lnTo>
                      <a:pt x="0" y="122"/>
                    </a:lnTo>
                    <a:lnTo>
                      <a:pt x="0" y="124"/>
                    </a:lnTo>
                    <a:lnTo>
                      <a:pt x="0" y="126"/>
                    </a:lnTo>
                    <a:lnTo>
                      <a:pt x="2" y="127"/>
                    </a:lnTo>
                    <a:lnTo>
                      <a:pt x="2" y="130"/>
                    </a:lnTo>
                    <a:lnTo>
                      <a:pt x="2" y="131"/>
                    </a:lnTo>
                    <a:lnTo>
                      <a:pt x="2" y="133"/>
                    </a:lnTo>
                    <a:lnTo>
                      <a:pt x="2" y="134"/>
                    </a:lnTo>
                    <a:lnTo>
                      <a:pt x="2" y="137"/>
                    </a:lnTo>
                    <a:lnTo>
                      <a:pt x="2" y="138"/>
                    </a:lnTo>
                    <a:lnTo>
                      <a:pt x="2" y="140"/>
                    </a:lnTo>
                    <a:lnTo>
                      <a:pt x="3" y="141"/>
                    </a:lnTo>
                    <a:lnTo>
                      <a:pt x="3" y="144"/>
                    </a:lnTo>
                    <a:lnTo>
                      <a:pt x="3" y="145"/>
                    </a:lnTo>
                    <a:lnTo>
                      <a:pt x="3" y="147"/>
                    </a:lnTo>
                    <a:lnTo>
                      <a:pt x="3" y="149"/>
                    </a:lnTo>
                    <a:lnTo>
                      <a:pt x="4" y="151"/>
                    </a:lnTo>
                    <a:lnTo>
                      <a:pt x="4" y="152"/>
                    </a:lnTo>
                    <a:lnTo>
                      <a:pt x="5" y="155"/>
                    </a:lnTo>
                    <a:lnTo>
                      <a:pt x="5" y="157"/>
                    </a:lnTo>
                    <a:lnTo>
                      <a:pt x="5" y="158"/>
                    </a:lnTo>
                    <a:lnTo>
                      <a:pt x="6" y="160"/>
                    </a:lnTo>
                    <a:lnTo>
                      <a:pt x="6" y="162"/>
                    </a:lnTo>
                    <a:lnTo>
                      <a:pt x="6" y="163"/>
                    </a:lnTo>
                    <a:lnTo>
                      <a:pt x="8" y="165"/>
                    </a:lnTo>
                    <a:lnTo>
                      <a:pt x="9" y="166"/>
                    </a:lnTo>
                    <a:lnTo>
                      <a:pt x="9" y="168"/>
                    </a:lnTo>
                    <a:lnTo>
                      <a:pt x="10" y="170"/>
                    </a:lnTo>
                    <a:lnTo>
                      <a:pt x="11" y="171"/>
                    </a:lnTo>
                    <a:lnTo>
                      <a:pt x="11" y="172"/>
                    </a:lnTo>
                    <a:lnTo>
                      <a:pt x="12" y="175"/>
                    </a:lnTo>
                    <a:lnTo>
                      <a:pt x="12" y="176"/>
                    </a:lnTo>
                    <a:lnTo>
                      <a:pt x="12" y="178"/>
                    </a:lnTo>
                    <a:lnTo>
                      <a:pt x="14" y="179"/>
                    </a:lnTo>
                    <a:lnTo>
                      <a:pt x="15" y="182"/>
                    </a:lnTo>
                    <a:lnTo>
                      <a:pt x="16" y="183"/>
                    </a:lnTo>
                    <a:lnTo>
                      <a:pt x="16" y="185"/>
                    </a:lnTo>
                    <a:lnTo>
                      <a:pt x="17" y="187"/>
                    </a:lnTo>
                    <a:lnTo>
                      <a:pt x="18" y="188"/>
                    </a:lnTo>
                    <a:lnTo>
                      <a:pt x="19" y="189"/>
                    </a:lnTo>
                    <a:lnTo>
                      <a:pt x="19" y="191"/>
                    </a:lnTo>
                    <a:lnTo>
                      <a:pt x="21" y="193"/>
                    </a:lnTo>
                    <a:lnTo>
                      <a:pt x="22" y="194"/>
                    </a:lnTo>
                    <a:lnTo>
                      <a:pt x="23" y="195"/>
                    </a:lnTo>
                    <a:lnTo>
                      <a:pt x="24" y="197"/>
                    </a:lnTo>
                    <a:lnTo>
                      <a:pt x="25" y="198"/>
                    </a:lnTo>
                    <a:lnTo>
                      <a:pt x="27" y="200"/>
                    </a:lnTo>
                    <a:lnTo>
                      <a:pt x="28" y="202"/>
                    </a:lnTo>
                    <a:lnTo>
                      <a:pt x="29" y="203"/>
                    </a:lnTo>
                    <a:lnTo>
                      <a:pt x="30" y="204"/>
                    </a:lnTo>
                    <a:lnTo>
                      <a:pt x="30" y="207"/>
                    </a:lnTo>
                    <a:lnTo>
                      <a:pt x="33" y="208"/>
                    </a:lnTo>
                    <a:lnTo>
                      <a:pt x="34" y="209"/>
                    </a:lnTo>
                    <a:lnTo>
                      <a:pt x="35" y="210"/>
                    </a:lnTo>
                    <a:lnTo>
                      <a:pt x="36" y="212"/>
                    </a:lnTo>
                    <a:lnTo>
                      <a:pt x="37" y="213"/>
                    </a:lnTo>
                    <a:lnTo>
                      <a:pt x="40" y="214"/>
                    </a:lnTo>
                    <a:lnTo>
                      <a:pt x="42" y="216"/>
                    </a:lnTo>
                    <a:lnTo>
                      <a:pt x="43" y="217"/>
                    </a:lnTo>
                    <a:lnTo>
                      <a:pt x="45" y="219"/>
                    </a:lnTo>
                    <a:lnTo>
                      <a:pt x="47" y="220"/>
                    </a:lnTo>
                    <a:lnTo>
                      <a:pt x="48" y="221"/>
                    </a:lnTo>
                    <a:lnTo>
                      <a:pt x="50" y="223"/>
                    </a:lnTo>
                    <a:lnTo>
                      <a:pt x="53" y="225"/>
                    </a:lnTo>
                    <a:lnTo>
                      <a:pt x="54" y="227"/>
                    </a:lnTo>
                    <a:lnTo>
                      <a:pt x="56" y="228"/>
                    </a:lnTo>
                    <a:lnTo>
                      <a:pt x="59" y="229"/>
                    </a:lnTo>
                    <a:lnTo>
                      <a:pt x="60" y="231"/>
                    </a:lnTo>
                    <a:lnTo>
                      <a:pt x="61" y="232"/>
                    </a:lnTo>
                    <a:lnTo>
                      <a:pt x="62" y="232"/>
                    </a:lnTo>
                    <a:lnTo>
                      <a:pt x="64" y="233"/>
                    </a:lnTo>
                    <a:lnTo>
                      <a:pt x="65" y="233"/>
                    </a:lnTo>
                    <a:lnTo>
                      <a:pt x="66" y="235"/>
                    </a:lnTo>
                    <a:lnTo>
                      <a:pt x="67" y="235"/>
                    </a:lnTo>
                    <a:lnTo>
                      <a:pt x="68" y="236"/>
                    </a:lnTo>
                    <a:lnTo>
                      <a:pt x="71" y="236"/>
                    </a:lnTo>
                    <a:lnTo>
                      <a:pt x="71" y="238"/>
                    </a:lnTo>
                    <a:lnTo>
                      <a:pt x="72" y="238"/>
                    </a:lnTo>
                    <a:lnTo>
                      <a:pt x="73" y="239"/>
                    </a:lnTo>
                    <a:lnTo>
                      <a:pt x="76" y="240"/>
                    </a:lnTo>
                    <a:lnTo>
                      <a:pt x="77" y="240"/>
                    </a:lnTo>
                    <a:lnTo>
                      <a:pt x="77" y="241"/>
                    </a:lnTo>
                    <a:lnTo>
                      <a:pt x="78" y="241"/>
                    </a:lnTo>
                    <a:lnTo>
                      <a:pt x="80" y="241"/>
                    </a:lnTo>
                    <a:lnTo>
                      <a:pt x="81" y="242"/>
                    </a:lnTo>
                    <a:lnTo>
                      <a:pt x="83" y="242"/>
                    </a:lnTo>
                    <a:lnTo>
                      <a:pt x="84" y="244"/>
                    </a:lnTo>
                    <a:lnTo>
                      <a:pt x="85" y="244"/>
                    </a:lnTo>
                    <a:lnTo>
                      <a:pt x="86" y="245"/>
                    </a:lnTo>
                    <a:lnTo>
                      <a:pt x="87" y="245"/>
                    </a:lnTo>
                    <a:lnTo>
                      <a:pt x="89" y="245"/>
                    </a:lnTo>
                    <a:lnTo>
                      <a:pt x="90" y="246"/>
                    </a:lnTo>
                    <a:lnTo>
                      <a:pt x="91" y="246"/>
                    </a:lnTo>
                    <a:lnTo>
                      <a:pt x="92" y="246"/>
                    </a:lnTo>
                    <a:lnTo>
                      <a:pt x="95" y="247"/>
                    </a:lnTo>
                    <a:lnTo>
                      <a:pt x="97" y="247"/>
                    </a:lnTo>
                    <a:lnTo>
                      <a:pt x="98" y="247"/>
                    </a:lnTo>
                    <a:lnTo>
                      <a:pt x="99" y="247"/>
                    </a:lnTo>
                    <a:lnTo>
                      <a:pt x="101" y="248"/>
                    </a:lnTo>
                    <a:lnTo>
                      <a:pt x="103" y="248"/>
                    </a:lnTo>
                    <a:lnTo>
                      <a:pt x="104" y="248"/>
                    </a:lnTo>
                    <a:lnTo>
                      <a:pt x="105" y="250"/>
                    </a:lnTo>
                    <a:lnTo>
                      <a:pt x="107" y="250"/>
                    </a:lnTo>
                    <a:lnTo>
                      <a:pt x="108" y="250"/>
                    </a:lnTo>
                    <a:lnTo>
                      <a:pt x="109" y="250"/>
                    </a:lnTo>
                    <a:lnTo>
                      <a:pt x="111" y="250"/>
                    </a:lnTo>
                    <a:lnTo>
                      <a:pt x="112" y="250"/>
                    </a:lnTo>
                    <a:lnTo>
                      <a:pt x="114" y="250"/>
                    </a:lnTo>
                    <a:lnTo>
                      <a:pt x="115" y="250"/>
                    </a:lnTo>
                    <a:lnTo>
                      <a:pt x="117" y="250"/>
                    </a:lnTo>
                    <a:lnTo>
                      <a:pt x="118" y="250"/>
                    </a:lnTo>
                    <a:lnTo>
                      <a:pt x="120" y="250"/>
                    </a:lnTo>
                    <a:lnTo>
                      <a:pt x="121" y="250"/>
                    </a:lnTo>
                    <a:lnTo>
                      <a:pt x="122" y="250"/>
                    </a:lnTo>
                    <a:lnTo>
                      <a:pt x="123" y="250"/>
                    </a:lnTo>
                    <a:lnTo>
                      <a:pt x="127" y="250"/>
                    </a:lnTo>
                    <a:lnTo>
                      <a:pt x="128" y="250"/>
                    </a:lnTo>
                    <a:lnTo>
                      <a:pt x="129" y="250"/>
                    </a:lnTo>
                    <a:lnTo>
                      <a:pt x="129" y="247"/>
                    </a:lnTo>
                    <a:lnTo>
                      <a:pt x="128" y="245"/>
                    </a:lnTo>
                    <a:lnTo>
                      <a:pt x="128" y="242"/>
                    </a:lnTo>
                    <a:lnTo>
                      <a:pt x="128" y="241"/>
                    </a:lnTo>
                    <a:lnTo>
                      <a:pt x="128" y="239"/>
                    </a:lnTo>
                    <a:lnTo>
                      <a:pt x="128" y="238"/>
                    </a:lnTo>
                    <a:lnTo>
                      <a:pt x="128" y="236"/>
                    </a:lnTo>
                    <a:lnTo>
                      <a:pt x="128" y="235"/>
                    </a:lnTo>
                    <a:lnTo>
                      <a:pt x="128" y="233"/>
                    </a:lnTo>
                    <a:lnTo>
                      <a:pt x="128" y="232"/>
                    </a:lnTo>
                    <a:lnTo>
                      <a:pt x="128" y="231"/>
                    </a:lnTo>
                    <a:lnTo>
                      <a:pt x="128" y="228"/>
                    </a:lnTo>
                    <a:lnTo>
                      <a:pt x="128" y="227"/>
                    </a:lnTo>
                    <a:lnTo>
                      <a:pt x="128" y="226"/>
                    </a:lnTo>
                    <a:lnTo>
                      <a:pt x="127" y="223"/>
                    </a:lnTo>
                    <a:lnTo>
                      <a:pt x="127" y="222"/>
                    </a:lnTo>
                    <a:lnTo>
                      <a:pt x="127" y="221"/>
                    </a:lnTo>
                    <a:lnTo>
                      <a:pt x="127" y="219"/>
                    </a:lnTo>
                    <a:lnTo>
                      <a:pt x="127" y="217"/>
                    </a:lnTo>
                    <a:lnTo>
                      <a:pt x="127" y="216"/>
                    </a:lnTo>
                    <a:lnTo>
                      <a:pt x="127" y="214"/>
                    </a:lnTo>
                    <a:lnTo>
                      <a:pt x="127" y="213"/>
                    </a:lnTo>
                    <a:lnTo>
                      <a:pt x="127" y="212"/>
                    </a:lnTo>
                    <a:lnTo>
                      <a:pt x="127" y="209"/>
                    </a:lnTo>
                    <a:lnTo>
                      <a:pt x="127" y="208"/>
                    </a:lnTo>
                    <a:lnTo>
                      <a:pt x="127" y="207"/>
                    </a:lnTo>
                    <a:lnTo>
                      <a:pt x="126" y="204"/>
                    </a:lnTo>
                    <a:lnTo>
                      <a:pt x="126" y="203"/>
                    </a:lnTo>
                    <a:lnTo>
                      <a:pt x="126" y="202"/>
                    </a:lnTo>
                    <a:lnTo>
                      <a:pt x="126" y="200"/>
                    </a:lnTo>
                    <a:lnTo>
                      <a:pt x="126" y="198"/>
                    </a:lnTo>
                    <a:lnTo>
                      <a:pt x="124" y="197"/>
                    </a:lnTo>
                    <a:lnTo>
                      <a:pt x="124" y="195"/>
                    </a:lnTo>
                    <a:lnTo>
                      <a:pt x="124" y="194"/>
                    </a:lnTo>
                    <a:lnTo>
                      <a:pt x="124" y="193"/>
                    </a:lnTo>
                    <a:lnTo>
                      <a:pt x="124" y="191"/>
                    </a:lnTo>
                    <a:lnTo>
                      <a:pt x="124" y="190"/>
                    </a:lnTo>
                    <a:lnTo>
                      <a:pt x="123" y="189"/>
                    </a:lnTo>
                    <a:lnTo>
                      <a:pt x="123" y="188"/>
                    </a:lnTo>
                    <a:lnTo>
                      <a:pt x="123" y="187"/>
                    </a:lnTo>
                    <a:lnTo>
                      <a:pt x="123" y="185"/>
                    </a:lnTo>
                    <a:lnTo>
                      <a:pt x="123" y="184"/>
                    </a:lnTo>
                    <a:lnTo>
                      <a:pt x="123" y="182"/>
                    </a:lnTo>
                    <a:lnTo>
                      <a:pt x="123" y="181"/>
                    </a:lnTo>
                    <a:lnTo>
                      <a:pt x="123" y="179"/>
                    </a:lnTo>
                    <a:lnTo>
                      <a:pt x="121" y="179"/>
                    </a:lnTo>
                    <a:lnTo>
                      <a:pt x="120" y="179"/>
                    </a:lnTo>
                    <a:lnTo>
                      <a:pt x="118" y="179"/>
                    </a:lnTo>
                    <a:lnTo>
                      <a:pt x="117" y="179"/>
                    </a:lnTo>
                    <a:lnTo>
                      <a:pt x="115" y="179"/>
                    </a:lnTo>
                    <a:lnTo>
                      <a:pt x="114" y="179"/>
                    </a:lnTo>
                    <a:lnTo>
                      <a:pt x="112" y="179"/>
                    </a:lnTo>
                    <a:lnTo>
                      <a:pt x="111" y="179"/>
                    </a:lnTo>
                    <a:lnTo>
                      <a:pt x="109" y="178"/>
                    </a:lnTo>
                    <a:lnTo>
                      <a:pt x="108" y="178"/>
                    </a:lnTo>
                    <a:lnTo>
                      <a:pt x="107" y="177"/>
                    </a:lnTo>
                    <a:lnTo>
                      <a:pt x="105" y="177"/>
                    </a:lnTo>
                    <a:lnTo>
                      <a:pt x="104" y="176"/>
                    </a:lnTo>
                    <a:lnTo>
                      <a:pt x="103" y="176"/>
                    </a:lnTo>
                    <a:lnTo>
                      <a:pt x="102" y="176"/>
                    </a:lnTo>
                    <a:lnTo>
                      <a:pt x="101" y="176"/>
                    </a:lnTo>
                    <a:lnTo>
                      <a:pt x="99" y="175"/>
                    </a:lnTo>
                    <a:lnTo>
                      <a:pt x="98" y="175"/>
                    </a:lnTo>
                    <a:lnTo>
                      <a:pt x="96" y="174"/>
                    </a:lnTo>
                    <a:lnTo>
                      <a:pt x="95" y="174"/>
                    </a:lnTo>
                    <a:lnTo>
                      <a:pt x="93" y="172"/>
                    </a:lnTo>
                    <a:lnTo>
                      <a:pt x="92" y="172"/>
                    </a:lnTo>
                    <a:lnTo>
                      <a:pt x="91" y="171"/>
                    </a:lnTo>
                    <a:lnTo>
                      <a:pt x="90" y="171"/>
                    </a:lnTo>
                    <a:lnTo>
                      <a:pt x="89" y="170"/>
                    </a:lnTo>
                    <a:lnTo>
                      <a:pt x="87" y="170"/>
                    </a:lnTo>
                    <a:lnTo>
                      <a:pt x="86" y="170"/>
                    </a:lnTo>
                    <a:lnTo>
                      <a:pt x="85" y="169"/>
                    </a:lnTo>
                    <a:lnTo>
                      <a:pt x="83" y="168"/>
                    </a:lnTo>
                    <a:lnTo>
                      <a:pt x="81" y="166"/>
                    </a:lnTo>
                    <a:lnTo>
                      <a:pt x="78" y="164"/>
                    </a:lnTo>
                    <a:lnTo>
                      <a:pt x="77" y="162"/>
                    </a:lnTo>
                    <a:lnTo>
                      <a:pt x="76" y="160"/>
                    </a:lnTo>
                    <a:lnTo>
                      <a:pt x="73" y="158"/>
                    </a:lnTo>
                    <a:lnTo>
                      <a:pt x="71" y="157"/>
                    </a:lnTo>
                    <a:lnTo>
                      <a:pt x="70" y="155"/>
                    </a:lnTo>
                    <a:lnTo>
                      <a:pt x="67" y="152"/>
                    </a:lnTo>
                    <a:lnTo>
                      <a:pt x="66" y="151"/>
                    </a:lnTo>
                    <a:lnTo>
                      <a:pt x="65" y="149"/>
                    </a:lnTo>
                    <a:lnTo>
                      <a:pt x="64" y="147"/>
                    </a:lnTo>
                    <a:lnTo>
                      <a:pt x="64" y="146"/>
                    </a:lnTo>
                    <a:lnTo>
                      <a:pt x="62" y="145"/>
                    </a:lnTo>
                    <a:lnTo>
                      <a:pt x="62" y="144"/>
                    </a:lnTo>
                    <a:lnTo>
                      <a:pt x="61" y="143"/>
                    </a:lnTo>
                    <a:lnTo>
                      <a:pt x="61" y="141"/>
                    </a:lnTo>
                    <a:lnTo>
                      <a:pt x="60" y="140"/>
                    </a:lnTo>
                    <a:lnTo>
                      <a:pt x="59" y="139"/>
                    </a:lnTo>
                    <a:lnTo>
                      <a:pt x="59" y="138"/>
                    </a:lnTo>
                    <a:lnTo>
                      <a:pt x="58" y="137"/>
                    </a:lnTo>
                    <a:lnTo>
                      <a:pt x="58" y="136"/>
                    </a:lnTo>
                    <a:lnTo>
                      <a:pt x="58" y="134"/>
                    </a:lnTo>
                    <a:lnTo>
                      <a:pt x="56" y="133"/>
                    </a:lnTo>
                    <a:lnTo>
                      <a:pt x="56" y="131"/>
                    </a:lnTo>
                    <a:lnTo>
                      <a:pt x="56" y="130"/>
                    </a:lnTo>
                    <a:lnTo>
                      <a:pt x="54" y="128"/>
                    </a:lnTo>
                    <a:lnTo>
                      <a:pt x="54" y="126"/>
                    </a:lnTo>
                    <a:lnTo>
                      <a:pt x="53" y="125"/>
                    </a:lnTo>
                    <a:lnTo>
                      <a:pt x="52" y="124"/>
                    </a:lnTo>
                    <a:lnTo>
                      <a:pt x="52" y="122"/>
                    </a:lnTo>
                    <a:lnTo>
                      <a:pt x="50" y="120"/>
                    </a:lnTo>
                    <a:lnTo>
                      <a:pt x="49" y="119"/>
                    </a:lnTo>
                    <a:lnTo>
                      <a:pt x="49" y="117"/>
                    </a:lnTo>
                    <a:lnTo>
                      <a:pt x="48" y="115"/>
                    </a:lnTo>
                    <a:lnTo>
                      <a:pt x="48" y="114"/>
                    </a:lnTo>
                    <a:lnTo>
                      <a:pt x="48" y="112"/>
                    </a:lnTo>
                    <a:lnTo>
                      <a:pt x="48" y="109"/>
                    </a:lnTo>
                    <a:lnTo>
                      <a:pt x="47" y="108"/>
                    </a:lnTo>
                    <a:lnTo>
                      <a:pt x="47" y="106"/>
                    </a:lnTo>
                    <a:lnTo>
                      <a:pt x="47" y="105"/>
                    </a:lnTo>
                    <a:lnTo>
                      <a:pt x="47" y="104"/>
                    </a:lnTo>
                    <a:lnTo>
                      <a:pt x="47" y="101"/>
                    </a:lnTo>
                    <a:lnTo>
                      <a:pt x="47" y="100"/>
                    </a:lnTo>
                    <a:lnTo>
                      <a:pt x="47" y="98"/>
                    </a:lnTo>
                    <a:lnTo>
                      <a:pt x="47" y="96"/>
                    </a:lnTo>
                    <a:lnTo>
                      <a:pt x="47" y="94"/>
                    </a:lnTo>
                    <a:lnTo>
                      <a:pt x="48" y="93"/>
                    </a:lnTo>
                    <a:lnTo>
                      <a:pt x="48" y="90"/>
                    </a:lnTo>
                    <a:lnTo>
                      <a:pt x="48" y="88"/>
                    </a:lnTo>
                    <a:lnTo>
                      <a:pt x="48" y="87"/>
                    </a:lnTo>
                    <a:lnTo>
                      <a:pt x="48" y="85"/>
                    </a:lnTo>
                    <a:lnTo>
                      <a:pt x="48" y="83"/>
                    </a:lnTo>
                    <a:lnTo>
                      <a:pt x="49" y="82"/>
                    </a:lnTo>
                    <a:lnTo>
                      <a:pt x="49" y="80"/>
                    </a:lnTo>
                    <a:lnTo>
                      <a:pt x="49" y="79"/>
                    </a:lnTo>
                    <a:lnTo>
                      <a:pt x="50" y="76"/>
                    </a:lnTo>
                    <a:lnTo>
                      <a:pt x="52" y="75"/>
                    </a:lnTo>
                    <a:lnTo>
                      <a:pt x="52" y="73"/>
                    </a:lnTo>
                    <a:lnTo>
                      <a:pt x="53" y="70"/>
                    </a:lnTo>
                    <a:lnTo>
                      <a:pt x="53" y="69"/>
                    </a:lnTo>
                    <a:lnTo>
                      <a:pt x="54" y="67"/>
                    </a:lnTo>
                    <a:lnTo>
                      <a:pt x="55" y="64"/>
                    </a:lnTo>
                    <a:lnTo>
                      <a:pt x="56" y="62"/>
                    </a:lnTo>
                    <a:lnTo>
                      <a:pt x="58" y="61"/>
                    </a:lnTo>
                    <a:lnTo>
                      <a:pt x="59" y="58"/>
                    </a:lnTo>
                    <a:lnTo>
                      <a:pt x="60" y="57"/>
                    </a:lnTo>
                    <a:lnTo>
                      <a:pt x="61" y="55"/>
                    </a:lnTo>
                    <a:lnTo>
                      <a:pt x="62" y="54"/>
                    </a:lnTo>
                    <a:lnTo>
                      <a:pt x="64" y="51"/>
                    </a:lnTo>
                    <a:lnTo>
                      <a:pt x="66" y="50"/>
                    </a:lnTo>
                    <a:lnTo>
                      <a:pt x="67" y="49"/>
                    </a:lnTo>
                    <a:lnTo>
                      <a:pt x="68" y="47"/>
                    </a:lnTo>
                    <a:lnTo>
                      <a:pt x="71" y="45"/>
                    </a:lnTo>
                    <a:lnTo>
                      <a:pt x="72" y="44"/>
                    </a:lnTo>
                    <a:lnTo>
                      <a:pt x="73" y="43"/>
                    </a:lnTo>
                    <a:lnTo>
                      <a:pt x="76" y="42"/>
                    </a:lnTo>
                    <a:lnTo>
                      <a:pt x="77" y="41"/>
                    </a:lnTo>
                    <a:lnTo>
                      <a:pt x="78" y="39"/>
                    </a:lnTo>
                    <a:lnTo>
                      <a:pt x="80" y="37"/>
                    </a:lnTo>
                    <a:lnTo>
                      <a:pt x="81" y="37"/>
                    </a:lnTo>
                    <a:lnTo>
                      <a:pt x="84" y="36"/>
                    </a:lnTo>
                    <a:lnTo>
                      <a:pt x="85" y="33"/>
                    </a:lnTo>
                    <a:lnTo>
                      <a:pt x="86" y="32"/>
                    </a:lnTo>
                    <a:lnTo>
                      <a:pt x="89" y="31"/>
                    </a:lnTo>
                    <a:lnTo>
                      <a:pt x="91" y="31"/>
                    </a:lnTo>
                    <a:lnTo>
                      <a:pt x="92" y="30"/>
                    </a:lnTo>
                    <a:lnTo>
                      <a:pt x="95" y="29"/>
                    </a:lnTo>
                    <a:lnTo>
                      <a:pt x="97" y="28"/>
                    </a:lnTo>
                    <a:lnTo>
                      <a:pt x="99" y="28"/>
                    </a:lnTo>
                    <a:lnTo>
                      <a:pt x="101" y="26"/>
                    </a:lnTo>
                    <a:lnTo>
                      <a:pt x="103" y="26"/>
                    </a:lnTo>
                    <a:lnTo>
                      <a:pt x="104" y="25"/>
                    </a:lnTo>
                    <a:lnTo>
                      <a:pt x="107" y="25"/>
                    </a:lnTo>
                    <a:lnTo>
                      <a:pt x="109" y="24"/>
                    </a:lnTo>
                    <a:lnTo>
                      <a:pt x="110" y="23"/>
                    </a:lnTo>
                    <a:lnTo>
                      <a:pt x="112" y="23"/>
                    </a:lnTo>
                    <a:lnTo>
                      <a:pt x="115" y="23"/>
                    </a:lnTo>
                    <a:lnTo>
                      <a:pt x="117" y="23"/>
                    </a:lnTo>
                    <a:lnTo>
                      <a:pt x="118" y="23"/>
                    </a:lnTo>
                    <a:lnTo>
                      <a:pt x="121" y="22"/>
                    </a:lnTo>
                    <a:lnTo>
                      <a:pt x="123" y="22"/>
                    </a:lnTo>
                    <a:lnTo>
                      <a:pt x="126" y="22"/>
                    </a:lnTo>
                    <a:lnTo>
                      <a:pt x="128" y="22"/>
                    </a:lnTo>
                    <a:lnTo>
                      <a:pt x="129" y="22"/>
                    </a:lnTo>
                    <a:lnTo>
                      <a:pt x="132" y="22"/>
                    </a:lnTo>
                    <a:lnTo>
                      <a:pt x="134" y="22"/>
                    </a:lnTo>
                    <a:lnTo>
                      <a:pt x="136" y="22"/>
                    </a:lnTo>
                    <a:lnTo>
                      <a:pt x="138" y="22"/>
                    </a:lnTo>
                    <a:lnTo>
                      <a:pt x="140" y="23"/>
                    </a:lnTo>
                    <a:lnTo>
                      <a:pt x="141" y="23"/>
                    </a:lnTo>
                    <a:lnTo>
                      <a:pt x="145" y="23"/>
                    </a:lnTo>
                    <a:lnTo>
                      <a:pt x="146" y="23"/>
                    </a:lnTo>
                    <a:lnTo>
                      <a:pt x="148" y="24"/>
                    </a:lnTo>
                    <a:lnTo>
                      <a:pt x="149" y="25"/>
                    </a:lnTo>
                    <a:lnTo>
                      <a:pt x="152" y="25"/>
                    </a:lnTo>
                    <a:lnTo>
                      <a:pt x="154" y="25"/>
                    </a:lnTo>
                    <a:lnTo>
                      <a:pt x="157" y="26"/>
                    </a:lnTo>
                    <a:lnTo>
                      <a:pt x="159" y="26"/>
                    </a:lnTo>
                    <a:lnTo>
                      <a:pt x="160" y="28"/>
                    </a:lnTo>
                    <a:lnTo>
                      <a:pt x="161" y="29"/>
                    </a:lnTo>
                    <a:lnTo>
                      <a:pt x="164" y="30"/>
                    </a:lnTo>
                    <a:lnTo>
                      <a:pt x="165" y="30"/>
                    </a:lnTo>
                    <a:lnTo>
                      <a:pt x="167" y="31"/>
                    </a:lnTo>
                    <a:lnTo>
                      <a:pt x="169" y="31"/>
                    </a:lnTo>
                    <a:lnTo>
                      <a:pt x="171" y="32"/>
                    </a:lnTo>
                    <a:lnTo>
                      <a:pt x="172" y="33"/>
                    </a:lnTo>
                    <a:lnTo>
                      <a:pt x="173" y="35"/>
                    </a:lnTo>
                    <a:lnTo>
                      <a:pt x="176" y="36"/>
                    </a:lnTo>
                    <a:lnTo>
                      <a:pt x="177" y="37"/>
                    </a:lnTo>
                    <a:lnTo>
                      <a:pt x="178" y="38"/>
                    </a:lnTo>
                    <a:lnTo>
                      <a:pt x="179" y="39"/>
                    </a:lnTo>
                    <a:lnTo>
                      <a:pt x="180" y="41"/>
                    </a:lnTo>
                    <a:lnTo>
                      <a:pt x="183" y="42"/>
                    </a:lnTo>
                    <a:lnTo>
                      <a:pt x="184" y="42"/>
                    </a:lnTo>
                    <a:lnTo>
                      <a:pt x="185" y="44"/>
                    </a:lnTo>
                    <a:lnTo>
                      <a:pt x="188" y="45"/>
                    </a:lnTo>
                    <a:lnTo>
                      <a:pt x="189" y="47"/>
                    </a:lnTo>
                    <a:lnTo>
                      <a:pt x="190" y="48"/>
                    </a:lnTo>
                    <a:lnTo>
                      <a:pt x="190" y="49"/>
                    </a:lnTo>
                    <a:lnTo>
                      <a:pt x="192" y="50"/>
                    </a:lnTo>
                    <a:lnTo>
                      <a:pt x="194" y="51"/>
                    </a:lnTo>
                    <a:lnTo>
                      <a:pt x="194" y="54"/>
                    </a:lnTo>
                    <a:lnTo>
                      <a:pt x="195" y="55"/>
                    </a:lnTo>
                    <a:lnTo>
                      <a:pt x="196" y="56"/>
                    </a:lnTo>
                    <a:lnTo>
                      <a:pt x="197" y="58"/>
                    </a:lnTo>
                    <a:lnTo>
                      <a:pt x="198" y="60"/>
                    </a:lnTo>
                    <a:lnTo>
                      <a:pt x="200" y="61"/>
                    </a:lnTo>
                    <a:lnTo>
                      <a:pt x="201" y="62"/>
                    </a:lnTo>
                    <a:lnTo>
                      <a:pt x="202" y="64"/>
                    </a:lnTo>
                    <a:lnTo>
                      <a:pt x="202" y="67"/>
                    </a:lnTo>
                    <a:lnTo>
                      <a:pt x="203" y="68"/>
                    </a:lnTo>
                    <a:lnTo>
                      <a:pt x="203" y="69"/>
                    </a:lnTo>
                    <a:lnTo>
                      <a:pt x="204" y="71"/>
                    </a:lnTo>
                    <a:lnTo>
                      <a:pt x="206" y="73"/>
                    </a:lnTo>
                    <a:lnTo>
                      <a:pt x="206" y="75"/>
                    </a:lnTo>
                    <a:lnTo>
                      <a:pt x="207" y="76"/>
                    </a:lnTo>
                    <a:lnTo>
                      <a:pt x="207" y="79"/>
                    </a:lnTo>
                    <a:lnTo>
                      <a:pt x="207" y="80"/>
                    </a:lnTo>
                    <a:lnTo>
                      <a:pt x="208" y="82"/>
                    </a:lnTo>
                    <a:lnTo>
                      <a:pt x="208" y="83"/>
                    </a:lnTo>
                    <a:lnTo>
                      <a:pt x="208" y="86"/>
                    </a:lnTo>
                    <a:lnTo>
                      <a:pt x="208" y="87"/>
                    </a:lnTo>
                    <a:lnTo>
                      <a:pt x="208" y="89"/>
                    </a:lnTo>
                    <a:lnTo>
                      <a:pt x="209" y="90"/>
                    </a:lnTo>
                    <a:lnTo>
                      <a:pt x="209" y="93"/>
                    </a:lnTo>
                    <a:lnTo>
                      <a:pt x="209" y="95"/>
                    </a:lnTo>
                    <a:lnTo>
                      <a:pt x="209" y="96"/>
                    </a:lnTo>
                    <a:lnTo>
                      <a:pt x="209" y="99"/>
                    </a:lnTo>
                    <a:lnTo>
                      <a:pt x="209" y="101"/>
                    </a:lnTo>
                    <a:lnTo>
                      <a:pt x="209" y="102"/>
                    </a:lnTo>
                    <a:lnTo>
                      <a:pt x="209" y="105"/>
                    </a:lnTo>
                    <a:lnTo>
                      <a:pt x="208" y="106"/>
                    </a:lnTo>
                    <a:lnTo>
                      <a:pt x="208" y="107"/>
                    </a:lnTo>
                    <a:lnTo>
                      <a:pt x="208" y="109"/>
                    </a:lnTo>
                    <a:lnTo>
                      <a:pt x="208" y="112"/>
                    </a:lnTo>
                    <a:lnTo>
                      <a:pt x="207" y="113"/>
                    </a:lnTo>
                    <a:lnTo>
                      <a:pt x="207" y="115"/>
                    </a:lnTo>
                    <a:lnTo>
                      <a:pt x="207" y="117"/>
                    </a:lnTo>
                    <a:lnTo>
                      <a:pt x="206" y="119"/>
                    </a:lnTo>
                    <a:lnTo>
                      <a:pt x="206" y="121"/>
                    </a:lnTo>
                    <a:lnTo>
                      <a:pt x="206" y="122"/>
                    </a:lnTo>
                    <a:lnTo>
                      <a:pt x="203" y="125"/>
                    </a:lnTo>
                    <a:lnTo>
                      <a:pt x="203" y="126"/>
                    </a:lnTo>
                    <a:lnTo>
                      <a:pt x="202" y="128"/>
                    </a:lnTo>
                    <a:lnTo>
                      <a:pt x="202" y="130"/>
                    </a:lnTo>
                    <a:lnTo>
                      <a:pt x="201" y="131"/>
                    </a:lnTo>
                    <a:lnTo>
                      <a:pt x="201" y="133"/>
                    </a:lnTo>
                    <a:lnTo>
                      <a:pt x="200" y="134"/>
                    </a:lnTo>
                    <a:lnTo>
                      <a:pt x="198" y="136"/>
                    </a:lnTo>
                    <a:lnTo>
                      <a:pt x="198" y="137"/>
                    </a:lnTo>
                    <a:lnTo>
                      <a:pt x="197" y="138"/>
                    </a:lnTo>
                    <a:lnTo>
                      <a:pt x="196" y="139"/>
                    </a:lnTo>
                    <a:lnTo>
                      <a:pt x="195" y="141"/>
                    </a:lnTo>
                    <a:lnTo>
                      <a:pt x="194" y="143"/>
                    </a:lnTo>
                    <a:lnTo>
                      <a:pt x="194" y="144"/>
                    </a:lnTo>
                    <a:lnTo>
                      <a:pt x="192" y="146"/>
                    </a:lnTo>
                    <a:lnTo>
                      <a:pt x="191" y="147"/>
                    </a:lnTo>
                    <a:lnTo>
                      <a:pt x="190" y="150"/>
                    </a:lnTo>
                    <a:lnTo>
                      <a:pt x="189" y="151"/>
                    </a:lnTo>
                    <a:lnTo>
                      <a:pt x="188" y="152"/>
                    </a:lnTo>
                    <a:lnTo>
                      <a:pt x="186" y="153"/>
                    </a:lnTo>
                    <a:lnTo>
                      <a:pt x="184" y="156"/>
                    </a:lnTo>
                    <a:lnTo>
                      <a:pt x="184" y="157"/>
                    </a:lnTo>
                    <a:lnTo>
                      <a:pt x="180" y="158"/>
                    </a:lnTo>
                    <a:lnTo>
                      <a:pt x="179" y="159"/>
                    </a:lnTo>
                    <a:lnTo>
                      <a:pt x="178" y="160"/>
                    </a:lnTo>
                    <a:lnTo>
                      <a:pt x="177" y="162"/>
                    </a:lnTo>
                    <a:lnTo>
                      <a:pt x="176" y="163"/>
                    </a:lnTo>
                    <a:lnTo>
                      <a:pt x="175" y="165"/>
                    </a:lnTo>
                    <a:lnTo>
                      <a:pt x="172" y="165"/>
                    </a:lnTo>
                    <a:lnTo>
                      <a:pt x="171" y="166"/>
                    </a:lnTo>
                    <a:lnTo>
                      <a:pt x="170" y="168"/>
                    </a:lnTo>
                    <a:lnTo>
                      <a:pt x="169" y="169"/>
                    </a:lnTo>
                    <a:lnTo>
                      <a:pt x="166" y="170"/>
                    </a:lnTo>
                    <a:lnTo>
                      <a:pt x="165" y="170"/>
                    </a:lnTo>
                    <a:lnTo>
                      <a:pt x="164" y="171"/>
                    </a:lnTo>
                    <a:lnTo>
                      <a:pt x="161" y="172"/>
                    </a:lnTo>
                    <a:lnTo>
                      <a:pt x="160" y="172"/>
                    </a:lnTo>
                    <a:lnTo>
                      <a:pt x="158" y="174"/>
                    </a:lnTo>
                    <a:lnTo>
                      <a:pt x="155" y="175"/>
                    </a:lnTo>
                    <a:lnTo>
                      <a:pt x="154" y="175"/>
                    </a:lnTo>
                    <a:lnTo>
                      <a:pt x="151" y="176"/>
                    </a:lnTo>
                    <a:lnTo>
                      <a:pt x="149" y="176"/>
                    </a:lnTo>
                    <a:lnTo>
                      <a:pt x="147" y="177"/>
                    </a:lnTo>
                    <a:lnTo>
                      <a:pt x="146" y="178"/>
                    </a:lnTo>
                    <a:lnTo>
                      <a:pt x="144" y="178"/>
                    </a:lnTo>
                    <a:lnTo>
                      <a:pt x="141" y="179"/>
                    </a:lnTo>
                    <a:lnTo>
                      <a:pt x="140" y="179"/>
                    </a:lnTo>
                    <a:lnTo>
                      <a:pt x="138" y="179"/>
                    </a:lnTo>
                    <a:lnTo>
                      <a:pt x="136" y="179"/>
                    </a:lnTo>
                    <a:lnTo>
                      <a:pt x="134" y="179"/>
                    </a:lnTo>
                    <a:lnTo>
                      <a:pt x="132" y="179"/>
                    </a:lnTo>
                    <a:lnTo>
                      <a:pt x="129" y="181"/>
                    </a:lnTo>
                    <a:lnTo>
                      <a:pt x="135" y="251"/>
                    </a:lnTo>
                    <a:close/>
                  </a:path>
                </a:pathLst>
              </a:custGeom>
              <a:solidFill>
                <a:srgbClr val="000000"/>
              </a:solidFill>
              <a:ln w="9525">
                <a:noFill/>
                <a:round/>
                <a:headEnd/>
                <a:tailEnd/>
              </a:ln>
            </p:spPr>
            <p:txBody>
              <a:bodyPr/>
              <a:lstStyle/>
              <a:p>
                <a:endParaRPr lang="en-US"/>
              </a:p>
            </p:txBody>
          </p:sp>
          <p:sp>
            <p:nvSpPr>
              <p:cNvPr id="12396" name="Freeform 36"/>
              <p:cNvSpPr>
                <a:spLocks/>
              </p:cNvSpPr>
              <p:nvPr/>
            </p:nvSpPr>
            <p:spPr bwMode="auto">
              <a:xfrm>
                <a:off x="1906" y="924"/>
                <a:ext cx="47" cy="180"/>
              </a:xfrm>
              <a:custGeom>
                <a:avLst/>
                <a:gdLst>
                  <a:gd name="T0" fmla="*/ 0 w 239"/>
                  <a:gd name="T1" fmla="*/ 0 h 901"/>
                  <a:gd name="T2" fmla="*/ 0 w 239"/>
                  <a:gd name="T3" fmla="*/ 0 h 901"/>
                  <a:gd name="T4" fmla="*/ 0 w 239"/>
                  <a:gd name="T5" fmla="*/ 0 h 901"/>
                  <a:gd name="T6" fmla="*/ 0 w 239"/>
                  <a:gd name="T7" fmla="*/ 0 h 901"/>
                  <a:gd name="T8" fmla="*/ 0 w 239"/>
                  <a:gd name="T9" fmla="*/ 0 h 901"/>
                  <a:gd name="T10" fmla="*/ 0 w 239"/>
                  <a:gd name="T11" fmla="*/ 0 h 901"/>
                  <a:gd name="T12" fmla="*/ 0 w 239"/>
                  <a:gd name="T13" fmla="*/ 0 h 901"/>
                  <a:gd name="T14" fmla="*/ 0 w 239"/>
                  <a:gd name="T15" fmla="*/ 0 h 901"/>
                  <a:gd name="T16" fmla="*/ 0 w 239"/>
                  <a:gd name="T17" fmla="*/ 0 h 901"/>
                  <a:gd name="T18" fmla="*/ 0 w 239"/>
                  <a:gd name="T19" fmla="*/ 0 h 901"/>
                  <a:gd name="T20" fmla="*/ 0 w 239"/>
                  <a:gd name="T21" fmla="*/ 0 h 901"/>
                  <a:gd name="T22" fmla="*/ 0 w 239"/>
                  <a:gd name="T23" fmla="*/ 0 h 901"/>
                  <a:gd name="T24" fmla="*/ 0 w 239"/>
                  <a:gd name="T25" fmla="*/ 0 h 901"/>
                  <a:gd name="T26" fmla="*/ 0 w 239"/>
                  <a:gd name="T27" fmla="*/ 0 h 901"/>
                  <a:gd name="T28" fmla="*/ 0 w 239"/>
                  <a:gd name="T29" fmla="*/ 0 h 901"/>
                  <a:gd name="T30" fmla="*/ 0 w 239"/>
                  <a:gd name="T31" fmla="*/ 0 h 901"/>
                  <a:gd name="T32" fmla="*/ 0 w 239"/>
                  <a:gd name="T33" fmla="*/ 0 h 901"/>
                  <a:gd name="T34" fmla="*/ 0 w 239"/>
                  <a:gd name="T35" fmla="*/ 0 h 901"/>
                  <a:gd name="T36" fmla="*/ 0 w 239"/>
                  <a:gd name="T37" fmla="*/ 0 h 901"/>
                  <a:gd name="T38" fmla="*/ 0 w 239"/>
                  <a:gd name="T39" fmla="*/ 0 h 901"/>
                  <a:gd name="T40" fmla="*/ 0 w 239"/>
                  <a:gd name="T41" fmla="*/ 0 h 901"/>
                  <a:gd name="T42" fmla="*/ 0 w 239"/>
                  <a:gd name="T43" fmla="*/ 0 h 901"/>
                  <a:gd name="T44" fmla="*/ 0 w 239"/>
                  <a:gd name="T45" fmla="*/ 0 h 901"/>
                  <a:gd name="T46" fmla="*/ 0 w 239"/>
                  <a:gd name="T47" fmla="*/ 0 h 901"/>
                  <a:gd name="T48" fmla="*/ 0 w 239"/>
                  <a:gd name="T49" fmla="*/ 0 h 901"/>
                  <a:gd name="T50" fmla="*/ 0 w 239"/>
                  <a:gd name="T51" fmla="*/ 0 h 901"/>
                  <a:gd name="T52" fmla="*/ 0 w 239"/>
                  <a:gd name="T53" fmla="*/ 0 h 901"/>
                  <a:gd name="T54" fmla="*/ 0 w 239"/>
                  <a:gd name="T55" fmla="*/ 0 h 901"/>
                  <a:gd name="T56" fmla="*/ 0 w 239"/>
                  <a:gd name="T57" fmla="*/ 0 h 901"/>
                  <a:gd name="T58" fmla="*/ 0 w 239"/>
                  <a:gd name="T59" fmla="*/ 0 h 901"/>
                  <a:gd name="T60" fmla="*/ 0 w 239"/>
                  <a:gd name="T61" fmla="*/ 0 h 901"/>
                  <a:gd name="T62" fmla="*/ 0 w 239"/>
                  <a:gd name="T63" fmla="*/ 0 h 901"/>
                  <a:gd name="T64" fmla="*/ 0 w 239"/>
                  <a:gd name="T65" fmla="*/ 0 h 901"/>
                  <a:gd name="T66" fmla="*/ 0 w 239"/>
                  <a:gd name="T67" fmla="*/ 0 h 901"/>
                  <a:gd name="T68" fmla="*/ 0 w 239"/>
                  <a:gd name="T69" fmla="*/ 0 h 901"/>
                  <a:gd name="T70" fmla="*/ 0 w 239"/>
                  <a:gd name="T71" fmla="*/ 0 h 901"/>
                  <a:gd name="T72" fmla="*/ 0 w 239"/>
                  <a:gd name="T73" fmla="*/ 0 h 901"/>
                  <a:gd name="T74" fmla="*/ 0 w 239"/>
                  <a:gd name="T75" fmla="*/ 0 h 901"/>
                  <a:gd name="T76" fmla="*/ 0 w 239"/>
                  <a:gd name="T77" fmla="*/ 0 h 901"/>
                  <a:gd name="T78" fmla="*/ 0 w 239"/>
                  <a:gd name="T79" fmla="*/ 0 h 901"/>
                  <a:gd name="T80" fmla="*/ 0 w 239"/>
                  <a:gd name="T81" fmla="*/ 0 h 901"/>
                  <a:gd name="T82" fmla="*/ 0 w 239"/>
                  <a:gd name="T83" fmla="*/ 0 h 901"/>
                  <a:gd name="T84" fmla="*/ 0 w 239"/>
                  <a:gd name="T85" fmla="*/ 0 h 901"/>
                  <a:gd name="T86" fmla="*/ 0 w 239"/>
                  <a:gd name="T87" fmla="*/ 0 h 901"/>
                  <a:gd name="T88" fmla="*/ 0 w 239"/>
                  <a:gd name="T89" fmla="*/ 0 h 901"/>
                  <a:gd name="T90" fmla="*/ 0 w 239"/>
                  <a:gd name="T91" fmla="*/ 0 h 901"/>
                  <a:gd name="T92" fmla="*/ 0 w 239"/>
                  <a:gd name="T93" fmla="*/ 0 h 901"/>
                  <a:gd name="T94" fmla="*/ 0 w 239"/>
                  <a:gd name="T95" fmla="*/ 0 h 901"/>
                  <a:gd name="T96" fmla="*/ 0 w 239"/>
                  <a:gd name="T97" fmla="*/ 0 h 901"/>
                  <a:gd name="T98" fmla="*/ 0 w 239"/>
                  <a:gd name="T99" fmla="*/ 0 h 901"/>
                  <a:gd name="T100" fmla="*/ 0 w 239"/>
                  <a:gd name="T101" fmla="*/ 0 h 901"/>
                  <a:gd name="T102" fmla="*/ 0 w 239"/>
                  <a:gd name="T103" fmla="*/ 0 h 901"/>
                  <a:gd name="T104" fmla="*/ 0 w 239"/>
                  <a:gd name="T105" fmla="*/ 0 h 901"/>
                  <a:gd name="T106" fmla="*/ 0 w 239"/>
                  <a:gd name="T107" fmla="*/ 0 h 901"/>
                  <a:gd name="T108" fmla="*/ 0 w 239"/>
                  <a:gd name="T109" fmla="*/ 0 h 901"/>
                  <a:gd name="T110" fmla="*/ 0 w 239"/>
                  <a:gd name="T111" fmla="*/ 0 h 901"/>
                  <a:gd name="T112" fmla="*/ 0 w 239"/>
                  <a:gd name="T113" fmla="*/ 0 h 901"/>
                  <a:gd name="T114" fmla="*/ 0 w 239"/>
                  <a:gd name="T115" fmla="*/ 0 h 901"/>
                  <a:gd name="T116" fmla="*/ 0 w 239"/>
                  <a:gd name="T117" fmla="*/ 0 h 901"/>
                  <a:gd name="T118" fmla="*/ 0 w 239"/>
                  <a:gd name="T119" fmla="*/ 0 h 901"/>
                  <a:gd name="T120" fmla="*/ 0 w 239"/>
                  <a:gd name="T121" fmla="*/ 0 h 901"/>
                  <a:gd name="T122" fmla="*/ 0 w 239"/>
                  <a:gd name="T123" fmla="*/ 0 h 901"/>
                  <a:gd name="T124" fmla="*/ 0 w 239"/>
                  <a:gd name="T125" fmla="*/ 0 h 9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39"/>
                  <a:gd name="T190" fmla="*/ 0 h 901"/>
                  <a:gd name="T191" fmla="*/ 239 w 239"/>
                  <a:gd name="T192" fmla="*/ 901 h 90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39" h="901">
                    <a:moveTo>
                      <a:pt x="7" y="0"/>
                    </a:moveTo>
                    <a:lnTo>
                      <a:pt x="7" y="0"/>
                    </a:lnTo>
                    <a:lnTo>
                      <a:pt x="7" y="1"/>
                    </a:lnTo>
                    <a:lnTo>
                      <a:pt x="7" y="2"/>
                    </a:lnTo>
                    <a:lnTo>
                      <a:pt x="7" y="4"/>
                    </a:lnTo>
                    <a:lnTo>
                      <a:pt x="7" y="5"/>
                    </a:lnTo>
                    <a:lnTo>
                      <a:pt x="7" y="6"/>
                    </a:lnTo>
                    <a:lnTo>
                      <a:pt x="7" y="7"/>
                    </a:lnTo>
                    <a:lnTo>
                      <a:pt x="7" y="9"/>
                    </a:lnTo>
                    <a:lnTo>
                      <a:pt x="7" y="11"/>
                    </a:lnTo>
                    <a:lnTo>
                      <a:pt x="7" y="14"/>
                    </a:lnTo>
                    <a:lnTo>
                      <a:pt x="7" y="15"/>
                    </a:lnTo>
                    <a:lnTo>
                      <a:pt x="7" y="19"/>
                    </a:lnTo>
                    <a:lnTo>
                      <a:pt x="7" y="20"/>
                    </a:lnTo>
                    <a:lnTo>
                      <a:pt x="7" y="24"/>
                    </a:lnTo>
                    <a:lnTo>
                      <a:pt x="7" y="26"/>
                    </a:lnTo>
                    <a:lnTo>
                      <a:pt x="7" y="28"/>
                    </a:lnTo>
                    <a:lnTo>
                      <a:pt x="7" y="31"/>
                    </a:lnTo>
                    <a:lnTo>
                      <a:pt x="7" y="34"/>
                    </a:lnTo>
                    <a:lnTo>
                      <a:pt x="7" y="38"/>
                    </a:lnTo>
                    <a:lnTo>
                      <a:pt x="7" y="42"/>
                    </a:lnTo>
                    <a:lnTo>
                      <a:pt x="7" y="45"/>
                    </a:lnTo>
                    <a:lnTo>
                      <a:pt x="7" y="49"/>
                    </a:lnTo>
                    <a:lnTo>
                      <a:pt x="7" y="52"/>
                    </a:lnTo>
                    <a:lnTo>
                      <a:pt x="7" y="56"/>
                    </a:lnTo>
                    <a:lnTo>
                      <a:pt x="7" y="58"/>
                    </a:lnTo>
                    <a:lnTo>
                      <a:pt x="7" y="63"/>
                    </a:lnTo>
                    <a:lnTo>
                      <a:pt x="7" y="66"/>
                    </a:lnTo>
                    <a:lnTo>
                      <a:pt x="7" y="70"/>
                    </a:lnTo>
                    <a:lnTo>
                      <a:pt x="7" y="75"/>
                    </a:lnTo>
                    <a:lnTo>
                      <a:pt x="8" y="78"/>
                    </a:lnTo>
                    <a:lnTo>
                      <a:pt x="8" y="82"/>
                    </a:lnTo>
                    <a:lnTo>
                      <a:pt x="8" y="85"/>
                    </a:lnTo>
                    <a:lnTo>
                      <a:pt x="8" y="90"/>
                    </a:lnTo>
                    <a:lnTo>
                      <a:pt x="8" y="94"/>
                    </a:lnTo>
                    <a:lnTo>
                      <a:pt x="8" y="97"/>
                    </a:lnTo>
                    <a:lnTo>
                      <a:pt x="8" y="102"/>
                    </a:lnTo>
                    <a:lnTo>
                      <a:pt x="8" y="107"/>
                    </a:lnTo>
                    <a:lnTo>
                      <a:pt x="8" y="110"/>
                    </a:lnTo>
                    <a:lnTo>
                      <a:pt x="8" y="114"/>
                    </a:lnTo>
                    <a:lnTo>
                      <a:pt x="8" y="117"/>
                    </a:lnTo>
                    <a:lnTo>
                      <a:pt x="10" y="122"/>
                    </a:lnTo>
                    <a:lnTo>
                      <a:pt x="10" y="126"/>
                    </a:lnTo>
                    <a:lnTo>
                      <a:pt x="10" y="131"/>
                    </a:lnTo>
                    <a:lnTo>
                      <a:pt x="10" y="134"/>
                    </a:lnTo>
                    <a:lnTo>
                      <a:pt x="10" y="138"/>
                    </a:lnTo>
                    <a:lnTo>
                      <a:pt x="11" y="141"/>
                    </a:lnTo>
                    <a:lnTo>
                      <a:pt x="11" y="145"/>
                    </a:lnTo>
                    <a:lnTo>
                      <a:pt x="11" y="148"/>
                    </a:lnTo>
                    <a:lnTo>
                      <a:pt x="12" y="152"/>
                    </a:lnTo>
                    <a:lnTo>
                      <a:pt x="12" y="155"/>
                    </a:lnTo>
                    <a:lnTo>
                      <a:pt x="12" y="159"/>
                    </a:lnTo>
                    <a:lnTo>
                      <a:pt x="12" y="163"/>
                    </a:lnTo>
                    <a:lnTo>
                      <a:pt x="13" y="166"/>
                    </a:lnTo>
                    <a:lnTo>
                      <a:pt x="13" y="169"/>
                    </a:lnTo>
                    <a:lnTo>
                      <a:pt x="13" y="172"/>
                    </a:lnTo>
                    <a:lnTo>
                      <a:pt x="14" y="174"/>
                    </a:lnTo>
                    <a:lnTo>
                      <a:pt x="14" y="178"/>
                    </a:lnTo>
                    <a:lnTo>
                      <a:pt x="16" y="180"/>
                    </a:lnTo>
                    <a:lnTo>
                      <a:pt x="16" y="183"/>
                    </a:lnTo>
                    <a:lnTo>
                      <a:pt x="17" y="186"/>
                    </a:lnTo>
                    <a:lnTo>
                      <a:pt x="17" y="189"/>
                    </a:lnTo>
                    <a:lnTo>
                      <a:pt x="18" y="191"/>
                    </a:lnTo>
                    <a:lnTo>
                      <a:pt x="18" y="192"/>
                    </a:lnTo>
                    <a:lnTo>
                      <a:pt x="18" y="196"/>
                    </a:lnTo>
                    <a:lnTo>
                      <a:pt x="19" y="197"/>
                    </a:lnTo>
                    <a:lnTo>
                      <a:pt x="19" y="201"/>
                    </a:lnTo>
                    <a:lnTo>
                      <a:pt x="19" y="203"/>
                    </a:lnTo>
                    <a:lnTo>
                      <a:pt x="20" y="207"/>
                    </a:lnTo>
                    <a:lnTo>
                      <a:pt x="20" y="209"/>
                    </a:lnTo>
                    <a:lnTo>
                      <a:pt x="22" y="212"/>
                    </a:lnTo>
                    <a:lnTo>
                      <a:pt x="22" y="216"/>
                    </a:lnTo>
                    <a:lnTo>
                      <a:pt x="22" y="221"/>
                    </a:lnTo>
                    <a:lnTo>
                      <a:pt x="22" y="224"/>
                    </a:lnTo>
                    <a:lnTo>
                      <a:pt x="23" y="228"/>
                    </a:lnTo>
                    <a:lnTo>
                      <a:pt x="23" y="231"/>
                    </a:lnTo>
                    <a:lnTo>
                      <a:pt x="23" y="235"/>
                    </a:lnTo>
                    <a:lnTo>
                      <a:pt x="23" y="240"/>
                    </a:lnTo>
                    <a:lnTo>
                      <a:pt x="24" y="245"/>
                    </a:lnTo>
                    <a:lnTo>
                      <a:pt x="24" y="249"/>
                    </a:lnTo>
                    <a:lnTo>
                      <a:pt x="24" y="253"/>
                    </a:lnTo>
                    <a:lnTo>
                      <a:pt x="24" y="258"/>
                    </a:lnTo>
                    <a:lnTo>
                      <a:pt x="24" y="262"/>
                    </a:lnTo>
                    <a:lnTo>
                      <a:pt x="24" y="267"/>
                    </a:lnTo>
                    <a:lnTo>
                      <a:pt x="24" y="273"/>
                    </a:lnTo>
                    <a:lnTo>
                      <a:pt x="24" y="278"/>
                    </a:lnTo>
                    <a:lnTo>
                      <a:pt x="24" y="284"/>
                    </a:lnTo>
                    <a:lnTo>
                      <a:pt x="24" y="288"/>
                    </a:lnTo>
                    <a:lnTo>
                      <a:pt x="24" y="293"/>
                    </a:lnTo>
                    <a:lnTo>
                      <a:pt x="24" y="299"/>
                    </a:lnTo>
                    <a:lnTo>
                      <a:pt x="24" y="304"/>
                    </a:lnTo>
                    <a:lnTo>
                      <a:pt x="24" y="309"/>
                    </a:lnTo>
                    <a:lnTo>
                      <a:pt x="24" y="315"/>
                    </a:lnTo>
                    <a:lnTo>
                      <a:pt x="24" y="319"/>
                    </a:lnTo>
                    <a:lnTo>
                      <a:pt x="24" y="325"/>
                    </a:lnTo>
                    <a:lnTo>
                      <a:pt x="24" y="331"/>
                    </a:lnTo>
                    <a:lnTo>
                      <a:pt x="24" y="336"/>
                    </a:lnTo>
                    <a:lnTo>
                      <a:pt x="24" y="342"/>
                    </a:lnTo>
                    <a:lnTo>
                      <a:pt x="24" y="347"/>
                    </a:lnTo>
                    <a:lnTo>
                      <a:pt x="23" y="353"/>
                    </a:lnTo>
                    <a:lnTo>
                      <a:pt x="23" y="358"/>
                    </a:lnTo>
                    <a:lnTo>
                      <a:pt x="23" y="364"/>
                    </a:lnTo>
                    <a:lnTo>
                      <a:pt x="23" y="369"/>
                    </a:lnTo>
                    <a:lnTo>
                      <a:pt x="23" y="374"/>
                    </a:lnTo>
                    <a:lnTo>
                      <a:pt x="22" y="380"/>
                    </a:lnTo>
                    <a:lnTo>
                      <a:pt x="22" y="386"/>
                    </a:lnTo>
                    <a:lnTo>
                      <a:pt x="22" y="392"/>
                    </a:lnTo>
                    <a:lnTo>
                      <a:pt x="22" y="396"/>
                    </a:lnTo>
                    <a:lnTo>
                      <a:pt x="20" y="401"/>
                    </a:lnTo>
                    <a:lnTo>
                      <a:pt x="20" y="406"/>
                    </a:lnTo>
                    <a:lnTo>
                      <a:pt x="19" y="412"/>
                    </a:lnTo>
                    <a:lnTo>
                      <a:pt x="19" y="417"/>
                    </a:lnTo>
                    <a:lnTo>
                      <a:pt x="19" y="421"/>
                    </a:lnTo>
                    <a:lnTo>
                      <a:pt x="18" y="426"/>
                    </a:lnTo>
                    <a:lnTo>
                      <a:pt x="18" y="432"/>
                    </a:lnTo>
                    <a:lnTo>
                      <a:pt x="17" y="436"/>
                    </a:lnTo>
                    <a:lnTo>
                      <a:pt x="17" y="442"/>
                    </a:lnTo>
                    <a:lnTo>
                      <a:pt x="17" y="446"/>
                    </a:lnTo>
                    <a:lnTo>
                      <a:pt x="16" y="451"/>
                    </a:lnTo>
                    <a:lnTo>
                      <a:pt x="14" y="456"/>
                    </a:lnTo>
                    <a:lnTo>
                      <a:pt x="14" y="459"/>
                    </a:lnTo>
                    <a:lnTo>
                      <a:pt x="13" y="463"/>
                    </a:lnTo>
                    <a:lnTo>
                      <a:pt x="13" y="468"/>
                    </a:lnTo>
                    <a:lnTo>
                      <a:pt x="12" y="472"/>
                    </a:lnTo>
                    <a:lnTo>
                      <a:pt x="12" y="476"/>
                    </a:lnTo>
                    <a:lnTo>
                      <a:pt x="11" y="480"/>
                    </a:lnTo>
                    <a:lnTo>
                      <a:pt x="10" y="483"/>
                    </a:lnTo>
                    <a:lnTo>
                      <a:pt x="8" y="487"/>
                    </a:lnTo>
                    <a:lnTo>
                      <a:pt x="8" y="490"/>
                    </a:lnTo>
                    <a:lnTo>
                      <a:pt x="7" y="494"/>
                    </a:lnTo>
                    <a:lnTo>
                      <a:pt x="6" y="499"/>
                    </a:lnTo>
                    <a:lnTo>
                      <a:pt x="6" y="502"/>
                    </a:lnTo>
                    <a:lnTo>
                      <a:pt x="5" y="506"/>
                    </a:lnTo>
                    <a:lnTo>
                      <a:pt x="5" y="510"/>
                    </a:lnTo>
                    <a:lnTo>
                      <a:pt x="5" y="515"/>
                    </a:lnTo>
                    <a:lnTo>
                      <a:pt x="4" y="519"/>
                    </a:lnTo>
                    <a:lnTo>
                      <a:pt x="4" y="523"/>
                    </a:lnTo>
                    <a:lnTo>
                      <a:pt x="4" y="528"/>
                    </a:lnTo>
                    <a:lnTo>
                      <a:pt x="4" y="533"/>
                    </a:lnTo>
                    <a:lnTo>
                      <a:pt x="3" y="538"/>
                    </a:lnTo>
                    <a:lnTo>
                      <a:pt x="3" y="542"/>
                    </a:lnTo>
                    <a:lnTo>
                      <a:pt x="1" y="547"/>
                    </a:lnTo>
                    <a:lnTo>
                      <a:pt x="1" y="552"/>
                    </a:lnTo>
                    <a:lnTo>
                      <a:pt x="1" y="557"/>
                    </a:lnTo>
                    <a:lnTo>
                      <a:pt x="1" y="561"/>
                    </a:lnTo>
                    <a:lnTo>
                      <a:pt x="1" y="566"/>
                    </a:lnTo>
                    <a:lnTo>
                      <a:pt x="1" y="572"/>
                    </a:lnTo>
                    <a:lnTo>
                      <a:pt x="1" y="577"/>
                    </a:lnTo>
                    <a:lnTo>
                      <a:pt x="1" y="582"/>
                    </a:lnTo>
                    <a:lnTo>
                      <a:pt x="1" y="588"/>
                    </a:lnTo>
                    <a:lnTo>
                      <a:pt x="1" y="592"/>
                    </a:lnTo>
                    <a:lnTo>
                      <a:pt x="0" y="597"/>
                    </a:lnTo>
                    <a:lnTo>
                      <a:pt x="0" y="602"/>
                    </a:lnTo>
                    <a:lnTo>
                      <a:pt x="0" y="607"/>
                    </a:lnTo>
                    <a:lnTo>
                      <a:pt x="0" y="613"/>
                    </a:lnTo>
                    <a:lnTo>
                      <a:pt x="0" y="617"/>
                    </a:lnTo>
                    <a:lnTo>
                      <a:pt x="1" y="622"/>
                    </a:lnTo>
                    <a:lnTo>
                      <a:pt x="1" y="627"/>
                    </a:lnTo>
                    <a:lnTo>
                      <a:pt x="1" y="633"/>
                    </a:lnTo>
                    <a:lnTo>
                      <a:pt x="1" y="637"/>
                    </a:lnTo>
                    <a:lnTo>
                      <a:pt x="1" y="643"/>
                    </a:lnTo>
                    <a:lnTo>
                      <a:pt x="1" y="648"/>
                    </a:lnTo>
                    <a:lnTo>
                      <a:pt x="1" y="653"/>
                    </a:lnTo>
                    <a:lnTo>
                      <a:pt x="1" y="658"/>
                    </a:lnTo>
                    <a:lnTo>
                      <a:pt x="1" y="662"/>
                    </a:lnTo>
                    <a:lnTo>
                      <a:pt x="1" y="667"/>
                    </a:lnTo>
                    <a:lnTo>
                      <a:pt x="3" y="672"/>
                    </a:lnTo>
                    <a:lnTo>
                      <a:pt x="3" y="677"/>
                    </a:lnTo>
                    <a:lnTo>
                      <a:pt x="4" y="681"/>
                    </a:lnTo>
                    <a:lnTo>
                      <a:pt x="4" y="686"/>
                    </a:lnTo>
                    <a:lnTo>
                      <a:pt x="4" y="690"/>
                    </a:lnTo>
                    <a:lnTo>
                      <a:pt x="4" y="694"/>
                    </a:lnTo>
                    <a:lnTo>
                      <a:pt x="4" y="699"/>
                    </a:lnTo>
                    <a:lnTo>
                      <a:pt x="4" y="703"/>
                    </a:lnTo>
                    <a:lnTo>
                      <a:pt x="5" y="707"/>
                    </a:lnTo>
                    <a:lnTo>
                      <a:pt x="5" y="711"/>
                    </a:lnTo>
                    <a:lnTo>
                      <a:pt x="5" y="715"/>
                    </a:lnTo>
                    <a:lnTo>
                      <a:pt x="5" y="718"/>
                    </a:lnTo>
                    <a:lnTo>
                      <a:pt x="5" y="722"/>
                    </a:lnTo>
                    <a:lnTo>
                      <a:pt x="5" y="726"/>
                    </a:lnTo>
                    <a:lnTo>
                      <a:pt x="5" y="729"/>
                    </a:lnTo>
                    <a:lnTo>
                      <a:pt x="5" y="732"/>
                    </a:lnTo>
                    <a:lnTo>
                      <a:pt x="6" y="736"/>
                    </a:lnTo>
                    <a:lnTo>
                      <a:pt x="6" y="738"/>
                    </a:lnTo>
                    <a:lnTo>
                      <a:pt x="6" y="742"/>
                    </a:lnTo>
                    <a:lnTo>
                      <a:pt x="6" y="744"/>
                    </a:lnTo>
                    <a:lnTo>
                      <a:pt x="6" y="747"/>
                    </a:lnTo>
                    <a:lnTo>
                      <a:pt x="6" y="749"/>
                    </a:lnTo>
                    <a:lnTo>
                      <a:pt x="7" y="751"/>
                    </a:lnTo>
                    <a:lnTo>
                      <a:pt x="7" y="755"/>
                    </a:lnTo>
                    <a:lnTo>
                      <a:pt x="7" y="756"/>
                    </a:lnTo>
                    <a:lnTo>
                      <a:pt x="7" y="759"/>
                    </a:lnTo>
                    <a:lnTo>
                      <a:pt x="7" y="760"/>
                    </a:lnTo>
                    <a:lnTo>
                      <a:pt x="7" y="762"/>
                    </a:lnTo>
                    <a:lnTo>
                      <a:pt x="7" y="764"/>
                    </a:lnTo>
                    <a:lnTo>
                      <a:pt x="7" y="766"/>
                    </a:lnTo>
                    <a:lnTo>
                      <a:pt x="8" y="768"/>
                    </a:lnTo>
                    <a:lnTo>
                      <a:pt x="8" y="770"/>
                    </a:lnTo>
                    <a:lnTo>
                      <a:pt x="8" y="773"/>
                    </a:lnTo>
                    <a:lnTo>
                      <a:pt x="8" y="775"/>
                    </a:lnTo>
                    <a:lnTo>
                      <a:pt x="8" y="778"/>
                    </a:lnTo>
                    <a:lnTo>
                      <a:pt x="8" y="780"/>
                    </a:lnTo>
                    <a:lnTo>
                      <a:pt x="8" y="783"/>
                    </a:lnTo>
                    <a:lnTo>
                      <a:pt x="8" y="786"/>
                    </a:lnTo>
                    <a:lnTo>
                      <a:pt x="8" y="788"/>
                    </a:lnTo>
                    <a:lnTo>
                      <a:pt x="10" y="791"/>
                    </a:lnTo>
                    <a:lnTo>
                      <a:pt x="10" y="793"/>
                    </a:lnTo>
                    <a:lnTo>
                      <a:pt x="10" y="797"/>
                    </a:lnTo>
                    <a:lnTo>
                      <a:pt x="10" y="798"/>
                    </a:lnTo>
                    <a:lnTo>
                      <a:pt x="10" y="801"/>
                    </a:lnTo>
                    <a:lnTo>
                      <a:pt x="10" y="804"/>
                    </a:lnTo>
                    <a:lnTo>
                      <a:pt x="10" y="806"/>
                    </a:lnTo>
                    <a:lnTo>
                      <a:pt x="10" y="810"/>
                    </a:lnTo>
                    <a:lnTo>
                      <a:pt x="10" y="812"/>
                    </a:lnTo>
                    <a:lnTo>
                      <a:pt x="11" y="816"/>
                    </a:lnTo>
                    <a:lnTo>
                      <a:pt x="11" y="818"/>
                    </a:lnTo>
                    <a:lnTo>
                      <a:pt x="12" y="820"/>
                    </a:lnTo>
                    <a:lnTo>
                      <a:pt x="12" y="824"/>
                    </a:lnTo>
                    <a:lnTo>
                      <a:pt x="12" y="826"/>
                    </a:lnTo>
                    <a:lnTo>
                      <a:pt x="12" y="829"/>
                    </a:lnTo>
                    <a:lnTo>
                      <a:pt x="13" y="831"/>
                    </a:lnTo>
                    <a:lnTo>
                      <a:pt x="13" y="835"/>
                    </a:lnTo>
                    <a:lnTo>
                      <a:pt x="13" y="837"/>
                    </a:lnTo>
                    <a:lnTo>
                      <a:pt x="13" y="840"/>
                    </a:lnTo>
                    <a:lnTo>
                      <a:pt x="14" y="843"/>
                    </a:lnTo>
                    <a:lnTo>
                      <a:pt x="14" y="845"/>
                    </a:lnTo>
                    <a:lnTo>
                      <a:pt x="16" y="848"/>
                    </a:lnTo>
                    <a:lnTo>
                      <a:pt x="16" y="850"/>
                    </a:lnTo>
                    <a:lnTo>
                      <a:pt x="17" y="852"/>
                    </a:lnTo>
                    <a:lnTo>
                      <a:pt x="17" y="855"/>
                    </a:lnTo>
                    <a:lnTo>
                      <a:pt x="18" y="858"/>
                    </a:lnTo>
                    <a:lnTo>
                      <a:pt x="18" y="859"/>
                    </a:lnTo>
                    <a:lnTo>
                      <a:pt x="18" y="863"/>
                    </a:lnTo>
                    <a:lnTo>
                      <a:pt x="19" y="865"/>
                    </a:lnTo>
                    <a:lnTo>
                      <a:pt x="19" y="867"/>
                    </a:lnTo>
                    <a:lnTo>
                      <a:pt x="20" y="869"/>
                    </a:lnTo>
                    <a:lnTo>
                      <a:pt x="22" y="871"/>
                    </a:lnTo>
                    <a:lnTo>
                      <a:pt x="23" y="874"/>
                    </a:lnTo>
                    <a:lnTo>
                      <a:pt x="23" y="876"/>
                    </a:lnTo>
                    <a:lnTo>
                      <a:pt x="24" y="878"/>
                    </a:lnTo>
                    <a:lnTo>
                      <a:pt x="25" y="880"/>
                    </a:lnTo>
                    <a:lnTo>
                      <a:pt x="26" y="882"/>
                    </a:lnTo>
                    <a:lnTo>
                      <a:pt x="28" y="884"/>
                    </a:lnTo>
                    <a:lnTo>
                      <a:pt x="29" y="886"/>
                    </a:lnTo>
                    <a:lnTo>
                      <a:pt x="29" y="887"/>
                    </a:lnTo>
                    <a:lnTo>
                      <a:pt x="31" y="889"/>
                    </a:lnTo>
                    <a:lnTo>
                      <a:pt x="32" y="890"/>
                    </a:lnTo>
                    <a:lnTo>
                      <a:pt x="32" y="892"/>
                    </a:lnTo>
                    <a:lnTo>
                      <a:pt x="34" y="893"/>
                    </a:lnTo>
                    <a:lnTo>
                      <a:pt x="36" y="894"/>
                    </a:lnTo>
                    <a:lnTo>
                      <a:pt x="37" y="895"/>
                    </a:lnTo>
                    <a:lnTo>
                      <a:pt x="38" y="896"/>
                    </a:lnTo>
                    <a:lnTo>
                      <a:pt x="39" y="899"/>
                    </a:lnTo>
                    <a:lnTo>
                      <a:pt x="41" y="899"/>
                    </a:lnTo>
                    <a:lnTo>
                      <a:pt x="43" y="900"/>
                    </a:lnTo>
                    <a:lnTo>
                      <a:pt x="45" y="901"/>
                    </a:lnTo>
                    <a:lnTo>
                      <a:pt x="47" y="901"/>
                    </a:lnTo>
                    <a:lnTo>
                      <a:pt x="49" y="901"/>
                    </a:lnTo>
                    <a:lnTo>
                      <a:pt x="51" y="901"/>
                    </a:lnTo>
                    <a:lnTo>
                      <a:pt x="53" y="901"/>
                    </a:lnTo>
                    <a:lnTo>
                      <a:pt x="55" y="901"/>
                    </a:lnTo>
                    <a:lnTo>
                      <a:pt x="59" y="901"/>
                    </a:lnTo>
                    <a:lnTo>
                      <a:pt x="61" y="901"/>
                    </a:lnTo>
                    <a:lnTo>
                      <a:pt x="63" y="901"/>
                    </a:lnTo>
                    <a:lnTo>
                      <a:pt x="66" y="901"/>
                    </a:lnTo>
                    <a:lnTo>
                      <a:pt x="69" y="900"/>
                    </a:lnTo>
                    <a:lnTo>
                      <a:pt x="72" y="900"/>
                    </a:lnTo>
                    <a:lnTo>
                      <a:pt x="74" y="899"/>
                    </a:lnTo>
                    <a:lnTo>
                      <a:pt x="78" y="899"/>
                    </a:lnTo>
                    <a:lnTo>
                      <a:pt x="80" y="897"/>
                    </a:lnTo>
                    <a:lnTo>
                      <a:pt x="84" y="896"/>
                    </a:lnTo>
                    <a:lnTo>
                      <a:pt x="87" y="895"/>
                    </a:lnTo>
                    <a:lnTo>
                      <a:pt x="90" y="894"/>
                    </a:lnTo>
                    <a:lnTo>
                      <a:pt x="93" y="893"/>
                    </a:lnTo>
                    <a:lnTo>
                      <a:pt x="97" y="892"/>
                    </a:lnTo>
                    <a:lnTo>
                      <a:pt x="99" y="890"/>
                    </a:lnTo>
                    <a:lnTo>
                      <a:pt x="103" y="889"/>
                    </a:lnTo>
                    <a:lnTo>
                      <a:pt x="106" y="888"/>
                    </a:lnTo>
                    <a:lnTo>
                      <a:pt x="109" y="887"/>
                    </a:lnTo>
                    <a:lnTo>
                      <a:pt x="112" y="886"/>
                    </a:lnTo>
                    <a:lnTo>
                      <a:pt x="117" y="884"/>
                    </a:lnTo>
                    <a:lnTo>
                      <a:pt x="121" y="883"/>
                    </a:lnTo>
                    <a:lnTo>
                      <a:pt x="123" y="881"/>
                    </a:lnTo>
                    <a:lnTo>
                      <a:pt x="127" y="880"/>
                    </a:lnTo>
                    <a:lnTo>
                      <a:pt x="130" y="878"/>
                    </a:lnTo>
                    <a:lnTo>
                      <a:pt x="134" y="877"/>
                    </a:lnTo>
                    <a:lnTo>
                      <a:pt x="136" y="875"/>
                    </a:lnTo>
                    <a:lnTo>
                      <a:pt x="140" y="874"/>
                    </a:lnTo>
                    <a:lnTo>
                      <a:pt x="143" y="871"/>
                    </a:lnTo>
                    <a:lnTo>
                      <a:pt x="147" y="870"/>
                    </a:lnTo>
                    <a:lnTo>
                      <a:pt x="150" y="869"/>
                    </a:lnTo>
                    <a:lnTo>
                      <a:pt x="153" y="867"/>
                    </a:lnTo>
                    <a:lnTo>
                      <a:pt x="156" y="865"/>
                    </a:lnTo>
                    <a:lnTo>
                      <a:pt x="159" y="863"/>
                    </a:lnTo>
                    <a:lnTo>
                      <a:pt x="162" y="862"/>
                    </a:lnTo>
                    <a:lnTo>
                      <a:pt x="165" y="859"/>
                    </a:lnTo>
                    <a:lnTo>
                      <a:pt x="168" y="858"/>
                    </a:lnTo>
                    <a:lnTo>
                      <a:pt x="172" y="857"/>
                    </a:lnTo>
                    <a:lnTo>
                      <a:pt x="174" y="855"/>
                    </a:lnTo>
                    <a:lnTo>
                      <a:pt x="177" y="854"/>
                    </a:lnTo>
                    <a:lnTo>
                      <a:pt x="179" y="852"/>
                    </a:lnTo>
                    <a:lnTo>
                      <a:pt x="181" y="850"/>
                    </a:lnTo>
                    <a:lnTo>
                      <a:pt x="184" y="849"/>
                    </a:lnTo>
                    <a:lnTo>
                      <a:pt x="186" y="848"/>
                    </a:lnTo>
                    <a:lnTo>
                      <a:pt x="187" y="846"/>
                    </a:lnTo>
                    <a:lnTo>
                      <a:pt x="191" y="845"/>
                    </a:lnTo>
                    <a:lnTo>
                      <a:pt x="192" y="844"/>
                    </a:lnTo>
                    <a:lnTo>
                      <a:pt x="195" y="843"/>
                    </a:lnTo>
                    <a:lnTo>
                      <a:pt x="196" y="840"/>
                    </a:lnTo>
                    <a:lnTo>
                      <a:pt x="197" y="840"/>
                    </a:lnTo>
                    <a:lnTo>
                      <a:pt x="199" y="838"/>
                    </a:lnTo>
                    <a:lnTo>
                      <a:pt x="200" y="837"/>
                    </a:lnTo>
                    <a:lnTo>
                      <a:pt x="202" y="836"/>
                    </a:lnTo>
                    <a:lnTo>
                      <a:pt x="203" y="835"/>
                    </a:lnTo>
                    <a:lnTo>
                      <a:pt x="205" y="833"/>
                    </a:lnTo>
                    <a:lnTo>
                      <a:pt x="206" y="831"/>
                    </a:lnTo>
                    <a:lnTo>
                      <a:pt x="206" y="830"/>
                    </a:lnTo>
                    <a:lnTo>
                      <a:pt x="208" y="829"/>
                    </a:lnTo>
                    <a:lnTo>
                      <a:pt x="209" y="826"/>
                    </a:lnTo>
                    <a:lnTo>
                      <a:pt x="210" y="825"/>
                    </a:lnTo>
                    <a:lnTo>
                      <a:pt x="210" y="824"/>
                    </a:lnTo>
                    <a:lnTo>
                      <a:pt x="210" y="821"/>
                    </a:lnTo>
                    <a:lnTo>
                      <a:pt x="211" y="820"/>
                    </a:lnTo>
                    <a:lnTo>
                      <a:pt x="211" y="819"/>
                    </a:lnTo>
                    <a:lnTo>
                      <a:pt x="212" y="818"/>
                    </a:lnTo>
                    <a:lnTo>
                      <a:pt x="214" y="817"/>
                    </a:lnTo>
                    <a:lnTo>
                      <a:pt x="214" y="816"/>
                    </a:lnTo>
                    <a:lnTo>
                      <a:pt x="215" y="813"/>
                    </a:lnTo>
                    <a:lnTo>
                      <a:pt x="215" y="812"/>
                    </a:lnTo>
                    <a:lnTo>
                      <a:pt x="216" y="811"/>
                    </a:lnTo>
                    <a:lnTo>
                      <a:pt x="216" y="808"/>
                    </a:lnTo>
                    <a:lnTo>
                      <a:pt x="216" y="807"/>
                    </a:lnTo>
                    <a:lnTo>
                      <a:pt x="217" y="806"/>
                    </a:lnTo>
                    <a:lnTo>
                      <a:pt x="218" y="804"/>
                    </a:lnTo>
                    <a:lnTo>
                      <a:pt x="218" y="802"/>
                    </a:lnTo>
                    <a:lnTo>
                      <a:pt x="220" y="801"/>
                    </a:lnTo>
                    <a:lnTo>
                      <a:pt x="220" y="799"/>
                    </a:lnTo>
                    <a:lnTo>
                      <a:pt x="221" y="797"/>
                    </a:lnTo>
                    <a:lnTo>
                      <a:pt x="221" y="794"/>
                    </a:lnTo>
                    <a:lnTo>
                      <a:pt x="222" y="793"/>
                    </a:lnTo>
                    <a:lnTo>
                      <a:pt x="222" y="792"/>
                    </a:lnTo>
                    <a:lnTo>
                      <a:pt x="223" y="789"/>
                    </a:lnTo>
                    <a:lnTo>
                      <a:pt x="223" y="788"/>
                    </a:lnTo>
                    <a:lnTo>
                      <a:pt x="224" y="786"/>
                    </a:lnTo>
                    <a:lnTo>
                      <a:pt x="224" y="783"/>
                    </a:lnTo>
                    <a:lnTo>
                      <a:pt x="224" y="782"/>
                    </a:lnTo>
                    <a:lnTo>
                      <a:pt x="224" y="780"/>
                    </a:lnTo>
                    <a:lnTo>
                      <a:pt x="226" y="778"/>
                    </a:lnTo>
                    <a:lnTo>
                      <a:pt x="226" y="775"/>
                    </a:lnTo>
                    <a:lnTo>
                      <a:pt x="226" y="774"/>
                    </a:lnTo>
                    <a:lnTo>
                      <a:pt x="226" y="772"/>
                    </a:lnTo>
                    <a:lnTo>
                      <a:pt x="227" y="770"/>
                    </a:lnTo>
                    <a:lnTo>
                      <a:pt x="227" y="768"/>
                    </a:lnTo>
                    <a:lnTo>
                      <a:pt x="227" y="766"/>
                    </a:lnTo>
                    <a:lnTo>
                      <a:pt x="227" y="764"/>
                    </a:lnTo>
                    <a:lnTo>
                      <a:pt x="227" y="762"/>
                    </a:lnTo>
                    <a:lnTo>
                      <a:pt x="227" y="760"/>
                    </a:lnTo>
                    <a:lnTo>
                      <a:pt x="227" y="757"/>
                    </a:lnTo>
                    <a:lnTo>
                      <a:pt x="227" y="756"/>
                    </a:lnTo>
                    <a:lnTo>
                      <a:pt x="227" y="755"/>
                    </a:lnTo>
                    <a:lnTo>
                      <a:pt x="226" y="751"/>
                    </a:lnTo>
                    <a:lnTo>
                      <a:pt x="226" y="750"/>
                    </a:lnTo>
                    <a:lnTo>
                      <a:pt x="226" y="748"/>
                    </a:lnTo>
                    <a:lnTo>
                      <a:pt x="226" y="745"/>
                    </a:lnTo>
                    <a:lnTo>
                      <a:pt x="224" y="743"/>
                    </a:lnTo>
                    <a:lnTo>
                      <a:pt x="224" y="742"/>
                    </a:lnTo>
                    <a:lnTo>
                      <a:pt x="224" y="741"/>
                    </a:lnTo>
                    <a:lnTo>
                      <a:pt x="223" y="738"/>
                    </a:lnTo>
                    <a:lnTo>
                      <a:pt x="223" y="736"/>
                    </a:lnTo>
                    <a:lnTo>
                      <a:pt x="222" y="735"/>
                    </a:lnTo>
                    <a:lnTo>
                      <a:pt x="221" y="732"/>
                    </a:lnTo>
                    <a:lnTo>
                      <a:pt x="220" y="731"/>
                    </a:lnTo>
                    <a:lnTo>
                      <a:pt x="220" y="729"/>
                    </a:lnTo>
                    <a:lnTo>
                      <a:pt x="218" y="728"/>
                    </a:lnTo>
                    <a:lnTo>
                      <a:pt x="217" y="726"/>
                    </a:lnTo>
                    <a:lnTo>
                      <a:pt x="216" y="724"/>
                    </a:lnTo>
                    <a:lnTo>
                      <a:pt x="181" y="694"/>
                    </a:lnTo>
                    <a:lnTo>
                      <a:pt x="183" y="640"/>
                    </a:lnTo>
                    <a:lnTo>
                      <a:pt x="184" y="640"/>
                    </a:lnTo>
                    <a:lnTo>
                      <a:pt x="185" y="640"/>
                    </a:lnTo>
                    <a:lnTo>
                      <a:pt x="186" y="639"/>
                    </a:lnTo>
                    <a:lnTo>
                      <a:pt x="187" y="639"/>
                    </a:lnTo>
                    <a:lnTo>
                      <a:pt x="189" y="639"/>
                    </a:lnTo>
                    <a:lnTo>
                      <a:pt x="191" y="639"/>
                    </a:lnTo>
                    <a:lnTo>
                      <a:pt x="192" y="637"/>
                    </a:lnTo>
                    <a:lnTo>
                      <a:pt x="195" y="637"/>
                    </a:lnTo>
                    <a:lnTo>
                      <a:pt x="196" y="636"/>
                    </a:lnTo>
                    <a:lnTo>
                      <a:pt x="197" y="635"/>
                    </a:lnTo>
                    <a:lnTo>
                      <a:pt x="200" y="635"/>
                    </a:lnTo>
                    <a:lnTo>
                      <a:pt x="202" y="634"/>
                    </a:lnTo>
                    <a:lnTo>
                      <a:pt x="204" y="633"/>
                    </a:lnTo>
                    <a:lnTo>
                      <a:pt x="206" y="633"/>
                    </a:lnTo>
                    <a:lnTo>
                      <a:pt x="209" y="630"/>
                    </a:lnTo>
                    <a:lnTo>
                      <a:pt x="210" y="629"/>
                    </a:lnTo>
                    <a:lnTo>
                      <a:pt x="212" y="628"/>
                    </a:lnTo>
                    <a:lnTo>
                      <a:pt x="215" y="627"/>
                    </a:lnTo>
                    <a:lnTo>
                      <a:pt x="216" y="626"/>
                    </a:lnTo>
                    <a:lnTo>
                      <a:pt x="218" y="623"/>
                    </a:lnTo>
                    <a:lnTo>
                      <a:pt x="220" y="622"/>
                    </a:lnTo>
                    <a:lnTo>
                      <a:pt x="222" y="620"/>
                    </a:lnTo>
                    <a:lnTo>
                      <a:pt x="223" y="618"/>
                    </a:lnTo>
                    <a:lnTo>
                      <a:pt x="223" y="617"/>
                    </a:lnTo>
                    <a:lnTo>
                      <a:pt x="224" y="616"/>
                    </a:lnTo>
                    <a:lnTo>
                      <a:pt x="224" y="615"/>
                    </a:lnTo>
                    <a:lnTo>
                      <a:pt x="226" y="615"/>
                    </a:lnTo>
                    <a:lnTo>
                      <a:pt x="226" y="613"/>
                    </a:lnTo>
                    <a:lnTo>
                      <a:pt x="227" y="611"/>
                    </a:lnTo>
                    <a:lnTo>
                      <a:pt x="228" y="610"/>
                    </a:lnTo>
                    <a:lnTo>
                      <a:pt x="228" y="608"/>
                    </a:lnTo>
                    <a:lnTo>
                      <a:pt x="229" y="607"/>
                    </a:lnTo>
                    <a:lnTo>
                      <a:pt x="229" y="605"/>
                    </a:lnTo>
                    <a:lnTo>
                      <a:pt x="229" y="604"/>
                    </a:lnTo>
                    <a:lnTo>
                      <a:pt x="229" y="603"/>
                    </a:lnTo>
                    <a:lnTo>
                      <a:pt x="229" y="602"/>
                    </a:lnTo>
                    <a:lnTo>
                      <a:pt x="229" y="601"/>
                    </a:lnTo>
                    <a:lnTo>
                      <a:pt x="230" y="598"/>
                    </a:lnTo>
                    <a:lnTo>
                      <a:pt x="229" y="597"/>
                    </a:lnTo>
                    <a:lnTo>
                      <a:pt x="229" y="596"/>
                    </a:lnTo>
                    <a:lnTo>
                      <a:pt x="229" y="594"/>
                    </a:lnTo>
                    <a:lnTo>
                      <a:pt x="229" y="592"/>
                    </a:lnTo>
                    <a:lnTo>
                      <a:pt x="229" y="590"/>
                    </a:lnTo>
                    <a:lnTo>
                      <a:pt x="229" y="589"/>
                    </a:lnTo>
                    <a:lnTo>
                      <a:pt x="229" y="588"/>
                    </a:lnTo>
                    <a:lnTo>
                      <a:pt x="229" y="585"/>
                    </a:lnTo>
                    <a:lnTo>
                      <a:pt x="229" y="584"/>
                    </a:lnTo>
                    <a:lnTo>
                      <a:pt x="229" y="582"/>
                    </a:lnTo>
                    <a:lnTo>
                      <a:pt x="229" y="579"/>
                    </a:lnTo>
                    <a:lnTo>
                      <a:pt x="229" y="578"/>
                    </a:lnTo>
                    <a:lnTo>
                      <a:pt x="229" y="577"/>
                    </a:lnTo>
                    <a:lnTo>
                      <a:pt x="229" y="575"/>
                    </a:lnTo>
                    <a:lnTo>
                      <a:pt x="229" y="573"/>
                    </a:lnTo>
                    <a:lnTo>
                      <a:pt x="229" y="572"/>
                    </a:lnTo>
                    <a:lnTo>
                      <a:pt x="229" y="570"/>
                    </a:lnTo>
                    <a:lnTo>
                      <a:pt x="229" y="569"/>
                    </a:lnTo>
                    <a:lnTo>
                      <a:pt x="228" y="566"/>
                    </a:lnTo>
                    <a:lnTo>
                      <a:pt x="228" y="565"/>
                    </a:lnTo>
                    <a:lnTo>
                      <a:pt x="228" y="563"/>
                    </a:lnTo>
                    <a:lnTo>
                      <a:pt x="228" y="561"/>
                    </a:lnTo>
                    <a:lnTo>
                      <a:pt x="228" y="560"/>
                    </a:lnTo>
                    <a:lnTo>
                      <a:pt x="228" y="559"/>
                    </a:lnTo>
                    <a:lnTo>
                      <a:pt x="227" y="557"/>
                    </a:lnTo>
                    <a:lnTo>
                      <a:pt x="227" y="556"/>
                    </a:lnTo>
                    <a:lnTo>
                      <a:pt x="227" y="553"/>
                    </a:lnTo>
                    <a:lnTo>
                      <a:pt x="227" y="552"/>
                    </a:lnTo>
                    <a:lnTo>
                      <a:pt x="226" y="550"/>
                    </a:lnTo>
                    <a:lnTo>
                      <a:pt x="226" y="548"/>
                    </a:lnTo>
                    <a:lnTo>
                      <a:pt x="226" y="547"/>
                    </a:lnTo>
                    <a:lnTo>
                      <a:pt x="226" y="546"/>
                    </a:lnTo>
                    <a:lnTo>
                      <a:pt x="226" y="545"/>
                    </a:lnTo>
                    <a:lnTo>
                      <a:pt x="226" y="542"/>
                    </a:lnTo>
                    <a:lnTo>
                      <a:pt x="226" y="541"/>
                    </a:lnTo>
                    <a:lnTo>
                      <a:pt x="226" y="540"/>
                    </a:lnTo>
                    <a:lnTo>
                      <a:pt x="226" y="539"/>
                    </a:lnTo>
                    <a:lnTo>
                      <a:pt x="226" y="538"/>
                    </a:lnTo>
                    <a:lnTo>
                      <a:pt x="224" y="537"/>
                    </a:lnTo>
                    <a:lnTo>
                      <a:pt x="224" y="535"/>
                    </a:lnTo>
                    <a:lnTo>
                      <a:pt x="224" y="534"/>
                    </a:lnTo>
                    <a:lnTo>
                      <a:pt x="224" y="533"/>
                    </a:lnTo>
                    <a:lnTo>
                      <a:pt x="224" y="532"/>
                    </a:lnTo>
                    <a:lnTo>
                      <a:pt x="224" y="529"/>
                    </a:lnTo>
                    <a:lnTo>
                      <a:pt x="224" y="527"/>
                    </a:lnTo>
                    <a:lnTo>
                      <a:pt x="223" y="525"/>
                    </a:lnTo>
                    <a:lnTo>
                      <a:pt x="223" y="523"/>
                    </a:lnTo>
                    <a:lnTo>
                      <a:pt x="223" y="522"/>
                    </a:lnTo>
                    <a:lnTo>
                      <a:pt x="223" y="521"/>
                    </a:lnTo>
                    <a:lnTo>
                      <a:pt x="223" y="520"/>
                    </a:lnTo>
                    <a:lnTo>
                      <a:pt x="223" y="519"/>
                    </a:lnTo>
                    <a:lnTo>
                      <a:pt x="221" y="519"/>
                    </a:lnTo>
                    <a:lnTo>
                      <a:pt x="220" y="518"/>
                    </a:lnTo>
                    <a:lnTo>
                      <a:pt x="218" y="516"/>
                    </a:lnTo>
                    <a:lnTo>
                      <a:pt x="216" y="516"/>
                    </a:lnTo>
                    <a:lnTo>
                      <a:pt x="215" y="515"/>
                    </a:lnTo>
                    <a:lnTo>
                      <a:pt x="214" y="514"/>
                    </a:lnTo>
                    <a:lnTo>
                      <a:pt x="211" y="514"/>
                    </a:lnTo>
                    <a:lnTo>
                      <a:pt x="210" y="513"/>
                    </a:lnTo>
                    <a:lnTo>
                      <a:pt x="209" y="512"/>
                    </a:lnTo>
                    <a:lnTo>
                      <a:pt x="206" y="510"/>
                    </a:lnTo>
                    <a:lnTo>
                      <a:pt x="204" y="510"/>
                    </a:lnTo>
                    <a:lnTo>
                      <a:pt x="202" y="509"/>
                    </a:lnTo>
                    <a:lnTo>
                      <a:pt x="200" y="509"/>
                    </a:lnTo>
                    <a:lnTo>
                      <a:pt x="198" y="508"/>
                    </a:lnTo>
                    <a:lnTo>
                      <a:pt x="197" y="508"/>
                    </a:lnTo>
                    <a:lnTo>
                      <a:pt x="196" y="508"/>
                    </a:lnTo>
                    <a:lnTo>
                      <a:pt x="195" y="507"/>
                    </a:lnTo>
                    <a:lnTo>
                      <a:pt x="192" y="506"/>
                    </a:lnTo>
                    <a:lnTo>
                      <a:pt x="191" y="506"/>
                    </a:lnTo>
                    <a:lnTo>
                      <a:pt x="190" y="504"/>
                    </a:lnTo>
                    <a:lnTo>
                      <a:pt x="189" y="504"/>
                    </a:lnTo>
                    <a:lnTo>
                      <a:pt x="187" y="503"/>
                    </a:lnTo>
                    <a:lnTo>
                      <a:pt x="186" y="502"/>
                    </a:lnTo>
                    <a:lnTo>
                      <a:pt x="185" y="501"/>
                    </a:lnTo>
                    <a:lnTo>
                      <a:pt x="184" y="500"/>
                    </a:lnTo>
                    <a:lnTo>
                      <a:pt x="183" y="499"/>
                    </a:lnTo>
                    <a:lnTo>
                      <a:pt x="181" y="496"/>
                    </a:lnTo>
                    <a:lnTo>
                      <a:pt x="180" y="494"/>
                    </a:lnTo>
                    <a:lnTo>
                      <a:pt x="179" y="491"/>
                    </a:lnTo>
                    <a:lnTo>
                      <a:pt x="179" y="490"/>
                    </a:lnTo>
                    <a:lnTo>
                      <a:pt x="179" y="489"/>
                    </a:lnTo>
                    <a:lnTo>
                      <a:pt x="178" y="489"/>
                    </a:lnTo>
                    <a:lnTo>
                      <a:pt x="178" y="487"/>
                    </a:lnTo>
                    <a:lnTo>
                      <a:pt x="178" y="486"/>
                    </a:lnTo>
                    <a:lnTo>
                      <a:pt x="178" y="484"/>
                    </a:lnTo>
                    <a:lnTo>
                      <a:pt x="178" y="483"/>
                    </a:lnTo>
                    <a:lnTo>
                      <a:pt x="178" y="482"/>
                    </a:lnTo>
                    <a:lnTo>
                      <a:pt x="177" y="480"/>
                    </a:lnTo>
                    <a:lnTo>
                      <a:pt x="177" y="478"/>
                    </a:lnTo>
                    <a:lnTo>
                      <a:pt x="177" y="476"/>
                    </a:lnTo>
                    <a:lnTo>
                      <a:pt x="177" y="475"/>
                    </a:lnTo>
                    <a:lnTo>
                      <a:pt x="177" y="472"/>
                    </a:lnTo>
                    <a:lnTo>
                      <a:pt x="177" y="471"/>
                    </a:lnTo>
                    <a:lnTo>
                      <a:pt x="177" y="468"/>
                    </a:lnTo>
                    <a:lnTo>
                      <a:pt x="177" y="467"/>
                    </a:lnTo>
                    <a:lnTo>
                      <a:pt x="177" y="464"/>
                    </a:lnTo>
                    <a:lnTo>
                      <a:pt x="178" y="462"/>
                    </a:lnTo>
                    <a:lnTo>
                      <a:pt x="178" y="459"/>
                    </a:lnTo>
                    <a:lnTo>
                      <a:pt x="178" y="457"/>
                    </a:lnTo>
                    <a:lnTo>
                      <a:pt x="178" y="455"/>
                    </a:lnTo>
                    <a:lnTo>
                      <a:pt x="178" y="452"/>
                    </a:lnTo>
                    <a:lnTo>
                      <a:pt x="179" y="450"/>
                    </a:lnTo>
                    <a:lnTo>
                      <a:pt x="179" y="448"/>
                    </a:lnTo>
                    <a:lnTo>
                      <a:pt x="179" y="444"/>
                    </a:lnTo>
                    <a:lnTo>
                      <a:pt x="180" y="442"/>
                    </a:lnTo>
                    <a:lnTo>
                      <a:pt x="181" y="438"/>
                    </a:lnTo>
                    <a:lnTo>
                      <a:pt x="181" y="434"/>
                    </a:lnTo>
                    <a:lnTo>
                      <a:pt x="230" y="367"/>
                    </a:lnTo>
                    <a:lnTo>
                      <a:pt x="230" y="366"/>
                    </a:lnTo>
                    <a:lnTo>
                      <a:pt x="230" y="364"/>
                    </a:lnTo>
                    <a:lnTo>
                      <a:pt x="230" y="363"/>
                    </a:lnTo>
                    <a:lnTo>
                      <a:pt x="230" y="361"/>
                    </a:lnTo>
                    <a:lnTo>
                      <a:pt x="230" y="358"/>
                    </a:lnTo>
                    <a:lnTo>
                      <a:pt x="230" y="356"/>
                    </a:lnTo>
                    <a:lnTo>
                      <a:pt x="230" y="353"/>
                    </a:lnTo>
                    <a:lnTo>
                      <a:pt x="230" y="349"/>
                    </a:lnTo>
                    <a:lnTo>
                      <a:pt x="230" y="345"/>
                    </a:lnTo>
                    <a:lnTo>
                      <a:pt x="230" y="341"/>
                    </a:lnTo>
                    <a:lnTo>
                      <a:pt x="230" y="336"/>
                    </a:lnTo>
                    <a:lnTo>
                      <a:pt x="230" y="331"/>
                    </a:lnTo>
                    <a:lnTo>
                      <a:pt x="230" y="326"/>
                    </a:lnTo>
                    <a:lnTo>
                      <a:pt x="230" y="320"/>
                    </a:lnTo>
                    <a:lnTo>
                      <a:pt x="231" y="315"/>
                    </a:lnTo>
                    <a:lnTo>
                      <a:pt x="231" y="309"/>
                    </a:lnTo>
                    <a:lnTo>
                      <a:pt x="231" y="303"/>
                    </a:lnTo>
                    <a:lnTo>
                      <a:pt x="233" y="296"/>
                    </a:lnTo>
                    <a:lnTo>
                      <a:pt x="233" y="290"/>
                    </a:lnTo>
                    <a:lnTo>
                      <a:pt x="233" y="284"/>
                    </a:lnTo>
                    <a:lnTo>
                      <a:pt x="233" y="277"/>
                    </a:lnTo>
                    <a:lnTo>
                      <a:pt x="233" y="268"/>
                    </a:lnTo>
                    <a:lnTo>
                      <a:pt x="233" y="261"/>
                    </a:lnTo>
                    <a:lnTo>
                      <a:pt x="233" y="254"/>
                    </a:lnTo>
                    <a:lnTo>
                      <a:pt x="234" y="247"/>
                    </a:lnTo>
                    <a:lnTo>
                      <a:pt x="234" y="239"/>
                    </a:lnTo>
                    <a:lnTo>
                      <a:pt x="234" y="230"/>
                    </a:lnTo>
                    <a:lnTo>
                      <a:pt x="234" y="223"/>
                    </a:lnTo>
                    <a:lnTo>
                      <a:pt x="234" y="216"/>
                    </a:lnTo>
                    <a:lnTo>
                      <a:pt x="235" y="207"/>
                    </a:lnTo>
                    <a:lnTo>
                      <a:pt x="235" y="199"/>
                    </a:lnTo>
                    <a:lnTo>
                      <a:pt x="235" y="191"/>
                    </a:lnTo>
                    <a:lnTo>
                      <a:pt x="235" y="183"/>
                    </a:lnTo>
                    <a:lnTo>
                      <a:pt x="235" y="174"/>
                    </a:lnTo>
                    <a:lnTo>
                      <a:pt x="235" y="167"/>
                    </a:lnTo>
                    <a:lnTo>
                      <a:pt x="235" y="159"/>
                    </a:lnTo>
                    <a:lnTo>
                      <a:pt x="236" y="151"/>
                    </a:lnTo>
                    <a:lnTo>
                      <a:pt x="236" y="142"/>
                    </a:lnTo>
                    <a:lnTo>
                      <a:pt x="237" y="135"/>
                    </a:lnTo>
                    <a:lnTo>
                      <a:pt x="237" y="128"/>
                    </a:lnTo>
                    <a:lnTo>
                      <a:pt x="237" y="120"/>
                    </a:lnTo>
                    <a:lnTo>
                      <a:pt x="237" y="113"/>
                    </a:lnTo>
                    <a:lnTo>
                      <a:pt x="237" y="106"/>
                    </a:lnTo>
                    <a:lnTo>
                      <a:pt x="237" y="97"/>
                    </a:lnTo>
                    <a:lnTo>
                      <a:pt x="237" y="90"/>
                    </a:lnTo>
                    <a:lnTo>
                      <a:pt x="237" y="84"/>
                    </a:lnTo>
                    <a:lnTo>
                      <a:pt x="239" y="77"/>
                    </a:lnTo>
                    <a:lnTo>
                      <a:pt x="239" y="71"/>
                    </a:lnTo>
                    <a:lnTo>
                      <a:pt x="239" y="65"/>
                    </a:lnTo>
                    <a:lnTo>
                      <a:pt x="239" y="58"/>
                    </a:lnTo>
                    <a:lnTo>
                      <a:pt x="239" y="53"/>
                    </a:lnTo>
                    <a:lnTo>
                      <a:pt x="239" y="47"/>
                    </a:lnTo>
                    <a:lnTo>
                      <a:pt x="239" y="43"/>
                    </a:lnTo>
                    <a:lnTo>
                      <a:pt x="239" y="37"/>
                    </a:lnTo>
                    <a:lnTo>
                      <a:pt x="239" y="33"/>
                    </a:lnTo>
                    <a:lnTo>
                      <a:pt x="239" y="28"/>
                    </a:lnTo>
                    <a:lnTo>
                      <a:pt x="239" y="25"/>
                    </a:lnTo>
                    <a:lnTo>
                      <a:pt x="239" y="21"/>
                    </a:lnTo>
                    <a:lnTo>
                      <a:pt x="239" y="18"/>
                    </a:lnTo>
                    <a:lnTo>
                      <a:pt x="239" y="15"/>
                    </a:lnTo>
                    <a:lnTo>
                      <a:pt x="239" y="12"/>
                    </a:lnTo>
                    <a:lnTo>
                      <a:pt x="239" y="9"/>
                    </a:lnTo>
                    <a:lnTo>
                      <a:pt x="239" y="8"/>
                    </a:lnTo>
                    <a:lnTo>
                      <a:pt x="166" y="12"/>
                    </a:lnTo>
                    <a:lnTo>
                      <a:pt x="166" y="14"/>
                    </a:lnTo>
                    <a:lnTo>
                      <a:pt x="166" y="15"/>
                    </a:lnTo>
                    <a:lnTo>
                      <a:pt x="166" y="17"/>
                    </a:lnTo>
                    <a:lnTo>
                      <a:pt x="166" y="18"/>
                    </a:lnTo>
                    <a:lnTo>
                      <a:pt x="166" y="19"/>
                    </a:lnTo>
                    <a:lnTo>
                      <a:pt x="166" y="21"/>
                    </a:lnTo>
                    <a:lnTo>
                      <a:pt x="166" y="24"/>
                    </a:lnTo>
                    <a:lnTo>
                      <a:pt x="166" y="26"/>
                    </a:lnTo>
                    <a:lnTo>
                      <a:pt x="166" y="28"/>
                    </a:lnTo>
                    <a:lnTo>
                      <a:pt x="166" y="31"/>
                    </a:lnTo>
                    <a:lnTo>
                      <a:pt x="166" y="34"/>
                    </a:lnTo>
                    <a:lnTo>
                      <a:pt x="167" y="37"/>
                    </a:lnTo>
                    <a:lnTo>
                      <a:pt x="167" y="40"/>
                    </a:lnTo>
                    <a:lnTo>
                      <a:pt x="167" y="45"/>
                    </a:lnTo>
                    <a:lnTo>
                      <a:pt x="167" y="49"/>
                    </a:lnTo>
                    <a:lnTo>
                      <a:pt x="167" y="52"/>
                    </a:lnTo>
                    <a:lnTo>
                      <a:pt x="167" y="56"/>
                    </a:lnTo>
                    <a:lnTo>
                      <a:pt x="167" y="61"/>
                    </a:lnTo>
                    <a:lnTo>
                      <a:pt x="167" y="64"/>
                    </a:lnTo>
                    <a:lnTo>
                      <a:pt x="167" y="69"/>
                    </a:lnTo>
                    <a:lnTo>
                      <a:pt x="167" y="74"/>
                    </a:lnTo>
                    <a:lnTo>
                      <a:pt x="168" y="78"/>
                    </a:lnTo>
                    <a:lnTo>
                      <a:pt x="168" y="83"/>
                    </a:lnTo>
                    <a:lnTo>
                      <a:pt x="168" y="88"/>
                    </a:lnTo>
                    <a:lnTo>
                      <a:pt x="168" y="93"/>
                    </a:lnTo>
                    <a:lnTo>
                      <a:pt x="168" y="97"/>
                    </a:lnTo>
                    <a:lnTo>
                      <a:pt x="168" y="103"/>
                    </a:lnTo>
                    <a:lnTo>
                      <a:pt x="169" y="108"/>
                    </a:lnTo>
                    <a:lnTo>
                      <a:pt x="169" y="113"/>
                    </a:lnTo>
                    <a:lnTo>
                      <a:pt x="169" y="119"/>
                    </a:lnTo>
                    <a:lnTo>
                      <a:pt x="169" y="123"/>
                    </a:lnTo>
                    <a:lnTo>
                      <a:pt x="169" y="129"/>
                    </a:lnTo>
                    <a:lnTo>
                      <a:pt x="169" y="134"/>
                    </a:lnTo>
                    <a:lnTo>
                      <a:pt x="172" y="140"/>
                    </a:lnTo>
                    <a:lnTo>
                      <a:pt x="172" y="145"/>
                    </a:lnTo>
                    <a:lnTo>
                      <a:pt x="172" y="150"/>
                    </a:lnTo>
                    <a:lnTo>
                      <a:pt x="172" y="155"/>
                    </a:lnTo>
                    <a:lnTo>
                      <a:pt x="173" y="160"/>
                    </a:lnTo>
                    <a:lnTo>
                      <a:pt x="173" y="166"/>
                    </a:lnTo>
                    <a:lnTo>
                      <a:pt x="173" y="171"/>
                    </a:lnTo>
                    <a:lnTo>
                      <a:pt x="173" y="177"/>
                    </a:lnTo>
                    <a:lnTo>
                      <a:pt x="173" y="182"/>
                    </a:lnTo>
                    <a:lnTo>
                      <a:pt x="174" y="186"/>
                    </a:lnTo>
                    <a:lnTo>
                      <a:pt x="174" y="191"/>
                    </a:lnTo>
                    <a:lnTo>
                      <a:pt x="174" y="196"/>
                    </a:lnTo>
                    <a:lnTo>
                      <a:pt x="174" y="202"/>
                    </a:lnTo>
                    <a:lnTo>
                      <a:pt x="175" y="205"/>
                    </a:lnTo>
                    <a:lnTo>
                      <a:pt x="175" y="210"/>
                    </a:lnTo>
                    <a:lnTo>
                      <a:pt x="177" y="215"/>
                    </a:lnTo>
                    <a:lnTo>
                      <a:pt x="177" y="220"/>
                    </a:lnTo>
                    <a:lnTo>
                      <a:pt x="177" y="223"/>
                    </a:lnTo>
                    <a:lnTo>
                      <a:pt x="177" y="228"/>
                    </a:lnTo>
                    <a:lnTo>
                      <a:pt x="178" y="231"/>
                    </a:lnTo>
                    <a:lnTo>
                      <a:pt x="178" y="235"/>
                    </a:lnTo>
                    <a:lnTo>
                      <a:pt x="178" y="239"/>
                    </a:lnTo>
                    <a:lnTo>
                      <a:pt x="178" y="243"/>
                    </a:lnTo>
                    <a:lnTo>
                      <a:pt x="179" y="246"/>
                    </a:lnTo>
                    <a:lnTo>
                      <a:pt x="179" y="249"/>
                    </a:lnTo>
                    <a:lnTo>
                      <a:pt x="179" y="252"/>
                    </a:lnTo>
                    <a:lnTo>
                      <a:pt x="180" y="254"/>
                    </a:lnTo>
                    <a:lnTo>
                      <a:pt x="180" y="258"/>
                    </a:lnTo>
                    <a:lnTo>
                      <a:pt x="181" y="259"/>
                    </a:lnTo>
                    <a:lnTo>
                      <a:pt x="181" y="261"/>
                    </a:lnTo>
                    <a:lnTo>
                      <a:pt x="181" y="264"/>
                    </a:lnTo>
                    <a:lnTo>
                      <a:pt x="181" y="266"/>
                    </a:lnTo>
                    <a:lnTo>
                      <a:pt x="183" y="267"/>
                    </a:lnTo>
                    <a:lnTo>
                      <a:pt x="183" y="271"/>
                    </a:lnTo>
                    <a:lnTo>
                      <a:pt x="183" y="272"/>
                    </a:lnTo>
                    <a:lnTo>
                      <a:pt x="183" y="274"/>
                    </a:lnTo>
                    <a:lnTo>
                      <a:pt x="184" y="277"/>
                    </a:lnTo>
                    <a:lnTo>
                      <a:pt x="184" y="278"/>
                    </a:lnTo>
                    <a:lnTo>
                      <a:pt x="184" y="280"/>
                    </a:lnTo>
                    <a:lnTo>
                      <a:pt x="184" y="281"/>
                    </a:lnTo>
                    <a:lnTo>
                      <a:pt x="185" y="284"/>
                    </a:lnTo>
                    <a:lnTo>
                      <a:pt x="185" y="286"/>
                    </a:lnTo>
                    <a:lnTo>
                      <a:pt x="186" y="288"/>
                    </a:lnTo>
                    <a:lnTo>
                      <a:pt x="186" y="290"/>
                    </a:lnTo>
                    <a:lnTo>
                      <a:pt x="186" y="291"/>
                    </a:lnTo>
                    <a:lnTo>
                      <a:pt x="186" y="293"/>
                    </a:lnTo>
                    <a:lnTo>
                      <a:pt x="186" y="294"/>
                    </a:lnTo>
                    <a:lnTo>
                      <a:pt x="186" y="297"/>
                    </a:lnTo>
                    <a:lnTo>
                      <a:pt x="187" y="299"/>
                    </a:lnTo>
                    <a:lnTo>
                      <a:pt x="187" y="300"/>
                    </a:lnTo>
                    <a:lnTo>
                      <a:pt x="187" y="303"/>
                    </a:lnTo>
                    <a:lnTo>
                      <a:pt x="187" y="304"/>
                    </a:lnTo>
                    <a:lnTo>
                      <a:pt x="187" y="306"/>
                    </a:lnTo>
                    <a:lnTo>
                      <a:pt x="187" y="307"/>
                    </a:lnTo>
                    <a:lnTo>
                      <a:pt x="189" y="309"/>
                    </a:lnTo>
                    <a:lnTo>
                      <a:pt x="189" y="311"/>
                    </a:lnTo>
                    <a:lnTo>
                      <a:pt x="189" y="312"/>
                    </a:lnTo>
                    <a:lnTo>
                      <a:pt x="189" y="313"/>
                    </a:lnTo>
                    <a:lnTo>
                      <a:pt x="190" y="316"/>
                    </a:lnTo>
                    <a:lnTo>
                      <a:pt x="190" y="317"/>
                    </a:lnTo>
                    <a:lnTo>
                      <a:pt x="190" y="318"/>
                    </a:lnTo>
                    <a:lnTo>
                      <a:pt x="190" y="319"/>
                    </a:lnTo>
                    <a:lnTo>
                      <a:pt x="190" y="322"/>
                    </a:lnTo>
                    <a:lnTo>
                      <a:pt x="190" y="323"/>
                    </a:lnTo>
                    <a:lnTo>
                      <a:pt x="190" y="325"/>
                    </a:lnTo>
                    <a:lnTo>
                      <a:pt x="190" y="328"/>
                    </a:lnTo>
                    <a:lnTo>
                      <a:pt x="190" y="329"/>
                    </a:lnTo>
                    <a:lnTo>
                      <a:pt x="190" y="331"/>
                    </a:lnTo>
                    <a:lnTo>
                      <a:pt x="190" y="332"/>
                    </a:lnTo>
                    <a:lnTo>
                      <a:pt x="190" y="334"/>
                    </a:lnTo>
                    <a:lnTo>
                      <a:pt x="190" y="336"/>
                    </a:lnTo>
                    <a:lnTo>
                      <a:pt x="190" y="337"/>
                    </a:lnTo>
                    <a:lnTo>
                      <a:pt x="190" y="339"/>
                    </a:lnTo>
                    <a:lnTo>
                      <a:pt x="190" y="341"/>
                    </a:lnTo>
                    <a:lnTo>
                      <a:pt x="190" y="342"/>
                    </a:lnTo>
                    <a:lnTo>
                      <a:pt x="190" y="344"/>
                    </a:lnTo>
                    <a:lnTo>
                      <a:pt x="190" y="347"/>
                    </a:lnTo>
                    <a:lnTo>
                      <a:pt x="190" y="348"/>
                    </a:lnTo>
                    <a:lnTo>
                      <a:pt x="190" y="350"/>
                    </a:lnTo>
                    <a:lnTo>
                      <a:pt x="189" y="351"/>
                    </a:lnTo>
                    <a:lnTo>
                      <a:pt x="189" y="353"/>
                    </a:lnTo>
                    <a:lnTo>
                      <a:pt x="189" y="355"/>
                    </a:lnTo>
                    <a:lnTo>
                      <a:pt x="187" y="356"/>
                    </a:lnTo>
                    <a:lnTo>
                      <a:pt x="187" y="358"/>
                    </a:lnTo>
                    <a:lnTo>
                      <a:pt x="186" y="360"/>
                    </a:lnTo>
                    <a:lnTo>
                      <a:pt x="185" y="362"/>
                    </a:lnTo>
                    <a:lnTo>
                      <a:pt x="184" y="363"/>
                    </a:lnTo>
                    <a:lnTo>
                      <a:pt x="184" y="364"/>
                    </a:lnTo>
                    <a:lnTo>
                      <a:pt x="183" y="364"/>
                    </a:lnTo>
                    <a:lnTo>
                      <a:pt x="183" y="367"/>
                    </a:lnTo>
                    <a:lnTo>
                      <a:pt x="181" y="368"/>
                    </a:lnTo>
                    <a:lnTo>
                      <a:pt x="181" y="369"/>
                    </a:lnTo>
                    <a:lnTo>
                      <a:pt x="180" y="370"/>
                    </a:lnTo>
                    <a:lnTo>
                      <a:pt x="179" y="372"/>
                    </a:lnTo>
                    <a:lnTo>
                      <a:pt x="179" y="373"/>
                    </a:lnTo>
                    <a:lnTo>
                      <a:pt x="178" y="374"/>
                    </a:lnTo>
                    <a:lnTo>
                      <a:pt x="177" y="375"/>
                    </a:lnTo>
                    <a:lnTo>
                      <a:pt x="177" y="377"/>
                    </a:lnTo>
                    <a:lnTo>
                      <a:pt x="174" y="379"/>
                    </a:lnTo>
                    <a:lnTo>
                      <a:pt x="174" y="380"/>
                    </a:lnTo>
                    <a:lnTo>
                      <a:pt x="173" y="382"/>
                    </a:lnTo>
                    <a:lnTo>
                      <a:pt x="173" y="383"/>
                    </a:lnTo>
                    <a:lnTo>
                      <a:pt x="172" y="385"/>
                    </a:lnTo>
                    <a:lnTo>
                      <a:pt x="169" y="387"/>
                    </a:lnTo>
                    <a:lnTo>
                      <a:pt x="168" y="388"/>
                    </a:lnTo>
                    <a:lnTo>
                      <a:pt x="168" y="389"/>
                    </a:lnTo>
                    <a:lnTo>
                      <a:pt x="167" y="392"/>
                    </a:lnTo>
                    <a:lnTo>
                      <a:pt x="167" y="393"/>
                    </a:lnTo>
                    <a:lnTo>
                      <a:pt x="165" y="394"/>
                    </a:lnTo>
                    <a:lnTo>
                      <a:pt x="165" y="396"/>
                    </a:lnTo>
                    <a:lnTo>
                      <a:pt x="164" y="398"/>
                    </a:lnTo>
                    <a:lnTo>
                      <a:pt x="162" y="400"/>
                    </a:lnTo>
                    <a:lnTo>
                      <a:pt x="161" y="401"/>
                    </a:lnTo>
                    <a:lnTo>
                      <a:pt x="160" y="402"/>
                    </a:lnTo>
                    <a:lnTo>
                      <a:pt x="160" y="404"/>
                    </a:lnTo>
                    <a:lnTo>
                      <a:pt x="159" y="406"/>
                    </a:lnTo>
                    <a:lnTo>
                      <a:pt x="158" y="406"/>
                    </a:lnTo>
                    <a:lnTo>
                      <a:pt x="158" y="408"/>
                    </a:lnTo>
                    <a:lnTo>
                      <a:pt x="155" y="410"/>
                    </a:lnTo>
                    <a:lnTo>
                      <a:pt x="155" y="411"/>
                    </a:lnTo>
                    <a:lnTo>
                      <a:pt x="154" y="412"/>
                    </a:lnTo>
                    <a:lnTo>
                      <a:pt x="154" y="414"/>
                    </a:lnTo>
                    <a:lnTo>
                      <a:pt x="153" y="415"/>
                    </a:lnTo>
                    <a:lnTo>
                      <a:pt x="152" y="417"/>
                    </a:lnTo>
                    <a:lnTo>
                      <a:pt x="150" y="418"/>
                    </a:lnTo>
                    <a:lnTo>
                      <a:pt x="150" y="419"/>
                    </a:lnTo>
                    <a:lnTo>
                      <a:pt x="149" y="420"/>
                    </a:lnTo>
                    <a:lnTo>
                      <a:pt x="148" y="423"/>
                    </a:lnTo>
                    <a:lnTo>
                      <a:pt x="147" y="425"/>
                    </a:lnTo>
                    <a:lnTo>
                      <a:pt x="146" y="426"/>
                    </a:lnTo>
                    <a:lnTo>
                      <a:pt x="144" y="427"/>
                    </a:lnTo>
                    <a:lnTo>
                      <a:pt x="144" y="429"/>
                    </a:lnTo>
                    <a:lnTo>
                      <a:pt x="150" y="506"/>
                    </a:lnTo>
                    <a:lnTo>
                      <a:pt x="152" y="506"/>
                    </a:lnTo>
                    <a:lnTo>
                      <a:pt x="153" y="508"/>
                    </a:lnTo>
                    <a:lnTo>
                      <a:pt x="154" y="508"/>
                    </a:lnTo>
                    <a:lnTo>
                      <a:pt x="156" y="509"/>
                    </a:lnTo>
                    <a:lnTo>
                      <a:pt x="158" y="510"/>
                    </a:lnTo>
                    <a:lnTo>
                      <a:pt x="160" y="512"/>
                    </a:lnTo>
                    <a:lnTo>
                      <a:pt x="160" y="513"/>
                    </a:lnTo>
                    <a:lnTo>
                      <a:pt x="162" y="513"/>
                    </a:lnTo>
                    <a:lnTo>
                      <a:pt x="164" y="514"/>
                    </a:lnTo>
                    <a:lnTo>
                      <a:pt x="165" y="514"/>
                    </a:lnTo>
                    <a:lnTo>
                      <a:pt x="167" y="516"/>
                    </a:lnTo>
                    <a:lnTo>
                      <a:pt x="168" y="516"/>
                    </a:lnTo>
                    <a:lnTo>
                      <a:pt x="168" y="518"/>
                    </a:lnTo>
                    <a:lnTo>
                      <a:pt x="169" y="518"/>
                    </a:lnTo>
                    <a:lnTo>
                      <a:pt x="172" y="519"/>
                    </a:lnTo>
                    <a:lnTo>
                      <a:pt x="173" y="520"/>
                    </a:lnTo>
                    <a:lnTo>
                      <a:pt x="174" y="521"/>
                    </a:lnTo>
                    <a:lnTo>
                      <a:pt x="177" y="522"/>
                    </a:lnTo>
                    <a:lnTo>
                      <a:pt x="178" y="522"/>
                    </a:lnTo>
                    <a:lnTo>
                      <a:pt x="179" y="523"/>
                    </a:lnTo>
                    <a:lnTo>
                      <a:pt x="180" y="525"/>
                    </a:lnTo>
                    <a:lnTo>
                      <a:pt x="181" y="526"/>
                    </a:lnTo>
                    <a:lnTo>
                      <a:pt x="183" y="527"/>
                    </a:lnTo>
                    <a:lnTo>
                      <a:pt x="184" y="528"/>
                    </a:lnTo>
                    <a:lnTo>
                      <a:pt x="186" y="529"/>
                    </a:lnTo>
                    <a:lnTo>
                      <a:pt x="187" y="531"/>
                    </a:lnTo>
                    <a:lnTo>
                      <a:pt x="189" y="531"/>
                    </a:lnTo>
                    <a:lnTo>
                      <a:pt x="190" y="532"/>
                    </a:lnTo>
                    <a:lnTo>
                      <a:pt x="191" y="533"/>
                    </a:lnTo>
                    <a:lnTo>
                      <a:pt x="192" y="533"/>
                    </a:lnTo>
                    <a:lnTo>
                      <a:pt x="193" y="535"/>
                    </a:lnTo>
                    <a:lnTo>
                      <a:pt x="195" y="535"/>
                    </a:lnTo>
                    <a:lnTo>
                      <a:pt x="196" y="537"/>
                    </a:lnTo>
                    <a:lnTo>
                      <a:pt x="197" y="538"/>
                    </a:lnTo>
                    <a:lnTo>
                      <a:pt x="198" y="539"/>
                    </a:lnTo>
                    <a:lnTo>
                      <a:pt x="200" y="540"/>
                    </a:lnTo>
                    <a:lnTo>
                      <a:pt x="202" y="541"/>
                    </a:lnTo>
                    <a:lnTo>
                      <a:pt x="203" y="542"/>
                    </a:lnTo>
                    <a:lnTo>
                      <a:pt x="205" y="545"/>
                    </a:lnTo>
                    <a:lnTo>
                      <a:pt x="206" y="546"/>
                    </a:lnTo>
                    <a:lnTo>
                      <a:pt x="209" y="547"/>
                    </a:lnTo>
                    <a:lnTo>
                      <a:pt x="209" y="550"/>
                    </a:lnTo>
                    <a:lnTo>
                      <a:pt x="210" y="551"/>
                    </a:lnTo>
                    <a:lnTo>
                      <a:pt x="210" y="552"/>
                    </a:lnTo>
                    <a:lnTo>
                      <a:pt x="211" y="553"/>
                    </a:lnTo>
                    <a:lnTo>
                      <a:pt x="211" y="554"/>
                    </a:lnTo>
                    <a:lnTo>
                      <a:pt x="211" y="556"/>
                    </a:lnTo>
                    <a:lnTo>
                      <a:pt x="211" y="557"/>
                    </a:lnTo>
                    <a:lnTo>
                      <a:pt x="211" y="559"/>
                    </a:lnTo>
                    <a:lnTo>
                      <a:pt x="211" y="560"/>
                    </a:lnTo>
                    <a:lnTo>
                      <a:pt x="211" y="561"/>
                    </a:lnTo>
                    <a:lnTo>
                      <a:pt x="211" y="564"/>
                    </a:lnTo>
                    <a:lnTo>
                      <a:pt x="211" y="565"/>
                    </a:lnTo>
                    <a:lnTo>
                      <a:pt x="211" y="567"/>
                    </a:lnTo>
                    <a:lnTo>
                      <a:pt x="211" y="569"/>
                    </a:lnTo>
                    <a:lnTo>
                      <a:pt x="211" y="571"/>
                    </a:lnTo>
                    <a:lnTo>
                      <a:pt x="211" y="573"/>
                    </a:lnTo>
                    <a:lnTo>
                      <a:pt x="211" y="575"/>
                    </a:lnTo>
                    <a:lnTo>
                      <a:pt x="211" y="577"/>
                    </a:lnTo>
                    <a:lnTo>
                      <a:pt x="211" y="578"/>
                    </a:lnTo>
                    <a:lnTo>
                      <a:pt x="211" y="580"/>
                    </a:lnTo>
                    <a:lnTo>
                      <a:pt x="210" y="583"/>
                    </a:lnTo>
                    <a:lnTo>
                      <a:pt x="210" y="584"/>
                    </a:lnTo>
                    <a:lnTo>
                      <a:pt x="210" y="586"/>
                    </a:lnTo>
                    <a:lnTo>
                      <a:pt x="210" y="589"/>
                    </a:lnTo>
                    <a:lnTo>
                      <a:pt x="210" y="590"/>
                    </a:lnTo>
                    <a:lnTo>
                      <a:pt x="210" y="592"/>
                    </a:lnTo>
                    <a:lnTo>
                      <a:pt x="210" y="594"/>
                    </a:lnTo>
                    <a:lnTo>
                      <a:pt x="210" y="595"/>
                    </a:lnTo>
                    <a:lnTo>
                      <a:pt x="210" y="596"/>
                    </a:lnTo>
                    <a:lnTo>
                      <a:pt x="210" y="597"/>
                    </a:lnTo>
                    <a:lnTo>
                      <a:pt x="210" y="598"/>
                    </a:lnTo>
                    <a:lnTo>
                      <a:pt x="210" y="601"/>
                    </a:lnTo>
                    <a:lnTo>
                      <a:pt x="210" y="602"/>
                    </a:lnTo>
                    <a:lnTo>
                      <a:pt x="210" y="603"/>
                    </a:lnTo>
                    <a:lnTo>
                      <a:pt x="209" y="604"/>
                    </a:lnTo>
                    <a:lnTo>
                      <a:pt x="208" y="605"/>
                    </a:lnTo>
                    <a:lnTo>
                      <a:pt x="206" y="605"/>
                    </a:lnTo>
                    <a:lnTo>
                      <a:pt x="205" y="607"/>
                    </a:lnTo>
                    <a:lnTo>
                      <a:pt x="204" y="607"/>
                    </a:lnTo>
                    <a:lnTo>
                      <a:pt x="202" y="608"/>
                    </a:lnTo>
                    <a:lnTo>
                      <a:pt x="200" y="608"/>
                    </a:lnTo>
                    <a:lnTo>
                      <a:pt x="198" y="608"/>
                    </a:lnTo>
                    <a:lnTo>
                      <a:pt x="196" y="609"/>
                    </a:lnTo>
                    <a:lnTo>
                      <a:pt x="195" y="610"/>
                    </a:lnTo>
                    <a:lnTo>
                      <a:pt x="192" y="610"/>
                    </a:lnTo>
                    <a:lnTo>
                      <a:pt x="190" y="611"/>
                    </a:lnTo>
                    <a:lnTo>
                      <a:pt x="187" y="613"/>
                    </a:lnTo>
                    <a:lnTo>
                      <a:pt x="186" y="613"/>
                    </a:lnTo>
                    <a:lnTo>
                      <a:pt x="185" y="613"/>
                    </a:lnTo>
                    <a:lnTo>
                      <a:pt x="184" y="613"/>
                    </a:lnTo>
                    <a:lnTo>
                      <a:pt x="183" y="614"/>
                    </a:lnTo>
                    <a:lnTo>
                      <a:pt x="181" y="614"/>
                    </a:lnTo>
                    <a:lnTo>
                      <a:pt x="179" y="615"/>
                    </a:lnTo>
                    <a:lnTo>
                      <a:pt x="178" y="615"/>
                    </a:lnTo>
                    <a:lnTo>
                      <a:pt x="174" y="616"/>
                    </a:lnTo>
                    <a:lnTo>
                      <a:pt x="173" y="616"/>
                    </a:lnTo>
                    <a:lnTo>
                      <a:pt x="172" y="617"/>
                    </a:lnTo>
                    <a:lnTo>
                      <a:pt x="168" y="618"/>
                    </a:lnTo>
                    <a:lnTo>
                      <a:pt x="167" y="620"/>
                    </a:lnTo>
                    <a:lnTo>
                      <a:pt x="165" y="621"/>
                    </a:lnTo>
                    <a:lnTo>
                      <a:pt x="164" y="621"/>
                    </a:lnTo>
                    <a:lnTo>
                      <a:pt x="164" y="622"/>
                    </a:lnTo>
                    <a:lnTo>
                      <a:pt x="162" y="623"/>
                    </a:lnTo>
                    <a:lnTo>
                      <a:pt x="161" y="624"/>
                    </a:lnTo>
                    <a:lnTo>
                      <a:pt x="160" y="626"/>
                    </a:lnTo>
                    <a:lnTo>
                      <a:pt x="160" y="627"/>
                    </a:lnTo>
                    <a:lnTo>
                      <a:pt x="160" y="629"/>
                    </a:lnTo>
                    <a:lnTo>
                      <a:pt x="160" y="630"/>
                    </a:lnTo>
                    <a:lnTo>
                      <a:pt x="160" y="633"/>
                    </a:lnTo>
                    <a:lnTo>
                      <a:pt x="160" y="634"/>
                    </a:lnTo>
                    <a:lnTo>
                      <a:pt x="159" y="635"/>
                    </a:lnTo>
                    <a:lnTo>
                      <a:pt x="159" y="636"/>
                    </a:lnTo>
                    <a:lnTo>
                      <a:pt x="159" y="637"/>
                    </a:lnTo>
                    <a:lnTo>
                      <a:pt x="159" y="639"/>
                    </a:lnTo>
                    <a:lnTo>
                      <a:pt x="159" y="641"/>
                    </a:lnTo>
                    <a:lnTo>
                      <a:pt x="159" y="642"/>
                    </a:lnTo>
                    <a:lnTo>
                      <a:pt x="159" y="643"/>
                    </a:lnTo>
                    <a:lnTo>
                      <a:pt x="159" y="646"/>
                    </a:lnTo>
                    <a:lnTo>
                      <a:pt x="159" y="647"/>
                    </a:lnTo>
                    <a:lnTo>
                      <a:pt x="159" y="648"/>
                    </a:lnTo>
                    <a:lnTo>
                      <a:pt x="159" y="649"/>
                    </a:lnTo>
                    <a:lnTo>
                      <a:pt x="159" y="652"/>
                    </a:lnTo>
                    <a:lnTo>
                      <a:pt x="159" y="653"/>
                    </a:lnTo>
                    <a:lnTo>
                      <a:pt x="159" y="654"/>
                    </a:lnTo>
                    <a:lnTo>
                      <a:pt x="159" y="656"/>
                    </a:lnTo>
                    <a:lnTo>
                      <a:pt x="160" y="658"/>
                    </a:lnTo>
                    <a:lnTo>
                      <a:pt x="160" y="659"/>
                    </a:lnTo>
                    <a:lnTo>
                      <a:pt x="160" y="661"/>
                    </a:lnTo>
                    <a:lnTo>
                      <a:pt x="160" y="662"/>
                    </a:lnTo>
                    <a:lnTo>
                      <a:pt x="160" y="665"/>
                    </a:lnTo>
                    <a:lnTo>
                      <a:pt x="160" y="666"/>
                    </a:lnTo>
                    <a:lnTo>
                      <a:pt x="160" y="668"/>
                    </a:lnTo>
                    <a:lnTo>
                      <a:pt x="160" y="671"/>
                    </a:lnTo>
                    <a:lnTo>
                      <a:pt x="160" y="672"/>
                    </a:lnTo>
                    <a:lnTo>
                      <a:pt x="160" y="673"/>
                    </a:lnTo>
                    <a:lnTo>
                      <a:pt x="160" y="675"/>
                    </a:lnTo>
                    <a:lnTo>
                      <a:pt x="160" y="677"/>
                    </a:lnTo>
                    <a:lnTo>
                      <a:pt x="160" y="679"/>
                    </a:lnTo>
                    <a:lnTo>
                      <a:pt x="160" y="680"/>
                    </a:lnTo>
                    <a:lnTo>
                      <a:pt x="160" y="681"/>
                    </a:lnTo>
                    <a:lnTo>
                      <a:pt x="160" y="684"/>
                    </a:lnTo>
                    <a:lnTo>
                      <a:pt x="160" y="686"/>
                    </a:lnTo>
                    <a:lnTo>
                      <a:pt x="160" y="687"/>
                    </a:lnTo>
                    <a:lnTo>
                      <a:pt x="160" y="689"/>
                    </a:lnTo>
                    <a:lnTo>
                      <a:pt x="161" y="690"/>
                    </a:lnTo>
                    <a:lnTo>
                      <a:pt x="161" y="692"/>
                    </a:lnTo>
                    <a:lnTo>
                      <a:pt x="161" y="693"/>
                    </a:lnTo>
                    <a:lnTo>
                      <a:pt x="161" y="694"/>
                    </a:lnTo>
                    <a:lnTo>
                      <a:pt x="161" y="696"/>
                    </a:lnTo>
                    <a:lnTo>
                      <a:pt x="162" y="698"/>
                    </a:lnTo>
                    <a:lnTo>
                      <a:pt x="162" y="699"/>
                    </a:lnTo>
                    <a:lnTo>
                      <a:pt x="162" y="700"/>
                    </a:lnTo>
                    <a:lnTo>
                      <a:pt x="162" y="702"/>
                    </a:lnTo>
                    <a:lnTo>
                      <a:pt x="162" y="704"/>
                    </a:lnTo>
                    <a:lnTo>
                      <a:pt x="162" y="705"/>
                    </a:lnTo>
                    <a:lnTo>
                      <a:pt x="162" y="706"/>
                    </a:lnTo>
                    <a:lnTo>
                      <a:pt x="162" y="707"/>
                    </a:lnTo>
                    <a:lnTo>
                      <a:pt x="162" y="710"/>
                    </a:lnTo>
                    <a:lnTo>
                      <a:pt x="162" y="711"/>
                    </a:lnTo>
                    <a:lnTo>
                      <a:pt x="162" y="712"/>
                    </a:lnTo>
                    <a:lnTo>
                      <a:pt x="164" y="713"/>
                    </a:lnTo>
                    <a:lnTo>
                      <a:pt x="164" y="715"/>
                    </a:lnTo>
                    <a:lnTo>
                      <a:pt x="164" y="716"/>
                    </a:lnTo>
                    <a:lnTo>
                      <a:pt x="165" y="717"/>
                    </a:lnTo>
                    <a:lnTo>
                      <a:pt x="165" y="718"/>
                    </a:lnTo>
                    <a:lnTo>
                      <a:pt x="166" y="718"/>
                    </a:lnTo>
                    <a:lnTo>
                      <a:pt x="167" y="719"/>
                    </a:lnTo>
                    <a:lnTo>
                      <a:pt x="168" y="722"/>
                    </a:lnTo>
                    <a:lnTo>
                      <a:pt x="169" y="723"/>
                    </a:lnTo>
                    <a:lnTo>
                      <a:pt x="172" y="724"/>
                    </a:lnTo>
                    <a:lnTo>
                      <a:pt x="173" y="724"/>
                    </a:lnTo>
                    <a:lnTo>
                      <a:pt x="174" y="726"/>
                    </a:lnTo>
                    <a:lnTo>
                      <a:pt x="177" y="728"/>
                    </a:lnTo>
                    <a:lnTo>
                      <a:pt x="179" y="729"/>
                    </a:lnTo>
                    <a:lnTo>
                      <a:pt x="180" y="731"/>
                    </a:lnTo>
                    <a:lnTo>
                      <a:pt x="183" y="732"/>
                    </a:lnTo>
                    <a:lnTo>
                      <a:pt x="184" y="734"/>
                    </a:lnTo>
                    <a:lnTo>
                      <a:pt x="186" y="735"/>
                    </a:lnTo>
                    <a:lnTo>
                      <a:pt x="187" y="736"/>
                    </a:lnTo>
                    <a:lnTo>
                      <a:pt x="190" y="737"/>
                    </a:lnTo>
                    <a:lnTo>
                      <a:pt x="191" y="738"/>
                    </a:lnTo>
                    <a:lnTo>
                      <a:pt x="192" y="741"/>
                    </a:lnTo>
                    <a:lnTo>
                      <a:pt x="195" y="741"/>
                    </a:lnTo>
                    <a:lnTo>
                      <a:pt x="196" y="742"/>
                    </a:lnTo>
                    <a:lnTo>
                      <a:pt x="197" y="743"/>
                    </a:lnTo>
                    <a:lnTo>
                      <a:pt x="199" y="744"/>
                    </a:lnTo>
                    <a:lnTo>
                      <a:pt x="200" y="745"/>
                    </a:lnTo>
                    <a:lnTo>
                      <a:pt x="202" y="747"/>
                    </a:lnTo>
                    <a:lnTo>
                      <a:pt x="202" y="748"/>
                    </a:lnTo>
                    <a:lnTo>
                      <a:pt x="204" y="750"/>
                    </a:lnTo>
                    <a:lnTo>
                      <a:pt x="204" y="751"/>
                    </a:lnTo>
                    <a:lnTo>
                      <a:pt x="203" y="754"/>
                    </a:lnTo>
                    <a:lnTo>
                      <a:pt x="203" y="755"/>
                    </a:lnTo>
                    <a:lnTo>
                      <a:pt x="203" y="756"/>
                    </a:lnTo>
                    <a:lnTo>
                      <a:pt x="202" y="757"/>
                    </a:lnTo>
                    <a:lnTo>
                      <a:pt x="202" y="760"/>
                    </a:lnTo>
                    <a:lnTo>
                      <a:pt x="202" y="761"/>
                    </a:lnTo>
                    <a:lnTo>
                      <a:pt x="202" y="762"/>
                    </a:lnTo>
                    <a:lnTo>
                      <a:pt x="202" y="763"/>
                    </a:lnTo>
                    <a:lnTo>
                      <a:pt x="202" y="764"/>
                    </a:lnTo>
                    <a:lnTo>
                      <a:pt x="200" y="766"/>
                    </a:lnTo>
                    <a:lnTo>
                      <a:pt x="200" y="767"/>
                    </a:lnTo>
                    <a:lnTo>
                      <a:pt x="200" y="768"/>
                    </a:lnTo>
                    <a:lnTo>
                      <a:pt x="200" y="769"/>
                    </a:lnTo>
                    <a:lnTo>
                      <a:pt x="200" y="770"/>
                    </a:lnTo>
                    <a:lnTo>
                      <a:pt x="200" y="772"/>
                    </a:lnTo>
                    <a:lnTo>
                      <a:pt x="199" y="773"/>
                    </a:lnTo>
                    <a:lnTo>
                      <a:pt x="199" y="775"/>
                    </a:lnTo>
                    <a:lnTo>
                      <a:pt x="198" y="775"/>
                    </a:lnTo>
                    <a:lnTo>
                      <a:pt x="198" y="778"/>
                    </a:lnTo>
                    <a:lnTo>
                      <a:pt x="198" y="779"/>
                    </a:lnTo>
                    <a:lnTo>
                      <a:pt x="197" y="780"/>
                    </a:lnTo>
                    <a:lnTo>
                      <a:pt x="197" y="781"/>
                    </a:lnTo>
                    <a:lnTo>
                      <a:pt x="197" y="783"/>
                    </a:lnTo>
                    <a:lnTo>
                      <a:pt x="197" y="785"/>
                    </a:lnTo>
                    <a:lnTo>
                      <a:pt x="197" y="787"/>
                    </a:lnTo>
                    <a:lnTo>
                      <a:pt x="197" y="788"/>
                    </a:lnTo>
                    <a:lnTo>
                      <a:pt x="196" y="789"/>
                    </a:lnTo>
                    <a:lnTo>
                      <a:pt x="196" y="792"/>
                    </a:lnTo>
                    <a:lnTo>
                      <a:pt x="196" y="793"/>
                    </a:lnTo>
                    <a:lnTo>
                      <a:pt x="196" y="794"/>
                    </a:lnTo>
                    <a:lnTo>
                      <a:pt x="195" y="795"/>
                    </a:lnTo>
                    <a:lnTo>
                      <a:pt x="195" y="797"/>
                    </a:lnTo>
                    <a:lnTo>
                      <a:pt x="195" y="798"/>
                    </a:lnTo>
                    <a:lnTo>
                      <a:pt x="195" y="799"/>
                    </a:lnTo>
                    <a:lnTo>
                      <a:pt x="195" y="801"/>
                    </a:lnTo>
                    <a:lnTo>
                      <a:pt x="195" y="802"/>
                    </a:lnTo>
                    <a:lnTo>
                      <a:pt x="195" y="805"/>
                    </a:lnTo>
                    <a:lnTo>
                      <a:pt x="193" y="805"/>
                    </a:lnTo>
                    <a:lnTo>
                      <a:pt x="193" y="806"/>
                    </a:lnTo>
                    <a:lnTo>
                      <a:pt x="192" y="807"/>
                    </a:lnTo>
                    <a:lnTo>
                      <a:pt x="192" y="810"/>
                    </a:lnTo>
                    <a:lnTo>
                      <a:pt x="192" y="812"/>
                    </a:lnTo>
                    <a:lnTo>
                      <a:pt x="192" y="813"/>
                    </a:lnTo>
                    <a:lnTo>
                      <a:pt x="192" y="816"/>
                    </a:lnTo>
                    <a:lnTo>
                      <a:pt x="78" y="843"/>
                    </a:lnTo>
                    <a:lnTo>
                      <a:pt x="78" y="842"/>
                    </a:lnTo>
                    <a:lnTo>
                      <a:pt x="78" y="840"/>
                    </a:lnTo>
                    <a:lnTo>
                      <a:pt x="78" y="838"/>
                    </a:lnTo>
                    <a:lnTo>
                      <a:pt x="78" y="836"/>
                    </a:lnTo>
                    <a:lnTo>
                      <a:pt x="76" y="835"/>
                    </a:lnTo>
                    <a:lnTo>
                      <a:pt x="76" y="832"/>
                    </a:lnTo>
                    <a:lnTo>
                      <a:pt x="76" y="830"/>
                    </a:lnTo>
                    <a:lnTo>
                      <a:pt x="76" y="826"/>
                    </a:lnTo>
                    <a:lnTo>
                      <a:pt x="75" y="824"/>
                    </a:lnTo>
                    <a:lnTo>
                      <a:pt x="75" y="820"/>
                    </a:lnTo>
                    <a:lnTo>
                      <a:pt x="75" y="817"/>
                    </a:lnTo>
                    <a:lnTo>
                      <a:pt x="75" y="813"/>
                    </a:lnTo>
                    <a:lnTo>
                      <a:pt x="75" y="808"/>
                    </a:lnTo>
                    <a:lnTo>
                      <a:pt x="75" y="805"/>
                    </a:lnTo>
                    <a:lnTo>
                      <a:pt x="74" y="799"/>
                    </a:lnTo>
                    <a:lnTo>
                      <a:pt x="74" y="794"/>
                    </a:lnTo>
                    <a:lnTo>
                      <a:pt x="74" y="789"/>
                    </a:lnTo>
                    <a:lnTo>
                      <a:pt x="74" y="785"/>
                    </a:lnTo>
                    <a:lnTo>
                      <a:pt x="73" y="779"/>
                    </a:lnTo>
                    <a:lnTo>
                      <a:pt x="73" y="774"/>
                    </a:lnTo>
                    <a:lnTo>
                      <a:pt x="73" y="768"/>
                    </a:lnTo>
                    <a:lnTo>
                      <a:pt x="72" y="763"/>
                    </a:lnTo>
                    <a:lnTo>
                      <a:pt x="72" y="756"/>
                    </a:lnTo>
                    <a:lnTo>
                      <a:pt x="70" y="750"/>
                    </a:lnTo>
                    <a:lnTo>
                      <a:pt x="70" y="743"/>
                    </a:lnTo>
                    <a:lnTo>
                      <a:pt x="70" y="737"/>
                    </a:lnTo>
                    <a:lnTo>
                      <a:pt x="69" y="731"/>
                    </a:lnTo>
                    <a:lnTo>
                      <a:pt x="69" y="724"/>
                    </a:lnTo>
                    <a:lnTo>
                      <a:pt x="69" y="718"/>
                    </a:lnTo>
                    <a:lnTo>
                      <a:pt x="69" y="712"/>
                    </a:lnTo>
                    <a:lnTo>
                      <a:pt x="68" y="705"/>
                    </a:lnTo>
                    <a:lnTo>
                      <a:pt x="67" y="698"/>
                    </a:lnTo>
                    <a:lnTo>
                      <a:pt x="67" y="691"/>
                    </a:lnTo>
                    <a:lnTo>
                      <a:pt x="67" y="684"/>
                    </a:lnTo>
                    <a:lnTo>
                      <a:pt x="66" y="677"/>
                    </a:lnTo>
                    <a:lnTo>
                      <a:pt x="66" y="671"/>
                    </a:lnTo>
                    <a:lnTo>
                      <a:pt x="66" y="662"/>
                    </a:lnTo>
                    <a:lnTo>
                      <a:pt x="66" y="656"/>
                    </a:lnTo>
                    <a:lnTo>
                      <a:pt x="65" y="649"/>
                    </a:lnTo>
                    <a:lnTo>
                      <a:pt x="65" y="642"/>
                    </a:lnTo>
                    <a:lnTo>
                      <a:pt x="65" y="634"/>
                    </a:lnTo>
                    <a:lnTo>
                      <a:pt x="63" y="627"/>
                    </a:lnTo>
                    <a:lnTo>
                      <a:pt x="62" y="621"/>
                    </a:lnTo>
                    <a:lnTo>
                      <a:pt x="62" y="614"/>
                    </a:lnTo>
                    <a:lnTo>
                      <a:pt x="62" y="607"/>
                    </a:lnTo>
                    <a:lnTo>
                      <a:pt x="62" y="601"/>
                    </a:lnTo>
                    <a:lnTo>
                      <a:pt x="61" y="594"/>
                    </a:lnTo>
                    <a:lnTo>
                      <a:pt x="61" y="586"/>
                    </a:lnTo>
                    <a:lnTo>
                      <a:pt x="61" y="579"/>
                    </a:lnTo>
                    <a:lnTo>
                      <a:pt x="60" y="573"/>
                    </a:lnTo>
                    <a:lnTo>
                      <a:pt x="60" y="566"/>
                    </a:lnTo>
                    <a:lnTo>
                      <a:pt x="60" y="560"/>
                    </a:lnTo>
                    <a:lnTo>
                      <a:pt x="60" y="554"/>
                    </a:lnTo>
                    <a:lnTo>
                      <a:pt x="60" y="548"/>
                    </a:lnTo>
                    <a:lnTo>
                      <a:pt x="59" y="542"/>
                    </a:lnTo>
                    <a:lnTo>
                      <a:pt x="59" y="537"/>
                    </a:lnTo>
                    <a:lnTo>
                      <a:pt x="57" y="532"/>
                    </a:lnTo>
                    <a:lnTo>
                      <a:pt x="57" y="526"/>
                    </a:lnTo>
                    <a:lnTo>
                      <a:pt x="57" y="520"/>
                    </a:lnTo>
                    <a:lnTo>
                      <a:pt x="57" y="515"/>
                    </a:lnTo>
                    <a:lnTo>
                      <a:pt x="57" y="510"/>
                    </a:lnTo>
                    <a:lnTo>
                      <a:pt x="57" y="506"/>
                    </a:lnTo>
                    <a:lnTo>
                      <a:pt x="56" y="501"/>
                    </a:lnTo>
                    <a:lnTo>
                      <a:pt x="56" y="496"/>
                    </a:lnTo>
                    <a:lnTo>
                      <a:pt x="55" y="491"/>
                    </a:lnTo>
                    <a:lnTo>
                      <a:pt x="55" y="487"/>
                    </a:lnTo>
                    <a:lnTo>
                      <a:pt x="55" y="483"/>
                    </a:lnTo>
                    <a:lnTo>
                      <a:pt x="55" y="480"/>
                    </a:lnTo>
                    <a:lnTo>
                      <a:pt x="54" y="475"/>
                    </a:lnTo>
                    <a:lnTo>
                      <a:pt x="54" y="471"/>
                    </a:lnTo>
                    <a:lnTo>
                      <a:pt x="53" y="465"/>
                    </a:lnTo>
                    <a:lnTo>
                      <a:pt x="53" y="462"/>
                    </a:lnTo>
                    <a:lnTo>
                      <a:pt x="53" y="457"/>
                    </a:lnTo>
                    <a:lnTo>
                      <a:pt x="53" y="453"/>
                    </a:lnTo>
                    <a:lnTo>
                      <a:pt x="53" y="449"/>
                    </a:lnTo>
                    <a:lnTo>
                      <a:pt x="51" y="445"/>
                    </a:lnTo>
                    <a:lnTo>
                      <a:pt x="51" y="442"/>
                    </a:lnTo>
                    <a:lnTo>
                      <a:pt x="51" y="437"/>
                    </a:lnTo>
                    <a:lnTo>
                      <a:pt x="51" y="433"/>
                    </a:lnTo>
                    <a:lnTo>
                      <a:pt x="51" y="429"/>
                    </a:lnTo>
                    <a:lnTo>
                      <a:pt x="50" y="425"/>
                    </a:lnTo>
                    <a:lnTo>
                      <a:pt x="50" y="421"/>
                    </a:lnTo>
                    <a:lnTo>
                      <a:pt x="50" y="418"/>
                    </a:lnTo>
                    <a:lnTo>
                      <a:pt x="50" y="414"/>
                    </a:lnTo>
                    <a:lnTo>
                      <a:pt x="49" y="410"/>
                    </a:lnTo>
                    <a:lnTo>
                      <a:pt x="49" y="406"/>
                    </a:lnTo>
                    <a:lnTo>
                      <a:pt x="48" y="402"/>
                    </a:lnTo>
                    <a:lnTo>
                      <a:pt x="48" y="398"/>
                    </a:lnTo>
                    <a:lnTo>
                      <a:pt x="48" y="394"/>
                    </a:lnTo>
                    <a:lnTo>
                      <a:pt x="48" y="392"/>
                    </a:lnTo>
                    <a:lnTo>
                      <a:pt x="48" y="387"/>
                    </a:lnTo>
                    <a:lnTo>
                      <a:pt x="48" y="383"/>
                    </a:lnTo>
                    <a:lnTo>
                      <a:pt x="47" y="379"/>
                    </a:lnTo>
                    <a:lnTo>
                      <a:pt x="47" y="375"/>
                    </a:lnTo>
                    <a:lnTo>
                      <a:pt x="47" y="372"/>
                    </a:lnTo>
                    <a:lnTo>
                      <a:pt x="47" y="368"/>
                    </a:lnTo>
                    <a:lnTo>
                      <a:pt x="47" y="364"/>
                    </a:lnTo>
                    <a:lnTo>
                      <a:pt x="47" y="361"/>
                    </a:lnTo>
                    <a:lnTo>
                      <a:pt x="47" y="357"/>
                    </a:lnTo>
                    <a:lnTo>
                      <a:pt x="45" y="353"/>
                    </a:lnTo>
                    <a:lnTo>
                      <a:pt x="45" y="349"/>
                    </a:lnTo>
                    <a:lnTo>
                      <a:pt x="45" y="345"/>
                    </a:lnTo>
                    <a:lnTo>
                      <a:pt x="45" y="342"/>
                    </a:lnTo>
                    <a:lnTo>
                      <a:pt x="45" y="337"/>
                    </a:lnTo>
                    <a:lnTo>
                      <a:pt x="45" y="334"/>
                    </a:lnTo>
                    <a:lnTo>
                      <a:pt x="45" y="330"/>
                    </a:lnTo>
                    <a:lnTo>
                      <a:pt x="45" y="326"/>
                    </a:lnTo>
                    <a:lnTo>
                      <a:pt x="45" y="322"/>
                    </a:lnTo>
                    <a:lnTo>
                      <a:pt x="45" y="318"/>
                    </a:lnTo>
                    <a:lnTo>
                      <a:pt x="45" y="315"/>
                    </a:lnTo>
                    <a:lnTo>
                      <a:pt x="45" y="310"/>
                    </a:lnTo>
                    <a:lnTo>
                      <a:pt x="45" y="306"/>
                    </a:lnTo>
                    <a:lnTo>
                      <a:pt x="45" y="303"/>
                    </a:lnTo>
                    <a:lnTo>
                      <a:pt x="45" y="298"/>
                    </a:lnTo>
                    <a:lnTo>
                      <a:pt x="45" y="293"/>
                    </a:lnTo>
                    <a:lnTo>
                      <a:pt x="45" y="290"/>
                    </a:lnTo>
                    <a:lnTo>
                      <a:pt x="45" y="286"/>
                    </a:lnTo>
                    <a:lnTo>
                      <a:pt x="47" y="281"/>
                    </a:lnTo>
                    <a:lnTo>
                      <a:pt x="47" y="278"/>
                    </a:lnTo>
                    <a:lnTo>
                      <a:pt x="47" y="273"/>
                    </a:lnTo>
                    <a:lnTo>
                      <a:pt x="47" y="268"/>
                    </a:lnTo>
                    <a:lnTo>
                      <a:pt x="47" y="264"/>
                    </a:lnTo>
                    <a:lnTo>
                      <a:pt x="47" y="260"/>
                    </a:lnTo>
                    <a:lnTo>
                      <a:pt x="48" y="256"/>
                    </a:lnTo>
                    <a:lnTo>
                      <a:pt x="48" y="252"/>
                    </a:lnTo>
                    <a:lnTo>
                      <a:pt x="48" y="247"/>
                    </a:lnTo>
                    <a:lnTo>
                      <a:pt x="49" y="242"/>
                    </a:lnTo>
                    <a:lnTo>
                      <a:pt x="49" y="237"/>
                    </a:lnTo>
                    <a:lnTo>
                      <a:pt x="50" y="233"/>
                    </a:lnTo>
                    <a:lnTo>
                      <a:pt x="50" y="229"/>
                    </a:lnTo>
                    <a:lnTo>
                      <a:pt x="50" y="224"/>
                    </a:lnTo>
                    <a:lnTo>
                      <a:pt x="51" y="220"/>
                    </a:lnTo>
                    <a:lnTo>
                      <a:pt x="51" y="215"/>
                    </a:lnTo>
                    <a:lnTo>
                      <a:pt x="53" y="210"/>
                    </a:lnTo>
                    <a:lnTo>
                      <a:pt x="53" y="207"/>
                    </a:lnTo>
                    <a:lnTo>
                      <a:pt x="53" y="202"/>
                    </a:lnTo>
                    <a:lnTo>
                      <a:pt x="54" y="197"/>
                    </a:lnTo>
                    <a:lnTo>
                      <a:pt x="55" y="193"/>
                    </a:lnTo>
                    <a:lnTo>
                      <a:pt x="55" y="189"/>
                    </a:lnTo>
                    <a:lnTo>
                      <a:pt x="56" y="185"/>
                    </a:lnTo>
                    <a:lnTo>
                      <a:pt x="57" y="180"/>
                    </a:lnTo>
                    <a:lnTo>
                      <a:pt x="57" y="177"/>
                    </a:lnTo>
                    <a:lnTo>
                      <a:pt x="59" y="172"/>
                    </a:lnTo>
                    <a:lnTo>
                      <a:pt x="60" y="169"/>
                    </a:lnTo>
                    <a:lnTo>
                      <a:pt x="60" y="164"/>
                    </a:lnTo>
                    <a:lnTo>
                      <a:pt x="60" y="160"/>
                    </a:lnTo>
                    <a:lnTo>
                      <a:pt x="61" y="155"/>
                    </a:lnTo>
                    <a:lnTo>
                      <a:pt x="61" y="151"/>
                    </a:lnTo>
                    <a:lnTo>
                      <a:pt x="62" y="147"/>
                    </a:lnTo>
                    <a:lnTo>
                      <a:pt x="62" y="144"/>
                    </a:lnTo>
                    <a:lnTo>
                      <a:pt x="63" y="140"/>
                    </a:lnTo>
                    <a:lnTo>
                      <a:pt x="65" y="135"/>
                    </a:lnTo>
                    <a:lnTo>
                      <a:pt x="65" y="132"/>
                    </a:lnTo>
                    <a:lnTo>
                      <a:pt x="66" y="128"/>
                    </a:lnTo>
                    <a:lnTo>
                      <a:pt x="66" y="123"/>
                    </a:lnTo>
                    <a:lnTo>
                      <a:pt x="66" y="120"/>
                    </a:lnTo>
                    <a:lnTo>
                      <a:pt x="67" y="116"/>
                    </a:lnTo>
                    <a:lnTo>
                      <a:pt x="67" y="113"/>
                    </a:lnTo>
                    <a:lnTo>
                      <a:pt x="68" y="109"/>
                    </a:lnTo>
                    <a:lnTo>
                      <a:pt x="69" y="106"/>
                    </a:lnTo>
                    <a:lnTo>
                      <a:pt x="69" y="101"/>
                    </a:lnTo>
                    <a:lnTo>
                      <a:pt x="69" y="97"/>
                    </a:lnTo>
                    <a:lnTo>
                      <a:pt x="70" y="94"/>
                    </a:lnTo>
                    <a:lnTo>
                      <a:pt x="70" y="90"/>
                    </a:lnTo>
                    <a:lnTo>
                      <a:pt x="72" y="87"/>
                    </a:lnTo>
                    <a:lnTo>
                      <a:pt x="73" y="84"/>
                    </a:lnTo>
                    <a:lnTo>
                      <a:pt x="73" y="79"/>
                    </a:lnTo>
                    <a:lnTo>
                      <a:pt x="73" y="76"/>
                    </a:lnTo>
                    <a:lnTo>
                      <a:pt x="74" y="72"/>
                    </a:lnTo>
                    <a:lnTo>
                      <a:pt x="74" y="70"/>
                    </a:lnTo>
                    <a:lnTo>
                      <a:pt x="74" y="66"/>
                    </a:lnTo>
                    <a:lnTo>
                      <a:pt x="74" y="63"/>
                    </a:lnTo>
                    <a:lnTo>
                      <a:pt x="75" y="59"/>
                    </a:lnTo>
                    <a:lnTo>
                      <a:pt x="75" y="57"/>
                    </a:lnTo>
                    <a:lnTo>
                      <a:pt x="75" y="53"/>
                    </a:lnTo>
                    <a:lnTo>
                      <a:pt x="75" y="50"/>
                    </a:lnTo>
                    <a:lnTo>
                      <a:pt x="75" y="47"/>
                    </a:lnTo>
                    <a:lnTo>
                      <a:pt x="76" y="44"/>
                    </a:lnTo>
                    <a:lnTo>
                      <a:pt x="76" y="40"/>
                    </a:lnTo>
                    <a:lnTo>
                      <a:pt x="76" y="37"/>
                    </a:lnTo>
                    <a:lnTo>
                      <a:pt x="76" y="34"/>
                    </a:lnTo>
                    <a:lnTo>
                      <a:pt x="78" y="31"/>
                    </a:lnTo>
                    <a:lnTo>
                      <a:pt x="78" y="28"/>
                    </a:lnTo>
                    <a:lnTo>
                      <a:pt x="78" y="25"/>
                    </a:lnTo>
                    <a:lnTo>
                      <a:pt x="78" y="23"/>
                    </a:lnTo>
                    <a:lnTo>
                      <a:pt x="78" y="20"/>
                    </a:lnTo>
                    <a:lnTo>
                      <a:pt x="76" y="17"/>
                    </a:lnTo>
                    <a:lnTo>
                      <a:pt x="76" y="14"/>
                    </a:lnTo>
                    <a:lnTo>
                      <a:pt x="76" y="11"/>
                    </a:lnTo>
                    <a:lnTo>
                      <a:pt x="76" y="8"/>
                    </a:lnTo>
                    <a:lnTo>
                      <a:pt x="7" y="0"/>
                    </a:lnTo>
                    <a:close/>
                  </a:path>
                </a:pathLst>
              </a:custGeom>
              <a:solidFill>
                <a:srgbClr val="000000"/>
              </a:solidFill>
              <a:ln w="9525">
                <a:noFill/>
                <a:round/>
                <a:headEnd/>
                <a:tailEnd/>
              </a:ln>
            </p:spPr>
            <p:txBody>
              <a:bodyPr/>
              <a:lstStyle/>
              <a:p>
                <a:endParaRPr lang="en-US"/>
              </a:p>
            </p:txBody>
          </p:sp>
          <p:sp>
            <p:nvSpPr>
              <p:cNvPr id="12397" name="Freeform 37"/>
              <p:cNvSpPr>
                <a:spLocks/>
              </p:cNvSpPr>
              <p:nvPr/>
            </p:nvSpPr>
            <p:spPr bwMode="auto">
              <a:xfrm>
                <a:off x="1923" y="870"/>
                <a:ext cx="15" cy="14"/>
              </a:xfrm>
              <a:custGeom>
                <a:avLst/>
                <a:gdLst>
                  <a:gd name="T0" fmla="*/ 0 w 75"/>
                  <a:gd name="T1" fmla="*/ 0 h 72"/>
                  <a:gd name="T2" fmla="*/ 0 w 75"/>
                  <a:gd name="T3" fmla="*/ 0 h 72"/>
                  <a:gd name="T4" fmla="*/ 0 w 75"/>
                  <a:gd name="T5" fmla="*/ 0 h 72"/>
                  <a:gd name="T6" fmla="*/ 0 w 75"/>
                  <a:gd name="T7" fmla="*/ 0 h 72"/>
                  <a:gd name="T8" fmla="*/ 0 w 75"/>
                  <a:gd name="T9" fmla="*/ 0 h 72"/>
                  <a:gd name="T10" fmla="*/ 0 w 75"/>
                  <a:gd name="T11" fmla="*/ 0 h 72"/>
                  <a:gd name="T12" fmla="*/ 0 w 75"/>
                  <a:gd name="T13" fmla="*/ 0 h 72"/>
                  <a:gd name="T14" fmla="*/ 0 w 75"/>
                  <a:gd name="T15" fmla="*/ 0 h 72"/>
                  <a:gd name="T16" fmla="*/ 0 w 75"/>
                  <a:gd name="T17" fmla="*/ 0 h 72"/>
                  <a:gd name="T18" fmla="*/ 0 w 75"/>
                  <a:gd name="T19" fmla="*/ 0 h 72"/>
                  <a:gd name="T20" fmla="*/ 0 w 75"/>
                  <a:gd name="T21" fmla="*/ 0 h 72"/>
                  <a:gd name="T22" fmla="*/ 0 w 75"/>
                  <a:gd name="T23" fmla="*/ 0 h 72"/>
                  <a:gd name="T24" fmla="*/ 0 w 75"/>
                  <a:gd name="T25" fmla="*/ 0 h 72"/>
                  <a:gd name="T26" fmla="*/ 0 w 75"/>
                  <a:gd name="T27" fmla="*/ 0 h 72"/>
                  <a:gd name="T28" fmla="*/ 0 w 75"/>
                  <a:gd name="T29" fmla="*/ 0 h 72"/>
                  <a:gd name="T30" fmla="*/ 0 w 75"/>
                  <a:gd name="T31" fmla="*/ 0 h 72"/>
                  <a:gd name="T32" fmla="*/ 0 w 75"/>
                  <a:gd name="T33" fmla="*/ 0 h 72"/>
                  <a:gd name="T34" fmla="*/ 0 w 75"/>
                  <a:gd name="T35" fmla="*/ 0 h 72"/>
                  <a:gd name="T36" fmla="*/ 0 w 75"/>
                  <a:gd name="T37" fmla="*/ 0 h 72"/>
                  <a:gd name="T38" fmla="*/ 0 w 75"/>
                  <a:gd name="T39" fmla="*/ 0 h 72"/>
                  <a:gd name="T40" fmla="*/ 0 w 75"/>
                  <a:gd name="T41" fmla="*/ 0 h 72"/>
                  <a:gd name="T42" fmla="*/ 0 w 75"/>
                  <a:gd name="T43" fmla="*/ 0 h 72"/>
                  <a:gd name="T44" fmla="*/ 0 w 75"/>
                  <a:gd name="T45" fmla="*/ 0 h 72"/>
                  <a:gd name="T46" fmla="*/ 0 w 75"/>
                  <a:gd name="T47" fmla="*/ 0 h 72"/>
                  <a:gd name="T48" fmla="*/ 0 w 75"/>
                  <a:gd name="T49" fmla="*/ 0 h 72"/>
                  <a:gd name="T50" fmla="*/ 0 w 75"/>
                  <a:gd name="T51" fmla="*/ 0 h 72"/>
                  <a:gd name="T52" fmla="*/ 0 w 75"/>
                  <a:gd name="T53" fmla="*/ 0 h 72"/>
                  <a:gd name="T54" fmla="*/ 0 w 75"/>
                  <a:gd name="T55" fmla="*/ 0 h 72"/>
                  <a:gd name="T56" fmla="*/ 0 w 75"/>
                  <a:gd name="T57" fmla="*/ 0 h 72"/>
                  <a:gd name="T58" fmla="*/ 0 w 75"/>
                  <a:gd name="T59" fmla="*/ 0 h 72"/>
                  <a:gd name="T60" fmla="*/ 0 w 75"/>
                  <a:gd name="T61" fmla="*/ 0 h 72"/>
                  <a:gd name="T62" fmla="*/ 0 w 75"/>
                  <a:gd name="T63" fmla="*/ 0 h 72"/>
                  <a:gd name="T64" fmla="*/ 0 w 75"/>
                  <a:gd name="T65" fmla="*/ 0 h 72"/>
                  <a:gd name="T66" fmla="*/ 0 w 75"/>
                  <a:gd name="T67" fmla="*/ 0 h 72"/>
                  <a:gd name="T68" fmla="*/ 0 w 75"/>
                  <a:gd name="T69" fmla="*/ 0 h 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5"/>
                  <a:gd name="T106" fmla="*/ 0 h 72"/>
                  <a:gd name="T107" fmla="*/ 75 w 75"/>
                  <a:gd name="T108" fmla="*/ 72 h 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5" h="72">
                    <a:moveTo>
                      <a:pt x="0" y="38"/>
                    </a:moveTo>
                    <a:lnTo>
                      <a:pt x="0" y="37"/>
                    </a:lnTo>
                    <a:lnTo>
                      <a:pt x="1" y="35"/>
                    </a:lnTo>
                    <a:lnTo>
                      <a:pt x="2" y="34"/>
                    </a:lnTo>
                    <a:lnTo>
                      <a:pt x="2" y="33"/>
                    </a:lnTo>
                    <a:lnTo>
                      <a:pt x="4" y="31"/>
                    </a:lnTo>
                    <a:lnTo>
                      <a:pt x="5" y="29"/>
                    </a:lnTo>
                    <a:lnTo>
                      <a:pt x="6" y="28"/>
                    </a:lnTo>
                    <a:lnTo>
                      <a:pt x="7" y="25"/>
                    </a:lnTo>
                    <a:lnTo>
                      <a:pt x="8" y="24"/>
                    </a:lnTo>
                    <a:lnTo>
                      <a:pt x="10" y="23"/>
                    </a:lnTo>
                    <a:lnTo>
                      <a:pt x="11" y="21"/>
                    </a:lnTo>
                    <a:lnTo>
                      <a:pt x="12" y="19"/>
                    </a:lnTo>
                    <a:lnTo>
                      <a:pt x="13" y="18"/>
                    </a:lnTo>
                    <a:lnTo>
                      <a:pt x="14" y="16"/>
                    </a:lnTo>
                    <a:lnTo>
                      <a:pt x="15" y="15"/>
                    </a:lnTo>
                    <a:lnTo>
                      <a:pt x="17" y="14"/>
                    </a:lnTo>
                    <a:lnTo>
                      <a:pt x="18" y="11"/>
                    </a:lnTo>
                    <a:lnTo>
                      <a:pt x="18" y="10"/>
                    </a:lnTo>
                    <a:lnTo>
                      <a:pt x="20" y="8"/>
                    </a:lnTo>
                    <a:lnTo>
                      <a:pt x="20" y="6"/>
                    </a:lnTo>
                    <a:lnTo>
                      <a:pt x="21" y="6"/>
                    </a:lnTo>
                    <a:lnTo>
                      <a:pt x="23" y="5"/>
                    </a:lnTo>
                    <a:lnTo>
                      <a:pt x="23" y="3"/>
                    </a:lnTo>
                    <a:lnTo>
                      <a:pt x="24" y="3"/>
                    </a:lnTo>
                    <a:lnTo>
                      <a:pt x="25" y="2"/>
                    </a:lnTo>
                    <a:lnTo>
                      <a:pt x="25" y="0"/>
                    </a:lnTo>
                    <a:lnTo>
                      <a:pt x="26" y="0"/>
                    </a:lnTo>
                    <a:lnTo>
                      <a:pt x="33" y="2"/>
                    </a:lnTo>
                    <a:lnTo>
                      <a:pt x="75" y="42"/>
                    </a:lnTo>
                    <a:lnTo>
                      <a:pt x="37" y="72"/>
                    </a:lnTo>
                    <a:lnTo>
                      <a:pt x="32" y="71"/>
                    </a:lnTo>
                    <a:lnTo>
                      <a:pt x="0" y="38"/>
                    </a:lnTo>
                    <a:close/>
                  </a:path>
                </a:pathLst>
              </a:custGeom>
              <a:solidFill>
                <a:srgbClr val="000000"/>
              </a:solidFill>
              <a:ln w="9525">
                <a:noFill/>
                <a:round/>
                <a:headEnd/>
                <a:tailEnd/>
              </a:ln>
            </p:spPr>
            <p:txBody>
              <a:bodyPr/>
              <a:lstStyle/>
              <a:p>
                <a:endParaRPr lang="en-US"/>
              </a:p>
            </p:txBody>
          </p:sp>
          <p:sp>
            <p:nvSpPr>
              <p:cNvPr id="12398" name="Freeform 38"/>
              <p:cNvSpPr>
                <a:spLocks/>
              </p:cNvSpPr>
              <p:nvPr/>
            </p:nvSpPr>
            <p:spPr bwMode="auto">
              <a:xfrm>
                <a:off x="1924" y="915"/>
                <a:ext cx="12" cy="15"/>
              </a:xfrm>
              <a:custGeom>
                <a:avLst/>
                <a:gdLst>
                  <a:gd name="T0" fmla="*/ 0 w 62"/>
                  <a:gd name="T1" fmla="*/ 0 h 72"/>
                  <a:gd name="T2" fmla="*/ 0 w 62"/>
                  <a:gd name="T3" fmla="*/ 0 h 72"/>
                  <a:gd name="T4" fmla="*/ 0 w 62"/>
                  <a:gd name="T5" fmla="*/ 0 h 72"/>
                  <a:gd name="T6" fmla="*/ 0 w 62"/>
                  <a:gd name="T7" fmla="*/ 0 h 72"/>
                  <a:gd name="T8" fmla="*/ 0 w 62"/>
                  <a:gd name="T9" fmla="*/ 0 h 72"/>
                  <a:gd name="T10" fmla="*/ 0 w 62"/>
                  <a:gd name="T11" fmla="*/ 0 h 72"/>
                  <a:gd name="T12" fmla="*/ 0 w 62"/>
                  <a:gd name="T13" fmla="*/ 0 h 72"/>
                  <a:gd name="T14" fmla="*/ 0 w 62"/>
                  <a:gd name="T15" fmla="*/ 0 h 72"/>
                  <a:gd name="T16" fmla="*/ 0 60000 65536"/>
                  <a:gd name="T17" fmla="*/ 0 60000 65536"/>
                  <a:gd name="T18" fmla="*/ 0 60000 65536"/>
                  <a:gd name="T19" fmla="*/ 0 60000 65536"/>
                  <a:gd name="T20" fmla="*/ 0 60000 65536"/>
                  <a:gd name="T21" fmla="*/ 0 60000 65536"/>
                  <a:gd name="T22" fmla="*/ 0 60000 65536"/>
                  <a:gd name="T23" fmla="*/ 0 60000 65536"/>
                  <a:gd name="T24" fmla="*/ 0 w 62"/>
                  <a:gd name="T25" fmla="*/ 0 h 72"/>
                  <a:gd name="T26" fmla="*/ 62 w 62"/>
                  <a:gd name="T27" fmla="*/ 72 h 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2" h="72">
                    <a:moveTo>
                      <a:pt x="0" y="43"/>
                    </a:moveTo>
                    <a:lnTo>
                      <a:pt x="14" y="0"/>
                    </a:lnTo>
                    <a:lnTo>
                      <a:pt x="26" y="0"/>
                    </a:lnTo>
                    <a:lnTo>
                      <a:pt x="62" y="34"/>
                    </a:lnTo>
                    <a:lnTo>
                      <a:pt x="26" y="70"/>
                    </a:lnTo>
                    <a:lnTo>
                      <a:pt x="24" y="72"/>
                    </a:lnTo>
                    <a:lnTo>
                      <a:pt x="0" y="43"/>
                    </a:lnTo>
                    <a:close/>
                  </a:path>
                </a:pathLst>
              </a:custGeom>
              <a:solidFill>
                <a:srgbClr val="000000"/>
              </a:solidFill>
              <a:ln w="9525">
                <a:noFill/>
                <a:round/>
                <a:headEnd/>
                <a:tailEnd/>
              </a:ln>
            </p:spPr>
            <p:txBody>
              <a:bodyPr/>
              <a:lstStyle/>
              <a:p>
                <a:endParaRPr lang="en-US"/>
              </a:p>
            </p:txBody>
          </p:sp>
        </p:grpSp>
        <p:grpSp>
          <p:nvGrpSpPr>
            <p:cNvPr id="12310" name="Group 39"/>
            <p:cNvGrpSpPr>
              <a:grpSpLocks noChangeAspect="1"/>
            </p:cNvGrpSpPr>
            <p:nvPr/>
          </p:nvGrpSpPr>
          <p:grpSpPr bwMode="auto">
            <a:xfrm>
              <a:off x="2016" y="1689"/>
              <a:ext cx="84" cy="217"/>
              <a:chOff x="1872" y="816"/>
              <a:chExt cx="114" cy="288"/>
            </a:xfrm>
          </p:grpSpPr>
          <p:sp>
            <p:nvSpPr>
              <p:cNvPr id="12387" name="AutoShape 40"/>
              <p:cNvSpPr>
                <a:spLocks noChangeAspect="1" noChangeArrowheads="1" noTextEdit="1"/>
              </p:cNvSpPr>
              <p:nvPr/>
            </p:nvSpPr>
            <p:spPr bwMode="auto">
              <a:xfrm>
                <a:off x="1872" y="816"/>
                <a:ext cx="114" cy="288"/>
              </a:xfrm>
              <a:prstGeom prst="rect">
                <a:avLst/>
              </a:prstGeom>
              <a:noFill/>
              <a:ln w="9525">
                <a:noFill/>
                <a:miter lim="800000"/>
                <a:headEnd/>
                <a:tailEnd/>
              </a:ln>
            </p:spPr>
            <p:txBody>
              <a:bodyPr/>
              <a:lstStyle/>
              <a:p>
                <a:endParaRPr lang="en-US"/>
              </a:p>
            </p:txBody>
          </p:sp>
          <p:sp>
            <p:nvSpPr>
              <p:cNvPr id="12388" name="Freeform 41"/>
              <p:cNvSpPr>
                <a:spLocks/>
              </p:cNvSpPr>
              <p:nvPr/>
            </p:nvSpPr>
            <p:spPr bwMode="auto">
              <a:xfrm>
                <a:off x="1872" y="816"/>
                <a:ext cx="114" cy="113"/>
              </a:xfrm>
              <a:custGeom>
                <a:avLst/>
                <a:gdLst>
                  <a:gd name="T0" fmla="*/ 0 w 570"/>
                  <a:gd name="T1" fmla="*/ 0 h 567"/>
                  <a:gd name="T2" fmla="*/ 0 w 570"/>
                  <a:gd name="T3" fmla="*/ 0 h 567"/>
                  <a:gd name="T4" fmla="*/ 0 w 570"/>
                  <a:gd name="T5" fmla="*/ 0 h 567"/>
                  <a:gd name="T6" fmla="*/ 0 w 570"/>
                  <a:gd name="T7" fmla="*/ 0 h 567"/>
                  <a:gd name="T8" fmla="*/ 0 w 570"/>
                  <a:gd name="T9" fmla="*/ 0 h 567"/>
                  <a:gd name="T10" fmla="*/ 0 w 570"/>
                  <a:gd name="T11" fmla="*/ 0 h 567"/>
                  <a:gd name="T12" fmla="*/ 0 w 570"/>
                  <a:gd name="T13" fmla="*/ 0 h 567"/>
                  <a:gd name="T14" fmla="*/ 0 w 570"/>
                  <a:gd name="T15" fmla="*/ 0 h 567"/>
                  <a:gd name="T16" fmla="*/ 0 w 570"/>
                  <a:gd name="T17" fmla="*/ 0 h 567"/>
                  <a:gd name="T18" fmla="*/ 0 w 570"/>
                  <a:gd name="T19" fmla="*/ 0 h 567"/>
                  <a:gd name="T20" fmla="*/ 0 w 570"/>
                  <a:gd name="T21" fmla="*/ 0 h 567"/>
                  <a:gd name="T22" fmla="*/ 0 w 570"/>
                  <a:gd name="T23" fmla="*/ 0 h 567"/>
                  <a:gd name="T24" fmla="*/ 0 w 570"/>
                  <a:gd name="T25" fmla="*/ 0 h 567"/>
                  <a:gd name="T26" fmla="*/ 0 w 570"/>
                  <a:gd name="T27" fmla="*/ 0 h 567"/>
                  <a:gd name="T28" fmla="*/ 0 w 570"/>
                  <a:gd name="T29" fmla="*/ 0 h 567"/>
                  <a:gd name="T30" fmla="*/ 0 w 570"/>
                  <a:gd name="T31" fmla="*/ 0 h 567"/>
                  <a:gd name="T32" fmla="*/ 0 w 570"/>
                  <a:gd name="T33" fmla="*/ 0 h 567"/>
                  <a:gd name="T34" fmla="*/ 0 w 570"/>
                  <a:gd name="T35" fmla="*/ 0 h 567"/>
                  <a:gd name="T36" fmla="*/ 0 w 570"/>
                  <a:gd name="T37" fmla="*/ 0 h 567"/>
                  <a:gd name="T38" fmla="*/ 0 w 570"/>
                  <a:gd name="T39" fmla="*/ 0 h 567"/>
                  <a:gd name="T40" fmla="*/ 0 w 570"/>
                  <a:gd name="T41" fmla="*/ 0 h 567"/>
                  <a:gd name="T42" fmla="*/ 0 w 570"/>
                  <a:gd name="T43" fmla="*/ 0 h 567"/>
                  <a:gd name="T44" fmla="*/ 0 w 570"/>
                  <a:gd name="T45" fmla="*/ 0 h 567"/>
                  <a:gd name="T46" fmla="*/ 0 w 570"/>
                  <a:gd name="T47" fmla="*/ 0 h 567"/>
                  <a:gd name="T48" fmla="*/ 0 w 570"/>
                  <a:gd name="T49" fmla="*/ 0 h 567"/>
                  <a:gd name="T50" fmla="*/ 0 w 570"/>
                  <a:gd name="T51" fmla="*/ 0 h 567"/>
                  <a:gd name="T52" fmla="*/ 0 w 570"/>
                  <a:gd name="T53" fmla="*/ 0 h 567"/>
                  <a:gd name="T54" fmla="*/ 0 w 570"/>
                  <a:gd name="T55" fmla="*/ 0 h 567"/>
                  <a:gd name="T56" fmla="*/ 0 w 570"/>
                  <a:gd name="T57" fmla="*/ 0 h 567"/>
                  <a:gd name="T58" fmla="*/ 0 w 570"/>
                  <a:gd name="T59" fmla="*/ 0 h 567"/>
                  <a:gd name="T60" fmla="*/ 0 w 570"/>
                  <a:gd name="T61" fmla="*/ 0 h 567"/>
                  <a:gd name="T62" fmla="*/ 0 w 570"/>
                  <a:gd name="T63" fmla="*/ 0 h 567"/>
                  <a:gd name="T64" fmla="*/ 0 w 570"/>
                  <a:gd name="T65" fmla="*/ 0 h 567"/>
                  <a:gd name="T66" fmla="*/ 0 w 570"/>
                  <a:gd name="T67" fmla="*/ 0 h 567"/>
                  <a:gd name="T68" fmla="*/ 0 w 570"/>
                  <a:gd name="T69" fmla="*/ 0 h 567"/>
                  <a:gd name="T70" fmla="*/ 0 w 570"/>
                  <a:gd name="T71" fmla="*/ 0 h 567"/>
                  <a:gd name="T72" fmla="*/ 0 w 570"/>
                  <a:gd name="T73" fmla="*/ 0 h 567"/>
                  <a:gd name="T74" fmla="*/ 0 w 570"/>
                  <a:gd name="T75" fmla="*/ 0 h 567"/>
                  <a:gd name="T76" fmla="*/ 0 w 570"/>
                  <a:gd name="T77" fmla="*/ 0 h 567"/>
                  <a:gd name="T78" fmla="*/ 0 w 570"/>
                  <a:gd name="T79" fmla="*/ 0 h 567"/>
                  <a:gd name="T80" fmla="*/ 0 w 570"/>
                  <a:gd name="T81" fmla="*/ 0 h 567"/>
                  <a:gd name="T82" fmla="*/ 0 w 570"/>
                  <a:gd name="T83" fmla="*/ 0 h 567"/>
                  <a:gd name="T84" fmla="*/ 0 w 570"/>
                  <a:gd name="T85" fmla="*/ 0 h 567"/>
                  <a:gd name="T86" fmla="*/ 0 w 570"/>
                  <a:gd name="T87" fmla="*/ 0 h 567"/>
                  <a:gd name="T88" fmla="*/ 0 w 570"/>
                  <a:gd name="T89" fmla="*/ 0 h 567"/>
                  <a:gd name="T90" fmla="*/ 0 w 570"/>
                  <a:gd name="T91" fmla="*/ 0 h 567"/>
                  <a:gd name="T92" fmla="*/ 0 w 570"/>
                  <a:gd name="T93" fmla="*/ 0 h 567"/>
                  <a:gd name="T94" fmla="*/ 0 w 570"/>
                  <a:gd name="T95" fmla="*/ 0 h 567"/>
                  <a:gd name="T96" fmla="*/ 0 w 570"/>
                  <a:gd name="T97" fmla="*/ 0 h 567"/>
                  <a:gd name="T98" fmla="*/ 0 w 570"/>
                  <a:gd name="T99" fmla="*/ 0 h 567"/>
                  <a:gd name="T100" fmla="*/ 0 w 570"/>
                  <a:gd name="T101" fmla="*/ 0 h 567"/>
                  <a:gd name="T102" fmla="*/ 0 w 570"/>
                  <a:gd name="T103" fmla="*/ 0 h 567"/>
                  <a:gd name="T104" fmla="*/ 0 w 570"/>
                  <a:gd name="T105" fmla="*/ 0 h 567"/>
                  <a:gd name="T106" fmla="*/ 0 w 570"/>
                  <a:gd name="T107" fmla="*/ 0 h 567"/>
                  <a:gd name="T108" fmla="*/ 0 w 570"/>
                  <a:gd name="T109" fmla="*/ 0 h 567"/>
                  <a:gd name="T110" fmla="*/ 0 w 570"/>
                  <a:gd name="T111" fmla="*/ 0 h 567"/>
                  <a:gd name="T112" fmla="*/ 0 w 570"/>
                  <a:gd name="T113" fmla="*/ 0 h 567"/>
                  <a:gd name="T114" fmla="*/ 0 w 570"/>
                  <a:gd name="T115" fmla="*/ 0 h 567"/>
                  <a:gd name="T116" fmla="*/ 0 w 570"/>
                  <a:gd name="T117" fmla="*/ 0 h 567"/>
                  <a:gd name="T118" fmla="*/ 0 w 570"/>
                  <a:gd name="T119" fmla="*/ 0 h 567"/>
                  <a:gd name="T120" fmla="*/ 0 w 570"/>
                  <a:gd name="T121" fmla="*/ 0 h 567"/>
                  <a:gd name="T122" fmla="*/ 0 w 570"/>
                  <a:gd name="T123" fmla="*/ 0 h 567"/>
                  <a:gd name="T124" fmla="*/ 0 w 570"/>
                  <a:gd name="T125" fmla="*/ 0 h 5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70"/>
                  <a:gd name="T190" fmla="*/ 0 h 567"/>
                  <a:gd name="T191" fmla="*/ 570 w 570"/>
                  <a:gd name="T192" fmla="*/ 567 h 5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70" h="567">
                    <a:moveTo>
                      <a:pt x="286" y="567"/>
                    </a:moveTo>
                    <a:lnTo>
                      <a:pt x="290" y="567"/>
                    </a:lnTo>
                    <a:lnTo>
                      <a:pt x="293" y="567"/>
                    </a:lnTo>
                    <a:lnTo>
                      <a:pt x="297" y="567"/>
                    </a:lnTo>
                    <a:lnTo>
                      <a:pt x="301" y="567"/>
                    </a:lnTo>
                    <a:lnTo>
                      <a:pt x="304" y="567"/>
                    </a:lnTo>
                    <a:lnTo>
                      <a:pt x="308" y="566"/>
                    </a:lnTo>
                    <a:lnTo>
                      <a:pt x="311" y="566"/>
                    </a:lnTo>
                    <a:lnTo>
                      <a:pt x="315" y="566"/>
                    </a:lnTo>
                    <a:lnTo>
                      <a:pt x="318" y="565"/>
                    </a:lnTo>
                    <a:lnTo>
                      <a:pt x="322" y="565"/>
                    </a:lnTo>
                    <a:lnTo>
                      <a:pt x="326" y="565"/>
                    </a:lnTo>
                    <a:lnTo>
                      <a:pt x="328" y="564"/>
                    </a:lnTo>
                    <a:lnTo>
                      <a:pt x="332" y="564"/>
                    </a:lnTo>
                    <a:lnTo>
                      <a:pt x="335" y="563"/>
                    </a:lnTo>
                    <a:lnTo>
                      <a:pt x="340" y="563"/>
                    </a:lnTo>
                    <a:lnTo>
                      <a:pt x="342" y="562"/>
                    </a:lnTo>
                    <a:lnTo>
                      <a:pt x="346" y="560"/>
                    </a:lnTo>
                    <a:lnTo>
                      <a:pt x="349" y="560"/>
                    </a:lnTo>
                    <a:lnTo>
                      <a:pt x="352" y="559"/>
                    </a:lnTo>
                    <a:lnTo>
                      <a:pt x="355" y="559"/>
                    </a:lnTo>
                    <a:lnTo>
                      <a:pt x="359" y="558"/>
                    </a:lnTo>
                    <a:lnTo>
                      <a:pt x="363" y="557"/>
                    </a:lnTo>
                    <a:lnTo>
                      <a:pt x="365" y="556"/>
                    </a:lnTo>
                    <a:lnTo>
                      <a:pt x="368" y="554"/>
                    </a:lnTo>
                    <a:lnTo>
                      <a:pt x="372" y="553"/>
                    </a:lnTo>
                    <a:lnTo>
                      <a:pt x="376" y="553"/>
                    </a:lnTo>
                    <a:lnTo>
                      <a:pt x="378" y="551"/>
                    </a:lnTo>
                    <a:lnTo>
                      <a:pt x="382" y="550"/>
                    </a:lnTo>
                    <a:lnTo>
                      <a:pt x="384" y="548"/>
                    </a:lnTo>
                    <a:lnTo>
                      <a:pt x="388" y="547"/>
                    </a:lnTo>
                    <a:lnTo>
                      <a:pt x="391" y="546"/>
                    </a:lnTo>
                    <a:lnTo>
                      <a:pt x="394" y="545"/>
                    </a:lnTo>
                    <a:lnTo>
                      <a:pt x="398" y="544"/>
                    </a:lnTo>
                    <a:lnTo>
                      <a:pt x="401" y="543"/>
                    </a:lnTo>
                    <a:lnTo>
                      <a:pt x="404" y="540"/>
                    </a:lnTo>
                    <a:lnTo>
                      <a:pt x="407" y="539"/>
                    </a:lnTo>
                    <a:lnTo>
                      <a:pt x="410" y="538"/>
                    </a:lnTo>
                    <a:lnTo>
                      <a:pt x="414" y="537"/>
                    </a:lnTo>
                    <a:lnTo>
                      <a:pt x="416" y="534"/>
                    </a:lnTo>
                    <a:lnTo>
                      <a:pt x="420" y="533"/>
                    </a:lnTo>
                    <a:lnTo>
                      <a:pt x="422" y="532"/>
                    </a:lnTo>
                    <a:lnTo>
                      <a:pt x="426" y="529"/>
                    </a:lnTo>
                    <a:lnTo>
                      <a:pt x="429" y="528"/>
                    </a:lnTo>
                    <a:lnTo>
                      <a:pt x="433" y="526"/>
                    </a:lnTo>
                    <a:lnTo>
                      <a:pt x="435" y="525"/>
                    </a:lnTo>
                    <a:lnTo>
                      <a:pt x="439" y="522"/>
                    </a:lnTo>
                    <a:lnTo>
                      <a:pt x="441" y="521"/>
                    </a:lnTo>
                    <a:lnTo>
                      <a:pt x="445" y="519"/>
                    </a:lnTo>
                    <a:lnTo>
                      <a:pt x="447" y="516"/>
                    </a:lnTo>
                    <a:lnTo>
                      <a:pt x="450" y="515"/>
                    </a:lnTo>
                    <a:lnTo>
                      <a:pt x="453" y="513"/>
                    </a:lnTo>
                    <a:lnTo>
                      <a:pt x="457" y="512"/>
                    </a:lnTo>
                    <a:lnTo>
                      <a:pt x="459" y="509"/>
                    </a:lnTo>
                    <a:lnTo>
                      <a:pt x="463" y="507"/>
                    </a:lnTo>
                    <a:lnTo>
                      <a:pt x="465" y="505"/>
                    </a:lnTo>
                    <a:lnTo>
                      <a:pt x="469" y="503"/>
                    </a:lnTo>
                    <a:lnTo>
                      <a:pt x="471" y="501"/>
                    </a:lnTo>
                    <a:lnTo>
                      <a:pt x="475" y="499"/>
                    </a:lnTo>
                    <a:lnTo>
                      <a:pt x="477" y="496"/>
                    </a:lnTo>
                    <a:lnTo>
                      <a:pt x="481" y="494"/>
                    </a:lnTo>
                    <a:lnTo>
                      <a:pt x="483" y="491"/>
                    </a:lnTo>
                    <a:lnTo>
                      <a:pt x="487" y="489"/>
                    </a:lnTo>
                    <a:lnTo>
                      <a:pt x="489" y="488"/>
                    </a:lnTo>
                    <a:lnTo>
                      <a:pt x="492" y="486"/>
                    </a:lnTo>
                    <a:lnTo>
                      <a:pt x="496" y="480"/>
                    </a:lnTo>
                    <a:lnTo>
                      <a:pt x="501" y="475"/>
                    </a:lnTo>
                    <a:lnTo>
                      <a:pt x="506" y="470"/>
                    </a:lnTo>
                    <a:lnTo>
                      <a:pt x="509" y="464"/>
                    </a:lnTo>
                    <a:lnTo>
                      <a:pt x="514" y="459"/>
                    </a:lnTo>
                    <a:lnTo>
                      <a:pt x="519" y="453"/>
                    </a:lnTo>
                    <a:lnTo>
                      <a:pt x="522" y="448"/>
                    </a:lnTo>
                    <a:lnTo>
                      <a:pt x="526" y="443"/>
                    </a:lnTo>
                    <a:lnTo>
                      <a:pt x="529" y="436"/>
                    </a:lnTo>
                    <a:lnTo>
                      <a:pt x="533" y="430"/>
                    </a:lnTo>
                    <a:lnTo>
                      <a:pt x="535" y="425"/>
                    </a:lnTo>
                    <a:lnTo>
                      <a:pt x="539" y="419"/>
                    </a:lnTo>
                    <a:lnTo>
                      <a:pt x="543" y="413"/>
                    </a:lnTo>
                    <a:lnTo>
                      <a:pt x="545" y="406"/>
                    </a:lnTo>
                    <a:lnTo>
                      <a:pt x="547" y="400"/>
                    </a:lnTo>
                    <a:lnTo>
                      <a:pt x="550" y="395"/>
                    </a:lnTo>
                    <a:lnTo>
                      <a:pt x="552" y="388"/>
                    </a:lnTo>
                    <a:lnTo>
                      <a:pt x="554" y="382"/>
                    </a:lnTo>
                    <a:lnTo>
                      <a:pt x="556" y="376"/>
                    </a:lnTo>
                    <a:lnTo>
                      <a:pt x="558" y="369"/>
                    </a:lnTo>
                    <a:lnTo>
                      <a:pt x="560" y="363"/>
                    </a:lnTo>
                    <a:lnTo>
                      <a:pt x="562" y="357"/>
                    </a:lnTo>
                    <a:lnTo>
                      <a:pt x="563" y="350"/>
                    </a:lnTo>
                    <a:lnTo>
                      <a:pt x="564" y="344"/>
                    </a:lnTo>
                    <a:lnTo>
                      <a:pt x="565" y="337"/>
                    </a:lnTo>
                    <a:lnTo>
                      <a:pt x="566" y="331"/>
                    </a:lnTo>
                    <a:lnTo>
                      <a:pt x="566" y="325"/>
                    </a:lnTo>
                    <a:lnTo>
                      <a:pt x="569" y="318"/>
                    </a:lnTo>
                    <a:lnTo>
                      <a:pt x="569" y="311"/>
                    </a:lnTo>
                    <a:lnTo>
                      <a:pt x="570" y="305"/>
                    </a:lnTo>
                    <a:lnTo>
                      <a:pt x="570" y="299"/>
                    </a:lnTo>
                    <a:lnTo>
                      <a:pt x="570" y="292"/>
                    </a:lnTo>
                    <a:lnTo>
                      <a:pt x="570" y="285"/>
                    </a:lnTo>
                    <a:lnTo>
                      <a:pt x="570" y="279"/>
                    </a:lnTo>
                    <a:lnTo>
                      <a:pt x="570" y="272"/>
                    </a:lnTo>
                    <a:lnTo>
                      <a:pt x="569" y="266"/>
                    </a:lnTo>
                    <a:lnTo>
                      <a:pt x="569" y="260"/>
                    </a:lnTo>
                    <a:lnTo>
                      <a:pt x="569" y="253"/>
                    </a:lnTo>
                    <a:lnTo>
                      <a:pt x="566" y="247"/>
                    </a:lnTo>
                    <a:lnTo>
                      <a:pt x="565" y="241"/>
                    </a:lnTo>
                    <a:lnTo>
                      <a:pt x="564" y="234"/>
                    </a:lnTo>
                    <a:lnTo>
                      <a:pt x="564" y="228"/>
                    </a:lnTo>
                    <a:lnTo>
                      <a:pt x="562" y="221"/>
                    </a:lnTo>
                    <a:lnTo>
                      <a:pt x="560" y="215"/>
                    </a:lnTo>
                    <a:lnTo>
                      <a:pt x="559" y="208"/>
                    </a:lnTo>
                    <a:lnTo>
                      <a:pt x="557" y="202"/>
                    </a:lnTo>
                    <a:lnTo>
                      <a:pt x="554" y="196"/>
                    </a:lnTo>
                    <a:lnTo>
                      <a:pt x="553" y="190"/>
                    </a:lnTo>
                    <a:lnTo>
                      <a:pt x="551" y="184"/>
                    </a:lnTo>
                    <a:lnTo>
                      <a:pt x="549" y="177"/>
                    </a:lnTo>
                    <a:lnTo>
                      <a:pt x="546" y="171"/>
                    </a:lnTo>
                    <a:lnTo>
                      <a:pt x="543" y="166"/>
                    </a:lnTo>
                    <a:lnTo>
                      <a:pt x="540" y="159"/>
                    </a:lnTo>
                    <a:lnTo>
                      <a:pt x="537" y="154"/>
                    </a:lnTo>
                    <a:lnTo>
                      <a:pt x="533" y="148"/>
                    </a:lnTo>
                    <a:lnTo>
                      <a:pt x="531" y="142"/>
                    </a:lnTo>
                    <a:lnTo>
                      <a:pt x="527" y="137"/>
                    </a:lnTo>
                    <a:lnTo>
                      <a:pt x="523" y="131"/>
                    </a:lnTo>
                    <a:lnTo>
                      <a:pt x="520" y="126"/>
                    </a:lnTo>
                    <a:lnTo>
                      <a:pt x="516" y="120"/>
                    </a:lnTo>
                    <a:lnTo>
                      <a:pt x="513" y="115"/>
                    </a:lnTo>
                    <a:lnTo>
                      <a:pt x="508" y="109"/>
                    </a:lnTo>
                    <a:lnTo>
                      <a:pt x="503" y="104"/>
                    </a:lnTo>
                    <a:lnTo>
                      <a:pt x="500" y="100"/>
                    </a:lnTo>
                    <a:lnTo>
                      <a:pt x="495" y="93"/>
                    </a:lnTo>
                    <a:lnTo>
                      <a:pt x="490" y="88"/>
                    </a:lnTo>
                    <a:lnTo>
                      <a:pt x="484" y="82"/>
                    </a:lnTo>
                    <a:lnTo>
                      <a:pt x="478" y="77"/>
                    </a:lnTo>
                    <a:lnTo>
                      <a:pt x="472" y="72"/>
                    </a:lnTo>
                    <a:lnTo>
                      <a:pt x="467" y="66"/>
                    </a:lnTo>
                    <a:lnTo>
                      <a:pt x="461" y="62"/>
                    </a:lnTo>
                    <a:lnTo>
                      <a:pt x="457" y="58"/>
                    </a:lnTo>
                    <a:lnTo>
                      <a:pt x="450" y="53"/>
                    </a:lnTo>
                    <a:lnTo>
                      <a:pt x="444" y="50"/>
                    </a:lnTo>
                    <a:lnTo>
                      <a:pt x="439" y="45"/>
                    </a:lnTo>
                    <a:lnTo>
                      <a:pt x="433" y="42"/>
                    </a:lnTo>
                    <a:lnTo>
                      <a:pt x="426" y="37"/>
                    </a:lnTo>
                    <a:lnTo>
                      <a:pt x="420" y="33"/>
                    </a:lnTo>
                    <a:lnTo>
                      <a:pt x="414" y="31"/>
                    </a:lnTo>
                    <a:lnTo>
                      <a:pt x="407" y="27"/>
                    </a:lnTo>
                    <a:lnTo>
                      <a:pt x="401" y="25"/>
                    </a:lnTo>
                    <a:lnTo>
                      <a:pt x="394" y="23"/>
                    </a:lnTo>
                    <a:lnTo>
                      <a:pt x="388" y="19"/>
                    </a:lnTo>
                    <a:lnTo>
                      <a:pt x="380" y="17"/>
                    </a:lnTo>
                    <a:lnTo>
                      <a:pt x="374" y="14"/>
                    </a:lnTo>
                    <a:lnTo>
                      <a:pt x="367" y="13"/>
                    </a:lnTo>
                    <a:lnTo>
                      <a:pt x="360" y="9"/>
                    </a:lnTo>
                    <a:lnTo>
                      <a:pt x="354" y="8"/>
                    </a:lnTo>
                    <a:lnTo>
                      <a:pt x="347" y="6"/>
                    </a:lnTo>
                    <a:lnTo>
                      <a:pt x="340" y="6"/>
                    </a:lnTo>
                    <a:lnTo>
                      <a:pt x="333" y="4"/>
                    </a:lnTo>
                    <a:lnTo>
                      <a:pt x="327" y="4"/>
                    </a:lnTo>
                    <a:lnTo>
                      <a:pt x="320" y="2"/>
                    </a:lnTo>
                    <a:lnTo>
                      <a:pt x="312" y="1"/>
                    </a:lnTo>
                    <a:lnTo>
                      <a:pt x="305" y="1"/>
                    </a:lnTo>
                    <a:lnTo>
                      <a:pt x="298" y="1"/>
                    </a:lnTo>
                    <a:lnTo>
                      <a:pt x="291" y="0"/>
                    </a:lnTo>
                    <a:lnTo>
                      <a:pt x="285" y="0"/>
                    </a:lnTo>
                    <a:lnTo>
                      <a:pt x="277" y="0"/>
                    </a:lnTo>
                    <a:lnTo>
                      <a:pt x="271" y="0"/>
                    </a:lnTo>
                    <a:lnTo>
                      <a:pt x="264" y="1"/>
                    </a:lnTo>
                    <a:lnTo>
                      <a:pt x="256" y="1"/>
                    </a:lnTo>
                    <a:lnTo>
                      <a:pt x="249" y="2"/>
                    </a:lnTo>
                    <a:lnTo>
                      <a:pt x="242" y="4"/>
                    </a:lnTo>
                    <a:lnTo>
                      <a:pt x="235" y="5"/>
                    </a:lnTo>
                    <a:lnTo>
                      <a:pt x="229" y="6"/>
                    </a:lnTo>
                    <a:lnTo>
                      <a:pt x="221" y="7"/>
                    </a:lnTo>
                    <a:lnTo>
                      <a:pt x="215" y="8"/>
                    </a:lnTo>
                    <a:lnTo>
                      <a:pt x="209" y="11"/>
                    </a:lnTo>
                    <a:lnTo>
                      <a:pt x="202" y="13"/>
                    </a:lnTo>
                    <a:lnTo>
                      <a:pt x="194" y="14"/>
                    </a:lnTo>
                    <a:lnTo>
                      <a:pt x="187" y="18"/>
                    </a:lnTo>
                    <a:lnTo>
                      <a:pt x="181" y="19"/>
                    </a:lnTo>
                    <a:lnTo>
                      <a:pt x="174" y="23"/>
                    </a:lnTo>
                    <a:lnTo>
                      <a:pt x="168" y="25"/>
                    </a:lnTo>
                    <a:lnTo>
                      <a:pt x="161" y="27"/>
                    </a:lnTo>
                    <a:lnTo>
                      <a:pt x="155" y="31"/>
                    </a:lnTo>
                    <a:lnTo>
                      <a:pt x="149" y="34"/>
                    </a:lnTo>
                    <a:lnTo>
                      <a:pt x="143" y="38"/>
                    </a:lnTo>
                    <a:lnTo>
                      <a:pt x="136" y="42"/>
                    </a:lnTo>
                    <a:lnTo>
                      <a:pt x="130" y="46"/>
                    </a:lnTo>
                    <a:lnTo>
                      <a:pt x="124" y="50"/>
                    </a:lnTo>
                    <a:lnTo>
                      <a:pt x="118" y="53"/>
                    </a:lnTo>
                    <a:lnTo>
                      <a:pt x="112" y="58"/>
                    </a:lnTo>
                    <a:lnTo>
                      <a:pt x="106" y="62"/>
                    </a:lnTo>
                    <a:lnTo>
                      <a:pt x="101" y="66"/>
                    </a:lnTo>
                    <a:lnTo>
                      <a:pt x="95" y="71"/>
                    </a:lnTo>
                    <a:lnTo>
                      <a:pt x="91" y="77"/>
                    </a:lnTo>
                    <a:lnTo>
                      <a:pt x="87" y="80"/>
                    </a:lnTo>
                    <a:lnTo>
                      <a:pt x="83" y="83"/>
                    </a:lnTo>
                    <a:lnTo>
                      <a:pt x="80" y="87"/>
                    </a:lnTo>
                    <a:lnTo>
                      <a:pt x="78" y="89"/>
                    </a:lnTo>
                    <a:lnTo>
                      <a:pt x="74" y="93"/>
                    </a:lnTo>
                    <a:lnTo>
                      <a:pt x="70" y="97"/>
                    </a:lnTo>
                    <a:lnTo>
                      <a:pt x="68" y="100"/>
                    </a:lnTo>
                    <a:lnTo>
                      <a:pt x="66" y="103"/>
                    </a:lnTo>
                    <a:lnTo>
                      <a:pt x="63" y="107"/>
                    </a:lnTo>
                    <a:lnTo>
                      <a:pt x="60" y="110"/>
                    </a:lnTo>
                    <a:lnTo>
                      <a:pt x="57" y="114"/>
                    </a:lnTo>
                    <a:lnTo>
                      <a:pt x="55" y="118"/>
                    </a:lnTo>
                    <a:lnTo>
                      <a:pt x="51" y="121"/>
                    </a:lnTo>
                    <a:lnTo>
                      <a:pt x="50" y="126"/>
                    </a:lnTo>
                    <a:lnTo>
                      <a:pt x="47" y="129"/>
                    </a:lnTo>
                    <a:lnTo>
                      <a:pt x="45" y="133"/>
                    </a:lnTo>
                    <a:lnTo>
                      <a:pt x="43" y="137"/>
                    </a:lnTo>
                    <a:lnTo>
                      <a:pt x="41" y="140"/>
                    </a:lnTo>
                    <a:lnTo>
                      <a:pt x="38" y="144"/>
                    </a:lnTo>
                    <a:lnTo>
                      <a:pt x="36" y="147"/>
                    </a:lnTo>
                    <a:lnTo>
                      <a:pt x="33" y="151"/>
                    </a:lnTo>
                    <a:lnTo>
                      <a:pt x="32" y="154"/>
                    </a:lnTo>
                    <a:lnTo>
                      <a:pt x="31" y="159"/>
                    </a:lnTo>
                    <a:lnTo>
                      <a:pt x="29" y="163"/>
                    </a:lnTo>
                    <a:lnTo>
                      <a:pt x="26" y="166"/>
                    </a:lnTo>
                    <a:lnTo>
                      <a:pt x="25" y="170"/>
                    </a:lnTo>
                    <a:lnTo>
                      <a:pt x="23" y="173"/>
                    </a:lnTo>
                    <a:lnTo>
                      <a:pt x="21" y="178"/>
                    </a:lnTo>
                    <a:lnTo>
                      <a:pt x="19" y="182"/>
                    </a:lnTo>
                    <a:lnTo>
                      <a:pt x="18" y="186"/>
                    </a:lnTo>
                    <a:lnTo>
                      <a:pt x="17" y="190"/>
                    </a:lnTo>
                    <a:lnTo>
                      <a:pt x="16" y="195"/>
                    </a:lnTo>
                    <a:lnTo>
                      <a:pt x="14" y="197"/>
                    </a:lnTo>
                    <a:lnTo>
                      <a:pt x="13" y="202"/>
                    </a:lnTo>
                    <a:lnTo>
                      <a:pt x="12" y="205"/>
                    </a:lnTo>
                    <a:lnTo>
                      <a:pt x="11" y="210"/>
                    </a:lnTo>
                    <a:lnTo>
                      <a:pt x="10" y="214"/>
                    </a:lnTo>
                    <a:lnTo>
                      <a:pt x="8" y="218"/>
                    </a:lnTo>
                    <a:lnTo>
                      <a:pt x="7" y="222"/>
                    </a:lnTo>
                    <a:lnTo>
                      <a:pt x="7" y="227"/>
                    </a:lnTo>
                    <a:lnTo>
                      <a:pt x="6" y="230"/>
                    </a:lnTo>
                    <a:lnTo>
                      <a:pt x="5" y="234"/>
                    </a:lnTo>
                    <a:lnTo>
                      <a:pt x="4" y="239"/>
                    </a:lnTo>
                    <a:lnTo>
                      <a:pt x="4" y="243"/>
                    </a:lnTo>
                    <a:lnTo>
                      <a:pt x="4" y="247"/>
                    </a:lnTo>
                    <a:lnTo>
                      <a:pt x="2" y="252"/>
                    </a:lnTo>
                    <a:lnTo>
                      <a:pt x="1" y="255"/>
                    </a:lnTo>
                    <a:lnTo>
                      <a:pt x="1" y="260"/>
                    </a:lnTo>
                    <a:lnTo>
                      <a:pt x="1" y="265"/>
                    </a:lnTo>
                    <a:lnTo>
                      <a:pt x="1" y="269"/>
                    </a:lnTo>
                    <a:lnTo>
                      <a:pt x="0" y="273"/>
                    </a:lnTo>
                    <a:lnTo>
                      <a:pt x="0" y="277"/>
                    </a:lnTo>
                    <a:lnTo>
                      <a:pt x="0" y="281"/>
                    </a:lnTo>
                    <a:lnTo>
                      <a:pt x="0" y="285"/>
                    </a:lnTo>
                    <a:lnTo>
                      <a:pt x="0" y="290"/>
                    </a:lnTo>
                    <a:lnTo>
                      <a:pt x="0" y="294"/>
                    </a:lnTo>
                    <a:lnTo>
                      <a:pt x="0" y="299"/>
                    </a:lnTo>
                    <a:lnTo>
                      <a:pt x="0" y="304"/>
                    </a:lnTo>
                    <a:lnTo>
                      <a:pt x="0" y="307"/>
                    </a:lnTo>
                    <a:lnTo>
                      <a:pt x="0" y="312"/>
                    </a:lnTo>
                    <a:lnTo>
                      <a:pt x="0" y="317"/>
                    </a:lnTo>
                    <a:lnTo>
                      <a:pt x="1" y="321"/>
                    </a:lnTo>
                    <a:lnTo>
                      <a:pt x="1" y="325"/>
                    </a:lnTo>
                    <a:lnTo>
                      <a:pt x="1" y="330"/>
                    </a:lnTo>
                    <a:lnTo>
                      <a:pt x="2" y="334"/>
                    </a:lnTo>
                    <a:lnTo>
                      <a:pt x="4" y="337"/>
                    </a:lnTo>
                    <a:lnTo>
                      <a:pt x="4" y="340"/>
                    </a:lnTo>
                    <a:lnTo>
                      <a:pt x="5" y="343"/>
                    </a:lnTo>
                    <a:lnTo>
                      <a:pt x="5" y="347"/>
                    </a:lnTo>
                    <a:lnTo>
                      <a:pt x="6" y="350"/>
                    </a:lnTo>
                    <a:lnTo>
                      <a:pt x="7" y="354"/>
                    </a:lnTo>
                    <a:lnTo>
                      <a:pt x="8" y="357"/>
                    </a:lnTo>
                    <a:lnTo>
                      <a:pt x="8" y="360"/>
                    </a:lnTo>
                    <a:lnTo>
                      <a:pt x="10" y="363"/>
                    </a:lnTo>
                    <a:lnTo>
                      <a:pt x="11" y="367"/>
                    </a:lnTo>
                    <a:lnTo>
                      <a:pt x="12" y="370"/>
                    </a:lnTo>
                    <a:lnTo>
                      <a:pt x="13" y="373"/>
                    </a:lnTo>
                    <a:lnTo>
                      <a:pt x="14" y="378"/>
                    </a:lnTo>
                    <a:lnTo>
                      <a:pt x="16" y="380"/>
                    </a:lnTo>
                    <a:lnTo>
                      <a:pt x="17" y="383"/>
                    </a:lnTo>
                    <a:lnTo>
                      <a:pt x="18" y="387"/>
                    </a:lnTo>
                    <a:lnTo>
                      <a:pt x="19" y="391"/>
                    </a:lnTo>
                    <a:lnTo>
                      <a:pt x="20" y="393"/>
                    </a:lnTo>
                    <a:lnTo>
                      <a:pt x="21" y="397"/>
                    </a:lnTo>
                    <a:lnTo>
                      <a:pt x="23" y="400"/>
                    </a:lnTo>
                    <a:lnTo>
                      <a:pt x="26" y="404"/>
                    </a:lnTo>
                    <a:lnTo>
                      <a:pt x="27" y="406"/>
                    </a:lnTo>
                    <a:lnTo>
                      <a:pt x="29" y="411"/>
                    </a:lnTo>
                    <a:lnTo>
                      <a:pt x="31" y="413"/>
                    </a:lnTo>
                    <a:lnTo>
                      <a:pt x="32" y="417"/>
                    </a:lnTo>
                    <a:lnTo>
                      <a:pt x="33" y="419"/>
                    </a:lnTo>
                    <a:lnTo>
                      <a:pt x="36" y="423"/>
                    </a:lnTo>
                    <a:lnTo>
                      <a:pt x="37" y="425"/>
                    </a:lnTo>
                    <a:lnTo>
                      <a:pt x="38" y="429"/>
                    </a:lnTo>
                    <a:lnTo>
                      <a:pt x="41" y="432"/>
                    </a:lnTo>
                    <a:lnTo>
                      <a:pt x="43" y="434"/>
                    </a:lnTo>
                    <a:lnTo>
                      <a:pt x="45" y="438"/>
                    </a:lnTo>
                    <a:lnTo>
                      <a:pt x="47" y="442"/>
                    </a:lnTo>
                    <a:lnTo>
                      <a:pt x="49" y="444"/>
                    </a:lnTo>
                    <a:lnTo>
                      <a:pt x="51" y="448"/>
                    </a:lnTo>
                    <a:lnTo>
                      <a:pt x="54" y="451"/>
                    </a:lnTo>
                    <a:lnTo>
                      <a:pt x="56" y="453"/>
                    </a:lnTo>
                    <a:lnTo>
                      <a:pt x="57" y="456"/>
                    </a:lnTo>
                    <a:lnTo>
                      <a:pt x="60" y="459"/>
                    </a:lnTo>
                    <a:lnTo>
                      <a:pt x="63" y="462"/>
                    </a:lnTo>
                    <a:lnTo>
                      <a:pt x="64" y="465"/>
                    </a:lnTo>
                    <a:lnTo>
                      <a:pt x="68" y="468"/>
                    </a:lnTo>
                    <a:lnTo>
                      <a:pt x="69" y="471"/>
                    </a:lnTo>
                    <a:lnTo>
                      <a:pt x="72" y="474"/>
                    </a:lnTo>
                    <a:lnTo>
                      <a:pt x="74" y="476"/>
                    </a:lnTo>
                    <a:lnTo>
                      <a:pt x="78" y="478"/>
                    </a:lnTo>
                    <a:lnTo>
                      <a:pt x="80" y="482"/>
                    </a:lnTo>
                    <a:lnTo>
                      <a:pt x="82" y="484"/>
                    </a:lnTo>
                    <a:lnTo>
                      <a:pt x="85" y="487"/>
                    </a:lnTo>
                    <a:lnTo>
                      <a:pt x="88" y="489"/>
                    </a:lnTo>
                    <a:lnTo>
                      <a:pt x="91" y="491"/>
                    </a:lnTo>
                    <a:lnTo>
                      <a:pt x="93" y="494"/>
                    </a:lnTo>
                    <a:lnTo>
                      <a:pt x="97" y="497"/>
                    </a:lnTo>
                    <a:lnTo>
                      <a:pt x="99" y="500"/>
                    </a:lnTo>
                    <a:lnTo>
                      <a:pt x="103" y="502"/>
                    </a:lnTo>
                    <a:lnTo>
                      <a:pt x="105" y="505"/>
                    </a:lnTo>
                    <a:lnTo>
                      <a:pt x="109" y="507"/>
                    </a:lnTo>
                    <a:lnTo>
                      <a:pt x="112" y="508"/>
                    </a:lnTo>
                    <a:lnTo>
                      <a:pt x="116" y="512"/>
                    </a:lnTo>
                    <a:lnTo>
                      <a:pt x="118" y="513"/>
                    </a:lnTo>
                    <a:lnTo>
                      <a:pt x="122" y="515"/>
                    </a:lnTo>
                    <a:lnTo>
                      <a:pt x="124" y="518"/>
                    </a:lnTo>
                    <a:lnTo>
                      <a:pt x="128" y="520"/>
                    </a:lnTo>
                    <a:lnTo>
                      <a:pt x="130" y="521"/>
                    </a:lnTo>
                    <a:lnTo>
                      <a:pt x="131" y="522"/>
                    </a:lnTo>
                    <a:lnTo>
                      <a:pt x="134" y="525"/>
                    </a:lnTo>
                    <a:lnTo>
                      <a:pt x="136" y="526"/>
                    </a:lnTo>
                    <a:lnTo>
                      <a:pt x="138" y="527"/>
                    </a:lnTo>
                    <a:lnTo>
                      <a:pt x="141" y="529"/>
                    </a:lnTo>
                    <a:lnTo>
                      <a:pt x="143" y="531"/>
                    </a:lnTo>
                    <a:lnTo>
                      <a:pt x="145" y="532"/>
                    </a:lnTo>
                    <a:lnTo>
                      <a:pt x="148" y="532"/>
                    </a:lnTo>
                    <a:lnTo>
                      <a:pt x="149" y="534"/>
                    </a:lnTo>
                    <a:lnTo>
                      <a:pt x="151" y="535"/>
                    </a:lnTo>
                    <a:lnTo>
                      <a:pt x="154" y="537"/>
                    </a:lnTo>
                    <a:lnTo>
                      <a:pt x="155" y="537"/>
                    </a:lnTo>
                    <a:lnTo>
                      <a:pt x="159" y="539"/>
                    </a:lnTo>
                    <a:lnTo>
                      <a:pt x="160" y="540"/>
                    </a:lnTo>
                    <a:lnTo>
                      <a:pt x="162" y="541"/>
                    </a:lnTo>
                    <a:lnTo>
                      <a:pt x="165" y="541"/>
                    </a:lnTo>
                    <a:lnTo>
                      <a:pt x="168" y="543"/>
                    </a:lnTo>
                    <a:lnTo>
                      <a:pt x="169" y="544"/>
                    </a:lnTo>
                    <a:lnTo>
                      <a:pt x="172" y="545"/>
                    </a:lnTo>
                    <a:lnTo>
                      <a:pt x="174" y="546"/>
                    </a:lnTo>
                    <a:lnTo>
                      <a:pt x="176" y="546"/>
                    </a:lnTo>
                    <a:lnTo>
                      <a:pt x="179" y="547"/>
                    </a:lnTo>
                    <a:lnTo>
                      <a:pt x="181" y="548"/>
                    </a:lnTo>
                    <a:lnTo>
                      <a:pt x="184" y="550"/>
                    </a:lnTo>
                    <a:lnTo>
                      <a:pt x="186" y="550"/>
                    </a:lnTo>
                    <a:lnTo>
                      <a:pt x="188" y="551"/>
                    </a:lnTo>
                    <a:lnTo>
                      <a:pt x="191" y="553"/>
                    </a:lnTo>
                    <a:lnTo>
                      <a:pt x="193" y="553"/>
                    </a:lnTo>
                    <a:lnTo>
                      <a:pt x="196" y="554"/>
                    </a:lnTo>
                    <a:lnTo>
                      <a:pt x="199" y="554"/>
                    </a:lnTo>
                    <a:lnTo>
                      <a:pt x="202" y="556"/>
                    </a:lnTo>
                    <a:lnTo>
                      <a:pt x="204" y="556"/>
                    </a:lnTo>
                    <a:lnTo>
                      <a:pt x="206" y="557"/>
                    </a:lnTo>
                    <a:lnTo>
                      <a:pt x="209" y="558"/>
                    </a:lnTo>
                    <a:lnTo>
                      <a:pt x="211" y="558"/>
                    </a:lnTo>
                    <a:lnTo>
                      <a:pt x="213" y="558"/>
                    </a:lnTo>
                    <a:lnTo>
                      <a:pt x="216" y="559"/>
                    </a:lnTo>
                    <a:lnTo>
                      <a:pt x="218" y="559"/>
                    </a:lnTo>
                    <a:lnTo>
                      <a:pt x="221" y="560"/>
                    </a:lnTo>
                    <a:lnTo>
                      <a:pt x="223" y="560"/>
                    </a:lnTo>
                    <a:lnTo>
                      <a:pt x="225" y="560"/>
                    </a:lnTo>
                    <a:lnTo>
                      <a:pt x="229" y="562"/>
                    </a:lnTo>
                    <a:lnTo>
                      <a:pt x="230" y="563"/>
                    </a:lnTo>
                    <a:lnTo>
                      <a:pt x="234" y="563"/>
                    </a:lnTo>
                    <a:lnTo>
                      <a:pt x="235" y="563"/>
                    </a:lnTo>
                    <a:lnTo>
                      <a:pt x="238" y="563"/>
                    </a:lnTo>
                    <a:lnTo>
                      <a:pt x="241" y="564"/>
                    </a:lnTo>
                    <a:lnTo>
                      <a:pt x="243" y="564"/>
                    </a:lnTo>
                    <a:lnTo>
                      <a:pt x="246" y="564"/>
                    </a:lnTo>
                    <a:lnTo>
                      <a:pt x="248" y="565"/>
                    </a:lnTo>
                    <a:lnTo>
                      <a:pt x="252" y="565"/>
                    </a:lnTo>
                    <a:lnTo>
                      <a:pt x="254" y="565"/>
                    </a:lnTo>
                    <a:lnTo>
                      <a:pt x="256" y="565"/>
                    </a:lnTo>
                    <a:lnTo>
                      <a:pt x="260" y="565"/>
                    </a:lnTo>
                    <a:lnTo>
                      <a:pt x="262" y="566"/>
                    </a:lnTo>
                    <a:lnTo>
                      <a:pt x="265" y="566"/>
                    </a:lnTo>
                    <a:lnTo>
                      <a:pt x="267" y="566"/>
                    </a:lnTo>
                    <a:lnTo>
                      <a:pt x="269" y="567"/>
                    </a:lnTo>
                    <a:lnTo>
                      <a:pt x="272" y="567"/>
                    </a:lnTo>
                    <a:lnTo>
                      <a:pt x="275" y="567"/>
                    </a:lnTo>
                    <a:lnTo>
                      <a:pt x="278" y="567"/>
                    </a:lnTo>
                    <a:lnTo>
                      <a:pt x="280" y="567"/>
                    </a:lnTo>
                    <a:lnTo>
                      <a:pt x="284" y="567"/>
                    </a:lnTo>
                    <a:lnTo>
                      <a:pt x="284" y="565"/>
                    </a:lnTo>
                    <a:lnTo>
                      <a:pt x="284" y="563"/>
                    </a:lnTo>
                    <a:lnTo>
                      <a:pt x="284" y="560"/>
                    </a:lnTo>
                    <a:lnTo>
                      <a:pt x="283" y="559"/>
                    </a:lnTo>
                    <a:lnTo>
                      <a:pt x="283" y="557"/>
                    </a:lnTo>
                    <a:lnTo>
                      <a:pt x="283" y="556"/>
                    </a:lnTo>
                    <a:lnTo>
                      <a:pt x="281" y="554"/>
                    </a:lnTo>
                    <a:lnTo>
                      <a:pt x="281" y="553"/>
                    </a:lnTo>
                    <a:lnTo>
                      <a:pt x="281" y="551"/>
                    </a:lnTo>
                    <a:lnTo>
                      <a:pt x="281" y="550"/>
                    </a:lnTo>
                    <a:lnTo>
                      <a:pt x="280" y="548"/>
                    </a:lnTo>
                    <a:lnTo>
                      <a:pt x="280" y="546"/>
                    </a:lnTo>
                    <a:lnTo>
                      <a:pt x="280" y="545"/>
                    </a:lnTo>
                    <a:lnTo>
                      <a:pt x="280" y="544"/>
                    </a:lnTo>
                    <a:lnTo>
                      <a:pt x="280" y="541"/>
                    </a:lnTo>
                    <a:lnTo>
                      <a:pt x="280" y="540"/>
                    </a:lnTo>
                    <a:lnTo>
                      <a:pt x="280" y="539"/>
                    </a:lnTo>
                    <a:lnTo>
                      <a:pt x="280" y="537"/>
                    </a:lnTo>
                    <a:lnTo>
                      <a:pt x="280" y="535"/>
                    </a:lnTo>
                    <a:lnTo>
                      <a:pt x="279" y="534"/>
                    </a:lnTo>
                    <a:lnTo>
                      <a:pt x="279" y="532"/>
                    </a:lnTo>
                    <a:lnTo>
                      <a:pt x="279" y="531"/>
                    </a:lnTo>
                    <a:lnTo>
                      <a:pt x="279" y="529"/>
                    </a:lnTo>
                    <a:lnTo>
                      <a:pt x="279" y="527"/>
                    </a:lnTo>
                    <a:lnTo>
                      <a:pt x="279" y="526"/>
                    </a:lnTo>
                    <a:lnTo>
                      <a:pt x="278" y="524"/>
                    </a:lnTo>
                    <a:lnTo>
                      <a:pt x="278" y="522"/>
                    </a:lnTo>
                    <a:lnTo>
                      <a:pt x="278" y="521"/>
                    </a:lnTo>
                    <a:lnTo>
                      <a:pt x="278" y="520"/>
                    </a:lnTo>
                    <a:lnTo>
                      <a:pt x="277" y="518"/>
                    </a:lnTo>
                    <a:lnTo>
                      <a:pt x="277" y="516"/>
                    </a:lnTo>
                    <a:lnTo>
                      <a:pt x="277" y="515"/>
                    </a:lnTo>
                    <a:lnTo>
                      <a:pt x="277" y="513"/>
                    </a:lnTo>
                    <a:lnTo>
                      <a:pt x="277" y="512"/>
                    </a:lnTo>
                    <a:lnTo>
                      <a:pt x="277" y="510"/>
                    </a:lnTo>
                    <a:lnTo>
                      <a:pt x="277" y="509"/>
                    </a:lnTo>
                    <a:lnTo>
                      <a:pt x="277" y="508"/>
                    </a:lnTo>
                    <a:lnTo>
                      <a:pt x="275" y="507"/>
                    </a:lnTo>
                    <a:lnTo>
                      <a:pt x="275" y="506"/>
                    </a:lnTo>
                    <a:lnTo>
                      <a:pt x="275" y="505"/>
                    </a:lnTo>
                    <a:lnTo>
                      <a:pt x="275" y="503"/>
                    </a:lnTo>
                    <a:lnTo>
                      <a:pt x="275" y="502"/>
                    </a:lnTo>
                    <a:lnTo>
                      <a:pt x="274" y="500"/>
                    </a:lnTo>
                    <a:lnTo>
                      <a:pt x="274" y="499"/>
                    </a:lnTo>
                    <a:lnTo>
                      <a:pt x="274" y="497"/>
                    </a:lnTo>
                    <a:lnTo>
                      <a:pt x="271" y="497"/>
                    </a:lnTo>
                    <a:lnTo>
                      <a:pt x="267" y="497"/>
                    </a:lnTo>
                    <a:lnTo>
                      <a:pt x="265" y="497"/>
                    </a:lnTo>
                    <a:lnTo>
                      <a:pt x="262" y="497"/>
                    </a:lnTo>
                    <a:lnTo>
                      <a:pt x="259" y="497"/>
                    </a:lnTo>
                    <a:lnTo>
                      <a:pt x="256" y="497"/>
                    </a:lnTo>
                    <a:lnTo>
                      <a:pt x="253" y="496"/>
                    </a:lnTo>
                    <a:lnTo>
                      <a:pt x="250" y="496"/>
                    </a:lnTo>
                    <a:lnTo>
                      <a:pt x="247" y="496"/>
                    </a:lnTo>
                    <a:lnTo>
                      <a:pt x="243" y="495"/>
                    </a:lnTo>
                    <a:lnTo>
                      <a:pt x="241" y="494"/>
                    </a:lnTo>
                    <a:lnTo>
                      <a:pt x="238" y="494"/>
                    </a:lnTo>
                    <a:lnTo>
                      <a:pt x="235" y="494"/>
                    </a:lnTo>
                    <a:lnTo>
                      <a:pt x="234" y="494"/>
                    </a:lnTo>
                    <a:lnTo>
                      <a:pt x="230" y="493"/>
                    </a:lnTo>
                    <a:lnTo>
                      <a:pt x="228" y="493"/>
                    </a:lnTo>
                    <a:lnTo>
                      <a:pt x="225" y="491"/>
                    </a:lnTo>
                    <a:lnTo>
                      <a:pt x="222" y="490"/>
                    </a:lnTo>
                    <a:lnTo>
                      <a:pt x="219" y="490"/>
                    </a:lnTo>
                    <a:lnTo>
                      <a:pt x="216" y="489"/>
                    </a:lnTo>
                    <a:lnTo>
                      <a:pt x="213" y="489"/>
                    </a:lnTo>
                    <a:lnTo>
                      <a:pt x="211" y="488"/>
                    </a:lnTo>
                    <a:lnTo>
                      <a:pt x="209" y="488"/>
                    </a:lnTo>
                    <a:lnTo>
                      <a:pt x="206" y="487"/>
                    </a:lnTo>
                    <a:lnTo>
                      <a:pt x="204" y="486"/>
                    </a:lnTo>
                    <a:lnTo>
                      <a:pt x="202" y="484"/>
                    </a:lnTo>
                    <a:lnTo>
                      <a:pt x="199" y="484"/>
                    </a:lnTo>
                    <a:lnTo>
                      <a:pt x="197" y="483"/>
                    </a:lnTo>
                    <a:lnTo>
                      <a:pt x="193" y="482"/>
                    </a:lnTo>
                    <a:lnTo>
                      <a:pt x="191" y="481"/>
                    </a:lnTo>
                    <a:lnTo>
                      <a:pt x="188" y="480"/>
                    </a:lnTo>
                    <a:lnTo>
                      <a:pt x="186" y="480"/>
                    </a:lnTo>
                    <a:lnTo>
                      <a:pt x="184" y="478"/>
                    </a:lnTo>
                    <a:lnTo>
                      <a:pt x="181" y="476"/>
                    </a:lnTo>
                    <a:lnTo>
                      <a:pt x="179" y="475"/>
                    </a:lnTo>
                    <a:lnTo>
                      <a:pt x="176" y="474"/>
                    </a:lnTo>
                    <a:lnTo>
                      <a:pt x="174" y="472"/>
                    </a:lnTo>
                    <a:lnTo>
                      <a:pt x="172" y="471"/>
                    </a:lnTo>
                    <a:lnTo>
                      <a:pt x="169" y="470"/>
                    </a:lnTo>
                    <a:lnTo>
                      <a:pt x="167" y="468"/>
                    </a:lnTo>
                    <a:lnTo>
                      <a:pt x="165" y="467"/>
                    </a:lnTo>
                    <a:lnTo>
                      <a:pt x="162" y="465"/>
                    </a:lnTo>
                    <a:lnTo>
                      <a:pt x="160" y="463"/>
                    </a:lnTo>
                    <a:lnTo>
                      <a:pt x="157" y="462"/>
                    </a:lnTo>
                    <a:lnTo>
                      <a:pt x="155" y="461"/>
                    </a:lnTo>
                    <a:lnTo>
                      <a:pt x="153" y="459"/>
                    </a:lnTo>
                    <a:lnTo>
                      <a:pt x="150" y="457"/>
                    </a:lnTo>
                    <a:lnTo>
                      <a:pt x="149" y="456"/>
                    </a:lnTo>
                    <a:lnTo>
                      <a:pt x="145" y="453"/>
                    </a:lnTo>
                    <a:lnTo>
                      <a:pt x="144" y="451"/>
                    </a:lnTo>
                    <a:lnTo>
                      <a:pt x="142" y="450"/>
                    </a:lnTo>
                    <a:lnTo>
                      <a:pt x="140" y="448"/>
                    </a:lnTo>
                    <a:lnTo>
                      <a:pt x="136" y="446"/>
                    </a:lnTo>
                    <a:lnTo>
                      <a:pt x="135" y="444"/>
                    </a:lnTo>
                    <a:lnTo>
                      <a:pt x="132" y="442"/>
                    </a:lnTo>
                    <a:lnTo>
                      <a:pt x="130" y="440"/>
                    </a:lnTo>
                    <a:lnTo>
                      <a:pt x="128" y="438"/>
                    </a:lnTo>
                    <a:lnTo>
                      <a:pt x="125" y="434"/>
                    </a:lnTo>
                    <a:lnTo>
                      <a:pt x="124" y="433"/>
                    </a:lnTo>
                    <a:lnTo>
                      <a:pt x="122" y="432"/>
                    </a:lnTo>
                    <a:lnTo>
                      <a:pt x="119" y="429"/>
                    </a:lnTo>
                    <a:lnTo>
                      <a:pt x="117" y="427"/>
                    </a:lnTo>
                    <a:lnTo>
                      <a:pt x="114" y="425"/>
                    </a:lnTo>
                    <a:lnTo>
                      <a:pt x="112" y="423"/>
                    </a:lnTo>
                    <a:lnTo>
                      <a:pt x="107" y="418"/>
                    </a:lnTo>
                    <a:lnTo>
                      <a:pt x="104" y="413"/>
                    </a:lnTo>
                    <a:lnTo>
                      <a:pt x="100" y="408"/>
                    </a:lnTo>
                    <a:lnTo>
                      <a:pt x="97" y="404"/>
                    </a:lnTo>
                    <a:lnTo>
                      <a:pt x="93" y="399"/>
                    </a:lnTo>
                    <a:lnTo>
                      <a:pt x="89" y="393"/>
                    </a:lnTo>
                    <a:lnTo>
                      <a:pt x="86" y="388"/>
                    </a:lnTo>
                    <a:lnTo>
                      <a:pt x="83" y="383"/>
                    </a:lnTo>
                    <a:lnTo>
                      <a:pt x="79" y="378"/>
                    </a:lnTo>
                    <a:lnTo>
                      <a:pt x="76" y="373"/>
                    </a:lnTo>
                    <a:lnTo>
                      <a:pt x="74" y="367"/>
                    </a:lnTo>
                    <a:lnTo>
                      <a:pt x="70" y="362"/>
                    </a:lnTo>
                    <a:lnTo>
                      <a:pt x="68" y="357"/>
                    </a:lnTo>
                    <a:lnTo>
                      <a:pt x="66" y="350"/>
                    </a:lnTo>
                    <a:lnTo>
                      <a:pt x="63" y="345"/>
                    </a:lnTo>
                    <a:lnTo>
                      <a:pt x="61" y="341"/>
                    </a:lnTo>
                    <a:lnTo>
                      <a:pt x="60" y="335"/>
                    </a:lnTo>
                    <a:lnTo>
                      <a:pt x="57" y="330"/>
                    </a:lnTo>
                    <a:lnTo>
                      <a:pt x="56" y="323"/>
                    </a:lnTo>
                    <a:lnTo>
                      <a:pt x="55" y="317"/>
                    </a:lnTo>
                    <a:lnTo>
                      <a:pt x="51" y="312"/>
                    </a:lnTo>
                    <a:lnTo>
                      <a:pt x="50" y="306"/>
                    </a:lnTo>
                    <a:lnTo>
                      <a:pt x="50" y="300"/>
                    </a:lnTo>
                    <a:lnTo>
                      <a:pt x="49" y="294"/>
                    </a:lnTo>
                    <a:lnTo>
                      <a:pt x="48" y="288"/>
                    </a:lnTo>
                    <a:lnTo>
                      <a:pt x="47" y="284"/>
                    </a:lnTo>
                    <a:lnTo>
                      <a:pt x="47" y="277"/>
                    </a:lnTo>
                    <a:lnTo>
                      <a:pt x="45" y="272"/>
                    </a:lnTo>
                    <a:lnTo>
                      <a:pt x="45" y="266"/>
                    </a:lnTo>
                    <a:lnTo>
                      <a:pt x="45" y="260"/>
                    </a:lnTo>
                    <a:lnTo>
                      <a:pt x="45" y="254"/>
                    </a:lnTo>
                    <a:lnTo>
                      <a:pt x="45" y="248"/>
                    </a:lnTo>
                    <a:lnTo>
                      <a:pt x="45" y="242"/>
                    </a:lnTo>
                    <a:lnTo>
                      <a:pt x="45" y="236"/>
                    </a:lnTo>
                    <a:lnTo>
                      <a:pt x="47" y="231"/>
                    </a:lnTo>
                    <a:lnTo>
                      <a:pt x="47" y="224"/>
                    </a:lnTo>
                    <a:lnTo>
                      <a:pt x="47" y="220"/>
                    </a:lnTo>
                    <a:lnTo>
                      <a:pt x="49" y="214"/>
                    </a:lnTo>
                    <a:lnTo>
                      <a:pt x="49" y="208"/>
                    </a:lnTo>
                    <a:lnTo>
                      <a:pt x="50" y="202"/>
                    </a:lnTo>
                    <a:lnTo>
                      <a:pt x="51" y="196"/>
                    </a:lnTo>
                    <a:lnTo>
                      <a:pt x="54" y="191"/>
                    </a:lnTo>
                    <a:lnTo>
                      <a:pt x="55" y="185"/>
                    </a:lnTo>
                    <a:lnTo>
                      <a:pt x="57" y="179"/>
                    </a:lnTo>
                    <a:lnTo>
                      <a:pt x="60" y="173"/>
                    </a:lnTo>
                    <a:lnTo>
                      <a:pt x="61" y="169"/>
                    </a:lnTo>
                    <a:lnTo>
                      <a:pt x="63" y="164"/>
                    </a:lnTo>
                    <a:lnTo>
                      <a:pt x="66" y="158"/>
                    </a:lnTo>
                    <a:lnTo>
                      <a:pt x="68" y="153"/>
                    </a:lnTo>
                    <a:lnTo>
                      <a:pt x="70" y="147"/>
                    </a:lnTo>
                    <a:lnTo>
                      <a:pt x="74" y="141"/>
                    </a:lnTo>
                    <a:lnTo>
                      <a:pt x="76" y="137"/>
                    </a:lnTo>
                    <a:lnTo>
                      <a:pt x="80" y="132"/>
                    </a:lnTo>
                    <a:lnTo>
                      <a:pt x="83" y="127"/>
                    </a:lnTo>
                    <a:lnTo>
                      <a:pt x="87" y="122"/>
                    </a:lnTo>
                    <a:lnTo>
                      <a:pt x="91" y="118"/>
                    </a:lnTo>
                    <a:lnTo>
                      <a:pt x="94" y="113"/>
                    </a:lnTo>
                    <a:lnTo>
                      <a:pt x="98" y="108"/>
                    </a:lnTo>
                    <a:lnTo>
                      <a:pt x="103" y="103"/>
                    </a:lnTo>
                    <a:lnTo>
                      <a:pt x="106" y="99"/>
                    </a:lnTo>
                    <a:lnTo>
                      <a:pt x="111" y="94"/>
                    </a:lnTo>
                    <a:lnTo>
                      <a:pt x="116" y="89"/>
                    </a:lnTo>
                    <a:lnTo>
                      <a:pt x="120" y="85"/>
                    </a:lnTo>
                    <a:lnTo>
                      <a:pt x="125" y="82"/>
                    </a:lnTo>
                    <a:lnTo>
                      <a:pt x="130" y="77"/>
                    </a:lnTo>
                    <a:lnTo>
                      <a:pt x="135" y="74"/>
                    </a:lnTo>
                    <a:lnTo>
                      <a:pt x="141" y="70"/>
                    </a:lnTo>
                    <a:lnTo>
                      <a:pt x="145" y="65"/>
                    </a:lnTo>
                    <a:lnTo>
                      <a:pt x="150" y="62"/>
                    </a:lnTo>
                    <a:lnTo>
                      <a:pt x="155" y="58"/>
                    </a:lnTo>
                    <a:lnTo>
                      <a:pt x="160" y="55"/>
                    </a:lnTo>
                    <a:lnTo>
                      <a:pt x="166" y="52"/>
                    </a:lnTo>
                    <a:lnTo>
                      <a:pt x="172" y="49"/>
                    </a:lnTo>
                    <a:lnTo>
                      <a:pt x="176" y="46"/>
                    </a:lnTo>
                    <a:lnTo>
                      <a:pt x="182" y="43"/>
                    </a:lnTo>
                    <a:lnTo>
                      <a:pt x="187" y="42"/>
                    </a:lnTo>
                    <a:lnTo>
                      <a:pt x="193" y="38"/>
                    </a:lnTo>
                    <a:lnTo>
                      <a:pt x="199" y="36"/>
                    </a:lnTo>
                    <a:lnTo>
                      <a:pt x="205" y="33"/>
                    </a:lnTo>
                    <a:lnTo>
                      <a:pt x="211" y="32"/>
                    </a:lnTo>
                    <a:lnTo>
                      <a:pt x="216" y="30"/>
                    </a:lnTo>
                    <a:lnTo>
                      <a:pt x="223" y="28"/>
                    </a:lnTo>
                    <a:lnTo>
                      <a:pt x="229" y="27"/>
                    </a:lnTo>
                    <a:lnTo>
                      <a:pt x="234" y="25"/>
                    </a:lnTo>
                    <a:lnTo>
                      <a:pt x="241" y="24"/>
                    </a:lnTo>
                    <a:lnTo>
                      <a:pt x="246" y="23"/>
                    </a:lnTo>
                    <a:lnTo>
                      <a:pt x="252" y="23"/>
                    </a:lnTo>
                    <a:lnTo>
                      <a:pt x="259" y="21"/>
                    </a:lnTo>
                    <a:lnTo>
                      <a:pt x="265" y="20"/>
                    </a:lnTo>
                    <a:lnTo>
                      <a:pt x="271" y="20"/>
                    </a:lnTo>
                    <a:lnTo>
                      <a:pt x="275" y="20"/>
                    </a:lnTo>
                    <a:lnTo>
                      <a:pt x="283" y="20"/>
                    </a:lnTo>
                    <a:lnTo>
                      <a:pt x="289" y="20"/>
                    </a:lnTo>
                    <a:lnTo>
                      <a:pt x="295" y="20"/>
                    </a:lnTo>
                    <a:lnTo>
                      <a:pt x="301" y="20"/>
                    </a:lnTo>
                    <a:lnTo>
                      <a:pt x="306" y="21"/>
                    </a:lnTo>
                    <a:lnTo>
                      <a:pt x="312" y="21"/>
                    </a:lnTo>
                    <a:lnTo>
                      <a:pt x="318" y="23"/>
                    </a:lnTo>
                    <a:lnTo>
                      <a:pt x="324" y="23"/>
                    </a:lnTo>
                    <a:lnTo>
                      <a:pt x="330" y="24"/>
                    </a:lnTo>
                    <a:lnTo>
                      <a:pt x="336" y="25"/>
                    </a:lnTo>
                    <a:lnTo>
                      <a:pt x="342" y="27"/>
                    </a:lnTo>
                    <a:lnTo>
                      <a:pt x="348" y="28"/>
                    </a:lnTo>
                    <a:lnTo>
                      <a:pt x="354" y="30"/>
                    </a:lnTo>
                    <a:lnTo>
                      <a:pt x="360" y="32"/>
                    </a:lnTo>
                    <a:lnTo>
                      <a:pt x="365" y="33"/>
                    </a:lnTo>
                    <a:lnTo>
                      <a:pt x="372" y="36"/>
                    </a:lnTo>
                    <a:lnTo>
                      <a:pt x="378" y="38"/>
                    </a:lnTo>
                    <a:lnTo>
                      <a:pt x="383" y="40"/>
                    </a:lnTo>
                    <a:lnTo>
                      <a:pt x="389" y="43"/>
                    </a:lnTo>
                    <a:lnTo>
                      <a:pt x="394" y="46"/>
                    </a:lnTo>
                    <a:lnTo>
                      <a:pt x="401" y="49"/>
                    </a:lnTo>
                    <a:lnTo>
                      <a:pt x="405" y="51"/>
                    </a:lnTo>
                    <a:lnTo>
                      <a:pt x="411" y="55"/>
                    </a:lnTo>
                    <a:lnTo>
                      <a:pt x="416" y="57"/>
                    </a:lnTo>
                    <a:lnTo>
                      <a:pt x="421" y="61"/>
                    </a:lnTo>
                    <a:lnTo>
                      <a:pt x="427" y="64"/>
                    </a:lnTo>
                    <a:lnTo>
                      <a:pt x="433" y="69"/>
                    </a:lnTo>
                    <a:lnTo>
                      <a:pt x="438" y="72"/>
                    </a:lnTo>
                    <a:lnTo>
                      <a:pt x="442" y="77"/>
                    </a:lnTo>
                    <a:lnTo>
                      <a:pt x="447" y="81"/>
                    </a:lnTo>
                    <a:lnTo>
                      <a:pt x="452" y="84"/>
                    </a:lnTo>
                    <a:lnTo>
                      <a:pt x="457" y="89"/>
                    </a:lnTo>
                    <a:lnTo>
                      <a:pt x="461" y="94"/>
                    </a:lnTo>
                    <a:lnTo>
                      <a:pt x="466" y="99"/>
                    </a:lnTo>
                    <a:lnTo>
                      <a:pt x="471" y="103"/>
                    </a:lnTo>
                    <a:lnTo>
                      <a:pt x="475" y="109"/>
                    </a:lnTo>
                    <a:lnTo>
                      <a:pt x="479" y="115"/>
                    </a:lnTo>
                    <a:lnTo>
                      <a:pt x="483" y="119"/>
                    </a:lnTo>
                    <a:lnTo>
                      <a:pt x="485" y="122"/>
                    </a:lnTo>
                    <a:lnTo>
                      <a:pt x="489" y="127"/>
                    </a:lnTo>
                    <a:lnTo>
                      <a:pt x="491" y="132"/>
                    </a:lnTo>
                    <a:lnTo>
                      <a:pt x="494" y="135"/>
                    </a:lnTo>
                    <a:lnTo>
                      <a:pt x="496" y="140"/>
                    </a:lnTo>
                    <a:lnTo>
                      <a:pt x="498" y="145"/>
                    </a:lnTo>
                    <a:lnTo>
                      <a:pt x="501" y="150"/>
                    </a:lnTo>
                    <a:lnTo>
                      <a:pt x="503" y="154"/>
                    </a:lnTo>
                    <a:lnTo>
                      <a:pt x="506" y="159"/>
                    </a:lnTo>
                    <a:lnTo>
                      <a:pt x="507" y="164"/>
                    </a:lnTo>
                    <a:lnTo>
                      <a:pt x="509" y="169"/>
                    </a:lnTo>
                    <a:lnTo>
                      <a:pt x="512" y="173"/>
                    </a:lnTo>
                    <a:lnTo>
                      <a:pt x="514" y="178"/>
                    </a:lnTo>
                    <a:lnTo>
                      <a:pt x="515" y="183"/>
                    </a:lnTo>
                    <a:lnTo>
                      <a:pt x="516" y="188"/>
                    </a:lnTo>
                    <a:lnTo>
                      <a:pt x="518" y="192"/>
                    </a:lnTo>
                    <a:lnTo>
                      <a:pt x="519" y="197"/>
                    </a:lnTo>
                    <a:lnTo>
                      <a:pt x="520" y="202"/>
                    </a:lnTo>
                    <a:lnTo>
                      <a:pt x="521" y="208"/>
                    </a:lnTo>
                    <a:lnTo>
                      <a:pt x="522" y="214"/>
                    </a:lnTo>
                    <a:lnTo>
                      <a:pt x="522" y="218"/>
                    </a:lnTo>
                    <a:lnTo>
                      <a:pt x="523" y="223"/>
                    </a:lnTo>
                    <a:lnTo>
                      <a:pt x="523" y="228"/>
                    </a:lnTo>
                    <a:lnTo>
                      <a:pt x="523" y="233"/>
                    </a:lnTo>
                    <a:lnTo>
                      <a:pt x="525" y="237"/>
                    </a:lnTo>
                    <a:lnTo>
                      <a:pt x="525" y="243"/>
                    </a:lnTo>
                    <a:lnTo>
                      <a:pt x="525" y="248"/>
                    </a:lnTo>
                    <a:lnTo>
                      <a:pt x="525" y="253"/>
                    </a:lnTo>
                    <a:lnTo>
                      <a:pt x="525" y="258"/>
                    </a:lnTo>
                    <a:lnTo>
                      <a:pt x="525" y="264"/>
                    </a:lnTo>
                    <a:lnTo>
                      <a:pt x="525" y="269"/>
                    </a:lnTo>
                    <a:lnTo>
                      <a:pt x="525" y="274"/>
                    </a:lnTo>
                    <a:lnTo>
                      <a:pt x="523" y="279"/>
                    </a:lnTo>
                    <a:lnTo>
                      <a:pt x="523" y="284"/>
                    </a:lnTo>
                    <a:lnTo>
                      <a:pt x="523" y="290"/>
                    </a:lnTo>
                    <a:lnTo>
                      <a:pt x="522" y="294"/>
                    </a:lnTo>
                    <a:lnTo>
                      <a:pt x="521" y="299"/>
                    </a:lnTo>
                    <a:lnTo>
                      <a:pt x="520" y="304"/>
                    </a:lnTo>
                    <a:lnTo>
                      <a:pt x="519" y="310"/>
                    </a:lnTo>
                    <a:lnTo>
                      <a:pt x="518" y="315"/>
                    </a:lnTo>
                    <a:lnTo>
                      <a:pt x="518" y="319"/>
                    </a:lnTo>
                    <a:lnTo>
                      <a:pt x="515" y="325"/>
                    </a:lnTo>
                    <a:lnTo>
                      <a:pt x="514" y="330"/>
                    </a:lnTo>
                    <a:lnTo>
                      <a:pt x="513" y="335"/>
                    </a:lnTo>
                    <a:lnTo>
                      <a:pt x="510" y="340"/>
                    </a:lnTo>
                    <a:lnTo>
                      <a:pt x="508" y="344"/>
                    </a:lnTo>
                    <a:lnTo>
                      <a:pt x="506" y="349"/>
                    </a:lnTo>
                    <a:lnTo>
                      <a:pt x="504" y="354"/>
                    </a:lnTo>
                    <a:lnTo>
                      <a:pt x="502" y="359"/>
                    </a:lnTo>
                    <a:lnTo>
                      <a:pt x="500" y="363"/>
                    </a:lnTo>
                    <a:lnTo>
                      <a:pt x="498" y="368"/>
                    </a:lnTo>
                    <a:lnTo>
                      <a:pt x="495" y="372"/>
                    </a:lnTo>
                    <a:lnTo>
                      <a:pt x="494" y="376"/>
                    </a:lnTo>
                    <a:lnTo>
                      <a:pt x="490" y="382"/>
                    </a:lnTo>
                    <a:lnTo>
                      <a:pt x="488" y="386"/>
                    </a:lnTo>
                    <a:lnTo>
                      <a:pt x="485" y="391"/>
                    </a:lnTo>
                    <a:lnTo>
                      <a:pt x="482" y="394"/>
                    </a:lnTo>
                    <a:lnTo>
                      <a:pt x="478" y="399"/>
                    </a:lnTo>
                    <a:lnTo>
                      <a:pt x="476" y="404"/>
                    </a:lnTo>
                    <a:lnTo>
                      <a:pt x="472" y="407"/>
                    </a:lnTo>
                    <a:lnTo>
                      <a:pt x="469" y="412"/>
                    </a:lnTo>
                    <a:lnTo>
                      <a:pt x="465" y="415"/>
                    </a:lnTo>
                    <a:lnTo>
                      <a:pt x="463" y="420"/>
                    </a:lnTo>
                    <a:lnTo>
                      <a:pt x="459" y="423"/>
                    </a:lnTo>
                    <a:lnTo>
                      <a:pt x="458" y="425"/>
                    </a:lnTo>
                    <a:lnTo>
                      <a:pt x="454" y="427"/>
                    </a:lnTo>
                    <a:lnTo>
                      <a:pt x="452" y="430"/>
                    </a:lnTo>
                    <a:lnTo>
                      <a:pt x="450" y="432"/>
                    </a:lnTo>
                    <a:lnTo>
                      <a:pt x="447" y="433"/>
                    </a:lnTo>
                    <a:lnTo>
                      <a:pt x="445" y="436"/>
                    </a:lnTo>
                    <a:lnTo>
                      <a:pt x="442" y="438"/>
                    </a:lnTo>
                    <a:lnTo>
                      <a:pt x="440" y="440"/>
                    </a:lnTo>
                    <a:lnTo>
                      <a:pt x="438" y="443"/>
                    </a:lnTo>
                    <a:lnTo>
                      <a:pt x="435" y="444"/>
                    </a:lnTo>
                    <a:lnTo>
                      <a:pt x="433" y="446"/>
                    </a:lnTo>
                    <a:lnTo>
                      <a:pt x="430" y="448"/>
                    </a:lnTo>
                    <a:lnTo>
                      <a:pt x="428" y="450"/>
                    </a:lnTo>
                    <a:lnTo>
                      <a:pt x="426" y="452"/>
                    </a:lnTo>
                    <a:lnTo>
                      <a:pt x="423" y="453"/>
                    </a:lnTo>
                    <a:lnTo>
                      <a:pt x="420" y="456"/>
                    </a:lnTo>
                    <a:lnTo>
                      <a:pt x="417" y="457"/>
                    </a:lnTo>
                    <a:lnTo>
                      <a:pt x="415" y="459"/>
                    </a:lnTo>
                    <a:lnTo>
                      <a:pt x="413" y="461"/>
                    </a:lnTo>
                    <a:lnTo>
                      <a:pt x="410" y="462"/>
                    </a:lnTo>
                    <a:lnTo>
                      <a:pt x="407" y="464"/>
                    </a:lnTo>
                    <a:lnTo>
                      <a:pt x="405" y="465"/>
                    </a:lnTo>
                    <a:lnTo>
                      <a:pt x="402" y="467"/>
                    </a:lnTo>
                    <a:lnTo>
                      <a:pt x="399" y="468"/>
                    </a:lnTo>
                    <a:lnTo>
                      <a:pt x="397" y="470"/>
                    </a:lnTo>
                    <a:lnTo>
                      <a:pt x="394" y="471"/>
                    </a:lnTo>
                    <a:lnTo>
                      <a:pt x="391" y="474"/>
                    </a:lnTo>
                    <a:lnTo>
                      <a:pt x="389" y="474"/>
                    </a:lnTo>
                    <a:lnTo>
                      <a:pt x="386" y="475"/>
                    </a:lnTo>
                    <a:lnTo>
                      <a:pt x="383" y="476"/>
                    </a:lnTo>
                    <a:lnTo>
                      <a:pt x="380" y="478"/>
                    </a:lnTo>
                    <a:lnTo>
                      <a:pt x="378" y="478"/>
                    </a:lnTo>
                    <a:lnTo>
                      <a:pt x="374" y="480"/>
                    </a:lnTo>
                    <a:lnTo>
                      <a:pt x="372" y="481"/>
                    </a:lnTo>
                    <a:lnTo>
                      <a:pt x="370" y="482"/>
                    </a:lnTo>
                    <a:lnTo>
                      <a:pt x="366" y="483"/>
                    </a:lnTo>
                    <a:lnTo>
                      <a:pt x="364" y="484"/>
                    </a:lnTo>
                    <a:lnTo>
                      <a:pt x="360" y="484"/>
                    </a:lnTo>
                    <a:lnTo>
                      <a:pt x="358" y="486"/>
                    </a:lnTo>
                    <a:lnTo>
                      <a:pt x="355" y="486"/>
                    </a:lnTo>
                    <a:lnTo>
                      <a:pt x="352" y="488"/>
                    </a:lnTo>
                    <a:lnTo>
                      <a:pt x="349" y="488"/>
                    </a:lnTo>
                    <a:lnTo>
                      <a:pt x="347" y="489"/>
                    </a:lnTo>
                    <a:lnTo>
                      <a:pt x="343" y="489"/>
                    </a:lnTo>
                    <a:lnTo>
                      <a:pt x="341" y="490"/>
                    </a:lnTo>
                    <a:lnTo>
                      <a:pt x="337" y="490"/>
                    </a:lnTo>
                    <a:lnTo>
                      <a:pt x="335" y="491"/>
                    </a:lnTo>
                    <a:lnTo>
                      <a:pt x="332" y="493"/>
                    </a:lnTo>
                    <a:lnTo>
                      <a:pt x="328" y="493"/>
                    </a:lnTo>
                    <a:lnTo>
                      <a:pt x="326" y="493"/>
                    </a:lnTo>
                    <a:lnTo>
                      <a:pt x="323" y="494"/>
                    </a:lnTo>
                    <a:lnTo>
                      <a:pt x="320" y="494"/>
                    </a:lnTo>
                    <a:lnTo>
                      <a:pt x="317" y="494"/>
                    </a:lnTo>
                    <a:lnTo>
                      <a:pt x="314" y="495"/>
                    </a:lnTo>
                    <a:lnTo>
                      <a:pt x="311" y="496"/>
                    </a:lnTo>
                    <a:lnTo>
                      <a:pt x="308" y="496"/>
                    </a:lnTo>
                    <a:lnTo>
                      <a:pt x="304" y="496"/>
                    </a:lnTo>
                    <a:lnTo>
                      <a:pt x="302" y="497"/>
                    </a:lnTo>
                    <a:lnTo>
                      <a:pt x="298" y="497"/>
                    </a:lnTo>
                    <a:lnTo>
                      <a:pt x="295" y="497"/>
                    </a:lnTo>
                    <a:lnTo>
                      <a:pt x="292" y="497"/>
                    </a:lnTo>
                    <a:lnTo>
                      <a:pt x="289" y="497"/>
                    </a:lnTo>
                    <a:lnTo>
                      <a:pt x="286" y="499"/>
                    </a:lnTo>
                    <a:lnTo>
                      <a:pt x="286" y="567"/>
                    </a:lnTo>
                    <a:close/>
                  </a:path>
                </a:pathLst>
              </a:custGeom>
              <a:solidFill>
                <a:srgbClr val="000000"/>
              </a:solidFill>
              <a:ln w="9525">
                <a:noFill/>
                <a:round/>
                <a:headEnd/>
                <a:tailEnd/>
              </a:ln>
            </p:spPr>
            <p:txBody>
              <a:bodyPr/>
              <a:lstStyle/>
              <a:p>
                <a:endParaRPr lang="en-US"/>
              </a:p>
            </p:txBody>
          </p:sp>
          <p:sp>
            <p:nvSpPr>
              <p:cNvPr id="12389" name="Freeform 42"/>
              <p:cNvSpPr>
                <a:spLocks/>
              </p:cNvSpPr>
              <p:nvPr/>
            </p:nvSpPr>
            <p:spPr bwMode="auto">
              <a:xfrm>
                <a:off x="1903" y="834"/>
                <a:ext cx="52" cy="50"/>
              </a:xfrm>
              <a:custGeom>
                <a:avLst/>
                <a:gdLst>
                  <a:gd name="T0" fmla="*/ 0 w 257"/>
                  <a:gd name="T1" fmla="*/ 0 h 251"/>
                  <a:gd name="T2" fmla="*/ 0 w 257"/>
                  <a:gd name="T3" fmla="*/ 0 h 251"/>
                  <a:gd name="T4" fmla="*/ 0 w 257"/>
                  <a:gd name="T5" fmla="*/ 0 h 251"/>
                  <a:gd name="T6" fmla="*/ 0 w 257"/>
                  <a:gd name="T7" fmla="*/ 0 h 251"/>
                  <a:gd name="T8" fmla="*/ 0 w 257"/>
                  <a:gd name="T9" fmla="*/ 0 h 251"/>
                  <a:gd name="T10" fmla="*/ 0 w 257"/>
                  <a:gd name="T11" fmla="*/ 0 h 251"/>
                  <a:gd name="T12" fmla="*/ 0 w 257"/>
                  <a:gd name="T13" fmla="*/ 0 h 251"/>
                  <a:gd name="T14" fmla="*/ 0 w 257"/>
                  <a:gd name="T15" fmla="*/ 0 h 251"/>
                  <a:gd name="T16" fmla="*/ 0 w 257"/>
                  <a:gd name="T17" fmla="*/ 0 h 251"/>
                  <a:gd name="T18" fmla="*/ 0 w 257"/>
                  <a:gd name="T19" fmla="*/ 0 h 251"/>
                  <a:gd name="T20" fmla="*/ 0 w 257"/>
                  <a:gd name="T21" fmla="*/ 0 h 251"/>
                  <a:gd name="T22" fmla="*/ 0 w 257"/>
                  <a:gd name="T23" fmla="*/ 0 h 251"/>
                  <a:gd name="T24" fmla="*/ 0 w 257"/>
                  <a:gd name="T25" fmla="*/ 0 h 251"/>
                  <a:gd name="T26" fmla="*/ 0 w 257"/>
                  <a:gd name="T27" fmla="*/ 0 h 251"/>
                  <a:gd name="T28" fmla="*/ 0 w 257"/>
                  <a:gd name="T29" fmla="*/ 0 h 251"/>
                  <a:gd name="T30" fmla="*/ 0 w 257"/>
                  <a:gd name="T31" fmla="*/ 0 h 251"/>
                  <a:gd name="T32" fmla="*/ 0 w 257"/>
                  <a:gd name="T33" fmla="*/ 0 h 251"/>
                  <a:gd name="T34" fmla="*/ 0 w 257"/>
                  <a:gd name="T35" fmla="*/ 0 h 251"/>
                  <a:gd name="T36" fmla="*/ 0 w 257"/>
                  <a:gd name="T37" fmla="*/ 0 h 251"/>
                  <a:gd name="T38" fmla="*/ 0 w 257"/>
                  <a:gd name="T39" fmla="*/ 0 h 251"/>
                  <a:gd name="T40" fmla="*/ 0 w 257"/>
                  <a:gd name="T41" fmla="*/ 0 h 251"/>
                  <a:gd name="T42" fmla="*/ 0 w 257"/>
                  <a:gd name="T43" fmla="*/ 0 h 251"/>
                  <a:gd name="T44" fmla="*/ 0 w 257"/>
                  <a:gd name="T45" fmla="*/ 0 h 251"/>
                  <a:gd name="T46" fmla="*/ 0 w 257"/>
                  <a:gd name="T47" fmla="*/ 0 h 251"/>
                  <a:gd name="T48" fmla="*/ 0 w 257"/>
                  <a:gd name="T49" fmla="*/ 0 h 251"/>
                  <a:gd name="T50" fmla="*/ 0 w 257"/>
                  <a:gd name="T51" fmla="*/ 0 h 251"/>
                  <a:gd name="T52" fmla="*/ 0 w 257"/>
                  <a:gd name="T53" fmla="*/ 0 h 251"/>
                  <a:gd name="T54" fmla="*/ 0 w 257"/>
                  <a:gd name="T55" fmla="*/ 0 h 251"/>
                  <a:gd name="T56" fmla="*/ 0 w 257"/>
                  <a:gd name="T57" fmla="*/ 0 h 251"/>
                  <a:gd name="T58" fmla="*/ 0 w 257"/>
                  <a:gd name="T59" fmla="*/ 0 h 251"/>
                  <a:gd name="T60" fmla="*/ 0 w 257"/>
                  <a:gd name="T61" fmla="*/ 0 h 251"/>
                  <a:gd name="T62" fmla="*/ 0 w 257"/>
                  <a:gd name="T63" fmla="*/ 0 h 251"/>
                  <a:gd name="T64" fmla="*/ 0 w 257"/>
                  <a:gd name="T65" fmla="*/ 0 h 251"/>
                  <a:gd name="T66" fmla="*/ 0 w 257"/>
                  <a:gd name="T67" fmla="*/ 0 h 251"/>
                  <a:gd name="T68" fmla="*/ 0 w 257"/>
                  <a:gd name="T69" fmla="*/ 0 h 251"/>
                  <a:gd name="T70" fmla="*/ 0 w 257"/>
                  <a:gd name="T71" fmla="*/ 0 h 251"/>
                  <a:gd name="T72" fmla="*/ 0 w 257"/>
                  <a:gd name="T73" fmla="*/ 0 h 251"/>
                  <a:gd name="T74" fmla="*/ 0 w 257"/>
                  <a:gd name="T75" fmla="*/ 0 h 251"/>
                  <a:gd name="T76" fmla="*/ 0 w 257"/>
                  <a:gd name="T77" fmla="*/ 0 h 251"/>
                  <a:gd name="T78" fmla="*/ 0 w 257"/>
                  <a:gd name="T79" fmla="*/ 0 h 251"/>
                  <a:gd name="T80" fmla="*/ 0 w 257"/>
                  <a:gd name="T81" fmla="*/ 0 h 251"/>
                  <a:gd name="T82" fmla="*/ 0 w 257"/>
                  <a:gd name="T83" fmla="*/ 0 h 251"/>
                  <a:gd name="T84" fmla="*/ 0 w 257"/>
                  <a:gd name="T85" fmla="*/ 0 h 251"/>
                  <a:gd name="T86" fmla="*/ 0 w 257"/>
                  <a:gd name="T87" fmla="*/ 0 h 251"/>
                  <a:gd name="T88" fmla="*/ 0 w 257"/>
                  <a:gd name="T89" fmla="*/ 0 h 251"/>
                  <a:gd name="T90" fmla="*/ 0 w 257"/>
                  <a:gd name="T91" fmla="*/ 0 h 251"/>
                  <a:gd name="T92" fmla="*/ 0 w 257"/>
                  <a:gd name="T93" fmla="*/ 0 h 251"/>
                  <a:gd name="T94" fmla="*/ 0 w 257"/>
                  <a:gd name="T95" fmla="*/ 0 h 251"/>
                  <a:gd name="T96" fmla="*/ 0 w 257"/>
                  <a:gd name="T97" fmla="*/ 0 h 251"/>
                  <a:gd name="T98" fmla="*/ 0 w 257"/>
                  <a:gd name="T99" fmla="*/ 0 h 251"/>
                  <a:gd name="T100" fmla="*/ 0 w 257"/>
                  <a:gd name="T101" fmla="*/ 0 h 251"/>
                  <a:gd name="T102" fmla="*/ 0 w 257"/>
                  <a:gd name="T103" fmla="*/ 0 h 251"/>
                  <a:gd name="T104" fmla="*/ 0 w 257"/>
                  <a:gd name="T105" fmla="*/ 0 h 251"/>
                  <a:gd name="T106" fmla="*/ 0 w 257"/>
                  <a:gd name="T107" fmla="*/ 0 h 251"/>
                  <a:gd name="T108" fmla="*/ 0 w 257"/>
                  <a:gd name="T109" fmla="*/ 0 h 251"/>
                  <a:gd name="T110" fmla="*/ 0 w 257"/>
                  <a:gd name="T111" fmla="*/ 0 h 251"/>
                  <a:gd name="T112" fmla="*/ 0 w 257"/>
                  <a:gd name="T113" fmla="*/ 0 h 251"/>
                  <a:gd name="T114" fmla="*/ 0 w 257"/>
                  <a:gd name="T115" fmla="*/ 0 h 251"/>
                  <a:gd name="T116" fmla="*/ 0 w 257"/>
                  <a:gd name="T117" fmla="*/ 0 h 251"/>
                  <a:gd name="T118" fmla="*/ 0 w 257"/>
                  <a:gd name="T119" fmla="*/ 0 h 251"/>
                  <a:gd name="T120" fmla="*/ 0 w 257"/>
                  <a:gd name="T121" fmla="*/ 0 h 251"/>
                  <a:gd name="T122" fmla="*/ 0 w 257"/>
                  <a:gd name="T123" fmla="*/ 0 h 25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7"/>
                  <a:gd name="T187" fmla="*/ 0 h 251"/>
                  <a:gd name="T188" fmla="*/ 257 w 257"/>
                  <a:gd name="T189" fmla="*/ 251 h 25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7" h="251">
                    <a:moveTo>
                      <a:pt x="135" y="251"/>
                    </a:moveTo>
                    <a:lnTo>
                      <a:pt x="138" y="251"/>
                    </a:lnTo>
                    <a:lnTo>
                      <a:pt x="141" y="251"/>
                    </a:lnTo>
                    <a:lnTo>
                      <a:pt x="145" y="250"/>
                    </a:lnTo>
                    <a:lnTo>
                      <a:pt x="147" y="250"/>
                    </a:lnTo>
                    <a:lnTo>
                      <a:pt x="151" y="250"/>
                    </a:lnTo>
                    <a:lnTo>
                      <a:pt x="154" y="250"/>
                    </a:lnTo>
                    <a:lnTo>
                      <a:pt x="157" y="250"/>
                    </a:lnTo>
                    <a:lnTo>
                      <a:pt x="160" y="248"/>
                    </a:lnTo>
                    <a:lnTo>
                      <a:pt x="164" y="247"/>
                    </a:lnTo>
                    <a:lnTo>
                      <a:pt x="166" y="247"/>
                    </a:lnTo>
                    <a:lnTo>
                      <a:pt x="170" y="246"/>
                    </a:lnTo>
                    <a:lnTo>
                      <a:pt x="172" y="246"/>
                    </a:lnTo>
                    <a:lnTo>
                      <a:pt x="175" y="245"/>
                    </a:lnTo>
                    <a:lnTo>
                      <a:pt x="178" y="244"/>
                    </a:lnTo>
                    <a:lnTo>
                      <a:pt x="180" y="242"/>
                    </a:lnTo>
                    <a:lnTo>
                      <a:pt x="184" y="241"/>
                    </a:lnTo>
                    <a:lnTo>
                      <a:pt x="188" y="240"/>
                    </a:lnTo>
                    <a:lnTo>
                      <a:pt x="190" y="238"/>
                    </a:lnTo>
                    <a:lnTo>
                      <a:pt x="192" y="236"/>
                    </a:lnTo>
                    <a:lnTo>
                      <a:pt x="195" y="235"/>
                    </a:lnTo>
                    <a:lnTo>
                      <a:pt x="198" y="233"/>
                    </a:lnTo>
                    <a:lnTo>
                      <a:pt x="201" y="231"/>
                    </a:lnTo>
                    <a:lnTo>
                      <a:pt x="203" y="229"/>
                    </a:lnTo>
                    <a:lnTo>
                      <a:pt x="206" y="227"/>
                    </a:lnTo>
                    <a:lnTo>
                      <a:pt x="208" y="226"/>
                    </a:lnTo>
                    <a:lnTo>
                      <a:pt x="211" y="223"/>
                    </a:lnTo>
                    <a:lnTo>
                      <a:pt x="213" y="222"/>
                    </a:lnTo>
                    <a:lnTo>
                      <a:pt x="216" y="220"/>
                    </a:lnTo>
                    <a:lnTo>
                      <a:pt x="217" y="217"/>
                    </a:lnTo>
                    <a:lnTo>
                      <a:pt x="221" y="215"/>
                    </a:lnTo>
                    <a:lnTo>
                      <a:pt x="222" y="213"/>
                    </a:lnTo>
                    <a:lnTo>
                      <a:pt x="225" y="210"/>
                    </a:lnTo>
                    <a:lnTo>
                      <a:pt x="227" y="208"/>
                    </a:lnTo>
                    <a:lnTo>
                      <a:pt x="229" y="204"/>
                    </a:lnTo>
                    <a:lnTo>
                      <a:pt x="231" y="202"/>
                    </a:lnTo>
                    <a:lnTo>
                      <a:pt x="233" y="200"/>
                    </a:lnTo>
                    <a:lnTo>
                      <a:pt x="234" y="197"/>
                    </a:lnTo>
                    <a:lnTo>
                      <a:pt x="237" y="195"/>
                    </a:lnTo>
                    <a:lnTo>
                      <a:pt x="238" y="193"/>
                    </a:lnTo>
                    <a:lnTo>
                      <a:pt x="240" y="189"/>
                    </a:lnTo>
                    <a:lnTo>
                      <a:pt x="241" y="187"/>
                    </a:lnTo>
                    <a:lnTo>
                      <a:pt x="244" y="184"/>
                    </a:lnTo>
                    <a:lnTo>
                      <a:pt x="245" y="181"/>
                    </a:lnTo>
                    <a:lnTo>
                      <a:pt x="246" y="178"/>
                    </a:lnTo>
                    <a:lnTo>
                      <a:pt x="247" y="175"/>
                    </a:lnTo>
                    <a:lnTo>
                      <a:pt x="248" y="171"/>
                    </a:lnTo>
                    <a:lnTo>
                      <a:pt x="250" y="169"/>
                    </a:lnTo>
                    <a:lnTo>
                      <a:pt x="251" y="166"/>
                    </a:lnTo>
                    <a:lnTo>
                      <a:pt x="251" y="163"/>
                    </a:lnTo>
                    <a:lnTo>
                      <a:pt x="252" y="160"/>
                    </a:lnTo>
                    <a:lnTo>
                      <a:pt x="253" y="157"/>
                    </a:lnTo>
                    <a:lnTo>
                      <a:pt x="254" y="153"/>
                    </a:lnTo>
                    <a:lnTo>
                      <a:pt x="254" y="151"/>
                    </a:lnTo>
                    <a:lnTo>
                      <a:pt x="254" y="146"/>
                    </a:lnTo>
                    <a:lnTo>
                      <a:pt x="256" y="144"/>
                    </a:lnTo>
                    <a:lnTo>
                      <a:pt x="257" y="140"/>
                    </a:lnTo>
                    <a:lnTo>
                      <a:pt x="257" y="138"/>
                    </a:lnTo>
                    <a:lnTo>
                      <a:pt x="257" y="134"/>
                    </a:lnTo>
                    <a:lnTo>
                      <a:pt x="257" y="131"/>
                    </a:lnTo>
                    <a:lnTo>
                      <a:pt x="257" y="128"/>
                    </a:lnTo>
                    <a:lnTo>
                      <a:pt x="256" y="125"/>
                    </a:lnTo>
                    <a:lnTo>
                      <a:pt x="256" y="121"/>
                    </a:lnTo>
                    <a:lnTo>
                      <a:pt x="254" y="118"/>
                    </a:lnTo>
                    <a:lnTo>
                      <a:pt x="254" y="114"/>
                    </a:lnTo>
                    <a:lnTo>
                      <a:pt x="254" y="111"/>
                    </a:lnTo>
                    <a:lnTo>
                      <a:pt x="253" y="107"/>
                    </a:lnTo>
                    <a:lnTo>
                      <a:pt x="253" y="104"/>
                    </a:lnTo>
                    <a:lnTo>
                      <a:pt x="252" y="100"/>
                    </a:lnTo>
                    <a:lnTo>
                      <a:pt x="251" y="96"/>
                    </a:lnTo>
                    <a:lnTo>
                      <a:pt x="250" y="93"/>
                    </a:lnTo>
                    <a:lnTo>
                      <a:pt x="250" y="89"/>
                    </a:lnTo>
                    <a:lnTo>
                      <a:pt x="248" y="87"/>
                    </a:lnTo>
                    <a:lnTo>
                      <a:pt x="246" y="83"/>
                    </a:lnTo>
                    <a:lnTo>
                      <a:pt x="246" y="80"/>
                    </a:lnTo>
                    <a:lnTo>
                      <a:pt x="244" y="76"/>
                    </a:lnTo>
                    <a:lnTo>
                      <a:pt x="242" y="74"/>
                    </a:lnTo>
                    <a:lnTo>
                      <a:pt x="241" y="70"/>
                    </a:lnTo>
                    <a:lnTo>
                      <a:pt x="239" y="68"/>
                    </a:lnTo>
                    <a:lnTo>
                      <a:pt x="237" y="64"/>
                    </a:lnTo>
                    <a:lnTo>
                      <a:pt x="235" y="61"/>
                    </a:lnTo>
                    <a:lnTo>
                      <a:pt x="233" y="58"/>
                    </a:lnTo>
                    <a:lnTo>
                      <a:pt x="231" y="55"/>
                    </a:lnTo>
                    <a:lnTo>
                      <a:pt x="229" y="51"/>
                    </a:lnTo>
                    <a:lnTo>
                      <a:pt x="227" y="50"/>
                    </a:lnTo>
                    <a:lnTo>
                      <a:pt x="225" y="47"/>
                    </a:lnTo>
                    <a:lnTo>
                      <a:pt x="222" y="44"/>
                    </a:lnTo>
                    <a:lnTo>
                      <a:pt x="220" y="42"/>
                    </a:lnTo>
                    <a:lnTo>
                      <a:pt x="217" y="39"/>
                    </a:lnTo>
                    <a:lnTo>
                      <a:pt x="215" y="37"/>
                    </a:lnTo>
                    <a:lnTo>
                      <a:pt x="211" y="35"/>
                    </a:lnTo>
                    <a:lnTo>
                      <a:pt x="208" y="31"/>
                    </a:lnTo>
                    <a:lnTo>
                      <a:pt x="207" y="30"/>
                    </a:lnTo>
                    <a:lnTo>
                      <a:pt x="203" y="28"/>
                    </a:lnTo>
                    <a:lnTo>
                      <a:pt x="201" y="25"/>
                    </a:lnTo>
                    <a:lnTo>
                      <a:pt x="197" y="23"/>
                    </a:lnTo>
                    <a:lnTo>
                      <a:pt x="195" y="22"/>
                    </a:lnTo>
                    <a:lnTo>
                      <a:pt x="192" y="20"/>
                    </a:lnTo>
                    <a:lnTo>
                      <a:pt x="189" y="18"/>
                    </a:lnTo>
                    <a:lnTo>
                      <a:pt x="185" y="17"/>
                    </a:lnTo>
                    <a:lnTo>
                      <a:pt x="183" y="14"/>
                    </a:lnTo>
                    <a:lnTo>
                      <a:pt x="179" y="13"/>
                    </a:lnTo>
                    <a:lnTo>
                      <a:pt x="176" y="12"/>
                    </a:lnTo>
                    <a:lnTo>
                      <a:pt x="172" y="10"/>
                    </a:lnTo>
                    <a:lnTo>
                      <a:pt x="170" y="9"/>
                    </a:lnTo>
                    <a:lnTo>
                      <a:pt x="166" y="7"/>
                    </a:lnTo>
                    <a:lnTo>
                      <a:pt x="163" y="7"/>
                    </a:lnTo>
                    <a:lnTo>
                      <a:pt x="159" y="6"/>
                    </a:lnTo>
                    <a:lnTo>
                      <a:pt x="155" y="4"/>
                    </a:lnTo>
                    <a:lnTo>
                      <a:pt x="152" y="4"/>
                    </a:lnTo>
                    <a:lnTo>
                      <a:pt x="148" y="3"/>
                    </a:lnTo>
                    <a:lnTo>
                      <a:pt x="146" y="3"/>
                    </a:lnTo>
                    <a:lnTo>
                      <a:pt x="142" y="3"/>
                    </a:lnTo>
                    <a:lnTo>
                      <a:pt x="138" y="1"/>
                    </a:lnTo>
                    <a:lnTo>
                      <a:pt x="135" y="0"/>
                    </a:lnTo>
                    <a:lnTo>
                      <a:pt x="132" y="0"/>
                    </a:lnTo>
                    <a:lnTo>
                      <a:pt x="128" y="0"/>
                    </a:lnTo>
                    <a:lnTo>
                      <a:pt x="123" y="0"/>
                    </a:lnTo>
                    <a:lnTo>
                      <a:pt x="120" y="0"/>
                    </a:lnTo>
                    <a:lnTo>
                      <a:pt x="117" y="0"/>
                    </a:lnTo>
                    <a:lnTo>
                      <a:pt x="114" y="1"/>
                    </a:lnTo>
                    <a:lnTo>
                      <a:pt x="110" y="3"/>
                    </a:lnTo>
                    <a:lnTo>
                      <a:pt x="107" y="3"/>
                    </a:lnTo>
                    <a:lnTo>
                      <a:pt x="103" y="4"/>
                    </a:lnTo>
                    <a:lnTo>
                      <a:pt x="99" y="4"/>
                    </a:lnTo>
                    <a:lnTo>
                      <a:pt x="96" y="5"/>
                    </a:lnTo>
                    <a:lnTo>
                      <a:pt x="92" y="7"/>
                    </a:lnTo>
                    <a:lnTo>
                      <a:pt x="89" y="9"/>
                    </a:lnTo>
                    <a:lnTo>
                      <a:pt x="86" y="10"/>
                    </a:lnTo>
                    <a:lnTo>
                      <a:pt x="84" y="10"/>
                    </a:lnTo>
                    <a:lnTo>
                      <a:pt x="81" y="11"/>
                    </a:lnTo>
                    <a:lnTo>
                      <a:pt x="80" y="12"/>
                    </a:lnTo>
                    <a:lnTo>
                      <a:pt x="78" y="12"/>
                    </a:lnTo>
                    <a:lnTo>
                      <a:pt x="76" y="13"/>
                    </a:lnTo>
                    <a:lnTo>
                      <a:pt x="73" y="14"/>
                    </a:lnTo>
                    <a:lnTo>
                      <a:pt x="72" y="14"/>
                    </a:lnTo>
                    <a:lnTo>
                      <a:pt x="70" y="17"/>
                    </a:lnTo>
                    <a:lnTo>
                      <a:pt x="67" y="17"/>
                    </a:lnTo>
                    <a:lnTo>
                      <a:pt x="66" y="18"/>
                    </a:lnTo>
                    <a:lnTo>
                      <a:pt x="64" y="20"/>
                    </a:lnTo>
                    <a:lnTo>
                      <a:pt x="61" y="20"/>
                    </a:lnTo>
                    <a:lnTo>
                      <a:pt x="59" y="22"/>
                    </a:lnTo>
                    <a:lnTo>
                      <a:pt x="58" y="23"/>
                    </a:lnTo>
                    <a:lnTo>
                      <a:pt x="56" y="25"/>
                    </a:lnTo>
                    <a:lnTo>
                      <a:pt x="54" y="26"/>
                    </a:lnTo>
                    <a:lnTo>
                      <a:pt x="53" y="28"/>
                    </a:lnTo>
                    <a:lnTo>
                      <a:pt x="52" y="29"/>
                    </a:lnTo>
                    <a:lnTo>
                      <a:pt x="49" y="30"/>
                    </a:lnTo>
                    <a:lnTo>
                      <a:pt x="48" y="31"/>
                    </a:lnTo>
                    <a:lnTo>
                      <a:pt x="46" y="32"/>
                    </a:lnTo>
                    <a:lnTo>
                      <a:pt x="45" y="35"/>
                    </a:lnTo>
                    <a:lnTo>
                      <a:pt x="42" y="36"/>
                    </a:lnTo>
                    <a:lnTo>
                      <a:pt x="41" y="38"/>
                    </a:lnTo>
                    <a:lnTo>
                      <a:pt x="40" y="39"/>
                    </a:lnTo>
                    <a:lnTo>
                      <a:pt x="37" y="41"/>
                    </a:lnTo>
                    <a:lnTo>
                      <a:pt x="35" y="43"/>
                    </a:lnTo>
                    <a:lnTo>
                      <a:pt x="34" y="44"/>
                    </a:lnTo>
                    <a:lnTo>
                      <a:pt x="33" y="47"/>
                    </a:lnTo>
                    <a:lnTo>
                      <a:pt x="31" y="48"/>
                    </a:lnTo>
                    <a:lnTo>
                      <a:pt x="30" y="50"/>
                    </a:lnTo>
                    <a:lnTo>
                      <a:pt x="29" y="51"/>
                    </a:lnTo>
                    <a:lnTo>
                      <a:pt x="28" y="54"/>
                    </a:lnTo>
                    <a:lnTo>
                      <a:pt x="25" y="55"/>
                    </a:lnTo>
                    <a:lnTo>
                      <a:pt x="24" y="56"/>
                    </a:lnTo>
                    <a:lnTo>
                      <a:pt x="24" y="58"/>
                    </a:lnTo>
                    <a:lnTo>
                      <a:pt x="23" y="61"/>
                    </a:lnTo>
                    <a:lnTo>
                      <a:pt x="21" y="62"/>
                    </a:lnTo>
                    <a:lnTo>
                      <a:pt x="19" y="64"/>
                    </a:lnTo>
                    <a:lnTo>
                      <a:pt x="19" y="67"/>
                    </a:lnTo>
                    <a:lnTo>
                      <a:pt x="17" y="68"/>
                    </a:lnTo>
                    <a:lnTo>
                      <a:pt x="16" y="70"/>
                    </a:lnTo>
                    <a:lnTo>
                      <a:pt x="16" y="73"/>
                    </a:lnTo>
                    <a:lnTo>
                      <a:pt x="15" y="74"/>
                    </a:lnTo>
                    <a:lnTo>
                      <a:pt x="14" y="76"/>
                    </a:lnTo>
                    <a:lnTo>
                      <a:pt x="12" y="79"/>
                    </a:lnTo>
                    <a:lnTo>
                      <a:pt x="11" y="81"/>
                    </a:lnTo>
                    <a:lnTo>
                      <a:pt x="11" y="82"/>
                    </a:lnTo>
                    <a:lnTo>
                      <a:pt x="10" y="83"/>
                    </a:lnTo>
                    <a:lnTo>
                      <a:pt x="9" y="86"/>
                    </a:lnTo>
                    <a:lnTo>
                      <a:pt x="8" y="88"/>
                    </a:lnTo>
                    <a:lnTo>
                      <a:pt x="6" y="90"/>
                    </a:lnTo>
                    <a:lnTo>
                      <a:pt x="6" y="93"/>
                    </a:lnTo>
                    <a:lnTo>
                      <a:pt x="5" y="95"/>
                    </a:lnTo>
                    <a:lnTo>
                      <a:pt x="5" y="96"/>
                    </a:lnTo>
                    <a:lnTo>
                      <a:pt x="4" y="99"/>
                    </a:lnTo>
                    <a:lnTo>
                      <a:pt x="3" y="100"/>
                    </a:lnTo>
                    <a:lnTo>
                      <a:pt x="3" y="102"/>
                    </a:lnTo>
                    <a:lnTo>
                      <a:pt x="3" y="105"/>
                    </a:lnTo>
                    <a:lnTo>
                      <a:pt x="2" y="106"/>
                    </a:lnTo>
                    <a:lnTo>
                      <a:pt x="2" y="108"/>
                    </a:lnTo>
                    <a:lnTo>
                      <a:pt x="2" y="111"/>
                    </a:lnTo>
                    <a:lnTo>
                      <a:pt x="2" y="112"/>
                    </a:lnTo>
                    <a:lnTo>
                      <a:pt x="0" y="114"/>
                    </a:lnTo>
                    <a:lnTo>
                      <a:pt x="0" y="115"/>
                    </a:lnTo>
                    <a:lnTo>
                      <a:pt x="0" y="118"/>
                    </a:lnTo>
                    <a:lnTo>
                      <a:pt x="0" y="120"/>
                    </a:lnTo>
                    <a:lnTo>
                      <a:pt x="0" y="122"/>
                    </a:lnTo>
                    <a:lnTo>
                      <a:pt x="0" y="124"/>
                    </a:lnTo>
                    <a:lnTo>
                      <a:pt x="0" y="126"/>
                    </a:lnTo>
                    <a:lnTo>
                      <a:pt x="2" y="127"/>
                    </a:lnTo>
                    <a:lnTo>
                      <a:pt x="2" y="130"/>
                    </a:lnTo>
                    <a:lnTo>
                      <a:pt x="2" y="131"/>
                    </a:lnTo>
                    <a:lnTo>
                      <a:pt x="2" y="133"/>
                    </a:lnTo>
                    <a:lnTo>
                      <a:pt x="2" y="134"/>
                    </a:lnTo>
                    <a:lnTo>
                      <a:pt x="2" y="137"/>
                    </a:lnTo>
                    <a:lnTo>
                      <a:pt x="2" y="138"/>
                    </a:lnTo>
                    <a:lnTo>
                      <a:pt x="2" y="140"/>
                    </a:lnTo>
                    <a:lnTo>
                      <a:pt x="3" y="141"/>
                    </a:lnTo>
                    <a:lnTo>
                      <a:pt x="3" y="144"/>
                    </a:lnTo>
                    <a:lnTo>
                      <a:pt x="3" y="145"/>
                    </a:lnTo>
                    <a:lnTo>
                      <a:pt x="3" y="147"/>
                    </a:lnTo>
                    <a:lnTo>
                      <a:pt x="3" y="149"/>
                    </a:lnTo>
                    <a:lnTo>
                      <a:pt x="4" y="151"/>
                    </a:lnTo>
                    <a:lnTo>
                      <a:pt x="4" y="152"/>
                    </a:lnTo>
                    <a:lnTo>
                      <a:pt x="5" y="155"/>
                    </a:lnTo>
                    <a:lnTo>
                      <a:pt x="5" y="157"/>
                    </a:lnTo>
                    <a:lnTo>
                      <a:pt x="5" y="158"/>
                    </a:lnTo>
                    <a:lnTo>
                      <a:pt x="6" y="160"/>
                    </a:lnTo>
                    <a:lnTo>
                      <a:pt x="6" y="162"/>
                    </a:lnTo>
                    <a:lnTo>
                      <a:pt x="6" y="163"/>
                    </a:lnTo>
                    <a:lnTo>
                      <a:pt x="8" y="165"/>
                    </a:lnTo>
                    <a:lnTo>
                      <a:pt x="9" y="166"/>
                    </a:lnTo>
                    <a:lnTo>
                      <a:pt x="9" y="168"/>
                    </a:lnTo>
                    <a:lnTo>
                      <a:pt x="10" y="170"/>
                    </a:lnTo>
                    <a:lnTo>
                      <a:pt x="11" y="171"/>
                    </a:lnTo>
                    <a:lnTo>
                      <a:pt x="11" y="172"/>
                    </a:lnTo>
                    <a:lnTo>
                      <a:pt x="12" y="175"/>
                    </a:lnTo>
                    <a:lnTo>
                      <a:pt x="12" y="176"/>
                    </a:lnTo>
                    <a:lnTo>
                      <a:pt x="12" y="178"/>
                    </a:lnTo>
                    <a:lnTo>
                      <a:pt x="14" y="179"/>
                    </a:lnTo>
                    <a:lnTo>
                      <a:pt x="15" y="182"/>
                    </a:lnTo>
                    <a:lnTo>
                      <a:pt x="16" y="183"/>
                    </a:lnTo>
                    <a:lnTo>
                      <a:pt x="16" y="185"/>
                    </a:lnTo>
                    <a:lnTo>
                      <a:pt x="17" y="187"/>
                    </a:lnTo>
                    <a:lnTo>
                      <a:pt x="18" y="188"/>
                    </a:lnTo>
                    <a:lnTo>
                      <a:pt x="19" y="189"/>
                    </a:lnTo>
                    <a:lnTo>
                      <a:pt x="19" y="191"/>
                    </a:lnTo>
                    <a:lnTo>
                      <a:pt x="21" y="193"/>
                    </a:lnTo>
                    <a:lnTo>
                      <a:pt x="22" y="194"/>
                    </a:lnTo>
                    <a:lnTo>
                      <a:pt x="23" y="195"/>
                    </a:lnTo>
                    <a:lnTo>
                      <a:pt x="24" y="197"/>
                    </a:lnTo>
                    <a:lnTo>
                      <a:pt x="25" y="198"/>
                    </a:lnTo>
                    <a:lnTo>
                      <a:pt x="27" y="200"/>
                    </a:lnTo>
                    <a:lnTo>
                      <a:pt x="28" y="202"/>
                    </a:lnTo>
                    <a:lnTo>
                      <a:pt x="29" y="203"/>
                    </a:lnTo>
                    <a:lnTo>
                      <a:pt x="30" y="204"/>
                    </a:lnTo>
                    <a:lnTo>
                      <a:pt x="30" y="207"/>
                    </a:lnTo>
                    <a:lnTo>
                      <a:pt x="33" y="208"/>
                    </a:lnTo>
                    <a:lnTo>
                      <a:pt x="34" y="209"/>
                    </a:lnTo>
                    <a:lnTo>
                      <a:pt x="35" y="210"/>
                    </a:lnTo>
                    <a:lnTo>
                      <a:pt x="36" y="212"/>
                    </a:lnTo>
                    <a:lnTo>
                      <a:pt x="37" y="213"/>
                    </a:lnTo>
                    <a:lnTo>
                      <a:pt x="40" y="214"/>
                    </a:lnTo>
                    <a:lnTo>
                      <a:pt x="42" y="216"/>
                    </a:lnTo>
                    <a:lnTo>
                      <a:pt x="43" y="217"/>
                    </a:lnTo>
                    <a:lnTo>
                      <a:pt x="45" y="219"/>
                    </a:lnTo>
                    <a:lnTo>
                      <a:pt x="47" y="220"/>
                    </a:lnTo>
                    <a:lnTo>
                      <a:pt x="48" y="221"/>
                    </a:lnTo>
                    <a:lnTo>
                      <a:pt x="50" y="223"/>
                    </a:lnTo>
                    <a:lnTo>
                      <a:pt x="53" y="225"/>
                    </a:lnTo>
                    <a:lnTo>
                      <a:pt x="54" y="227"/>
                    </a:lnTo>
                    <a:lnTo>
                      <a:pt x="56" y="228"/>
                    </a:lnTo>
                    <a:lnTo>
                      <a:pt x="59" y="229"/>
                    </a:lnTo>
                    <a:lnTo>
                      <a:pt x="60" y="231"/>
                    </a:lnTo>
                    <a:lnTo>
                      <a:pt x="61" y="232"/>
                    </a:lnTo>
                    <a:lnTo>
                      <a:pt x="62" y="232"/>
                    </a:lnTo>
                    <a:lnTo>
                      <a:pt x="64" y="233"/>
                    </a:lnTo>
                    <a:lnTo>
                      <a:pt x="65" y="233"/>
                    </a:lnTo>
                    <a:lnTo>
                      <a:pt x="66" y="235"/>
                    </a:lnTo>
                    <a:lnTo>
                      <a:pt x="67" y="235"/>
                    </a:lnTo>
                    <a:lnTo>
                      <a:pt x="68" y="236"/>
                    </a:lnTo>
                    <a:lnTo>
                      <a:pt x="71" y="236"/>
                    </a:lnTo>
                    <a:lnTo>
                      <a:pt x="71" y="238"/>
                    </a:lnTo>
                    <a:lnTo>
                      <a:pt x="72" y="238"/>
                    </a:lnTo>
                    <a:lnTo>
                      <a:pt x="73" y="239"/>
                    </a:lnTo>
                    <a:lnTo>
                      <a:pt x="76" y="240"/>
                    </a:lnTo>
                    <a:lnTo>
                      <a:pt x="77" y="240"/>
                    </a:lnTo>
                    <a:lnTo>
                      <a:pt x="77" y="241"/>
                    </a:lnTo>
                    <a:lnTo>
                      <a:pt x="78" y="241"/>
                    </a:lnTo>
                    <a:lnTo>
                      <a:pt x="80" y="241"/>
                    </a:lnTo>
                    <a:lnTo>
                      <a:pt x="81" y="242"/>
                    </a:lnTo>
                    <a:lnTo>
                      <a:pt x="83" y="242"/>
                    </a:lnTo>
                    <a:lnTo>
                      <a:pt x="84" y="244"/>
                    </a:lnTo>
                    <a:lnTo>
                      <a:pt x="85" y="244"/>
                    </a:lnTo>
                    <a:lnTo>
                      <a:pt x="86" y="245"/>
                    </a:lnTo>
                    <a:lnTo>
                      <a:pt x="87" y="245"/>
                    </a:lnTo>
                    <a:lnTo>
                      <a:pt x="89" y="245"/>
                    </a:lnTo>
                    <a:lnTo>
                      <a:pt x="90" y="246"/>
                    </a:lnTo>
                    <a:lnTo>
                      <a:pt x="91" y="246"/>
                    </a:lnTo>
                    <a:lnTo>
                      <a:pt x="92" y="246"/>
                    </a:lnTo>
                    <a:lnTo>
                      <a:pt x="95" y="247"/>
                    </a:lnTo>
                    <a:lnTo>
                      <a:pt x="97" y="247"/>
                    </a:lnTo>
                    <a:lnTo>
                      <a:pt x="98" y="247"/>
                    </a:lnTo>
                    <a:lnTo>
                      <a:pt x="99" y="247"/>
                    </a:lnTo>
                    <a:lnTo>
                      <a:pt x="101" y="248"/>
                    </a:lnTo>
                    <a:lnTo>
                      <a:pt x="103" y="248"/>
                    </a:lnTo>
                    <a:lnTo>
                      <a:pt x="104" y="248"/>
                    </a:lnTo>
                    <a:lnTo>
                      <a:pt x="105" y="250"/>
                    </a:lnTo>
                    <a:lnTo>
                      <a:pt x="107" y="250"/>
                    </a:lnTo>
                    <a:lnTo>
                      <a:pt x="108" y="250"/>
                    </a:lnTo>
                    <a:lnTo>
                      <a:pt x="109" y="250"/>
                    </a:lnTo>
                    <a:lnTo>
                      <a:pt x="111" y="250"/>
                    </a:lnTo>
                    <a:lnTo>
                      <a:pt x="112" y="250"/>
                    </a:lnTo>
                    <a:lnTo>
                      <a:pt x="114" y="250"/>
                    </a:lnTo>
                    <a:lnTo>
                      <a:pt x="115" y="250"/>
                    </a:lnTo>
                    <a:lnTo>
                      <a:pt x="117" y="250"/>
                    </a:lnTo>
                    <a:lnTo>
                      <a:pt x="118" y="250"/>
                    </a:lnTo>
                    <a:lnTo>
                      <a:pt x="120" y="250"/>
                    </a:lnTo>
                    <a:lnTo>
                      <a:pt x="121" y="250"/>
                    </a:lnTo>
                    <a:lnTo>
                      <a:pt x="122" y="250"/>
                    </a:lnTo>
                    <a:lnTo>
                      <a:pt x="123" y="250"/>
                    </a:lnTo>
                    <a:lnTo>
                      <a:pt x="127" y="250"/>
                    </a:lnTo>
                    <a:lnTo>
                      <a:pt x="128" y="250"/>
                    </a:lnTo>
                    <a:lnTo>
                      <a:pt x="129" y="250"/>
                    </a:lnTo>
                    <a:lnTo>
                      <a:pt x="129" y="247"/>
                    </a:lnTo>
                    <a:lnTo>
                      <a:pt x="128" y="245"/>
                    </a:lnTo>
                    <a:lnTo>
                      <a:pt x="128" y="242"/>
                    </a:lnTo>
                    <a:lnTo>
                      <a:pt x="128" y="241"/>
                    </a:lnTo>
                    <a:lnTo>
                      <a:pt x="128" y="239"/>
                    </a:lnTo>
                    <a:lnTo>
                      <a:pt x="128" y="238"/>
                    </a:lnTo>
                    <a:lnTo>
                      <a:pt x="128" y="236"/>
                    </a:lnTo>
                    <a:lnTo>
                      <a:pt x="128" y="235"/>
                    </a:lnTo>
                    <a:lnTo>
                      <a:pt x="128" y="233"/>
                    </a:lnTo>
                    <a:lnTo>
                      <a:pt x="128" y="232"/>
                    </a:lnTo>
                    <a:lnTo>
                      <a:pt x="128" y="231"/>
                    </a:lnTo>
                    <a:lnTo>
                      <a:pt x="128" y="228"/>
                    </a:lnTo>
                    <a:lnTo>
                      <a:pt x="128" y="227"/>
                    </a:lnTo>
                    <a:lnTo>
                      <a:pt x="128" y="226"/>
                    </a:lnTo>
                    <a:lnTo>
                      <a:pt x="127" y="223"/>
                    </a:lnTo>
                    <a:lnTo>
                      <a:pt x="127" y="222"/>
                    </a:lnTo>
                    <a:lnTo>
                      <a:pt x="127" y="221"/>
                    </a:lnTo>
                    <a:lnTo>
                      <a:pt x="127" y="219"/>
                    </a:lnTo>
                    <a:lnTo>
                      <a:pt x="127" y="217"/>
                    </a:lnTo>
                    <a:lnTo>
                      <a:pt x="127" y="216"/>
                    </a:lnTo>
                    <a:lnTo>
                      <a:pt x="127" y="214"/>
                    </a:lnTo>
                    <a:lnTo>
                      <a:pt x="127" y="213"/>
                    </a:lnTo>
                    <a:lnTo>
                      <a:pt x="127" y="212"/>
                    </a:lnTo>
                    <a:lnTo>
                      <a:pt x="127" y="209"/>
                    </a:lnTo>
                    <a:lnTo>
                      <a:pt x="127" y="208"/>
                    </a:lnTo>
                    <a:lnTo>
                      <a:pt x="127" y="207"/>
                    </a:lnTo>
                    <a:lnTo>
                      <a:pt x="126" y="204"/>
                    </a:lnTo>
                    <a:lnTo>
                      <a:pt x="126" y="203"/>
                    </a:lnTo>
                    <a:lnTo>
                      <a:pt x="126" y="202"/>
                    </a:lnTo>
                    <a:lnTo>
                      <a:pt x="126" y="200"/>
                    </a:lnTo>
                    <a:lnTo>
                      <a:pt x="126" y="198"/>
                    </a:lnTo>
                    <a:lnTo>
                      <a:pt x="124" y="197"/>
                    </a:lnTo>
                    <a:lnTo>
                      <a:pt x="124" y="195"/>
                    </a:lnTo>
                    <a:lnTo>
                      <a:pt x="124" y="194"/>
                    </a:lnTo>
                    <a:lnTo>
                      <a:pt x="124" y="193"/>
                    </a:lnTo>
                    <a:lnTo>
                      <a:pt x="124" y="191"/>
                    </a:lnTo>
                    <a:lnTo>
                      <a:pt x="124" y="190"/>
                    </a:lnTo>
                    <a:lnTo>
                      <a:pt x="123" y="189"/>
                    </a:lnTo>
                    <a:lnTo>
                      <a:pt x="123" y="188"/>
                    </a:lnTo>
                    <a:lnTo>
                      <a:pt x="123" y="187"/>
                    </a:lnTo>
                    <a:lnTo>
                      <a:pt x="123" y="185"/>
                    </a:lnTo>
                    <a:lnTo>
                      <a:pt x="123" y="184"/>
                    </a:lnTo>
                    <a:lnTo>
                      <a:pt x="123" y="182"/>
                    </a:lnTo>
                    <a:lnTo>
                      <a:pt x="123" y="181"/>
                    </a:lnTo>
                    <a:lnTo>
                      <a:pt x="123" y="179"/>
                    </a:lnTo>
                    <a:lnTo>
                      <a:pt x="121" y="179"/>
                    </a:lnTo>
                    <a:lnTo>
                      <a:pt x="120" y="179"/>
                    </a:lnTo>
                    <a:lnTo>
                      <a:pt x="118" y="179"/>
                    </a:lnTo>
                    <a:lnTo>
                      <a:pt x="117" y="179"/>
                    </a:lnTo>
                    <a:lnTo>
                      <a:pt x="115" y="179"/>
                    </a:lnTo>
                    <a:lnTo>
                      <a:pt x="114" y="179"/>
                    </a:lnTo>
                    <a:lnTo>
                      <a:pt x="112" y="179"/>
                    </a:lnTo>
                    <a:lnTo>
                      <a:pt x="111" y="179"/>
                    </a:lnTo>
                    <a:lnTo>
                      <a:pt x="109" y="178"/>
                    </a:lnTo>
                    <a:lnTo>
                      <a:pt x="108" y="178"/>
                    </a:lnTo>
                    <a:lnTo>
                      <a:pt x="107" y="177"/>
                    </a:lnTo>
                    <a:lnTo>
                      <a:pt x="105" y="177"/>
                    </a:lnTo>
                    <a:lnTo>
                      <a:pt x="104" y="176"/>
                    </a:lnTo>
                    <a:lnTo>
                      <a:pt x="103" y="176"/>
                    </a:lnTo>
                    <a:lnTo>
                      <a:pt x="102" y="176"/>
                    </a:lnTo>
                    <a:lnTo>
                      <a:pt x="101" y="176"/>
                    </a:lnTo>
                    <a:lnTo>
                      <a:pt x="99" y="175"/>
                    </a:lnTo>
                    <a:lnTo>
                      <a:pt x="98" y="175"/>
                    </a:lnTo>
                    <a:lnTo>
                      <a:pt x="96" y="174"/>
                    </a:lnTo>
                    <a:lnTo>
                      <a:pt x="95" y="174"/>
                    </a:lnTo>
                    <a:lnTo>
                      <a:pt x="93" y="172"/>
                    </a:lnTo>
                    <a:lnTo>
                      <a:pt x="92" y="172"/>
                    </a:lnTo>
                    <a:lnTo>
                      <a:pt x="91" y="171"/>
                    </a:lnTo>
                    <a:lnTo>
                      <a:pt x="90" y="171"/>
                    </a:lnTo>
                    <a:lnTo>
                      <a:pt x="89" y="170"/>
                    </a:lnTo>
                    <a:lnTo>
                      <a:pt x="87" y="170"/>
                    </a:lnTo>
                    <a:lnTo>
                      <a:pt x="86" y="170"/>
                    </a:lnTo>
                    <a:lnTo>
                      <a:pt x="85" y="169"/>
                    </a:lnTo>
                    <a:lnTo>
                      <a:pt x="83" y="168"/>
                    </a:lnTo>
                    <a:lnTo>
                      <a:pt x="81" y="166"/>
                    </a:lnTo>
                    <a:lnTo>
                      <a:pt x="78" y="164"/>
                    </a:lnTo>
                    <a:lnTo>
                      <a:pt x="77" y="162"/>
                    </a:lnTo>
                    <a:lnTo>
                      <a:pt x="76" y="160"/>
                    </a:lnTo>
                    <a:lnTo>
                      <a:pt x="73" y="158"/>
                    </a:lnTo>
                    <a:lnTo>
                      <a:pt x="71" y="157"/>
                    </a:lnTo>
                    <a:lnTo>
                      <a:pt x="70" y="155"/>
                    </a:lnTo>
                    <a:lnTo>
                      <a:pt x="67" y="152"/>
                    </a:lnTo>
                    <a:lnTo>
                      <a:pt x="66" y="151"/>
                    </a:lnTo>
                    <a:lnTo>
                      <a:pt x="65" y="149"/>
                    </a:lnTo>
                    <a:lnTo>
                      <a:pt x="64" y="147"/>
                    </a:lnTo>
                    <a:lnTo>
                      <a:pt x="64" y="146"/>
                    </a:lnTo>
                    <a:lnTo>
                      <a:pt x="62" y="145"/>
                    </a:lnTo>
                    <a:lnTo>
                      <a:pt x="62" y="144"/>
                    </a:lnTo>
                    <a:lnTo>
                      <a:pt x="61" y="143"/>
                    </a:lnTo>
                    <a:lnTo>
                      <a:pt x="61" y="141"/>
                    </a:lnTo>
                    <a:lnTo>
                      <a:pt x="60" y="140"/>
                    </a:lnTo>
                    <a:lnTo>
                      <a:pt x="59" y="139"/>
                    </a:lnTo>
                    <a:lnTo>
                      <a:pt x="59" y="138"/>
                    </a:lnTo>
                    <a:lnTo>
                      <a:pt x="58" y="137"/>
                    </a:lnTo>
                    <a:lnTo>
                      <a:pt x="58" y="136"/>
                    </a:lnTo>
                    <a:lnTo>
                      <a:pt x="58" y="134"/>
                    </a:lnTo>
                    <a:lnTo>
                      <a:pt x="56" y="133"/>
                    </a:lnTo>
                    <a:lnTo>
                      <a:pt x="56" y="131"/>
                    </a:lnTo>
                    <a:lnTo>
                      <a:pt x="56" y="130"/>
                    </a:lnTo>
                    <a:lnTo>
                      <a:pt x="54" y="128"/>
                    </a:lnTo>
                    <a:lnTo>
                      <a:pt x="54" y="126"/>
                    </a:lnTo>
                    <a:lnTo>
                      <a:pt x="53" y="125"/>
                    </a:lnTo>
                    <a:lnTo>
                      <a:pt x="52" y="124"/>
                    </a:lnTo>
                    <a:lnTo>
                      <a:pt x="52" y="122"/>
                    </a:lnTo>
                    <a:lnTo>
                      <a:pt x="50" y="120"/>
                    </a:lnTo>
                    <a:lnTo>
                      <a:pt x="49" y="119"/>
                    </a:lnTo>
                    <a:lnTo>
                      <a:pt x="49" y="117"/>
                    </a:lnTo>
                    <a:lnTo>
                      <a:pt x="48" y="115"/>
                    </a:lnTo>
                    <a:lnTo>
                      <a:pt x="48" y="114"/>
                    </a:lnTo>
                    <a:lnTo>
                      <a:pt x="48" y="112"/>
                    </a:lnTo>
                    <a:lnTo>
                      <a:pt x="48" y="109"/>
                    </a:lnTo>
                    <a:lnTo>
                      <a:pt x="47" y="108"/>
                    </a:lnTo>
                    <a:lnTo>
                      <a:pt x="47" y="106"/>
                    </a:lnTo>
                    <a:lnTo>
                      <a:pt x="47" y="105"/>
                    </a:lnTo>
                    <a:lnTo>
                      <a:pt x="47" y="104"/>
                    </a:lnTo>
                    <a:lnTo>
                      <a:pt x="47" y="101"/>
                    </a:lnTo>
                    <a:lnTo>
                      <a:pt x="47" y="100"/>
                    </a:lnTo>
                    <a:lnTo>
                      <a:pt x="47" y="98"/>
                    </a:lnTo>
                    <a:lnTo>
                      <a:pt x="47" y="96"/>
                    </a:lnTo>
                    <a:lnTo>
                      <a:pt x="47" y="94"/>
                    </a:lnTo>
                    <a:lnTo>
                      <a:pt x="48" y="93"/>
                    </a:lnTo>
                    <a:lnTo>
                      <a:pt x="48" y="90"/>
                    </a:lnTo>
                    <a:lnTo>
                      <a:pt x="48" y="88"/>
                    </a:lnTo>
                    <a:lnTo>
                      <a:pt x="48" y="87"/>
                    </a:lnTo>
                    <a:lnTo>
                      <a:pt x="48" y="85"/>
                    </a:lnTo>
                    <a:lnTo>
                      <a:pt x="48" y="83"/>
                    </a:lnTo>
                    <a:lnTo>
                      <a:pt x="49" y="82"/>
                    </a:lnTo>
                    <a:lnTo>
                      <a:pt x="49" y="80"/>
                    </a:lnTo>
                    <a:lnTo>
                      <a:pt x="49" y="79"/>
                    </a:lnTo>
                    <a:lnTo>
                      <a:pt x="50" y="76"/>
                    </a:lnTo>
                    <a:lnTo>
                      <a:pt x="52" y="75"/>
                    </a:lnTo>
                    <a:lnTo>
                      <a:pt x="52" y="73"/>
                    </a:lnTo>
                    <a:lnTo>
                      <a:pt x="53" y="70"/>
                    </a:lnTo>
                    <a:lnTo>
                      <a:pt x="53" y="69"/>
                    </a:lnTo>
                    <a:lnTo>
                      <a:pt x="54" y="67"/>
                    </a:lnTo>
                    <a:lnTo>
                      <a:pt x="55" y="64"/>
                    </a:lnTo>
                    <a:lnTo>
                      <a:pt x="56" y="62"/>
                    </a:lnTo>
                    <a:lnTo>
                      <a:pt x="58" y="61"/>
                    </a:lnTo>
                    <a:lnTo>
                      <a:pt x="59" y="58"/>
                    </a:lnTo>
                    <a:lnTo>
                      <a:pt x="60" y="57"/>
                    </a:lnTo>
                    <a:lnTo>
                      <a:pt x="61" y="55"/>
                    </a:lnTo>
                    <a:lnTo>
                      <a:pt x="62" y="54"/>
                    </a:lnTo>
                    <a:lnTo>
                      <a:pt x="64" y="51"/>
                    </a:lnTo>
                    <a:lnTo>
                      <a:pt x="66" y="50"/>
                    </a:lnTo>
                    <a:lnTo>
                      <a:pt x="67" y="49"/>
                    </a:lnTo>
                    <a:lnTo>
                      <a:pt x="68" y="47"/>
                    </a:lnTo>
                    <a:lnTo>
                      <a:pt x="71" y="45"/>
                    </a:lnTo>
                    <a:lnTo>
                      <a:pt x="72" y="44"/>
                    </a:lnTo>
                    <a:lnTo>
                      <a:pt x="73" y="43"/>
                    </a:lnTo>
                    <a:lnTo>
                      <a:pt x="76" y="42"/>
                    </a:lnTo>
                    <a:lnTo>
                      <a:pt x="77" y="41"/>
                    </a:lnTo>
                    <a:lnTo>
                      <a:pt x="78" y="39"/>
                    </a:lnTo>
                    <a:lnTo>
                      <a:pt x="80" y="37"/>
                    </a:lnTo>
                    <a:lnTo>
                      <a:pt x="81" y="37"/>
                    </a:lnTo>
                    <a:lnTo>
                      <a:pt x="84" y="36"/>
                    </a:lnTo>
                    <a:lnTo>
                      <a:pt x="85" y="33"/>
                    </a:lnTo>
                    <a:lnTo>
                      <a:pt x="86" y="32"/>
                    </a:lnTo>
                    <a:lnTo>
                      <a:pt x="89" y="31"/>
                    </a:lnTo>
                    <a:lnTo>
                      <a:pt x="91" y="31"/>
                    </a:lnTo>
                    <a:lnTo>
                      <a:pt x="92" y="30"/>
                    </a:lnTo>
                    <a:lnTo>
                      <a:pt x="95" y="29"/>
                    </a:lnTo>
                    <a:lnTo>
                      <a:pt x="97" y="28"/>
                    </a:lnTo>
                    <a:lnTo>
                      <a:pt x="99" y="28"/>
                    </a:lnTo>
                    <a:lnTo>
                      <a:pt x="101" y="26"/>
                    </a:lnTo>
                    <a:lnTo>
                      <a:pt x="103" y="26"/>
                    </a:lnTo>
                    <a:lnTo>
                      <a:pt x="104" y="25"/>
                    </a:lnTo>
                    <a:lnTo>
                      <a:pt x="107" y="25"/>
                    </a:lnTo>
                    <a:lnTo>
                      <a:pt x="109" y="24"/>
                    </a:lnTo>
                    <a:lnTo>
                      <a:pt x="110" y="23"/>
                    </a:lnTo>
                    <a:lnTo>
                      <a:pt x="112" y="23"/>
                    </a:lnTo>
                    <a:lnTo>
                      <a:pt x="115" y="23"/>
                    </a:lnTo>
                    <a:lnTo>
                      <a:pt x="117" y="23"/>
                    </a:lnTo>
                    <a:lnTo>
                      <a:pt x="118" y="23"/>
                    </a:lnTo>
                    <a:lnTo>
                      <a:pt x="121" y="22"/>
                    </a:lnTo>
                    <a:lnTo>
                      <a:pt x="123" y="22"/>
                    </a:lnTo>
                    <a:lnTo>
                      <a:pt x="126" y="22"/>
                    </a:lnTo>
                    <a:lnTo>
                      <a:pt x="128" y="22"/>
                    </a:lnTo>
                    <a:lnTo>
                      <a:pt x="129" y="22"/>
                    </a:lnTo>
                    <a:lnTo>
                      <a:pt x="132" y="22"/>
                    </a:lnTo>
                    <a:lnTo>
                      <a:pt x="134" y="22"/>
                    </a:lnTo>
                    <a:lnTo>
                      <a:pt x="136" y="22"/>
                    </a:lnTo>
                    <a:lnTo>
                      <a:pt x="138" y="22"/>
                    </a:lnTo>
                    <a:lnTo>
                      <a:pt x="140" y="23"/>
                    </a:lnTo>
                    <a:lnTo>
                      <a:pt x="141" y="23"/>
                    </a:lnTo>
                    <a:lnTo>
                      <a:pt x="145" y="23"/>
                    </a:lnTo>
                    <a:lnTo>
                      <a:pt x="146" y="23"/>
                    </a:lnTo>
                    <a:lnTo>
                      <a:pt x="148" y="24"/>
                    </a:lnTo>
                    <a:lnTo>
                      <a:pt x="149" y="25"/>
                    </a:lnTo>
                    <a:lnTo>
                      <a:pt x="152" y="25"/>
                    </a:lnTo>
                    <a:lnTo>
                      <a:pt x="154" y="25"/>
                    </a:lnTo>
                    <a:lnTo>
                      <a:pt x="157" y="26"/>
                    </a:lnTo>
                    <a:lnTo>
                      <a:pt x="159" y="26"/>
                    </a:lnTo>
                    <a:lnTo>
                      <a:pt x="160" y="28"/>
                    </a:lnTo>
                    <a:lnTo>
                      <a:pt x="161" y="29"/>
                    </a:lnTo>
                    <a:lnTo>
                      <a:pt x="164" y="30"/>
                    </a:lnTo>
                    <a:lnTo>
                      <a:pt x="165" y="30"/>
                    </a:lnTo>
                    <a:lnTo>
                      <a:pt x="167" y="31"/>
                    </a:lnTo>
                    <a:lnTo>
                      <a:pt x="169" y="31"/>
                    </a:lnTo>
                    <a:lnTo>
                      <a:pt x="171" y="32"/>
                    </a:lnTo>
                    <a:lnTo>
                      <a:pt x="172" y="33"/>
                    </a:lnTo>
                    <a:lnTo>
                      <a:pt x="173" y="35"/>
                    </a:lnTo>
                    <a:lnTo>
                      <a:pt x="176" y="36"/>
                    </a:lnTo>
                    <a:lnTo>
                      <a:pt x="177" y="37"/>
                    </a:lnTo>
                    <a:lnTo>
                      <a:pt x="178" y="38"/>
                    </a:lnTo>
                    <a:lnTo>
                      <a:pt x="179" y="39"/>
                    </a:lnTo>
                    <a:lnTo>
                      <a:pt x="180" y="41"/>
                    </a:lnTo>
                    <a:lnTo>
                      <a:pt x="183" y="42"/>
                    </a:lnTo>
                    <a:lnTo>
                      <a:pt x="184" y="42"/>
                    </a:lnTo>
                    <a:lnTo>
                      <a:pt x="185" y="44"/>
                    </a:lnTo>
                    <a:lnTo>
                      <a:pt x="188" y="45"/>
                    </a:lnTo>
                    <a:lnTo>
                      <a:pt x="189" y="47"/>
                    </a:lnTo>
                    <a:lnTo>
                      <a:pt x="190" y="48"/>
                    </a:lnTo>
                    <a:lnTo>
                      <a:pt x="190" y="49"/>
                    </a:lnTo>
                    <a:lnTo>
                      <a:pt x="192" y="50"/>
                    </a:lnTo>
                    <a:lnTo>
                      <a:pt x="194" y="51"/>
                    </a:lnTo>
                    <a:lnTo>
                      <a:pt x="194" y="54"/>
                    </a:lnTo>
                    <a:lnTo>
                      <a:pt x="195" y="55"/>
                    </a:lnTo>
                    <a:lnTo>
                      <a:pt x="196" y="56"/>
                    </a:lnTo>
                    <a:lnTo>
                      <a:pt x="197" y="58"/>
                    </a:lnTo>
                    <a:lnTo>
                      <a:pt x="198" y="60"/>
                    </a:lnTo>
                    <a:lnTo>
                      <a:pt x="200" y="61"/>
                    </a:lnTo>
                    <a:lnTo>
                      <a:pt x="201" y="62"/>
                    </a:lnTo>
                    <a:lnTo>
                      <a:pt x="202" y="64"/>
                    </a:lnTo>
                    <a:lnTo>
                      <a:pt x="202" y="67"/>
                    </a:lnTo>
                    <a:lnTo>
                      <a:pt x="203" y="68"/>
                    </a:lnTo>
                    <a:lnTo>
                      <a:pt x="203" y="69"/>
                    </a:lnTo>
                    <a:lnTo>
                      <a:pt x="204" y="71"/>
                    </a:lnTo>
                    <a:lnTo>
                      <a:pt x="206" y="73"/>
                    </a:lnTo>
                    <a:lnTo>
                      <a:pt x="206" y="75"/>
                    </a:lnTo>
                    <a:lnTo>
                      <a:pt x="207" y="76"/>
                    </a:lnTo>
                    <a:lnTo>
                      <a:pt x="207" y="79"/>
                    </a:lnTo>
                    <a:lnTo>
                      <a:pt x="207" y="80"/>
                    </a:lnTo>
                    <a:lnTo>
                      <a:pt x="208" y="82"/>
                    </a:lnTo>
                    <a:lnTo>
                      <a:pt x="208" y="83"/>
                    </a:lnTo>
                    <a:lnTo>
                      <a:pt x="208" y="86"/>
                    </a:lnTo>
                    <a:lnTo>
                      <a:pt x="208" y="87"/>
                    </a:lnTo>
                    <a:lnTo>
                      <a:pt x="208" y="89"/>
                    </a:lnTo>
                    <a:lnTo>
                      <a:pt x="209" y="90"/>
                    </a:lnTo>
                    <a:lnTo>
                      <a:pt x="209" y="93"/>
                    </a:lnTo>
                    <a:lnTo>
                      <a:pt x="209" y="95"/>
                    </a:lnTo>
                    <a:lnTo>
                      <a:pt x="209" y="96"/>
                    </a:lnTo>
                    <a:lnTo>
                      <a:pt x="209" y="99"/>
                    </a:lnTo>
                    <a:lnTo>
                      <a:pt x="209" y="101"/>
                    </a:lnTo>
                    <a:lnTo>
                      <a:pt x="209" y="102"/>
                    </a:lnTo>
                    <a:lnTo>
                      <a:pt x="209" y="105"/>
                    </a:lnTo>
                    <a:lnTo>
                      <a:pt x="208" y="106"/>
                    </a:lnTo>
                    <a:lnTo>
                      <a:pt x="208" y="107"/>
                    </a:lnTo>
                    <a:lnTo>
                      <a:pt x="208" y="109"/>
                    </a:lnTo>
                    <a:lnTo>
                      <a:pt x="208" y="112"/>
                    </a:lnTo>
                    <a:lnTo>
                      <a:pt x="207" y="113"/>
                    </a:lnTo>
                    <a:lnTo>
                      <a:pt x="207" y="115"/>
                    </a:lnTo>
                    <a:lnTo>
                      <a:pt x="207" y="117"/>
                    </a:lnTo>
                    <a:lnTo>
                      <a:pt x="206" y="119"/>
                    </a:lnTo>
                    <a:lnTo>
                      <a:pt x="206" y="121"/>
                    </a:lnTo>
                    <a:lnTo>
                      <a:pt x="206" y="122"/>
                    </a:lnTo>
                    <a:lnTo>
                      <a:pt x="203" y="125"/>
                    </a:lnTo>
                    <a:lnTo>
                      <a:pt x="203" y="126"/>
                    </a:lnTo>
                    <a:lnTo>
                      <a:pt x="202" y="128"/>
                    </a:lnTo>
                    <a:lnTo>
                      <a:pt x="202" y="130"/>
                    </a:lnTo>
                    <a:lnTo>
                      <a:pt x="201" y="131"/>
                    </a:lnTo>
                    <a:lnTo>
                      <a:pt x="201" y="133"/>
                    </a:lnTo>
                    <a:lnTo>
                      <a:pt x="200" y="134"/>
                    </a:lnTo>
                    <a:lnTo>
                      <a:pt x="198" y="136"/>
                    </a:lnTo>
                    <a:lnTo>
                      <a:pt x="198" y="137"/>
                    </a:lnTo>
                    <a:lnTo>
                      <a:pt x="197" y="138"/>
                    </a:lnTo>
                    <a:lnTo>
                      <a:pt x="196" y="139"/>
                    </a:lnTo>
                    <a:lnTo>
                      <a:pt x="195" y="141"/>
                    </a:lnTo>
                    <a:lnTo>
                      <a:pt x="194" y="143"/>
                    </a:lnTo>
                    <a:lnTo>
                      <a:pt x="194" y="144"/>
                    </a:lnTo>
                    <a:lnTo>
                      <a:pt x="192" y="146"/>
                    </a:lnTo>
                    <a:lnTo>
                      <a:pt x="191" y="147"/>
                    </a:lnTo>
                    <a:lnTo>
                      <a:pt x="190" y="150"/>
                    </a:lnTo>
                    <a:lnTo>
                      <a:pt x="189" y="151"/>
                    </a:lnTo>
                    <a:lnTo>
                      <a:pt x="188" y="152"/>
                    </a:lnTo>
                    <a:lnTo>
                      <a:pt x="186" y="153"/>
                    </a:lnTo>
                    <a:lnTo>
                      <a:pt x="184" y="156"/>
                    </a:lnTo>
                    <a:lnTo>
                      <a:pt x="184" y="157"/>
                    </a:lnTo>
                    <a:lnTo>
                      <a:pt x="180" y="158"/>
                    </a:lnTo>
                    <a:lnTo>
                      <a:pt x="179" y="159"/>
                    </a:lnTo>
                    <a:lnTo>
                      <a:pt x="178" y="160"/>
                    </a:lnTo>
                    <a:lnTo>
                      <a:pt x="177" y="162"/>
                    </a:lnTo>
                    <a:lnTo>
                      <a:pt x="176" y="163"/>
                    </a:lnTo>
                    <a:lnTo>
                      <a:pt x="175" y="165"/>
                    </a:lnTo>
                    <a:lnTo>
                      <a:pt x="172" y="165"/>
                    </a:lnTo>
                    <a:lnTo>
                      <a:pt x="171" y="166"/>
                    </a:lnTo>
                    <a:lnTo>
                      <a:pt x="170" y="168"/>
                    </a:lnTo>
                    <a:lnTo>
                      <a:pt x="169" y="169"/>
                    </a:lnTo>
                    <a:lnTo>
                      <a:pt x="166" y="170"/>
                    </a:lnTo>
                    <a:lnTo>
                      <a:pt x="165" y="170"/>
                    </a:lnTo>
                    <a:lnTo>
                      <a:pt x="164" y="171"/>
                    </a:lnTo>
                    <a:lnTo>
                      <a:pt x="161" y="172"/>
                    </a:lnTo>
                    <a:lnTo>
                      <a:pt x="160" y="172"/>
                    </a:lnTo>
                    <a:lnTo>
                      <a:pt x="158" y="174"/>
                    </a:lnTo>
                    <a:lnTo>
                      <a:pt x="155" y="175"/>
                    </a:lnTo>
                    <a:lnTo>
                      <a:pt x="154" y="175"/>
                    </a:lnTo>
                    <a:lnTo>
                      <a:pt x="151" y="176"/>
                    </a:lnTo>
                    <a:lnTo>
                      <a:pt x="149" y="176"/>
                    </a:lnTo>
                    <a:lnTo>
                      <a:pt x="147" y="177"/>
                    </a:lnTo>
                    <a:lnTo>
                      <a:pt x="146" y="178"/>
                    </a:lnTo>
                    <a:lnTo>
                      <a:pt x="144" y="178"/>
                    </a:lnTo>
                    <a:lnTo>
                      <a:pt x="141" y="179"/>
                    </a:lnTo>
                    <a:lnTo>
                      <a:pt x="140" y="179"/>
                    </a:lnTo>
                    <a:lnTo>
                      <a:pt x="138" y="179"/>
                    </a:lnTo>
                    <a:lnTo>
                      <a:pt x="136" y="179"/>
                    </a:lnTo>
                    <a:lnTo>
                      <a:pt x="134" y="179"/>
                    </a:lnTo>
                    <a:lnTo>
                      <a:pt x="132" y="179"/>
                    </a:lnTo>
                    <a:lnTo>
                      <a:pt x="129" y="181"/>
                    </a:lnTo>
                    <a:lnTo>
                      <a:pt x="135" y="251"/>
                    </a:lnTo>
                    <a:close/>
                  </a:path>
                </a:pathLst>
              </a:custGeom>
              <a:solidFill>
                <a:srgbClr val="000000"/>
              </a:solidFill>
              <a:ln w="9525">
                <a:noFill/>
                <a:round/>
                <a:headEnd/>
                <a:tailEnd/>
              </a:ln>
            </p:spPr>
            <p:txBody>
              <a:bodyPr/>
              <a:lstStyle/>
              <a:p>
                <a:endParaRPr lang="en-US"/>
              </a:p>
            </p:txBody>
          </p:sp>
          <p:sp>
            <p:nvSpPr>
              <p:cNvPr id="12390" name="Freeform 43"/>
              <p:cNvSpPr>
                <a:spLocks/>
              </p:cNvSpPr>
              <p:nvPr/>
            </p:nvSpPr>
            <p:spPr bwMode="auto">
              <a:xfrm>
                <a:off x="1906" y="924"/>
                <a:ext cx="47" cy="180"/>
              </a:xfrm>
              <a:custGeom>
                <a:avLst/>
                <a:gdLst>
                  <a:gd name="T0" fmla="*/ 0 w 239"/>
                  <a:gd name="T1" fmla="*/ 0 h 901"/>
                  <a:gd name="T2" fmla="*/ 0 w 239"/>
                  <a:gd name="T3" fmla="*/ 0 h 901"/>
                  <a:gd name="T4" fmla="*/ 0 w 239"/>
                  <a:gd name="T5" fmla="*/ 0 h 901"/>
                  <a:gd name="T6" fmla="*/ 0 w 239"/>
                  <a:gd name="T7" fmla="*/ 0 h 901"/>
                  <a:gd name="T8" fmla="*/ 0 w 239"/>
                  <a:gd name="T9" fmla="*/ 0 h 901"/>
                  <a:gd name="T10" fmla="*/ 0 w 239"/>
                  <a:gd name="T11" fmla="*/ 0 h 901"/>
                  <a:gd name="T12" fmla="*/ 0 w 239"/>
                  <a:gd name="T13" fmla="*/ 0 h 901"/>
                  <a:gd name="T14" fmla="*/ 0 w 239"/>
                  <a:gd name="T15" fmla="*/ 0 h 901"/>
                  <a:gd name="T16" fmla="*/ 0 w 239"/>
                  <a:gd name="T17" fmla="*/ 0 h 901"/>
                  <a:gd name="T18" fmla="*/ 0 w 239"/>
                  <a:gd name="T19" fmla="*/ 0 h 901"/>
                  <a:gd name="T20" fmla="*/ 0 w 239"/>
                  <a:gd name="T21" fmla="*/ 0 h 901"/>
                  <a:gd name="T22" fmla="*/ 0 w 239"/>
                  <a:gd name="T23" fmla="*/ 0 h 901"/>
                  <a:gd name="T24" fmla="*/ 0 w 239"/>
                  <a:gd name="T25" fmla="*/ 0 h 901"/>
                  <a:gd name="T26" fmla="*/ 0 w 239"/>
                  <a:gd name="T27" fmla="*/ 0 h 901"/>
                  <a:gd name="T28" fmla="*/ 0 w 239"/>
                  <a:gd name="T29" fmla="*/ 0 h 901"/>
                  <a:gd name="T30" fmla="*/ 0 w 239"/>
                  <a:gd name="T31" fmla="*/ 0 h 901"/>
                  <a:gd name="T32" fmla="*/ 0 w 239"/>
                  <a:gd name="T33" fmla="*/ 0 h 901"/>
                  <a:gd name="T34" fmla="*/ 0 w 239"/>
                  <a:gd name="T35" fmla="*/ 0 h 901"/>
                  <a:gd name="T36" fmla="*/ 0 w 239"/>
                  <a:gd name="T37" fmla="*/ 0 h 901"/>
                  <a:gd name="T38" fmla="*/ 0 w 239"/>
                  <a:gd name="T39" fmla="*/ 0 h 901"/>
                  <a:gd name="T40" fmla="*/ 0 w 239"/>
                  <a:gd name="T41" fmla="*/ 0 h 901"/>
                  <a:gd name="T42" fmla="*/ 0 w 239"/>
                  <a:gd name="T43" fmla="*/ 0 h 901"/>
                  <a:gd name="T44" fmla="*/ 0 w 239"/>
                  <a:gd name="T45" fmla="*/ 0 h 901"/>
                  <a:gd name="T46" fmla="*/ 0 w 239"/>
                  <a:gd name="T47" fmla="*/ 0 h 901"/>
                  <a:gd name="T48" fmla="*/ 0 w 239"/>
                  <a:gd name="T49" fmla="*/ 0 h 901"/>
                  <a:gd name="T50" fmla="*/ 0 w 239"/>
                  <a:gd name="T51" fmla="*/ 0 h 901"/>
                  <a:gd name="T52" fmla="*/ 0 w 239"/>
                  <a:gd name="T53" fmla="*/ 0 h 901"/>
                  <a:gd name="T54" fmla="*/ 0 w 239"/>
                  <a:gd name="T55" fmla="*/ 0 h 901"/>
                  <a:gd name="T56" fmla="*/ 0 w 239"/>
                  <a:gd name="T57" fmla="*/ 0 h 901"/>
                  <a:gd name="T58" fmla="*/ 0 w 239"/>
                  <a:gd name="T59" fmla="*/ 0 h 901"/>
                  <a:gd name="T60" fmla="*/ 0 w 239"/>
                  <a:gd name="T61" fmla="*/ 0 h 901"/>
                  <a:gd name="T62" fmla="*/ 0 w 239"/>
                  <a:gd name="T63" fmla="*/ 0 h 901"/>
                  <a:gd name="T64" fmla="*/ 0 w 239"/>
                  <a:gd name="T65" fmla="*/ 0 h 901"/>
                  <a:gd name="T66" fmla="*/ 0 w 239"/>
                  <a:gd name="T67" fmla="*/ 0 h 901"/>
                  <a:gd name="T68" fmla="*/ 0 w 239"/>
                  <a:gd name="T69" fmla="*/ 0 h 901"/>
                  <a:gd name="T70" fmla="*/ 0 w 239"/>
                  <a:gd name="T71" fmla="*/ 0 h 901"/>
                  <a:gd name="T72" fmla="*/ 0 w 239"/>
                  <a:gd name="T73" fmla="*/ 0 h 901"/>
                  <a:gd name="T74" fmla="*/ 0 w 239"/>
                  <a:gd name="T75" fmla="*/ 0 h 901"/>
                  <a:gd name="T76" fmla="*/ 0 w 239"/>
                  <a:gd name="T77" fmla="*/ 0 h 901"/>
                  <a:gd name="T78" fmla="*/ 0 w 239"/>
                  <a:gd name="T79" fmla="*/ 0 h 901"/>
                  <a:gd name="T80" fmla="*/ 0 w 239"/>
                  <a:gd name="T81" fmla="*/ 0 h 901"/>
                  <a:gd name="T82" fmla="*/ 0 w 239"/>
                  <a:gd name="T83" fmla="*/ 0 h 901"/>
                  <a:gd name="T84" fmla="*/ 0 w 239"/>
                  <a:gd name="T85" fmla="*/ 0 h 901"/>
                  <a:gd name="T86" fmla="*/ 0 w 239"/>
                  <a:gd name="T87" fmla="*/ 0 h 901"/>
                  <a:gd name="T88" fmla="*/ 0 w 239"/>
                  <a:gd name="T89" fmla="*/ 0 h 901"/>
                  <a:gd name="T90" fmla="*/ 0 w 239"/>
                  <a:gd name="T91" fmla="*/ 0 h 901"/>
                  <a:gd name="T92" fmla="*/ 0 w 239"/>
                  <a:gd name="T93" fmla="*/ 0 h 901"/>
                  <a:gd name="T94" fmla="*/ 0 w 239"/>
                  <a:gd name="T95" fmla="*/ 0 h 901"/>
                  <a:gd name="T96" fmla="*/ 0 w 239"/>
                  <a:gd name="T97" fmla="*/ 0 h 901"/>
                  <a:gd name="T98" fmla="*/ 0 w 239"/>
                  <a:gd name="T99" fmla="*/ 0 h 901"/>
                  <a:gd name="T100" fmla="*/ 0 w 239"/>
                  <a:gd name="T101" fmla="*/ 0 h 901"/>
                  <a:gd name="T102" fmla="*/ 0 w 239"/>
                  <a:gd name="T103" fmla="*/ 0 h 901"/>
                  <a:gd name="T104" fmla="*/ 0 w 239"/>
                  <a:gd name="T105" fmla="*/ 0 h 901"/>
                  <a:gd name="T106" fmla="*/ 0 w 239"/>
                  <a:gd name="T107" fmla="*/ 0 h 901"/>
                  <a:gd name="T108" fmla="*/ 0 w 239"/>
                  <a:gd name="T109" fmla="*/ 0 h 901"/>
                  <a:gd name="T110" fmla="*/ 0 w 239"/>
                  <a:gd name="T111" fmla="*/ 0 h 901"/>
                  <a:gd name="T112" fmla="*/ 0 w 239"/>
                  <a:gd name="T113" fmla="*/ 0 h 901"/>
                  <a:gd name="T114" fmla="*/ 0 w 239"/>
                  <a:gd name="T115" fmla="*/ 0 h 901"/>
                  <a:gd name="T116" fmla="*/ 0 w 239"/>
                  <a:gd name="T117" fmla="*/ 0 h 901"/>
                  <a:gd name="T118" fmla="*/ 0 w 239"/>
                  <a:gd name="T119" fmla="*/ 0 h 901"/>
                  <a:gd name="T120" fmla="*/ 0 w 239"/>
                  <a:gd name="T121" fmla="*/ 0 h 901"/>
                  <a:gd name="T122" fmla="*/ 0 w 239"/>
                  <a:gd name="T123" fmla="*/ 0 h 901"/>
                  <a:gd name="T124" fmla="*/ 0 w 239"/>
                  <a:gd name="T125" fmla="*/ 0 h 9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39"/>
                  <a:gd name="T190" fmla="*/ 0 h 901"/>
                  <a:gd name="T191" fmla="*/ 239 w 239"/>
                  <a:gd name="T192" fmla="*/ 901 h 90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39" h="901">
                    <a:moveTo>
                      <a:pt x="7" y="0"/>
                    </a:moveTo>
                    <a:lnTo>
                      <a:pt x="7" y="0"/>
                    </a:lnTo>
                    <a:lnTo>
                      <a:pt x="7" y="1"/>
                    </a:lnTo>
                    <a:lnTo>
                      <a:pt x="7" y="2"/>
                    </a:lnTo>
                    <a:lnTo>
                      <a:pt x="7" y="4"/>
                    </a:lnTo>
                    <a:lnTo>
                      <a:pt x="7" y="5"/>
                    </a:lnTo>
                    <a:lnTo>
                      <a:pt x="7" y="6"/>
                    </a:lnTo>
                    <a:lnTo>
                      <a:pt x="7" y="7"/>
                    </a:lnTo>
                    <a:lnTo>
                      <a:pt x="7" y="9"/>
                    </a:lnTo>
                    <a:lnTo>
                      <a:pt x="7" y="11"/>
                    </a:lnTo>
                    <a:lnTo>
                      <a:pt x="7" y="14"/>
                    </a:lnTo>
                    <a:lnTo>
                      <a:pt x="7" y="15"/>
                    </a:lnTo>
                    <a:lnTo>
                      <a:pt x="7" y="19"/>
                    </a:lnTo>
                    <a:lnTo>
                      <a:pt x="7" y="20"/>
                    </a:lnTo>
                    <a:lnTo>
                      <a:pt x="7" y="24"/>
                    </a:lnTo>
                    <a:lnTo>
                      <a:pt x="7" y="26"/>
                    </a:lnTo>
                    <a:lnTo>
                      <a:pt x="7" y="28"/>
                    </a:lnTo>
                    <a:lnTo>
                      <a:pt x="7" y="31"/>
                    </a:lnTo>
                    <a:lnTo>
                      <a:pt x="7" y="34"/>
                    </a:lnTo>
                    <a:lnTo>
                      <a:pt x="7" y="38"/>
                    </a:lnTo>
                    <a:lnTo>
                      <a:pt x="7" y="42"/>
                    </a:lnTo>
                    <a:lnTo>
                      <a:pt x="7" y="45"/>
                    </a:lnTo>
                    <a:lnTo>
                      <a:pt x="7" y="49"/>
                    </a:lnTo>
                    <a:lnTo>
                      <a:pt x="7" y="52"/>
                    </a:lnTo>
                    <a:lnTo>
                      <a:pt x="7" y="56"/>
                    </a:lnTo>
                    <a:lnTo>
                      <a:pt x="7" y="58"/>
                    </a:lnTo>
                    <a:lnTo>
                      <a:pt x="7" y="63"/>
                    </a:lnTo>
                    <a:lnTo>
                      <a:pt x="7" y="66"/>
                    </a:lnTo>
                    <a:lnTo>
                      <a:pt x="7" y="70"/>
                    </a:lnTo>
                    <a:lnTo>
                      <a:pt x="7" y="75"/>
                    </a:lnTo>
                    <a:lnTo>
                      <a:pt x="8" y="78"/>
                    </a:lnTo>
                    <a:lnTo>
                      <a:pt x="8" y="82"/>
                    </a:lnTo>
                    <a:lnTo>
                      <a:pt x="8" y="85"/>
                    </a:lnTo>
                    <a:lnTo>
                      <a:pt x="8" y="90"/>
                    </a:lnTo>
                    <a:lnTo>
                      <a:pt x="8" y="94"/>
                    </a:lnTo>
                    <a:lnTo>
                      <a:pt x="8" y="97"/>
                    </a:lnTo>
                    <a:lnTo>
                      <a:pt x="8" y="102"/>
                    </a:lnTo>
                    <a:lnTo>
                      <a:pt x="8" y="107"/>
                    </a:lnTo>
                    <a:lnTo>
                      <a:pt x="8" y="110"/>
                    </a:lnTo>
                    <a:lnTo>
                      <a:pt x="8" y="114"/>
                    </a:lnTo>
                    <a:lnTo>
                      <a:pt x="8" y="117"/>
                    </a:lnTo>
                    <a:lnTo>
                      <a:pt x="10" y="122"/>
                    </a:lnTo>
                    <a:lnTo>
                      <a:pt x="10" y="126"/>
                    </a:lnTo>
                    <a:lnTo>
                      <a:pt x="10" y="131"/>
                    </a:lnTo>
                    <a:lnTo>
                      <a:pt x="10" y="134"/>
                    </a:lnTo>
                    <a:lnTo>
                      <a:pt x="10" y="138"/>
                    </a:lnTo>
                    <a:lnTo>
                      <a:pt x="11" y="141"/>
                    </a:lnTo>
                    <a:lnTo>
                      <a:pt x="11" y="145"/>
                    </a:lnTo>
                    <a:lnTo>
                      <a:pt x="11" y="148"/>
                    </a:lnTo>
                    <a:lnTo>
                      <a:pt x="12" y="152"/>
                    </a:lnTo>
                    <a:lnTo>
                      <a:pt x="12" y="155"/>
                    </a:lnTo>
                    <a:lnTo>
                      <a:pt x="12" y="159"/>
                    </a:lnTo>
                    <a:lnTo>
                      <a:pt x="12" y="163"/>
                    </a:lnTo>
                    <a:lnTo>
                      <a:pt x="13" y="166"/>
                    </a:lnTo>
                    <a:lnTo>
                      <a:pt x="13" y="169"/>
                    </a:lnTo>
                    <a:lnTo>
                      <a:pt x="13" y="172"/>
                    </a:lnTo>
                    <a:lnTo>
                      <a:pt x="14" y="174"/>
                    </a:lnTo>
                    <a:lnTo>
                      <a:pt x="14" y="178"/>
                    </a:lnTo>
                    <a:lnTo>
                      <a:pt x="16" y="180"/>
                    </a:lnTo>
                    <a:lnTo>
                      <a:pt x="16" y="183"/>
                    </a:lnTo>
                    <a:lnTo>
                      <a:pt x="17" y="186"/>
                    </a:lnTo>
                    <a:lnTo>
                      <a:pt x="17" y="189"/>
                    </a:lnTo>
                    <a:lnTo>
                      <a:pt x="18" y="191"/>
                    </a:lnTo>
                    <a:lnTo>
                      <a:pt x="18" y="192"/>
                    </a:lnTo>
                    <a:lnTo>
                      <a:pt x="18" y="196"/>
                    </a:lnTo>
                    <a:lnTo>
                      <a:pt x="19" y="197"/>
                    </a:lnTo>
                    <a:lnTo>
                      <a:pt x="19" y="201"/>
                    </a:lnTo>
                    <a:lnTo>
                      <a:pt x="19" y="203"/>
                    </a:lnTo>
                    <a:lnTo>
                      <a:pt x="20" y="207"/>
                    </a:lnTo>
                    <a:lnTo>
                      <a:pt x="20" y="209"/>
                    </a:lnTo>
                    <a:lnTo>
                      <a:pt x="22" y="212"/>
                    </a:lnTo>
                    <a:lnTo>
                      <a:pt x="22" y="216"/>
                    </a:lnTo>
                    <a:lnTo>
                      <a:pt x="22" y="221"/>
                    </a:lnTo>
                    <a:lnTo>
                      <a:pt x="22" y="224"/>
                    </a:lnTo>
                    <a:lnTo>
                      <a:pt x="23" y="228"/>
                    </a:lnTo>
                    <a:lnTo>
                      <a:pt x="23" y="231"/>
                    </a:lnTo>
                    <a:lnTo>
                      <a:pt x="23" y="235"/>
                    </a:lnTo>
                    <a:lnTo>
                      <a:pt x="23" y="240"/>
                    </a:lnTo>
                    <a:lnTo>
                      <a:pt x="24" y="245"/>
                    </a:lnTo>
                    <a:lnTo>
                      <a:pt x="24" y="249"/>
                    </a:lnTo>
                    <a:lnTo>
                      <a:pt x="24" y="253"/>
                    </a:lnTo>
                    <a:lnTo>
                      <a:pt x="24" y="258"/>
                    </a:lnTo>
                    <a:lnTo>
                      <a:pt x="24" y="262"/>
                    </a:lnTo>
                    <a:lnTo>
                      <a:pt x="24" y="267"/>
                    </a:lnTo>
                    <a:lnTo>
                      <a:pt x="24" y="273"/>
                    </a:lnTo>
                    <a:lnTo>
                      <a:pt x="24" y="278"/>
                    </a:lnTo>
                    <a:lnTo>
                      <a:pt x="24" y="284"/>
                    </a:lnTo>
                    <a:lnTo>
                      <a:pt x="24" y="288"/>
                    </a:lnTo>
                    <a:lnTo>
                      <a:pt x="24" y="293"/>
                    </a:lnTo>
                    <a:lnTo>
                      <a:pt x="24" y="299"/>
                    </a:lnTo>
                    <a:lnTo>
                      <a:pt x="24" y="304"/>
                    </a:lnTo>
                    <a:lnTo>
                      <a:pt x="24" y="309"/>
                    </a:lnTo>
                    <a:lnTo>
                      <a:pt x="24" y="315"/>
                    </a:lnTo>
                    <a:lnTo>
                      <a:pt x="24" y="319"/>
                    </a:lnTo>
                    <a:lnTo>
                      <a:pt x="24" y="325"/>
                    </a:lnTo>
                    <a:lnTo>
                      <a:pt x="24" y="331"/>
                    </a:lnTo>
                    <a:lnTo>
                      <a:pt x="24" y="336"/>
                    </a:lnTo>
                    <a:lnTo>
                      <a:pt x="24" y="342"/>
                    </a:lnTo>
                    <a:lnTo>
                      <a:pt x="24" y="347"/>
                    </a:lnTo>
                    <a:lnTo>
                      <a:pt x="23" y="353"/>
                    </a:lnTo>
                    <a:lnTo>
                      <a:pt x="23" y="358"/>
                    </a:lnTo>
                    <a:lnTo>
                      <a:pt x="23" y="364"/>
                    </a:lnTo>
                    <a:lnTo>
                      <a:pt x="23" y="369"/>
                    </a:lnTo>
                    <a:lnTo>
                      <a:pt x="23" y="374"/>
                    </a:lnTo>
                    <a:lnTo>
                      <a:pt x="22" y="380"/>
                    </a:lnTo>
                    <a:lnTo>
                      <a:pt x="22" y="386"/>
                    </a:lnTo>
                    <a:lnTo>
                      <a:pt x="22" y="392"/>
                    </a:lnTo>
                    <a:lnTo>
                      <a:pt x="22" y="396"/>
                    </a:lnTo>
                    <a:lnTo>
                      <a:pt x="20" y="401"/>
                    </a:lnTo>
                    <a:lnTo>
                      <a:pt x="20" y="406"/>
                    </a:lnTo>
                    <a:lnTo>
                      <a:pt x="19" y="412"/>
                    </a:lnTo>
                    <a:lnTo>
                      <a:pt x="19" y="417"/>
                    </a:lnTo>
                    <a:lnTo>
                      <a:pt x="19" y="421"/>
                    </a:lnTo>
                    <a:lnTo>
                      <a:pt x="18" y="426"/>
                    </a:lnTo>
                    <a:lnTo>
                      <a:pt x="18" y="432"/>
                    </a:lnTo>
                    <a:lnTo>
                      <a:pt x="17" y="436"/>
                    </a:lnTo>
                    <a:lnTo>
                      <a:pt x="17" y="442"/>
                    </a:lnTo>
                    <a:lnTo>
                      <a:pt x="17" y="446"/>
                    </a:lnTo>
                    <a:lnTo>
                      <a:pt x="16" y="451"/>
                    </a:lnTo>
                    <a:lnTo>
                      <a:pt x="14" y="456"/>
                    </a:lnTo>
                    <a:lnTo>
                      <a:pt x="14" y="459"/>
                    </a:lnTo>
                    <a:lnTo>
                      <a:pt x="13" y="463"/>
                    </a:lnTo>
                    <a:lnTo>
                      <a:pt x="13" y="468"/>
                    </a:lnTo>
                    <a:lnTo>
                      <a:pt x="12" y="472"/>
                    </a:lnTo>
                    <a:lnTo>
                      <a:pt x="12" y="476"/>
                    </a:lnTo>
                    <a:lnTo>
                      <a:pt x="11" y="480"/>
                    </a:lnTo>
                    <a:lnTo>
                      <a:pt x="10" y="483"/>
                    </a:lnTo>
                    <a:lnTo>
                      <a:pt x="8" y="487"/>
                    </a:lnTo>
                    <a:lnTo>
                      <a:pt x="8" y="490"/>
                    </a:lnTo>
                    <a:lnTo>
                      <a:pt x="7" y="494"/>
                    </a:lnTo>
                    <a:lnTo>
                      <a:pt x="6" y="499"/>
                    </a:lnTo>
                    <a:lnTo>
                      <a:pt x="6" y="502"/>
                    </a:lnTo>
                    <a:lnTo>
                      <a:pt x="5" y="506"/>
                    </a:lnTo>
                    <a:lnTo>
                      <a:pt x="5" y="510"/>
                    </a:lnTo>
                    <a:lnTo>
                      <a:pt x="5" y="515"/>
                    </a:lnTo>
                    <a:lnTo>
                      <a:pt x="4" y="519"/>
                    </a:lnTo>
                    <a:lnTo>
                      <a:pt x="4" y="523"/>
                    </a:lnTo>
                    <a:lnTo>
                      <a:pt x="4" y="528"/>
                    </a:lnTo>
                    <a:lnTo>
                      <a:pt x="4" y="533"/>
                    </a:lnTo>
                    <a:lnTo>
                      <a:pt x="3" y="538"/>
                    </a:lnTo>
                    <a:lnTo>
                      <a:pt x="3" y="542"/>
                    </a:lnTo>
                    <a:lnTo>
                      <a:pt x="1" y="547"/>
                    </a:lnTo>
                    <a:lnTo>
                      <a:pt x="1" y="552"/>
                    </a:lnTo>
                    <a:lnTo>
                      <a:pt x="1" y="557"/>
                    </a:lnTo>
                    <a:lnTo>
                      <a:pt x="1" y="561"/>
                    </a:lnTo>
                    <a:lnTo>
                      <a:pt x="1" y="566"/>
                    </a:lnTo>
                    <a:lnTo>
                      <a:pt x="1" y="572"/>
                    </a:lnTo>
                    <a:lnTo>
                      <a:pt x="1" y="577"/>
                    </a:lnTo>
                    <a:lnTo>
                      <a:pt x="1" y="582"/>
                    </a:lnTo>
                    <a:lnTo>
                      <a:pt x="1" y="588"/>
                    </a:lnTo>
                    <a:lnTo>
                      <a:pt x="1" y="592"/>
                    </a:lnTo>
                    <a:lnTo>
                      <a:pt x="0" y="597"/>
                    </a:lnTo>
                    <a:lnTo>
                      <a:pt x="0" y="602"/>
                    </a:lnTo>
                    <a:lnTo>
                      <a:pt x="0" y="607"/>
                    </a:lnTo>
                    <a:lnTo>
                      <a:pt x="0" y="613"/>
                    </a:lnTo>
                    <a:lnTo>
                      <a:pt x="0" y="617"/>
                    </a:lnTo>
                    <a:lnTo>
                      <a:pt x="1" y="622"/>
                    </a:lnTo>
                    <a:lnTo>
                      <a:pt x="1" y="627"/>
                    </a:lnTo>
                    <a:lnTo>
                      <a:pt x="1" y="633"/>
                    </a:lnTo>
                    <a:lnTo>
                      <a:pt x="1" y="637"/>
                    </a:lnTo>
                    <a:lnTo>
                      <a:pt x="1" y="643"/>
                    </a:lnTo>
                    <a:lnTo>
                      <a:pt x="1" y="648"/>
                    </a:lnTo>
                    <a:lnTo>
                      <a:pt x="1" y="653"/>
                    </a:lnTo>
                    <a:lnTo>
                      <a:pt x="1" y="658"/>
                    </a:lnTo>
                    <a:lnTo>
                      <a:pt x="1" y="662"/>
                    </a:lnTo>
                    <a:lnTo>
                      <a:pt x="1" y="667"/>
                    </a:lnTo>
                    <a:lnTo>
                      <a:pt x="3" y="672"/>
                    </a:lnTo>
                    <a:lnTo>
                      <a:pt x="3" y="677"/>
                    </a:lnTo>
                    <a:lnTo>
                      <a:pt x="4" y="681"/>
                    </a:lnTo>
                    <a:lnTo>
                      <a:pt x="4" y="686"/>
                    </a:lnTo>
                    <a:lnTo>
                      <a:pt x="4" y="690"/>
                    </a:lnTo>
                    <a:lnTo>
                      <a:pt x="4" y="694"/>
                    </a:lnTo>
                    <a:lnTo>
                      <a:pt x="4" y="699"/>
                    </a:lnTo>
                    <a:lnTo>
                      <a:pt x="4" y="703"/>
                    </a:lnTo>
                    <a:lnTo>
                      <a:pt x="5" y="707"/>
                    </a:lnTo>
                    <a:lnTo>
                      <a:pt x="5" y="711"/>
                    </a:lnTo>
                    <a:lnTo>
                      <a:pt x="5" y="715"/>
                    </a:lnTo>
                    <a:lnTo>
                      <a:pt x="5" y="718"/>
                    </a:lnTo>
                    <a:lnTo>
                      <a:pt x="5" y="722"/>
                    </a:lnTo>
                    <a:lnTo>
                      <a:pt x="5" y="726"/>
                    </a:lnTo>
                    <a:lnTo>
                      <a:pt x="5" y="729"/>
                    </a:lnTo>
                    <a:lnTo>
                      <a:pt x="5" y="732"/>
                    </a:lnTo>
                    <a:lnTo>
                      <a:pt x="6" y="736"/>
                    </a:lnTo>
                    <a:lnTo>
                      <a:pt x="6" y="738"/>
                    </a:lnTo>
                    <a:lnTo>
                      <a:pt x="6" y="742"/>
                    </a:lnTo>
                    <a:lnTo>
                      <a:pt x="6" y="744"/>
                    </a:lnTo>
                    <a:lnTo>
                      <a:pt x="6" y="747"/>
                    </a:lnTo>
                    <a:lnTo>
                      <a:pt x="6" y="749"/>
                    </a:lnTo>
                    <a:lnTo>
                      <a:pt x="7" y="751"/>
                    </a:lnTo>
                    <a:lnTo>
                      <a:pt x="7" y="755"/>
                    </a:lnTo>
                    <a:lnTo>
                      <a:pt x="7" y="756"/>
                    </a:lnTo>
                    <a:lnTo>
                      <a:pt x="7" y="759"/>
                    </a:lnTo>
                    <a:lnTo>
                      <a:pt x="7" y="760"/>
                    </a:lnTo>
                    <a:lnTo>
                      <a:pt x="7" y="762"/>
                    </a:lnTo>
                    <a:lnTo>
                      <a:pt x="7" y="764"/>
                    </a:lnTo>
                    <a:lnTo>
                      <a:pt x="7" y="766"/>
                    </a:lnTo>
                    <a:lnTo>
                      <a:pt x="8" y="768"/>
                    </a:lnTo>
                    <a:lnTo>
                      <a:pt x="8" y="770"/>
                    </a:lnTo>
                    <a:lnTo>
                      <a:pt x="8" y="773"/>
                    </a:lnTo>
                    <a:lnTo>
                      <a:pt x="8" y="775"/>
                    </a:lnTo>
                    <a:lnTo>
                      <a:pt x="8" y="778"/>
                    </a:lnTo>
                    <a:lnTo>
                      <a:pt x="8" y="780"/>
                    </a:lnTo>
                    <a:lnTo>
                      <a:pt x="8" y="783"/>
                    </a:lnTo>
                    <a:lnTo>
                      <a:pt x="8" y="786"/>
                    </a:lnTo>
                    <a:lnTo>
                      <a:pt x="8" y="788"/>
                    </a:lnTo>
                    <a:lnTo>
                      <a:pt x="10" y="791"/>
                    </a:lnTo>
                    <a:lnTo>
                      <a:pt x="10" y="793"/>
                    </a:lnTo>
                    <a:lnTo>
                      <a:pt x="10" y="797"/>
                    </a:lnTo>
                    <a:lnTo>
                      <a:pt x="10" y="798"/>
                    </a:lnTo>
                    <a:lnTo>
                      <a:pt x="10" y="801"/>
                    </a:lnTo>
                    <a:lnTo>
                      <a:pt x="10" y="804"/>
                    </a:lnTo>
                    <a:lnTo>
                      <a:pt x="10" y="806"/>
                    </a:lnTo>
                    <a:lnTo>
                      <a:pt x="10" y="810"/>
                    </a:lnTo>
                    <a:lnTo>
                      <a:pt x="10" y="812"/>
                    </a:lnTo>
                    <a:lnTo>
                      <a:pt x="11" y="816"/>
                    </a:lnTo>
                    <a:lnTo>
                      <a:pt x="11" y="818"/>
                    </a:lnTo>
                    <a:lnTo>
                      <a:pt x="12" y="820"/>
                    </a:lnTo>
                    <a:lnTo>
                      <a:pt x="12" y="824"/>
                    </a:lnTo>
                    <a:lnTo>
                      <a:pt x="12" y="826"/>
                    </a:lnTo>
                    <a:lnTo>
                      <a:pt x="12" y="829"/>
                    </a:lnTo>
                    <a:lnTo>
                      <a:pt x="13" y="831"/>
                    </a:lnTo>
                    <a:lnTo>
                      <a:pt x="13" y="835"/>
                    </a:lnTo>
                    <a:lnTo>
                      <a:pt x="13" y="837"/>
                    </a:lnTo>
                    <a:lnTo>
                      <a:pt x="13" y="840"/>
                    </a:lnTo>
                    <a:lnTo>
                      <a:pt x="14" y="843"/>
                    </a:lnTo>
                    <a:lnTo>
                      <a:pt x="14" y="845"/>
                    </a:lnTo>
                    <a:lnTo>
                      <a:pt x="16" y="848"/>
                    </a:lnTo>
                    <a:lnTo>
                      <a:pt x="16" y="850"/>
                    </a:lnTo>
                    <a:lnTo>
                      <a:pt x="17" y="852"/>
                    </a:lnTo>
                    <a:lnTo>
                      <a:pt x="17" y="855"/>
                    </a:lnTo>
                    <a:lnTo>
                      <a:pt x="18" y="858"/>
                    </a:lnTo>
                    <a:lnTo>
                      <a:pt x="18" y="859"/>
                    </a:lnTo>
                    <a:lnTo>
                      <a:pt x="18" y="863"/>
                    </a:lnTo>
                    <a:lnTo>
                      <a:pt x="19" y="865"/>
                    </a:lnTo>
                    <a:lnTo>
                      <a:pt x="19" y="867"/>
                    </a:lnTo>
                    <a:lnTo>
                      <a:pt x="20" y="869"/>
                    </a:lnTo>
                    <a:lnTo>
                      <a:pt x="22" y="871"/>
                    </a:lnTo>
                    <a:lnTo>
                      <a:pt x="23" y="874"/>
                    </a:lnTo>
                    <a:lnTo>
                      <a:pt x="23" y="876"/>
                    </a:lnTo>
                    <a:lnTo>
                      <a:pt x="24" y="878"/>
                    </a:lnTo>
                    <a:lnTo>
                      <a:pt x="25" y="880"/>
                    </a:lnTo>
                    <a:lnTo>
                      <a:pt x="26" y="882"/>
                    </a:lnTo>
                    <a:lnTo>
                      <a:pt x="28" y="884"/>
                    </a:lnTo>
                    <a:lnTo>
                      <a:pt x="29" y="886"/>
                    </a:lnTo>
                    <a:lnTo>
                      <a:pt x="29" y="887"/>
                    </a:lnTo>
                    <a:lnTo>
                      <a:pt x="31" y="889"/>
                    </a:lnTo>
                    <a:lnTo>
                      <a:pt x="32" y="890"/>
                    </a:lnTo>
                    <a:lnTo>
                      <a:pt x="32" y="892"/>
                    </a:lnTo>
                    <a:lnTo>
                      <a:pt x="34" y="893"/>
                    </a:lnTo>
                    <a:lnTo>
                      <a:pt x="36" y="894"/>
                    </a:lnTo>
                    <a:lnTo>
                      <a:pt x="37" y="895"/>
                    </a:lnTo>
                    <a:lnTo>
                      <a:pt x="38" y="896"/>
                    </a:lnTo>
                    <a:lnTo>
                      <a:pt x="39" y="899"/>
                    </a:lnTo>
                    <a:lnTo>
                      <a:pt x="41" y="899"/>
                    </a:lnTo>
                    <a:lnTo>
                      <a:pt x="43" y="900"/>
                    </a:lnTo>
                    <a:lnTo>
                      <a:pt x="45" y="901"/>
                    </a:lnTo>
                    <a:lnTo>
                      <a:pt x="47" y="901"/>
                    </a:lnTo>
                    <a:lnTo>
                      <a:pt x="49" y="901"/>
                    </a:lnTo>
                    <a:lnTo>
                      <a:pt x="51" y="901"/>
                    </a:lnTo>
                    <a:lnTo>
                      <a:pt x="53" y="901"/>
                    </a:lnTo>
                    <a:lnTo>
                      <a:pt x="55" y="901"/>
                    </a:lnTo>
                    <a:lnTo>
                      <a:pt x="59" y="901"/>
                    </a:lnTo>
                    <a:lnTo>
                      <a:pt x="61" y="901"/>
                    </a:lnTo>
                    <a:lnTo>
                      <a:pt x="63" y="901"/>
                    </a:lnTo>
                    <a:lnTo>
                      <a:pt x="66" y="901"/>
                    </a:lnTo>
                    <a:lnTo>
                      <a:pt x="69" y="900"/>
                    </a:lnTo>
                    <a:lnTo>
                      <a:pt x="72" y="900"/>
                    </a:lnTo>
                    <a:lnTo>
                      <a:pt x="74" y="899"/>
                    </a:lnTo>
                    <a:lnTo>
                      <a:pt x="78" y="899"/>
                    </a:lnTo>
                    <a:lnTo>
                      <a:pt x="80" y="897"/>
                    </a:lnTo>
                    <a:lnTo>
                      <a:pt x="84" y="896"/>
                    </a:lnTo>
                    <a:lnTo>
                      <a:pt x="87" y="895"/>
                    </a:lnTo>
                    <a:lnTo>
                      <a:pt x="90" y="894"/>
                    </a:lnTo>
                    <a:lnTo>
                      <a:pt x="93" y="893"/>
                    </a:lnTo>
                    <a:lnTo>
                      <a:pt x="97" y="892"/>
                    </a:lnTo>
                    <a:lnTo>
                      <a:pt x="99" y="890"/>
                    </a:lnTo>
                    <a:lnTo>
                      <a:pt x="103" y="889"/>
                    </a:lnTo>
                    <a:lnTo>
                      <a:pt x="106" y="888"/>
                    </a:lnTo>
                    <a:lnTo>
                      <a:pt x="109" y="887"/>
                    </a:lnTo>
                    <a:lnTo>
                      <a:pt x="112" y="886"/>
                    </a:lnTo>
                    <a:lnTo>
                      <a:pt x="117" y="884"/>
                    </a:lnTo>
                    <a:lnTo>
                      <a:pt x="121" y="883"/>
                    </a:lnTo>
                    <a:lnTo>
                      <a:pt x="123" y="881"/>
                    </a:lnTo>
                    <a:lnTo>
                      <a:pt x="127" y="880"/>
                    </a:lnTo>
                    <a:lnTo>
                      <a:pt x="130" y="878"/>
                    </a:lnTo>
                    <a:lnTo>
                      <a:pt x="134" y="877"/>
                    </a:lnTo>
                    <a:lnTo>
                      <a:pt x="136" y="875"/>
                    </a:lnTo>
                    <a:lnTo>
                      <a:pt x="140" y="874"/>
                    </a:lnTo>
                    <a:lnTo>
                      <a:pt x="143" y="871"/>
                    </a:lnTo>
                    <a:lnTo>
                      <a:pt x="147" y="870"/>
                    </a:lnTo>
                    <a:lnTo>
                      <a:pt x="150" y="869"/>
                    </a:lnTo>
                    <a:lnTo>
                      <a:pt x="153" y="867"/>
                    </a:lnTo>
                    <a:lnTo>
                      <a:pt x="156" y="865"/>
                    </a:lnTo>
                    <a:lnTo>
                      <a:pt x="159" y="863"/>
                    </a:lnTo>
                    <a:lnTo>
                      <a:pt x="162" y="862"/>
                    </a:lnTo>
                    <a:lnTo>
                      <a:pt x="165" y="859"/>
                    </a:lnTo>
                    <a:lnTo>
                      <a:pt x="168" y="858"/>
                    </a:lnTo>
                    <a:lnTo>
                      <a:pt x="172" y="857"/>
                    </a:lnTo>
                    <a:lnTo>
                      <a:pt x="174" y="855"/>
                    </a:lnTo>
                    <a:lnTo>
                      <a:pt x="177" y="854"/>
                    </a:lnTo>
                    <a:lnTo>
                      <a:pt x="179" y="852"/>
                    </a:lnTo>
                    <a:lnTo>
                      <a:pt x="181" y="850"/>
                    </a:lnTo>
                    <a:lnTo>
                      <a:pt x="184" y="849"/>
                    </a:lnTo>
                    <a:lnTo>
                      <a:pt x="186" y="848"/>
                    </a:lnTo>
                    <a:lnTo>
                      <a:pt x="187" y="846"/>
                    </a:lnTo>
                    <a:lnTo>
                      <a:pt x="191" y="845"/>
                    </a:lnTo>
                    <a:lnTo>
                      <a:pt x="192" y="844"/>
                    </a:lnTo>
                    <a:lnTo>
                      <a:pt x="195" y="843"/>
                    </a:lnTo>
                    <a:lnTo>
                      <a:pt x="196" y="840"/>
                    </a:lnTo>
                    <a:lnTo>
                      <a:pt x="197" y="840"/>
                    </a:lnTo>
                    <a:lnTo>
                      <a:pt x="199" y="838"/>
                    </a:lnTo>
                    <a:lnTo>
                      <a:pt x="200" y="837"/>
                    </a:lnTo>
                    <a:lnTo>
                      <a:pt x="202" y="836"/>
                    </a:lnTo>
                    <a:lnTo>
                      <a:pt x="203" y="835"/>
                    </a:lnTo>
                    <a:lnTo>
                      <a:pt x="205" y="833"/>
                    </a:lnTo>
                    <a:lnTo>
                      <a:pt x="206" y="831"/>
                    </a:lnTo>
                    <a:lnTo>
                      <a:pt x="206" y="830"/>
                    </a:lnTo>
                    <a:lnTo>
                      <a:pt x="208" y="829"/>
                    </a:lnTo>
                    <a:lnTo>
                      <a:pt x="209" y="826"/>
                    </a:lnTo>
                    <a:lnTo>
                      <a:pt x="210" y="825"/>
                    </a:lnTo>
                    <a:lnTo>
                      <a:pt x="210" y="824"/>
                    </a:lnTo>
                    <a:lnTo>
                      <a:pt x="210" y="821"/>
                    </a:lnTo>
                    <a:lnTo>
                      <a:pt x="211" y="820"/>
                    </a:lnTo>
                    <a:lnTo>
                      <a:pt x="211" y="819"/>
                    </a:lnTo>
                    <a:lnTo>
                      <a:pt x="212" y="818"/>
                    </a:lnTo>
                    <a:lnTo>
                      <a:pt x="214" y="817"/>
                    </a:lnTo>
                    <a:lnTo>
                      <a:pt x="214" y="816"/>
                    </a:lnTo>
                    <a:lnTo>
                      <a:pt x="215" y="813"/>
                    </a:lnTo>
                    <a:lnTo>
                      <a:pt x="215" y="812"/>
                    </a:lnTo>
                    <a:lnTo>
                      <a:pt x="216" y="811"/>
                    </a:lnTo>
                    <a:lnTo>
                      <a:pt x="216" y="808"/>
                    </a:lnTo>
                    <a:lnTo>
                      <a:pt x="216" y="807"/>
                    </a:lnTo>
                    <a:lnTo>
                      <a:pt x="217" y="806"/>
                    </a:lnTo>
                    <a:lnTo>
                      <a:pt x="218" y="804"/>
                    </a:lnTo>
                    <a:lnTo>
                      <a:pt x="218" y="802"/>
                    </a:lnTo>
                    <a:lnTo>
                      <a:pt x="220" y="801"/>
                    </a:lnTo>
                    <a:lnTo>
                      <a:pt x="220" y="799"/>
                    </a:lnTo>
                    <a:lnTo>
                      <a:pt x="221" y="797"/>
                    </a:lnTo>
                    <a:lnTo>
                      <a:pt x="221" y="794"/>
                    </a:lnTo>
                    <a:lnTo>
                      <a:pt x="222" y="793"/>
                    </a:lnTo>
                    <a:lnTo>
                      <a:pt x="222" y="792"/>
                    </a:lnTo>
                    <a:lnTo>
                      <a:pt x="223" y="789"/>
                    </a:lnTo>
                    <a:lnTo>
                      <a:pt x="223" y="788"/>
                    </a:lnTo>
                    <a:lnTo>
                      <a:pt x="224" y="786"/>
                    </a:lnTo>
                    <a:lnTo>
                      <a:pt x="224" y="783"/>
                    </a:lnTo>
                    <a:lnTo>
                      <a:pt x="224" y="782"/>
                    </a:lnTo>
                    <a:lnTo>
                      <a:pt x="224" y="780"/>
                    </a:lnTo>
                    <a:lnTo>
                      <a:pt x="226" y="778"/>
                    </a:lnTo>
                    <a:lnTo>
                      <a:pt x="226" y="775"/>
                    </a:lnTo>
                    <a:lnTo>
                      <a:pt x="226" y="774"/>
                    </a:lnTo>
                    <a:lnTo>
                      <a:pt x="226" y="772"/>
                    </a:lnTo>
                    <a:lnTo>
                      <a:pt x="227" y="770"/>
                    </a:lnTo>
                    <a:lnTo>
                      <a:pt x="227" y="768"/>
                    </a:lnTo>
                    <a:lnTo>
                      <a:pt x="227" y="766"/>
                    </a:lnTo>
                    <a:lnTo>
                      <a:pt x="227" y="764"/>
                    </a:lnTo>
                    <a:lnTo>
                      <a:pt x="227" y="762"/>
                    </a:lnTo>
                    <a:lnTo>
                      <a:pt x="227" y="760"/>
                    </a:lnTo>
                    <a:lnTo>
                      <a:pt x="227" y="757"/>
                    </a:lnTo>
                    <a:lnTo>
                      <a:pt x="227" y="756"/>
                    </a:lnTo>
                    <a:lnTo>
                      <a:pt x="227" y="755"/>
                    </a:lnTo>
                    <a:lnTo>
                      <a:pt x="226" y="751"/>
                    </a:lnTo>
                    <a:lnTo>
                      <a:pt x="226" y="750"/>
                    </a:lnTo>
                    <a:lnTo>
                      <a:pt x="226" y="748"/>
                    </a:lnTo>
                    <a:lnTo>
                      <a:pt x="226" y="745"/>
                    </a:lnTo>
                    <a:lnTo>
                      <a:pt x="224" y="743"/>
                    </a:lnTo>
                    <a:lnTo>
                      <a:pt x="224" y="742"/>
                    </a:lnTo>
                    <a:lnTo>
                      <a:pt x="224" y="741"/>
                    </a:lnTo>
                    <a:lnTo>
                      <a:pt x="223" y="738"/>
                    </a:lnTo>
                    <a:lnTo>
                      <a:pt x="223" y="736"/>
                    </a:lnTo>
                    <a:lnTo>
                      <a:pt x="222" y="735"/>
                    </a:lnTo>
                    <a:lnTo>
                      <a:pt x="221" y="732"/>
                    </a:lnTo>
                    <a:lnTo>
                      <a:pt x="220" y="731"/>
                    </a:lnTo>
                    <a:lnTo>
                      <a:pt x="220" y="729"/>
                    </a:lnTo>
                    <a:lnTo>
                      <a:pt x="218" y="728"/>
                    </a:lnTo>
                    <a:lnTo>
                      <a:pt x="217" y="726"/>
                    </a:lnTo>
                    <a:lnTo>
                      <a:pt x="216" y="724"/>
                    </a:lnTo>
                    <a:lnTo>
                      <a:pt x="181" y="694"/>
                    </a:lnTo>
                    <a:lnTo>
                      <a:pt x="183" y="640"/>
                    </a:lnTo>
                    <a:lnTo>
                      <a:pt x="184" y="640"/>
                    </a:lnTo>
                    <a:lnTo>
                      <a:pt x="185" y="640"/>
                    </a:lnTo>
                    <a:lnTo>
                      <a:pt x="186" y="639"/>
                    </a:lnTo>
                    <a:lnTo>
                      <a:pt x="187" y="639"/>
                    </a:lnTo>
                    <a:lnTo>
                      <a:pt x="189" y="639"/>
                    </a:lnTo>
                    <a:lnTo>
                      <a:pt x="191" y="639"/>
                    </a:lnTo>
                    <a:lnTo>
                      <a:pt x="192" y="637"/>
                    </a:lnTo>
                    <a:lnTo>
                      <a:pt x="195" y="637"/>
                    </a:lnTo>
                    <a:lnTo>
                      <a:pt x="196" y="636"/>
                    </a:lnTo>
                    <a:lnTo>
                      <a:pt x="197" y="635"/>
                    </a:lnTo>
                    <a:lnTo>
                      <a:pt x="200" y="635"/>
                    </a:lnTo>
                    <a:lnTo>
                      <a:pt x="202" y="634"/>
                    </a:lnTo>
                    <a:lnTo>
                      <a:pt x="204" y="633"/>
                    </a:lnTo>
                    <a:lnTo>
                      <a:pt x="206" y="633"/>
                    </a:lnTo>
                    <a:lnTo>
                      <a:pt x="209" y="630"/>
                    </a:lnTo>
                    <a:lnTo>
                      <a:pt x="210" y="629"/>
                    </a:lnTo>
                    <a:lnTo>
                      <a:pt x="212" y="628"/>
                    </a:lnTo>
                    <a:lnTo>
                      <a:pt x="215" y="627"/>
                    </a:lnTo>
                    <a:lnTo>
                      <a:pt x="216" y="626"/>
                    </a:lnTo>
                    <a:lnTo>
                      <a:pt x="218" y="623"/>
                    </a:lnTo>
                    <a:lnTo>
                      <a:pt x="220" y="622"/>
                    </a:lnTo>
                    <a:lnTo>
                      <a:pt x="222" y="620"/>
                    </a:lnTo>
                    <a:lnTo>
                      <a:pt x="223" y="618"/>
                    </a:lnTo>
                    <a:lnTo>
                      <a:pt x="223" y="617"/>
                    </a:lnTo>
                    <a:lnTo>
                      <a:pt x="224" y="616"/>
                    </a:lnTo>
                    <a:lnTo>
                      <a:pt x="224" y="615"/>
                    </a:lnTo>
                    <a:lnTo>
                      <a:pt x="226" y="615"/>
                    </a:lnTo>
                    <a:lnTo>
                      <a:pt x="226" y="613"/>
                    </a:lnTo>
                    <a:lnTo>
                      <a:pt x="227" y="611"/>
                    </a:lnTo>
                    <a:lnTo>
                      <a:pt x="228" y="610"/>
                    </a:lnTo>
                    <a:lnTo>
                      <a:pt x="228" y="608"/>
                    </a:lnTo>
                    <a:lnTo>
                      <a:pt x="229" y="607"/>
                    </a:lnTo>
                    <a:lnTo>
                      <a:pt x="229" y="605"/>
                    </a:lnTo>
                    <a:lnTo>
                      <a:pt x="229" y="604"/>
                    </a:lnTo>
                    <a:lnTo>
                      <a:pt x="229" y="603"/>
                    </a:lnTo>
                    <a:lnTo>
                      <a:pt x="229" y="602"/>
                    </a:lnTo>
                    <a:lnTo>
                      <a:pt x="229" y="601"/>
                    </a:lnTo>
                    <a:lnTo>
                      <a:pt x="230" y="598"/>
                    </a:lnTo>
                    <a:lnTo>
                      <a:pt x="229" y="597"/>
                    </a:lnTo>
                    <a:lnTo>
                      <a:pt x="229" y="596"/>
                    </a:lnTo>
                    <a:lnTo>
                      <a:pt x="229" y="594"/>
                    </a:lnTo>
                    <a:lnTo>
                      <a:pt x="229" y="592"/>
                    </a:lnTo>
                    <a:lnTo>
                      <a:pt x="229" y="590"/>
                    </a:lnTo>
                    <a:lnTo>
                      <a:pt x="229" y="589"/>
                    </a:lnTo>
                    <a:lnTo>
                      <a:pt x="229" y="588"/>
                    </a:lnTo>
                    <a:lnTo>
                      <a:pt x="229" y="585"/>
                    </a:lnTo>
                    <a:lnTo>
                      <a:pt x="229" y="584"/>
                    </a:lnTo>
                    <a:lnTo>
                      <a:pt x="229" y="582"/>
                    </a:lnTo>
                    <a:lnTo>
                      <a:pt x="229" y="579"/>
                    </a:lnTo>
                    <a:lnTo>
                      <a:pt x="229" y="578"/>
                    </a:lnTo>
                    <a:lnTo>
                      <a:pt x="229" y="577"/>
                    </a:lnTo>
                    <a:lnTo>
                      <a:pt x="229" y="575"/>
                    </a:lnTo>
                    <a:lnTo>
                      <a:pt x="229" y="573"/>
                    </a:lnTo>
                    <a:lnTo>
                      <a:pt x="229" y="572"/>
                    </a:lnTo>
                    <a:lnTo>
                      <a:pt x="229" y="570"/>
                    </a:lnTo>
                    <a:lnTo>
                      <a:pt x="229" y="569"/>
                    </a:lnTo>
                    <a:lnTo>
                      <a:pt x="228" y="566"/>
                    </a:lnTo>
                    <a:lnTo>
                      <a:pt x="228" y="565"/>
                    </a:lnTo>
                    <a:lnTo>
                      <a:pt x="228" y="563"/>
                    </a:lnTo>
                    <a:lnTo>
                      <a:pt x="228" y="561"/>
                    </a:lnTo>
                    <a:lnTo>
                      <a:pt x="228" y="560"/>
                    </a:lnTo>
                    <a:lnTo>
                      <a:pt x="228" y="559"/>
                    </a:lnTo>
                    <a:lnTo>
                      <a:pt x="227" y="557"/>
                    </a:lnTo>
                    <a:lnTo>
                      <a:pt x="227" y="556"/>
                    </a:lnTo>
                    <a:lnTo>
                      <a:pt x="227" y="553"/>
                    </a:lnTo>
                    <a:lnTo>
                      <a:pt x="227" y="552"/>
                    </a:lnTo>
                    <a:lnTo>
                      <a:pt x="226" y="550"/>
                    </a:lnTo>
                    <a:lnTo>
                      <a:pt x="226" y="548"/>
                    </a:lnTo>
                    <a:lnTo>
                      <a:pt x="226" y="547"/>
                    </a:lnTo>
                    <a:lnTo>
                      <a:pt x="226" y="546"/>
                    </a:lnTo>
                    <a:lnTo>
                      <a:pt x="226" y="545"/>
                    </a:lnTo>
                    <a:lnTo>
                      <a:pt x="226" y="542"/>
                    </a:lnTo>
                    <a:lnTo>
                      <a:pt x="226" y="541"/>
                    </a:lnTo>
                    <a:lnTo>
                      <a:pt x="226" y="540"/>
                    </a:lnTo>
                    <a:lnTo>
                      <a:pt x="226" y="539"/>
                    </a:lnTo>
                    <a:lnTo>
                      <a:pt x="226" y="538"/>
                    </a:lnTo>
                    <a:lnTo>
                      <a:pt x="224" y="537"/>
                    </a:lnTo>
                    <a:lnTo>
                      <a:pt x="224" y="535"/>
                    </a:lnTo>
                    <a:lnTo>
                      <a:pt x="224" y="534"/>
                    </a:lnTo>
                    <a:lnTo>
                      <a:pt x="224" y="533"/>
                    </a:lnTo>
                    <a:lnTo>
                      <a:pt x="224" y="532"/>
                    </a:lnTo>
                    <a:lnTo>
                      <a:pt x="224" y="529"/>
                    </a:lnTo>
                    <a:lnTo>
                      <a:pt x="224" y="527"/>
                    </a:lnTo>
                    <a:lnTo>
                      <a:pt x="223" y="525"/>
                    </a:lnTo>
                    <a:lnTo>
                      <a:pt x="223" y="523"/>
                    </a:lnTo>
                    <a:lnTo>
                      <a:pt x="223" y="522"/>
                    </a:lnTo>
                    <a:lnTo>
                      <a:pt x="223" y="521"/>
                    </a:lnTo>
                    <a:lnTo>
                      <a:pt x="223" y="520"/>
                    </a:lnTo>
                    <a:lnTo>
                      <a:pt x="223" y="519"/>
                    </a:lnTo>
                    <a:lnTo>
                      <a:pt x="221" y="519"/>
                    </a:lnTo>
                    <a:lnTo>
                      <a:pt x="220" y="518"/>
                    </a:lnTo>
                    <a:lnTo>
                      <a:pt x="218" y="516"/>
                    </a:lnTo>
                    <a:lnTo>
                      <a:pt x="216" y="516"/>
                    </a:lnTo>
                    <a:lnTo>
                      <a:pt x="215" y="515"/>
                    </a:lnTo>
                    <a:lnTo>
                      <a:pt x="214" y="514"/>
                    </a:lnTo>
                    <a:lnTo>
                      <a:pt x="211" y="514"/>
                    </a:lnTo>
                    <a:lnTo>
                      <a:pt x="210" y="513"/>
                    </a:lnTo>
                    <a:lnTo>
                      <a:pt x="209" y="512"/>
                    </a:lnTo>
                    <a:lnTo>
                      <a:pt x="206" y="510"/>
                    </a:lnTo>
                    <a:lnTo>
                      <a:pt x="204" y="510"/>
                    </a:lnTo>
                    <a:lnTo>
                      <a:pt x="202" y="509"/>
                    </a:lnTo>
                    <a:lnTo>
                      <a:pt x="200" y="509"/>
                    </a:lnTo>
                    <a:lnTo>
                      <a:pt x="198" y="508"/>
                    </a:lnTo>
                    <a:lnTo>
                      <a:pt x="197" y="508"/>
                    </a:lnTo>
                    <a:lnTo>
                      <a:pt x="196" y="508"/>
                    </a:lnTo>
                    <a:lnTo>
                      <a:pt x="195" y="507"/>
                    </a:lnTo>
                    <a:lnTo>
                      <a:pt x="192" y="506"/>
                    </a:lnTo>
                    <a:lnTo>
                      <a:pt x="191" y="506"/>
                    </a:lnTo>
                    <a:lnTo>
                      <a:pt x="190" y="504"/>
                    </a:lnTo>
                    <a:lnTo>
                      <a:pt x="189" y="504"/>
                    </a:lnTo>
                    <a:lnTo>
                      <a:pt x="187" y="503"/>
                    </a:lnTo>
                    <a:lnTo>
                      <a:pt x="186" y="502"/>
                    </a:lnTo>
                    <a:lnTo>
                      <a:pt x="185" y="501"/>
                    </a:lnTo>
                    <a:lnTo>
                      <a:pt x="184" y="500"/>
                    </a:lnTo>
                    <a:lnTo>
                      <a:pt x="183" y="499"/>
                    </a:lnTo>
                    <a:lnTo>
                      <a:pt x="181" y="496"/>
                    </a:lnTo>
                    <a:lnTo>
                      <a:pt x="180" y="494"/>
                    </a:lnTo>
                    <a:lnTo>
                      <a:pt x="179" y="491"/>
                    </a:lnTo>
                    <a:lnTo>
                      <a:pt x="179" y="490"/>
                    </a:lnTo>
                    <a:lnTo>
                      <a:pt x="179" y="489"/>
                    </a:lnTo>
                    <a:lnTo>
                      <a:pt x="178" y="489"/>
                    </a:lnTo>
                    <a:lnTo>
                      <a:pt x="178" y="487"/>
                    </a:lnTo>
                    <a:lnTo>
                      <a:pt x="178" y="486"/>
                    </a:lnTo>
                    <a:lnTo>
                      <a:pt x="178" y="484"/>
                    </a:lnTo>
                    <a:lnTo>
                      <a:pt x="178" y="483"/>
                    </a:lnTo>
                    <a:lnTo>
                      <a:pt x="178" y="482"/>
                    </a:lnTo>
                    <a:lnTo>
                      <a:pt x="177" y="480"/>
                    </a:lnTo>
                    <a:lnTo>
                      <a:pt x="177" y="478"/>
                    </a:lnTo>
                    <a:lnTo>
                      <a:pt x="177" y="476"/>
                    </a:lnTo>
                    <a:lnTo>
                      <a:pt x="177" y="475"/>
                    </a:lnTo>
                    <a:lnTo>
                      <a:pt x="177" y="472"/>
                    </a:lnTo>
                    <a:lnTo>
                      <a:pt x="177" y="471"/>
                    </a:lnTo>
                    <a:lnTo>
                      <a:pt x="177" y="468"/>
                    </a:lnTo>
                    <a:lnTo>
                      <a:pt x="177" y="467"/>
                    </a:lnTo>
                    <a:lnTo>
                      <a:pt x="177" y="464"/>
                    </a:lnTo>
                    <a:lnTo>
                      <a:pt x="178" y="462"/>
                    </a:lnTo>
                    <a:lnTo>
                      <a:pt x="178" y="459"/>
                    </a:lnTo>
                    <a:lnTo>
                      <a:pt x="178" y="457"/>
                    </a:lnTo>
                    <a:lnTo>
                      <a:pt x="178" y="455"/>
                    </a:lnTo>
                    <a:lnTo>
                      <a:pt x="178" y="452"/>
                    </a:lnTo>
                    <a:lnTo>
                      <a:pt x="179" y="450"/>
                    </a:lnTo>
                    <a:lnTo>
                      <a:pt x="179" y="448"/>
                    </a:lnTo>
                    <a:lnTo>
                      <a:pt x="179" y="444"/>
                    </a:lnTo>
                    <a:lnTo>
                      <a:pt x="180" y="442"/>
                    </a:lnTo>
                    <a:lnTo>
                      <a:pt x="181" y="438"/>
                    </a:lnTo>
                    <a:lnTo>
                      <a:pt x="181" y="434"/>
                    </a:lnTo>
                    <a:lnTo>
                      <a:pt x="230" y="367"/>
                    </a:lnTo>
                    <a:lnTo>
                      <a:pt x="230" y="366"/>
                    </a:lnTo>
                    <a:lnTo>
                      <a:pt x="230" y="364"/>
                    </a:lnTo>
                    <a:lnTo>
                      <a:pt x="230" y="363"/>
                    </a:lnTo>
                    <a:lnTo>
                      <a:pt x="230" y="361"/>
                    </a:lnTo>
                    <a:lnTo>
                      <a:pt x="230" y="358"/>
                    </a:lnTo>
                    <a:lnTo>
                      <a:pt x="230" y="356"/>
                    </a:lnTo>
                    <a:lnTo>
                      <a:pt x="230" y="353"/>
                    </a:lnTo>
                    <a:lnTo>
                      <a:pt x="230" y="349"/>
                    </a:lnTo>
                    <a:lnTo>
                      <a:pt x="230" y="345"/>
                    </a:lnTo>
                    <a:lnTo>
                      <a:pt x="230" y="341"/>
                    </a:lnTo>
                    <a:lnTo>
                      <a:pt x="230" y="336"/>
                    </a:lnTo>
                    <a:lnTo>
                      <a:pt x="230" y="331"/>
                    </a:lnTo>
                    <a:lnTo>
                      <a:pt x="230" y="326"/>
                    </a:lnTo>
                    <a:lnTo>
                      <a:pt x="230" y="320"/>
                    </a:lnTo>
                    <a:lnTo>
                      <a:pt x="231" y="315"/>
                    </a:lnTo>
                    <a:lnTo>
                      <a:pt x="231" y="309"/>
                    </a:lnTo>
                    <a:lnTo>
                      <a:pt x="231" y="303"/>
                    </a:lnTo>
                    <a:lnTo>
                      <a:pt x="233" y="296"/>
                    </a:lnTo>
                    <a:lnTo>
                      <a:pt x="233" y="290"/>
                    </a:lnTo>
                    <a:lnTo>
                      <a:pt x="233" y="284"/>
                    </a:lnTo>
                    <a:lnTo>
                      <a:pt x="233" y="277"/>
                    </a:lnTo>
                    <a:lnTo>
                      <a:pt x="233" y="268"/>
                    </a:lnTo>
                    <a:lnTo>
                      <a:pt x="233" y="261"/>
                    </a:lnTo>
                    <a:lnTo>
                      <a:pt x="233" y="254"/>
                    </a:lnTo>
                    <a:lnTo>
                      <a:pt x="234" y="247"/>
                    </a:lnTo>
                    <a:lnTo>
                      <a:pt x="234" y="239"/>
                    </a:lnTo>
                    <a:lnTo>
                      <a:pt x="234" y="230"/>
                    </a:lnTo>
                    <a:lnTo>
                      <a:pt x="234" y="223"/>
                    </a:lnTo>
                    <a:lnTo>
                      <a:pt x="234" y="216"/>
                    </a:lnTo>
                    <a:lnTo>
                      <a:pt x="235" y="207"/>
                    </a:lnTo>
                    <a:lnTo>
                      <a:pt x="235" y="199"/>
                    </a:lnTo>
                    <a:lnTo>
                      <a:pt x="235" y="191"/>
                    </a:lnTo>
                    <a:lnTo>
                      <a:pt x="235" y="183"/>
                    </a:lnTo>
                    <a:lnTo>
                      <a:pt x="235" y="174"/>
                    </a:lnTo>
                    <a:lnTo>
                      <a:pt x="235" y="167"/>
                    </a:lnTo>
                    <a:lnTo>
                      <a:pt x="235" y="159"/>
                    </a:lnTo>
                    <a:lnTo>
                      <a:pt x="236" y="151"/>
                    </a:lnTo>
                    <a:lnTo>
                      <a:pt x="236" y="142"/>
                    </a:lnTo>
                    <a:lnTo>
                      <a:pt x="237" y="135"/>
                    </a:lnTo>
                    <a:lnTo>
                      <a:pt x="237" y="128"/>
                    </a:lnTo>
                    <a:lnTo>
                      <a:pt x="237" y="120"/>
                    </a:lnTo>
                    <a:lnTo>
                      <a:pt x="237" y="113"/>
                    </a:lnTo>
                    <a:lnTo>
                      <a:pt x="237" y="106"/>
                    </a:lnTo>
                    <a:lnTo>
                      <a:pt x="237" y="97"/>
                    </a:lnTo>
                    <a:lnTo>
                      <a:pt x="237" y="90"/>
                    </a:lnTo>
                    <a:lnTo>
                      <a:pt x="237" y="84"/>
                    </a:lnTo>
                    <a:lnTo>
                      <a:pt x="239" y="77"/>
                    </a:lnTo>
                    <a:lnTo>
                      <a:pt x="239" y="71"/>
                    </a:lnTo>
                    <a:lnTo>
                      <a:pt x="239" y="65"/>
                    </a:lnTo>
                    <a:lnTo>
                      <a:pt x="239" y="58"/>
                    </a:lnTo>
                    <a:lnTo>
                      <a:pt x="239" y="53"/>
                    </a:lnTo>
                    <a:lnTo>
                      <a:pt x="239" y="47"/>
                    </a:lnTo>
                    <a:lnTo>
                      <a:pt x="239" y="43"/>
                    </a:lnTo>
                    <a:lnTo>
                      <a:pt x="239" y="37"/>
                    </a:lnTo>
                    <a:lnTo>
                      <a:pt x="239" y="33"/>
                    </a:lnTo>
                    <a:lnTo>
                      <a:pt x="239" y="28"/>
                    </a:lnTo>
                    <a:lnTo>
                      <a:pt x="239" y="25"/>
                    </a:lnTo>
                    <a:lnTo>
                      <a:pt x="239" y="21"/>
                    </a:lnTo>
                    <a:lnTo>
                      <a:pt x="239" y="18"/>
                    </a:lnTo>
                    <a:lnTo>
                      <a:pt x="239" y="15"/>
                    </a:lnTo>
                    <a:lnTo>
                      <a:pt x="239" y="12"/>
                    </a:lnTo>
                    <a:lnTo>
                      <a:pt x="239" y="9"/>
                    </a:lnTo>
                    <a:lnTo>
                      <a:pt x="239" y="8"/>
                    </a:lnTo>
                    <a:lnTo>
                      <a:pt x="166" y="12"/>
                    </a:lnTo>
                    <a:lnTo>
                      <a:pt x="166" y="14"/>
                    </a:lnTo>
                    <a:lnTo>
                      <a:pt x="166" y="15"/>
                    </a:lnTo>
                    <a:lnTo>
                      <a:pt x="166" y="17"/>
                    </a:lnTo>
                    <a:lnTo>
                      <a:pt x="166" y="18"/>
                    </a:lnTo>
                    <a:lnTo>
                      <a:pt x="166" y="19"/>
                    </a:lnTo>
                    <a:lnTo>
                      <a:pt x="166" y="21"/>
                    </a:lnTo>
                    <a:lnTo>
                      <a:pt x="166" y="24"/>
                    </a:lnTo>
                    <a:lnTo>
                      <a:pt x="166" y="26"/>
                    </a:lnTo>
                    <a:lnTo>
                      <a:pt x="166" y="28"/>
                    </a:lnTo>
                    <a:lnTo>
                      <a:pt x="166" y="31"/>
                    </a:lnTo>
                    <a:lnTo>
                      <a:pt x="166" y="34"/>
                    </a:lnTo>
                    <a:lnTo>
                      <a:pt x="167" y="37"/>
                    </a:lnTo>
                    <a:lnTo>
                      <a:pt x="167" y="40"/>
                    </a:lnTo>
                    <a:lnTo>
                      <a:pt x="167" y="45"/>
                    </a:lnTo>
                    <a:lnTo>
                      <a:pt x="167" y="49"/>
                    </a:lnTo>
                    <a:lnTo>
                      <a:pt x="167" y="52"/>
                    </a:lnTo>
                    <a:lnTo>
                      <a:pt x="167" y="56"/>
                    </a:lnTo>
                    <a:lnTo>
                      <a:pt x="167" y="61"/>
                    </a:lnTo>
                    <a:lnTo>
                      <a:pt x="167" y="64"/>
                    </a:lnTo>
                    <a:lnTo>
                      <a:pt x="167" y="69"/>
                    </a:lnTo>
                    <a:lnTo>
                      <a:pt x="167" y="74"/>
                    </a:lnTo>
                    <a:lnTo>
                      <a:pt x="168" y="78"/>
                    </a:lnTo>
                    <a:lnTo>
                      <a:pt x="168" y="83"/>
                    </a:lnTo>
                    <a:lnTo>
                      <a:pt x="168" y="88"/>
                    </a:lnTo>
                    <a:lnTo>
                      <a:pt x="168" y="93"/>
                    </a:lnTo>
                    <a:lnTo>
                      <a:pt x="168" y="97"/>
                    </a:lnTo>
                    <a:lnTo>
                      <a:pt x="168" y="103"/>
                    </a:lnTo>
                    <a:lnTo>
                      <a:pt x="169" y="108"/>
                    </a:lnTo>
                    <a:lnTo>
                      <a:pt x="169" y="113"/>
                    </a:lnTo>
                    <a:lnTo>
                      <a:pt x="169" y="119"/>
                    </a:lnTo>
                    <a:lnTo>
                      <a:pt x="169" y="123"/>
                    </a:lnTo>
                    <a:lnTo>
                      <a:pt x="169" y="129"/>
                    </a:lnTo>
                    <a:lnTo>
                      <a:pt x="169" y="134"/>
                    </a:lnTo>
                    <a:lnTo>
                      <a:pt x="172" y="140"/>
                    </a:lnTo>
                    <a:lnTo>
                      <a:pt x="172" y="145"/>
                    </a:lnTo>
                    <a:lnTo>
                      <a:pt x="172" y="150"/>
                    </a:lnTo>
                    <a:lnTo>
                      <a:pt x="172" y="155"/>
                    </a:lnTo>
                    <a:lnTo>
                      <a:pt x="173" y="160"/>
                    </a:lnTo>
                    <a:lnTo>
                      <a:pt x="173" y="166"/>
                    </a:lnTo>
                    <a:lnTo>
                      <a:pt x="173" y="171"/>
                    </a:lnTo>
                    <a:lnTo>
                      <a:pt x="173" y="177"/>
                    </a:lnTo>
                    <a:lnTo>
                      <a:pt x="173" y="182"/>
                    </a:lnTo>
                    <a:lnTo>
                      <a:pt x="174" y="186"/>
                    </a:lnTo>
                    <a:lnTo>
                      <a:pt x="174" y="191"/>
                    </a:lnTo>
                    <a:lnTo>
                      <a:pt x="174" y="196"/>
                    </a:lnTo>
                    <a:lnTo>
                      <a:pt x="174" y="202"/>
                    </a:lnTo>
                    <a:lnTo>
                      <a:pt x="175" y="205"/>
                    </a:lnTo>
                    <a:lnTo>
                      <a:pt x="175" y="210"/>
                    </a:lnTo>
                    <a:lnTo>
                      <a:pt x="177" y="215"/>
                    </a:lnTo>
                    <a:lnTo>
                      <a:pt x="177" y="220"/>
                    </a:lnTo>
                    <a:lnTo>
                      <a:pt x="177" y="223"/>
                    </a:lnTo>
                    <a:lnTo>
                      <a:pt x="177" y="228"/>
                    </a:lnTo>
                    <a:lnTo>
                      <a:pt x="178" y="231"/>
                    </a:lnTo>
                    <a:lnTo>
                      <a:pt x="178" y="235"/>
                    </a:lnTo>
                    <a:lnTo>
                      <a:pt x="178" y="239"/>
                    </a:lnTo>
                    <a:lnTo>
                      <a:pt x="178" y="243"/>
                    </a:lnTo>
                    <a:lnTo>
                      <a:pt x="179" y="246"/>
                    </a:lnTo>
                    <a:lnTo>
                      <a:pt x="179" y="249"/>
                    </a:lnTo>
                    <a:lnTo>
                      <a:pt x="179" y="252"/>
                    </a:lnTo>
                    <a:lnTo>
                      <a:pt x="180" y="254"/>
                    </a:lnTo>
                    <a:lnTo>
                      <a:pt x="180" y="258"/>
                    </a:lnTo>
                    <a:lnTo>
                      <a:pt x="181" y="259"/>
                    </a:lnTo>
                    <a:lnTo>
                      <a:pt x="181" y="261"/>
                    </a:lnTo>
                    <a:lnTo>
                      <a:pt x="181" y="264"/>
                    </a:lnTo>
                    <a:lnTo>
                      <a:pt x="181" y="266"/>
                    </a:lnTo>
                    <a:lnTo>
                      <a:pt x="183" y="267"/>
                    </a:lnTo>
                    <a:lnTo>
                      <a:pt x="183" y="271"/>
                    </a:lnTo>
                    <a:lnTo>
                      <a:pt x="183" y="272"/>
                    </a:lnTo>
                    <a:lnTo>
                      <a:pt x="183" y="274"/>
                    </a:lnTo>
                    <a:lnTo>
                      <a:pt x="184" y="277"/>
                    </a:lnTo>
                    <a:lnTo>
                      <a:pt x="184" y="278"/>
                    </a:lnTo>
                    <a:lnTo>
                      <a:pt x="184" y="280"/>
                    </a:lnTo>
                    <a:lnTo>
                      <a:pt x="184" y="281"/>
                    </a:lnTo>
                    <a:lnTo>
                      <a:pt x="185" y="284"/>
                    </a:lnTo>
                    <a:lnTo>
                      <a:pt x="185" y="286"/>
                    </a:lnTo>
                    <a:lnTo>
                      <a:pt x="186" y="288"/>
                    </a:lnTo>
                    <a:lnTo>
                      <a:pt x="186" y="290"/>
                    </a:lnTo>
                    <a:lnTo>
                      <a:pt x="186" y="291"/>
                    </a:lnTo>
                    <a:lnTo>
                      <a:pt x="186" y="293"/>
                    </a:lnTo>
                    <a:lnTo>
                      <a:pt x="186" y="294"/>
                    </a:lnTo>
                    <a:lnTo>
                      <a:pt x="186" y="297"/>
                    </a:lnTo>
                    <a:lnTo>
                      <a:pt x="187" y="299"/>
                    </a:lnTo>
                    <a:lnTo>
                      <a:pt x="187" y="300"/>
                    </a:lnTo>
                    <a:lnTo>
                      <a:pt x="187" y="303"/>
                    </a:lnTo>
                    <a:lnTo>
                      <a:pt x="187" y="304"/>
                    </a:lnTo>
                    <a:lnTo>
                      <a:pt x="187" y="306"/>
                    </a:lnTo>
                    <a:lnTo>
                      <a:pt x="187" y="307"/>
                    </a:lnTo>
                    <a:lnTo>
                      <a:pt x="189" y="309"/>
                    </a:lnTo>
                    <a:lnTo>
                      <a:pt x="189" y="311"/>
                    </a:lnTo>
                    <a:lnTo>
                      <a:pt x="189" y="312"/>
                    </a:lnTo>
                    <a:lnTo>
                      <a:pt x="189" y="313"/>
                    </a:lnTo>
                    <a:lnTo>
                      <a:pt x="190" y="316"/>
                    </a:lnTo>
                    <a:lnTo>
                      <a:pt x="190" y="317"/>
                    </a:lnTo>
                    <a:lnTo>
                      <a:pt x="190" y="318"/>
                    </a:lnTo>
                    <a:lnTo>
                      <a:pt x="190" y="319"/>
                    </a:lnTo>
                    <a:lnTo>
                      <a:pt x="190" y="322"/>
                    </a:lnTo>
                    <a:lnTo>
                      <a:pt x="190" y="323"/>
                    </a:lnTo>
                    <a:lnTo>
                      <a:pt x="190" y="325"/>
                    </a:lnTo>
                    <a:lnTo>
                      <a:pt x="190" y="328"/>
                    </a:lnTo>
                    <a:lnTo>
                      <a:pt x="190" y="329"/>
                    </a:lnTo>
                    <a:lnTo>
                      <a:pt x="190" y="331"/>
                    </a:lnTo>
                    <a:lnTo>
                      <a:pt x="190" y="332"/>
                    </a:lnTo>
                    <a:lnTo>
                      <a:pt x="190" y="334"/>
                    </a:lnTo>
                    <a:lnTo>
                      <a:pt x="190" y="336"/>
                    </a:lnTo>
                    <a:lnTo>
                      <a:pt x="190" y="337"/>
                    </a:lnTo>
                    <a:lnTo>
                      <a:pt x="190" y="339"/>
                    </a:lnTo>
                    <a:lnTo>
                      <a:pt x="190" y="341"/>
                    </a:lnTo>
                    <a:lnTo>
                      <a:pt x="190" y="342"/>
                    </a:lnTo>
                    <a:lnTo>
                      <a:pt x="190" y="344"/>
                    </a:lnTo>
                    <a:lnTo>
                      <a:pt x="190" y="347"/>
                    </a:lnTo>
                    <a:lnTo>
                      <a:pt x="190" y="348"/>
                    </a:lnTo>
                    <a:lnTo>
                      <a:pt x="190" y="350"/>
                    </a:lnTo>
                    <a:lnTo>
                      <a:pt x="189" y="351"/>
                    </a:lnTo>
                    <a:lnTo>
                      <a:pt x="189" y="353"/>
                    </a:lnTo>
                    <a:lnTo>
                      <a:pt x="189" y="355"/>
                    </a:lnTo>
                    <a:lnTo>
                      <a:pt x="187" y="356"/>
                    </a:lnTo>
                    <a:lnTo>
                      <a:pt x="187" y="358"/>
                    </a:lnTo>
                    <a:lnTo>
                      <a:pt x="186" y="360"/>
                    </a:lnTo>
                    <a:lnTo>
                      <a:pt x="185" y="362"/>
                    </a:lnTo>
                    <a:lnTo>
                      <a:pt x="184" y="363"/>
                    </a:lnTo>
                    <a:lnTo>
                      <a:pt x="184" y="364"/>
                    </a:lnTo>
                    <a:lnTo>
                      <a:pt x="183" y="364"/>
                    </a:lnTo>
                    <a:lnTo>
                      <a:pt x="183" y="367"/>
                    </a:lnTo>
                    <a:lnTo>
                      <a:pt x="181" y="368"/>
                    </a:lnTo>
                    <a:lnTo>
                      <a:pt x="181" y="369"/>
                    </a:lnTo>
                    <a:lnTo>
                      <a:pt x="180" y="370"/>
                    </a:lnTo>
                    <a:lnTo>
                      <a:pt x="179" y="372"/>
                    </a:lnTo>
                    <a:lnTo>
                      <a:pt x="179" y="373"/>
                    </a:lnTo>
                    <a:lnTo>
                      <a:pt x="178" y="374"/>
                    </a:lnTo>
                    <a:lnTo>
                      <a:pt x="177" y="375"/>
                    </a:lnTo>
                    <a:lnTo>
                      <a:pt x="177" y="377"/>
                    </a:lnTo>
                    <a:lnTo>
                      <a:pt x="174" y="379"/>
                    </a:lnTo>
                    <a:lnTo>
                      <a:pt x="174" y="380"/>
                    </a:lnTo>
                    <a:lnTo>
                      <a:pt x="173" y="382"/>
                    </a:lnTo>
                    <a:lnTo>
                      <a:pt x="173" y="383"/>
                    </a:lnTo>
                    <a:lnTo>
                      <a:pt x="172" y="385"/>
                    </a:lnTo>
                    <a:lnTo>
                      <a:pt x="169" y="387"/>
                    </a:lnTo>
                    <a:lnTo>
                      <a:pt x="168" y="388"/>
                    </a:lnTo>
                    <a:lnTo>
                      <a:pt x="168" y="389"/>
                    </a:lnTo>
                    <a:lnTo>
                      <a:pt x="167" y="392"/>
                    </a:lnTo>
                    <a:lnTo>
                      <a:pt x="167" y="393"/>
                    </a:lnTo>
                    <a:lnTo>
                      <a:pt x="165" y="394"/>
                    </a:lnTo>
                    <a:lnTo>
                      <a:pt x="165" y="396"/>
                    </a:lnTo>
                    <a:lnTo>
                      <a:pt x="164" y="398"/>
                    </a:lnTo>
                    <a:lnTo>
                      <a:pt x="162" y="400"/>
                    </a:lnTo>
                    <a:lnTo>
                      <a:pt x="161" y="401"/>
                    </a:lnTo>
                    <a:lnTo>
                      <a:pt x="160" y="402"/>
                    </a:lnTo>
                    <a:lnTo>
                      <a:pt x="160" y="404"/>
                    </a:lnTo>
                    <a:lnTo>
                      <a:pt x="159" y="406"/>
                    </a:lnTo>
                    <a:lnTo>
                      <a:pt x="158" y="406"/>
                    </a:lnTo>
                    <a:lnTo>
                      <a:pt x="158" y="408"/>
                    </a:lnTo>
                    <a:lnTo>
                      <a:pt x="155" y="410"/>
                    </a:lnTo>
                    <a:lnTo>
                      <a:pt x="155" y="411"/>
                    </a:lnTo>
                    <a:lnTo>
                      <a:pt x="154" y="412"/>
                    </a:lnTo>
                    <a:lnTo>
                      <a:pt x="154" y="414"/>
                    </a:lnTo>
                    <a:lnTo>
                      <a:pt x="153" y="415"/>
                    </a:lnTo>
                    <a:lnTo>
                      <a:pt x="152" y="417"/>
                    </a:lnTo>
                    <a:lnTo>
                      <a:pt x="150" y="418"/>
                    </a:lnTo>
                    <a:lnTo>
                      <a:pt x="150" y="419"/>
                    </a:lnTo>
                    <a:lnTo>
                      <a:pt x="149" y="420"/>
                    </a:lnTo>
                    <a:lnTo>
                      <a:pt x="148" y="423"/>
                    </a:lnTo>
                    <a:lnTo>
                      <a:pt x="147" y="425"/>
                    </a:lnTo>
                    <a:lnTo>
                      <a:pt x="146" y="426"/>
                    </a:lnTo>
                    <a:lnTo>
                      <a:pt x="144" y="427"/>
                    </a:lnTo>
                    <a:lnTo>
                      <a:pt x="144" y="429"/>
                    </a:lnTo>
                    <a:lnTo>
                      <a:pt x="150" y="506"/>
                    </a:lnTo>
                    <a:lnTo>
                      <a:pt x="152" y="506"/>
                    </a:lnTo>
                    <a:lnTo>
                      <a:pt x="153" y="508"/>
                    </a:lnTo>
                    <a:lnTo>
                      <a:pt x="154" y="508"/>
                    </a:lnTo>
                    <a:lnTo>
                      <a:pt x="156" y="509"/>
                    </a:lnTo>
                    <a:lnTo>
                      <a:pt x="158" y="510"/>
                    </a:lnTo>
                    <a:lnTo>
                      <a:pt x="160" y="512"/>
                    </a:lnTo>
                    <a:lnTo>
                      <a:pt x="160" y="513"/>
                    </a:lnTo>
                    <a:lnTo>
                      <a:pt x="162" y="513"/>
                    </a:lnTo>
                    <a:lnTo>
                      <a:pt x="164" y="514"/>
                    </a:lnTo>
                    <a:lnTo>
                      <a:pt x="165" y="514"/>
                    </a:lnTo>
                    <a:lnTo>
                      <a:pt x="167" y="516"/>
                    </a:lnTo>
                    <a:lnTo>
                      <a:pt x="168" y="516"/>
                    </a:lnTo>
                    <a:lnTo>
                      <a:pt x="168" y="518"/>
                    </a:lnTo>
                    <a:lnTo>
                      <a:pt x="169" y="518"/>
                    </a:lnTo>
                    <a:lnTo>
                      <a:pt x="172" y="519"/>
                    </a:lnTo>
                    <a:lnTo>
                      <a:pt x="173" y="520"/>
                    </a:lnTo>
                    <a:lnTo>
                      <a:pt x="174" y="521"/>
                    </a:lnTo>
                    <a:lnTo>
                      <a:pt x="177" y="522"/>
                    </a:lnTo>
                    <a:lnTo>
                      <a:pt x="178" y="522"/>
                    </a:lnTo>
                    <a:lnTo>
                      <a:pt x="179" y="523"/>
                    </a:lnTo>
                    <a:lnTo>
                      <a:pt x="180" y="525"/>
                    </a:lnTo>
                    <a:lnTo>
                      <a:pt x="181" y="526"/>
                    </a:lnTo>
                    <a:lnTo>
                      <a:pt x="183" y="527"/>
                    </a:lnTo>
                    <a:lnTo>
                      <a:pt x="184" y="528"/>
                    </a:lnTo>
                    <a:lnTo>
                      <a:pt x="186" y="529"/>
                    </a:lnTo>
                    <a:lnTo>
                      <a:pt x="187" y="531"/>
                    </a:lnTo>
                    <a:lnTo>
                      <a:pt x="189" y="531"/>
                    </a:lnTo>
                    <a:lnTo>
                      <a:pt x="190" y="532"/>
                    </a:lnTo>
                    <a:lnTo>
                      <a:pt x="191" y="533"/>
                    </a:lnTo>
                    <a:lnTo>
                      <a:pt x="192" y="533"/>
                    </a:lnTo>
                    <a:lnTo>
                      <a:pt x="193" y="535"/>
                    </a:lnTo>
                    <a:lnTo>
                      <a:pt x="195" y="535"/>
                    </a:lnTo>
                    <a:lnTo>
                      <a:pt x="196" y="537"/>
                    </a:lnTo>
                    <a:lnTo>
                      <a:pt x="197" y="538"/>
                    </a:lnTo>
                    <a:lnTo>
                      <a:pt x="198" y="539"/>
                    </a:lnTo>
                    <a:lnTo>
                      <a:pt x="200" y="540"/>
                    </a:lnTo>
                    <a:lnTo>
                      <a:pt x="202" y="541"/>
                    </a:lnTo>
                    <a:lnTo>
                      <a:pt x="203" y="542"/>
                    </a:lnTo>
                    <a:lnTo>
                      <a:pt x="205" y="545"/>
                    </a:lnTo>
                    <a:lnTo>
                      <a:pt x="206" y="546"/>
                    </a:lnTo>
                    <a:lnTo>
                      <a:pt x="209" y="547"/>
                    </a:lnTo>
                    <a:lnTo>
                      <a:pt x="209" y="550"/>
                    </a:lnTo>
                    <a:lnTo>
                      <a:pt x="210" y="551"/>
                    </a:lnTo>
                    <a:lnTo>
                      <a:pt x="210" y="552"/>
                    </a:lnTo>
                    <a:lnTo>
                      <a:pt x="211" y="553"/>
                    </a:lnTo>
                    <a:lnTo>
                      <a:pt x="211" y="554"/>
                    </a:lnTo>
                    <a:lnTo>
                      <a:pt x="211" y="556"/>
                    </a:lnTo>
                    <a:lnTo>
                      <a:pt x="211" y="557"/>
                    </a:lnTo>
                    <a:lnTo>
                      <a:pt x="211" y="559"/>
                    </a:lnTo>
                    <a:lnTo>
                      <a:pt x="211" y="560"/>
                    </a:lnTo>
                    <a:lnTo>
                      <a:pt x="211" y="561"/>
                    </a:lnTo>
                    <a:lnTo>
                      <a:pt x="211" y="564"/>
                    </a:lnTo>
                    <a:lnTo>
                      <a:pt x="211" y="565"/>
                    </a:lnTo>
                    <a:lnTo>
                      <a:pt x="211" y="567"/>
                    </a:lnTo>
                    <a:lnTo>
                      <a:pt x="211" y="569"/>
                    </a:lnTo>
                    <a:lnTo>
                      <a:pt x="211" y="571"/>
                    </a:lnTo>
                    <a:lnTo>
                      <a:pt x="211" y="573"/>
                    </a:lnTo>
                    <a:lnTo>
                      <a:pt x="211" y="575"/>
                    </a:lnTo>
                    <a:lnTo>
                      <a:pt x="211" y="577"/>
                    </a:lnTo>
                    <a:lnTo>
                      <a:pt x="211" y="578"/>
                    </a:lnTo>
                    <a:lnTo>
                      <a:pt x="211" y="580"/>
                    </a:lnTo>
                    <a:lnTo>
                      <a:pt x="210" y="583"/>
                    </a:lnTo>
                    <a:lnTo>
                      <a:pt x="210" y="584"/>
                    </a:lnTo>
                    <a:lnTo>
                      <a:pt x="210" y="586"/>
                    </a:lnTo>
                    <a:lnTo>
                      <a:pt x="210" y="589"/>
                    </a:lnTo>
                    <a:lnTo>
                      <a:pt x="210" y="590"/>
                    </a:lnTo>
                    <a:lnTo>
                      <a:pt x="210" y="592"/>
                    </a:lnTo>
                    <a:lnTo>
                      <a:pt x="210" y="594"/>
                    </a:lnTo>
                    <a:lnTo>
                      <a:pt x="210" y="595"/>
                    </a:lnTo>
                    <a:lnTo>
                      <a:pt x="210" y="596"/>
                    </a:lnTo>
                    <a:lnTo>
                      <a:pt x="210" y="597"/>
                    </a:lnTo>
                    <a:lnTo>
                      <a:pt x="210" y="598"/>
                    </a:lnTo>
                    <a:lnTo>
                      <a:pt x="210" y="601"/>
                    </a:lnTo>
                    <a:lnTo>
                      <a:pt x="210" y="602"/>
                    </a:lnTo>
                    <a:lnTo>
                      <a:pt x="210" y="603"/>
                    </a:lnTo>
                    <a:lnTo>
                      <a:pt x="209" y="604"/>
                    </a:lnTo>
                    <a:lnTo>
                      <a:pt x="208" y="605"/>
                    </a:lnTo>
                    <a:lnTo>
                      <a:pt x="206" y="605"/>
                    </a:lnTo>
                    <a:lnTo>
                      <a:pt x="205" y="607"/>
                    </a:lnTo>
                    <a:lnTo>
                      <a:pt x="204" y="607"/>
                    </a:lnTo>
                    <a:lnTo>
                      <a:pt x="202" y="608"/>
                    </a:lnTo>
                    <a:lnTo>
                      <a:pt x="200" y="608"/>
                    </a:lnTo>
                    <a:lnTo>
                      <a:pt x="198" y="608"/>
                    </a:lnTo>
                    <a:lnTo>
                      <a:pt x="196" y="609"/>
                    </a:lnTo>
                    <a:lnTo>
                      <a:pt x="195" y="610"/>
                    </a:lnTo>
                    <a:lnTo>
                      <a:pt x="192" y="610"/>
                    </a:lnTo>
                    <a:lnTo>
                      <a:pt x="190" y="611"/>
                    </a:lnTo>
                    <a:lnTo>
                      <a:pt x="187" y="613"/>
                    </a:lnTo>
                    <a:lnTo>
                      <a:pt x="186" y="613"/>
                    </a:lnTo>
                    <a:lnTo>
                      <a:pt x="185" y="613"/>
                    </a:lnTo>
                    <a:lnTo>
                      <a:pt x="184" y="613"/>
                    </a:lnTo>
                    <a:lnTo>
                      <a:pt x="183" y="614"/>
                    </a:lnTo>
                    <a:lnTo>
                      <a:pt x="181" y="614"/>
                    </a:lnTo>
                    <a:lnTo>
                      <a:pt x="179" y="615"/>
                    </a:lnTo>
                    <a:lnTo>
                      <a:pt x="178" y="615"/>
                    </a:lnTo>
                    <a:lnTo>
                      <a:pt x="174" y="616"/>
                    </a:lnTo>
                    <a:lnTo>
                      <a:pt x="173" y="616"/>
                    </a:lnTo>
                    <a:lnTo>
                      <a:pt x="172" y="617"/>
                    </a:lnTo>
                    <a:lnTo>
                      <a:pt x="168" y="618"/>
                    </a:lnTo>
                    <a:lnTo>
                      <a:pt x="167" y="620"/>
                    </a:lnTo>
                    <a:lnTo>
                      <a:pt x="165" y="621"/>
                    </a:lnTo>
                    <a:lnTo>
                      <a:pt x="164" y="621"/>
                    </a:lnTo>
                    <a:lnTo>
                      <a:pt x="164" y="622"/>
                    </a:lnTo>
                    <a:lnTo>
                      <a:pt x="162" y="623"/>
                    </a:lnTo>
                    <a:lnTo>
                      <a:pt x="161" y="624"/>
                    </a:lnTo>
                    <a:lnTo>
                      <a:pt x="160" y="626"/>
                    </a:lnTo>
                    <a:lnTo>
                      <a:pt x="160" y="627"/>
                    </a:lnTo>
                    <a:lnTo>
                      <a:pt x="160" y="629"/>
                    </a:lnTo>
                    <a:lnTo>
                      <a:pt x="160" y="630"/>
                    </a:lnTo>
                    <a:lnTo>
                      <a:pt x="160" y="633"/>
                    </a:lnTo>
                    <a:lnTo>
                      <a:pt x="160" y="634"/>
                    </a:lnTo>
                    <a:lnTo>
                      <a:pt x="159" y="635"/>
                    </a:lnTo>
                    <a:lnTo>
                      <a:pt x="159" y="636"/>
                    </a:lnTo>
                    <a:lnTo>
                      <a:pt x="159" y="637"/>
                    </a:lnTo>
                    <a:lnTo>
                      <a:pt x="159" y="639"/>
                    </a:lnTo>
                    <a:lnTo>
                      <a:pt x="159" y="641"/>
                    </a:lnTo>
                    <a:lnTo>
                      <a:pt x="159" y="642"/>
                    </a:lnTo>
                    <a:lnTo>
                      <a:pt x="159" y="643"/>
                    </a:lnTo>
                    <a:lnTo>
                      <a:pt x="159" y="646"/>
                    </a:lnTo>
                    <a:lnTo>
                      <a:pt x="159" y="647"/>
                    </a:lnTo>
                    <a:lnTo>
                      <a:pt x="159" y="648"/>
                    </a:lnTo>
                    <a:lnTo>
                      <a:pt x="159" y="649"/>
                    </a:lnTo>
                    <a:lnTo>
                      <a:pt x="159" y="652"/>
                    </a:lnTo>
                    <a:lnTo>
                      <a:pt x="159" y="653"/>
                    </a:lnTo>
                    <a:lnTo>
                      <a:pt x="159" y="654"/>
                    </a:lnTo>
                    <a:lnTo>
                      <a:pt x="159" y="656"/>
                    </a:lnTo>
                    <a:lnTo>
                      <a:pt x="160" y="658"/>
                    </a:lnTo>
                    <a:lnTo>
                      <a:pt x="160" y="659"/>
                    </a:lnTo>
                    <a:lnTo>
                      <a:pt x="160" y="661"/>
                    </a:lnTo>
                    <a:lnTo>
                      <a:pt x="160" y="662"/>
                    </a:lnTo>
                    <a:lnTo>
                      <a:pt x="160" y="665"/>
                    </a:lnTo>
                    <a:lnTo>
                      <a:pt x="160" y="666"/>
                    </a:lnTo>
                    <a:lnTo>
                      <a:pt x="160" y="668"/>
                    </a:lnTo>
                    <a:lnTo>
                      <a:pt x="160" y="671"/>
                    </a:lnTo>
                    <a:lnTo>
                      <a:pt x="160" y="672"/>
                    </a:lnTo>
                    <a:lnTo>
                      <a:pt x="160" y="673"/>
                    </a:lnTo>
                    <a:lnTo>
                      <a:pt x="160" y="675"/>
                    </a:lnTo>
                    <a:lnTo>
                      <a:pt x="160" y="677"/>
                    </a:lnTo>
                    <a:lnTo>
                      <a:pt x="160" y="679"/>
                    </a:lnTo>
                    <a:lnTo>
                      <a:pt x="160" y="680"/>
                    </a:lnTo>
                    <a:lnTo>
                      <a:pt x="160" y="681"/>
                    </a:lnTo>
                    <a:lnTo>
                      <a:pt x="160" y="684"/>
                    </a:lnTo>
                    <a:lnTo>
                      <a:pt x="160" y="686"/>
                    </a:lnTo>
                    <a:lnTo>
                      <a:pt x="160" y="687"/>
                    </a:lnTo>
                    <a:lnTo>
                      <a:pt x="160" y="689"/>
                    </a:lnTo>
                    <a:lnTo>
                      <a:pt x="161" y="690"/>
                    </a:lnTo>
                    <a:lnTo>
                      <a:pt x="161" y="692"/>
                    </a:lnTo>
                    <a:lnTo>
                      <a:pt x="161" y="693"/>
                    </a:lnTo>
                    <a:lnTo>
                      <a:pt x="161" y="694"/>
                    </a:lnTo>
                    <a:lnTo>
                      <a:pt x="161" y="696"/>
                    </a:lnTo>
                    <a:lnTo>
                      <a:pt x="162" y="698"/>
                    </a:lnTo>
                    <a:lnTo>
                      <a:pt x="162" y="699"/>
                    </a:lnTo>
                    <a:lnTo>
                      <a:pt x="162" y="700"/>
                    </a:lnTo>
                    <a:lnTo>
                      <a:pt x="162" y="702"/>
                    </a:lnTo>
                    <a:lnTo>
                      <a:pt x="162" y="704"/>
                    </a:lnTo>
                    <a:lnTo>
                      <a:pt x="162" y="705"/>
                    </a:lnTo>
                    <a:lnTo>
                      <a:pt x="162" y="706"/>
                    </a:lnTo>
                    <a:lnTo>
                      <a:pt x="162" y="707"/>
                    </a:lnTo>
                    <a:lnTo>
                      <a:pt x="162" y="710"/>
                    </a:lnTo>
                    <a:lnTo>
                      <a:pt x="162" y="711"/>
                    </a:lnTo>
                    <a:lnTo>
                      <a:pt x="162" y="712"/>
                    </a:lnTo>
                    <a:lnTo>
                      <a:pt x="164" y="713"/>
                    </a:lnTo>
                    <a:lnTo>
                      <a:pt x="164" y="715"/>
                    </a:lnTo>
                    <a:lnTo>
                      <a:pt x="164" y="716"/>
                    </a:lnTo>
                    <a:lnTo>
                      <a:pt x="165" y="717"/>
                    </a:lnTo>
                    <a:lnTo>
                      <a:pt x="165" y="718"/>
                    </a:lnTo>
                    <a:lnTo>
                      <a:pt x="166" y="718"/>
                    </a:lnTo>
                    <a:lnTo>
                      <a:pt x="167" y="719"/>
                    </a:lnTo>
                    <a:lnTo>
                      <a:pt x="168" y="722"/>
                    </a:lnTo>
                    <a:lnTo>
                      <a:pt x="169" y="723"/>
                    </a:lnTo>
                    <a:lnTo>
                      <a:pt x="172" y="724"/>
                    </a:lnTo>
                    <a:lnTo>
                      <a:pt x="173" y="724"/>
                    </a:lnTo>
                    <a:lnTo>
                      <a:pt x="174" y="726"/>
                    </a:lnTo>
                    <a:lnTo>
                      <a:pt x="177" y="728"/>
                    </a:lnTo>
                    <a:lnTo>
                      <a:pt x="179" y="729"/>
                    </a:lnTo>
                    <a:lnTo>
                      <a:pt x="180" y="731"/>
                    </a:lnTo>
                    <a:lnTo>
                      <a:pt x="183" y="732"/>
                    </a:lnTo>
                    <a:lnTo>
                      <a:pt x="184" y="734"/>
                    </a:lnTo>
                    <a:lnTo>
                      <a:pt x="186" y="735"/>
                    </a:lnTo>
                    <a:lnTo>
                      <a:pt x="187" y="736"/>
                    </a:lnTo>
                    <a:lnTo>
                      <a:pt x="190" y="737"/>
                    </a:lnTo>
                    <a:lnTo>
                      <a:pt x="191" y="738"/>
                    </a:lnTo>
                    <a:lnTo>
                      <a:pt x="192" y="741"/>
                    </a:lnTo>
                    <a:lnTo>
                      <a:pt x="195" y="741"/>
                    </a:lnTo>
                    <a:lnTo>
                      <a:pt x="196" y="742"/>
                    </a:lnTo>
                    <a:lnTo>
                      <a:pt x="197" y="743"/>
                    </a:lnTo>
                    <a:lnTo>
                      <a:pt x="199" y="744"/>
                    </a:lnTo>
                    <a:lnTo>
                      <a:pt x="200" y="745"/>
                    </a:lnTo>
                    <a:lnTo>
                      <a:pt x="202" y="747"/>
                    </a:lnTo>
                    <a:lnTo>
                      <a:pt x="202" y="748"/>
                    </a:lnTo>
                    <a:lnTo>
                      <a:pt x="204" y="750"/>
                    </a:lnTo>
                    <a:lnTo>
                      <a:pt x="204" y="751"/>
                    </a:lnTo>
                    <a:lnTo>
                      <a:pt x="203" y="754"/>
                    </a:lnTo>
                    <a:lnTo>
                      <a:pt x="203" y="755"/>
                    </a:lnTo>
                    <a:lnTo>
                      <a:pt x="203" y="756"/>
                    </a:lnTo>
                    <a:lnTo>
                      <a:pt x="202" y="757"/>
                    </a:lnTo>
                    <a:lnTo>
                      <a:pt x="202" y="760"/>
                    </a:lnTo>
                    <a:lnTo>
                      <a:pt x="202" y="761"/>
                    </a:lnTo>
                    <a:lnTo>
                      <a:pt x="202" y="762"/>
                    </a:lnTo>
                    <a:lnTo>
                      <a:pt x="202" y="763"/>
                    </a:lnTo>
                    <a:lnTo>
                      <a:pt x="202" y="764"/>
                    </a:lnTo>
                    <a:lnTo>
                      <a:pt x="200" y="766"/>
                    </a:lnTo>
                    <a:lnTo>
                      <a:pt x="200" y="767"/>
                    </a:lnTo>
                    <a:lnTo>
                      <a:pt x="200" y="768"/>
                    </a:lnTo>
                    <a:lnTo>
                      <a:pt x="200" y="769"/>
                    </a:lnTo>
                    <a:lnTo>
                      <a:pt x="200" y="770"/>
                    </a:lnTo>
                    <a:lnTo>
                      <a:pt x="200" y="772"/>
                    </a:lnTo>
                    <a:lnTo>
                      <a:pt x="199" y="773"/>
                    </a:lnTo>
                    <a:lnTo>
                      <a:pt x="199" y="775"/>
                    </a:lnTo>
                    <a:lnTo>
                      <a:pt x="198" y="775"/>
                    </a:lnTo>
                    <a:lnTo>
                      <a:pt x="198" y="778"/>
                    </a:lnTo>
                    <a:lnTo>
                      <a:pt x="198" y="779"/>
                    </a:lnTo>
                    <a:lnTo>
                      <a:pt x="197" y="780"/>
                    </a:lnTo>
                    <a:lnTo>
                      <a:pt x="197" y="781"/>
                    </a:lnTo>
                    <a:lnTo>
                      <a:pt x="197" y="783"/>
                    </a:lnTo>
                    <a:lnTo>
                      <a:pt x="197" y="785"/>
                    </a:lnTo>
                    <a:lnTo>
                      <a:pt x="197" y="787"/>
                    </a:lnTo>
                    <a:lnTo>
                      <a:pt x="197" y="788"/>
                    </a:lnTo>
                    <a:lnTo>
                      <a:pt x="196" y="789"/>
                    </a:lnTo>
                    <a:lnTo>
                      <a:pt x="196" y="792"/>
                    </a:lnTo>
                    <a:lnTo>
                      <a:pt x="196" y="793"/>
                    </a:lnTo>
                    <a:lnTo>
                      <a:pt x="196" y="794"/>
                    </a:lnTo>
                    <a:lnTo>
                      <a:pt x="195" y="795"/>
                    </a:lnTo>
                    <a:lnTo>
                      <a:pt x="195" y="797"/>
                    </a:lnTo>
                    <a:lnTo>
                      <a:pt x="195" y="798"/>
                    </a:lnTo>
                    <a:lnTo>
                      <a:pt x="195" y="799"/>
                    </a:lnTo>
                    <a:lnTo>
                      <a:pt x="195" y="801"/>
                    </a:lnTo>
                    <a:lnTo>
                      <a:pt x="195" y="802"/>
                    </a:lnTo>
                    <a:lnTo>
                      <a:pt x="195" y="805"/>
                    </a:lnTo>
                    <a:lnTo>
                      <a:pt x="193" y="805"/>
                    </a:lnTo>
                    <a:lnTo>
                      <a:pt x="193" y="806"/>
                    </a:lnTo>
                    <a:lnTo>
                      <a:pt x="192" y="807"/>
                    </a:lnTo>
                    <a:lnTo>
                      <a:pt x="192" y="810"/>
                    </a:lnTo>
                    <a:lnTo>
                      <a:pt x="192" y="812"/>
                    </a:lnTo>
                    <a:lnTo>
                      <a:pt x="192" y="813"/>
                    </a:lnTo>
                    <a:lnTo>
                      <a:pt x="192" y="816"/>
                    </a:lnTo>
                    <a:lnTo>
                      <a:pt x="78" y="843"/>
                    </a:lnTo>
                    <a:lnTo>
                      <a:pt x="78" y="842"/>
                    </a:lnTo>
                    <a:lnTo>
                      <a:pt x="78" y="840"/>
                    </a:lnTo>
                    <a:lnTo>
                      <a:pt x="78" y="838"/>
                    </a:lnTo>
                    <a:lnTo>
                      <a:pt x="78" y="836"/>
                    </a:lnTo>
                    <a:lnTo>
                      <a:pt x="76" y="835"/>
                    </a:lnTo>
                    <a:lnTo>
                      <a:pt x="76" y="832"/>
                    </a:lnTo>
                    <a:lnTo>
                      <a:pt x="76" y="830"/>
                    </a:lnTo>
                    <a:lnTo>
                      <a:pt x="76" y="826"/>
                    </a:lnTo>
                    <a:lnTo>
                      <a:pt x="75" y="824"/>
                    </a:lnTo>
                    <a:lnTo>
                      <a:pt x="75" y="820"/>
                    </a:lnTo>
                    <a:lnTo>
                      <a:pt x="75" y="817"/>
                    </a:lnTo>
                    <a:lnTo>
                      <a:pt x="75" y="813"/>
                    </a:lnTo>
                    <a:lnTo>
                      <a:pt x="75" y="808"/>
                    </a:lnTo>
                    <a:lnTo>
                      <a:pt x="75" y="805"/>
                    </a:lnTo>
                    <a:lnTo>
                      <a:pt x="74" y="799"/>
                    </a:lnTo>
                    <a:lnTo>
                      <a:pt x="74" y="794"/>
                    </a:lnTo>
                    <a:lnTo>
                      <a:pt x="74" y="789"/>
                    </a:lnTo>
                    <a:lnTo>
                      <a:pt x="74" y="785"/>
                    </a:lnTo>
                    <a:lnTo>
                      <a:pt x="73" y="779"/>
                    </a:lnTo>
                    <a:lnTo>
                      <a:pt x="73" y="774"/>
                    </a:lnTo>
                    <a:lnTo>
                      <a:pt x="73" y="768"/>
                    </a:lnTo>
                    <a:lnTo>
                      <a:pt x="72" y="763"/>
                    </a:lnTo>
                    <a:lnTo>
                      <a:pt x="72" y="756"/>
                    </a:lnTo>
                    <a:lnTo>
                      <a:pt x="70" y="750"/>
                    </a:lnTo>
                    <a:lnTo>
                      <a:pt x="70" y="743"/>
                    </a:lnTo>
                    <a:lnTo>
                      <a:pt x="70" y="737"/>
                    </a:lnTo>
                    <a:lnTo>
                      <a:pt x="69" y="731"/>
                    </a:lnTo>
                    <a:lnTo>
                      <a:pt x="69" y="724"/>
                    </a:lnTo>
                    <a:lnTo>
                      <a:pt x="69" y="718"/>
                    </a:lnTo>
                    <a:lnTo>
                      <a:pt x="69" y="712"/>
                    </a:lnTo>
                    <a:lnTo>
                      <a:pt x="68" y="705"/>
                    </a:lnTo>
                    <a:lnTo>
                      <a:pt x="67" y="698"/>
                    </a:lnTo>
                    <a:lnTo>
                      <a:pt x="67" y="691"/>
                    </a:lnTo>
                    <a:lnTo>
                      <a:pt x="67" y="684"/>
                    </a:lnTo>
                    <a:lnTo>
                      <a:pt x="66" y="677"/>
                    </a:lnTo>
                    <a:lnTo>
                      <a:pt x="66" y="671"/>
                    </a:lnTo>
                    <a:lnTo>
                      <a:pt x="66" y="662"/>
                    </a:lnTo>
                    <a:lnTo>
                      <a:pt x="66" y="656"/>
                    </a:lnTo>
                    <a:lnTo>
                      <a:pt x="65" y="649"/>
                    </a:lnTo>
                    <a:lnTo>
                      <a:pt x="65" y="642"/>
                    </a:lnTo>
                    <a:lnTo>
                      <a:pt x="65" y="634"/>
                    </a:lnTo>
                    <a:lnTo>
                      <a:pt x="63" y="627"/>
                    </a:lnTo>
                    <a:lnTo>
                      <a:pt x="62" y="621"/>
                    </a:lnTo>
                    <a:lnTo>
                      <a:pt x="62" y="614"/>
                    </a:lnTo>
                    <a:lnTo>
                      <a:pt x="62" y="607"/>
                    </a:lnTo>
                    <a:lnTo>
                      <a:pt x="62" y="601"/>
                    </a:lnTo>
                    <a:lnTo>
                      <a:pt x="61" y="594"/>
                    </a:lnTo>
                    <a:lnTo>
                      <a:pt x="61" y="586"/>
                    </a:lnTo>
                    <a:lnTo>
                      <a:pt x="61" y="579"/>
                    </a:lnTo>
                    <a:lnTo>
                      <a:pt x="60" y="573"/>
                    </a:lnTo>
                    <a:lnTo>
                      <a:pt x="60" y="566"/>
                    </a:lnTo>
                    <a:lnTo>
                      <a:pt x="60" y="560"/>
                    </a:lnTo>
                    <a:lnTo>
                      <a:pt x="60" y="554"/>
                    </a:lnTo>
                    <a:lnTo>
                      <a:pt x="60" y="548"/>
                    </a:lnTo>
                    <a:lnTo>
                      <a:pt x="59" y="542"/>
                    </a:lnTo>
                    <a:lnTo>
                      <a:pt x="59" y="537"/>
                    </a:lnTo>
                    <a:lnTo>
                      <a:pt x="57" y="532"/>
                    </a:lnTo>
                    <a:lnTo>
                      <a:pt x="57" y="526"/>
                    </a:lnTo>
                    <a:lnTo>
                      <a:pt x="57" y="520"/>
                    </a:lnTo>
                    <a:lnTo>
                      <a:pt x="57" y="515"/>
                    </a:lnTo>
                    <a:lnTo>
                      <a:pt x="57" y="510"/>
                    </a:lnTo>
                    <a:lnTo>
                      <a:pt x="57" y="506"/>
                    </a:lnTo>
                    <a:lnTo>
                      <a:pt x="56" y="501"/>
                    </a:lnTo>
                    <a:lnTo>
                      <a:pt x="56" y="496"/>
                    </a:lnTo>
                    <a:lnTo>
                      <a:pt x="55" y="491"/>
                    </a:lnTo>
                    <a:lnTo>
                      <a:pt x="55" y="487"/>
                    </a:lnTo>
                    <a:lnTo>
                      <a:pt x="55" y="483"/>
                    </a:lnTo>
                    <a:lnTo>
                      <a:pt x="55" y="480"/>
                    </a:lnTo>
                    <a:lnTo>
                      <a:pt x="54" y="475"/>
                    </a:lnTo>
                    <a:lnTo>
                      <a:pt x="54" y="471"/>
                    </a:lnTo>
                    <a:lnTo>
                      <a:pt x="53" y="465"/>
                    </a:lnTo>
                    <a:lnTo>
                      <a:pt x="53" y="462"/>
                    </a:lnTo>
                    <a:lnTo>
                      <a:pt x="53" y="457"/>
                    </a:lnTo>
                    <a:lnTo>
                      <a:pt x="53" y="453"/>
                    </a:lnTo>
                    <a:lnTo>
                      <a:pt x="53" y="449"/>
                    </a:lnTo>
                    <a:lnTo>
                      <a:pt x="51" y="445"/>
                    </a:lnTo>
                    <a:lnTo>
                      <a:pt x="51" y="442"/>
                    </a:lnTo>
                    <a:lnTo>
                      <a:pt x="51" y="437"/>
                    </a:lnTo>
                    <a:lnTo>
                      <a:pt x="51" y="433"/>
                    </a:lnTo>
                    <a:lnTo>
                      <a:pt x="51" y="429"/>
                    </a:lnTo>
                    <a:lnTo>
                      <a:pt x="50" y="425"/>
                    </a:lnTo>
                    <a:lnTo>
                      <a:pt x="50" y="421"/>
                    </a:lnTo>
                    <a:lnTo>
                      <a:pt x="50" y="418"/>
                    </a:lnTo>
                    <a:lnTo>
                      <a:pt x="50" y="414"/>
                    </a:lnTo>
                    <a:lnTo>
                      <a:pt x="49" y="410"/>
                    </a:lnTo>
                    <a:lnTo>
                      <a:pt x="49" y="406"/>
                    </a:lnTo>
                    <a:lnTo>
                      <a:pt x="48" y="402"/>
                    </a:lnTo>
                    <a:lnTo>
                      <a:pt x="48" y="398"/>
                    </a:lnTo>
                    <a:lnTo>
                      <a:pt x="48" y="394"/>
                    </a:lnTo>
                    <a:lnTo>
                      <a:pt x="48" y="392"/>
                    </a:lnTo>
                    <a:lnTo>
                      <a:pt x="48" y="387"/>
                    </a:lnTo>
                    <a:lnTo>
                      <a:pt x="48" y="383"/>
                    </a:lnTo>
                    <a:lnTo>
                      <a:pt x="47" y="379"/>
                    </a:lnTo>
                    <a:lnTo>
                      <a:pt x="47" y="375"/>
                    </a:lnTo>
                    <a:lnTo>
                      <a:pt x="47" y="372"/>
                    </a:lnTo>
                    <a:lnTo>
                      <a:pt x="47" y="368"/>
                    </a:lnTo>
                    <a:lnTo>
                      <a:pt x="47" y="364"/>
                    </a:lnTo>
                    <a:lnTo>
                      <a:pt x="47" y="361"/>
                    </a:lnTo>
                    <a:lnTo>
                      <a:pt x="47" y="357"/>
                    </a:lnTo>
                    <a:lnTo>
                      <a:pt x="45" y="353"/>
                    </a:lnTo>
                    <a:lnTo>
                      <a:pt x="45" y="349"/>
                    </a:lnTo>
                    <a:lnTo>
                      <a:pt x="45" y="345"/>
                    </a:lnTo>
                    <a:lnTo>
                      <a:pt x="45" y="342"/>
                    </a:lnTo>
                    <a:lnTo>
                      <a:pt x="45" y="337"/>
                    </a:lnTo>
                    <a:lnTo>
                      <a:pt x="45" y="334"/>
                    </a:lnTo>
                    <a:lnTo>
                      <a:pt x="45" y="330"/>
                    </a:lnTo>
                    <a:lnTo>
                      <a:pt x="45" y="326"/>
                    </a:lnTo>
                    <a:lnTo>
                      <a:pt x="45" y="322"/>
                    </a:lnTo>
                    <a:lnTo>
                      <a:pt x="45" y="318"/>
                    </a:lnTo>
                    <a:lnTo>
                      <a:pt x="45" y="315"/>
                    </a:lnTo>
                    <a:lnTo>
                      <a:pt x="45" y="310"/>
                    </a:lnTo>
                    <a:lnTo>
                      <a:pt x="45" y="306"/>
                    </a:lnTo>
                    <a:lnTo>
                      <a:pt x="45" y="303"/>
                    </a:lnTo>
                    <a:lnTo>
                      <a:pt x="45" y="298"/>
                    </a:lnTo>
                    <a:lnTo>
                      <a:pt x="45" y="293"/>
                    </a:lnTo>
                    <a:lnTo>
                      <a:pt x="45" y="290"/>
                    </a:lnTo>
                    <a:lnTo>
                      <a:pt x="45" y="286"/>
                    </a:lnTo>
                    <a:lnTo>
                      <a:pt x="47" y="281"/>
                    </a:lnTo>
                    <a:lnTo>
                      <a:pt x="47" y="278"/>
                    </a:lnTo>
                    <a:lnTo>
                      <a:pt x="47" y="273"/>
                    </a:lnTo>
                    <a:lnTo>
                      <a:pt x="47" y="268"/>
                    </a:lnTo>
                    <a:lnTo>
                      <a:pt x="47" y="264"/>
                    </a:lnTo>
                    <a:lnTo>
                      <a:pt x="47" y="260"/>
                    </a:lnTo>
                    <a:lnTo>
                      <a:pt x="48" y="256"/>
                    </a:lnTo>
                    <a:lnTo>
                      <a:pt x="48" y="252"/>
                    </a:lnTo>
                    <a:lnTo>
                      <a:pt x="48" y="247"/>
                    </a:lnTo>
                    <a:lnTo>
                      <a:pt x="49" y="242"/>
                    </a:lnTo>
                    <a:lnTo>
                      <a:pt x="49" y="237"/>
                    </a:lnTo>
                    <a:lnTo>
                      <a:pt x="50" y="233"/>
                    </a:lnTo>
                    <a:lnTo>
                      <a:pt x="50" y="229"/>
                    </a:lnTo>
                    <a:lnTo>
                      <a:pt x="50" y="224"/>
                    </a:lnTo>
                    <a:lnTo>
                      <a:pt x="51" y="220"/>
                    </a:lnTo>
                    <a:lnTo>
                      <a:pt x="51" y="215"/>
                    </a:lnTo>
                    <a:lnTo>
                      <a:pt x="53" y="210"/>
                    </a:lnTo>
                    <a:lnTo>
                      <a:pt x="53" y="207"/>
                    </a:lnTo>
                    <a:lnTo>
                      <a:pt x="53" y="202"/>
                    </a:lnTo>
                    <a:lnTo>
                      <a:pt x="54" y="197"/>
                    </a:lnTo>
                    <a:lnTo>
                      <a:pt x="55" y="193"/>
                    </a:lnTo>
                    <a:lnTo>
                      <a:pt x="55" y="189"/>
                    </a:lnTo>
                    <a:lnTo>
                      <a:pt x="56" y="185"/>
                    </a:lnTo>
                    <a:lnTo>
                      <a:pt x="57" y="180"/>
                    </a:lnTo>
                    <a:lnTo>
                      <a:pt x="57" y="177"/>
                    </a:lnTo>
                    <a:lnTo>
                      <a:pt x="59" y="172"/>
                    </a:lnTo>
                    <a:lnTo>
                      <a:pt x="60" y="169"/>
                    </a:lnTo>
                    <a:lnTo>
                      <a:pt x="60" y="164"/>
                    </a:lnTo>
                    <a:lnTo>
                      <a:pt x="60" y="160"/>
                    </a:lnTo>
                    <a:lnTo>
                      <a:pt x="61" y="155"/>
                    </a:lnTo>
                    <a:lnTo>
                      <a:pt x="61" y="151"/>
                    </a:lnTo>
                    <a:lnTo>
                      <a:pt x="62" y="147"/>
                    </a:lnTo>
                    <a:lnTo>
                      <a:pt x="62" y="144"/>
                    </a:lnTo>
                    <a:lnTo>
                      <a:pt x="63" y="140"/>
                    </a:lnTo>
                    <a:lnTo>
                      <a:pt x="65" y="135"/>
                    </a:lnTo>
                    <a:lnTo>
                      <a:pt x="65" y="132"/>
                    </a:lnTo>
                    <a:lnTo>
                      <a:pt x="66" y="128"/>
                    </a:lnTo>
                    <a:lnTo>
                      <a:pt x="66" y="123"/>
                    </a:lnTo>
                    <a:lnTo>
                      <a:pt x="66" y="120"/>
                    </a:lnTo>
                    <a:lnTo>
                      <a:pt x="67" y="116"/>
                    </a:lnTo>
                    <a:lnTo>
                      <a:pt x="67" y="113"/>
                    </a:lnTo>
                    <a:lnTo>
                      <a:pt x="68" y="109"/>
                    </a:lnTo>
                    <a:lnTo>
                      <a:pt x="69" y="106"/>
                    </a:lnTo>
                    <a:lnTo>
                      <a:pt x="69" y="101"/>
                    </a:lnTo>
                    <a:lnTo>
                      <a:pt x="69" y="97"/>
                    </a:lnTo>
                    <a:lnTo>
                      <a:pt x="70" y="94"/>
                    </a:lnTo>
                    <a:lnTo>
                      <a:pt x="70" y="90"/>
                    </a:lnTo>
                    <a:lnTo>
                      <a:pt x="72" y="87"/>
                    </a:lnTo>
                    <a:lnTo>
                      <a:pt x="73" y="84"/>
                    </a:lnTo>
                    <a:lnTo>
                      <a:pt x="73" y="79"/>
                    </a:lnTo>
                    <a:lnTo>
                      <a:pt x="73" y="76"/>
                    </a:lnTo>
                    <a:lnTo>
                      <a:pt x="74" y="72"/>
                    </a:lnTo>
                    <a:lnTo>
                      <a:pt x="74" y="70"/>
                    </a:lnTo>
                    <a:lnTo>
                      <a:pt x="74" y="66"/>
                    </a:lnTo>
                    <a:lnTo>
                      <a:pt x="74" y="63"/>
                    </a:lnTo>
                    <a:lnTo>
                      <a:pt x="75" y="59"/>
                    </a:lnTo>
                    <a:lnTo>
                      <a:pt x="75" y="57"/>
                    </a:lnTo>
                    <a:lnTo>
                      <a:pt x="75" y="53"/>
                    </a:lnTo>
                    <a:lnTo>
                      <a:pt x="75" y="50"/>
                    </a:lnTo>
                    <a:lnTo>
                      <a:pt x="75" y="47"/>
                    </a:lnTo>
                    <a:lnTo>
                      <a:pt x="76" y="44"/>
                    </a:lnTo>
                    <a:lnTo>
                      <a:pt x="76" y="40"/>
                    </a:lnTo>
                    <a:lnTo>
                      <a:pt x="76" y="37"/>
                    </a:lnTo>
                    <a:lnTo>
                      <a:pt x="76" y="34"/>
                    </a:lnTo>
                    <a:lnTo>
                      <a:pt x="78" y="31"/>
                    </a:lnTo>
                    <a:lnTo>
                      <a:pt x="78" y="28"/>
                    </a:lnTo>
                    <a:lnTo>
                      <a:pt x="78" y="25"/>
                    </a:lnTo>
                    <a:lnTo>
                      <a:pt x="78" y="23"/>
                    </a:lnTo>
                    <a:lnTo>
                      <a:pt x="78" y="20"/>
                    </a:lnTo>
                    <a:lnTo>
                      <a:pt x="76" y="17"/>
                    </a:lnTo>
                    <a:lnTo>
                      <a:pt x="76" y="14"/>
                    </a:lnTo>
                    <a:lnTo>
                      <a:pt x="76" y="11"/>
                    </a:lnTo>
                    <a:lnTo>
                      <a:pt x="76" y="8"/>
                    </a:lnTo>
                    <a:lnTo>
                      <a:pt x="7" y="0"/>
                    </a:lnTo>
                    <a:close/>
                  </a:path>
                </a:pathLst>
              </a:custGeom>
              <a:solidFill>
                <a:srgbClr val="000000"/>
              </a:solidFill>
              <a:ln w="9525">
                <a:noFill/>
                <a:round/>
                <a:headEnd/>
                <a:tailEnd/>
              </a:ln>
            </p:spPr>
            <p:txBody>
              <a:bodyPr/>
              <a:lstStyle/>
              <a:p>
                <a:endParaRPr lang="en-US"/>
              </a:p>
            </p:txBody>
          </p:sp>
          <p:sp>
            <p:nvSpPr>
              <p:cNvPr id="12391" name="Freeform 44"/>
              <p:cNvSpPr>
                <a:spLocks/>
              </p:cNvSpPr>
              <p:nvPr/>
            </p:nvSpPr>
            <p:spPr bwMode="auto">
              <a:xfrm>
                <a:off x="1923" y="870"/>
                <a:ext cx="15" cy="14"/>
              </a:xfrm>
              <a:custGeom>
                <a:avLst/>
                <a:gdLst>
                  <a:gd name="T0" fmla="*/ 0 w 75"/>
                  <a:gd name="T1" fmla="*/ 0 h 72"/>
                  <a:gd name="T2" fmla="*/ 0 w 75"/>
                  <a:gd name="T3" fmla="*/ 0 h 72"/>
                  <a:gd name="T4" fmla="*/ 0 w 75"/>
                  <a:gd name="T5" fmla="*/ 0 h 72"/>
                  <a:gd name="T6" fmla="*/ 0 w 75"/>
                  <a:gd name="T7" fmla="*/ 0 h 72"/>
                  <a:gd name="T8" fmla="*/ 0 w 75"/>
                  <a:gd name="T9" fmla="*/ 0 h 72"/>
                  <a:gd name="T10" fmla="*/ 0 w 75"/>
                  <a:gd name="T11" fmla="*/ 0 h 72"/>
                  <a:gd name="T12" fmla="*/ 0 w 75"/>
                  <a:gd name="T13" fmla="*/ 0 h 72"/>
                  <a:gd name="T14" fmla="*/ 0 w 75"/>
                  <a:gd name="T15" fmla="*/ 0 h 72"/>
                  <a:gd name="T16" fmla="*/ 0 w 75"/>
                  <a:gd name="T17" fmla="*/ 0 h 72"/>
                  <a:gd name="T18" fmla="*/ 0 w 75"/>
                  <a:gd name="T19" fmla="*/ 0 h 72"/>
                  <a:gd name="T20" fmla="*/ 0 w 75"/>
                  <a:gd name="T21" fmla="*/ 0 h 72"/>
                  <a:gd name="T22" fmla="*/ 0 w 75"/>
                  <a:gd name="T23" fmla="*/ 0 h 72"/>
                  <a:gd name="T24" fmla="*/ 0 w 75"/>
                  <a:gd name="T25" fmla="*/ 0 h 72"/>
                  <a:gd name="T26" fmla="*/ 0 w 75"/>
                  <a:gd name="T27" fmla="*/ 0 h 72"/>
                  <a:gd name="T28" fmla="*/ 0 w 75"/>
                  <a:gd name="T29" fmla="*/ 0 h 72"/>
                  <a:gd name="T30" fmla="*/ 0 w 75"/>
                  <a:gd name="T31" fmla="*/ 0 h 72"/>
                  <a:gd name="T32" fmla="*/ 0 w 75"/>
                  <a:gd name="T33" fmla="*/ 0 h 72"/>
                  <a:gd name="T34" fmla="*/ 0 w 75"/>
                  <a:gd name="T35" fmla="*/ 0 h 72"/>
                  <a:gd name="T36" fmla="*/ 0 w 75"/>
                  <a:gd name="T37" fmla="*/ 0 h 72"/>
                  <a:gd name="T38" fmla="*/ 0 w 75"/>
                  <a:gd name="T39" fmla="*/ 0 h 72"/>
                  <a:gd name="T40" fmla="*/ 0 w 75"/>
                  <a:gd name="T41" fmla="*/ 0 h 72"/>
                  <a:gd name="T42" fmla="*/ 0 w 75"/>
                  <a:gd name="T43" fmla="*/ 0 h 72"/>
                  <a:gd name="T44" fmla="*/ 0 w 75"/>
                  <a:gd name="T45" fmla="*/ 0 h 72"/>
                  <a:gd name="T46" fmla="*/ 0 w 75"/>
                  <a:gd name="T47" fmla="*/ 0 h 72"/>
                  <a:gd name="T48" fmla="*/ 0 w 75"/>
                  <a:gd name="T49" fmla="*/ 0 h 72"/>
                  <a:gd name="T50" fmla="*/ 0 w 75"/>
                  <a:gd name="T51" fmla="*/ 0 h 72"/>
                  <a:gd name="T52" fmla="*/ 0 w 75"/>
                  <a:gd name="T53" fmla="*/ 0 h 72"/>
                  <a:gd name="T54" fmla="*/ 0 w 75"/>
                  <a:gd name="T55" fmla="*/ 0 h 72"/>
                  <a:gd name="T56" fmla="*/ 0 w 75"/>
                  <a:gd name="T57" fmla="*/ 0 h 72"/>
                  <a:gd name="T58" fmla="*/ 0 w 75"/>
                  <a:gd name="T59" fmla="*/ 0 h 72"/>
                  <a:gd name="T60" fmla="*/ 0 w 75"/>
                  <a:gd name="T61" fmla="*/ 0 h 72"/>
                  <a:gd name="T62" fmla="*/ 0 w 75"/>
                  <a:gd name="T63" fmla="*/ 0 h 72"/>
                  <a:gd name="T64" fmla="*/ 0 w 75"/>
                  <a:gd name="T65" fmla="*/ 0 h 72"/>
                  <a:gd name="T66" fmla="*/ 0 w 75"/>
                  <a:gd name="T67" fmla="*/ 0 h 72"/>
                  <a:gd name="T68" fmla="*/ 0 w 75"/>
                  <a:gd name="T69" fmla="*/ 0 h 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5"/>
                  <a:gd name="T106" fmla="*/ 0 h 72"/>
                  <a:gd name="T107" fmla="*/ 75 w 75"/>
                  <a:gd name="T108" fmla="*/ 72 h 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5" h="72">
                    <a:moveTo>
                      <a:pt x="0" y="38"/>
                    </a:moveTo>
                    <a:lnTo>
                      <a:pt x="0" y="37"/>
                    </a:lnTo>
                    <a:lnTo>
                      <a:pt x="1" y="35"/>
                    </a:lnTo>
                    <a:lnTo>
                      <a:pt x="2" y="34"/>
                    </a:lnTo>
                    <a:lnTo>
                      <a:pt x="2" y="33"/>
                    </a:lnTo>
                    <a:lnTo>
                      <a:pt x="4" y="31"/>
                    </a:lnTo>
                    <a:lnTo>
                      <a:pt x="5" y="29"/>
                    </a:lnTo>
                    <a:lnTo>
                      <a:pt x="6" y="28"/>
                    </a:lnTo>
                    <a:lnTo>
                      <a:pt x="7" y="25"/>
                    </a:lnTo>
                    <a:lnTo>
                      <a:pt x="8" y="24"/>
                    </a:lnTo>
                    <a:lnTo>
                      <a:pt x="10" y="23"/>
                    </a:lnTo>
                    <a:lnTo>
                      <a:pt x="11" y="21"/>
                    </a:lnTo>
                    <a:lnTo>
                      <a:pt x="12" y="19"/>
                    </a:lnTo>
                    <a:lnTo>
                      <a:pt x="13" y="18"/>
                    </a:lnTo>
                    <a:lnTo>
                      <a:pt x="14" y="16"/>
                    </a:lnTo>
                    <a:lnTo>
                      <a:pt x="15" y="15"/>
                    </a:lnTo>
                    <a:lnTo>
                      <a:pt x="17" y="14"/>
                    </a:lnTo>
                    <a:lnTo>
                      <a:pt x="18" y="11"/>
                    </a:lnTo>
                    <a:lnTo>
                      <a:pt x="18" y="10"/>
                    </a:lnTo>
                    <a:lnTo>
                      <a:pt x="20" y="8"/>
                    </a:lnTo>
                    <a:lnTo>
                      <a:pt x="20" y="6"/>
                    </a:lnTo>
                    <a:lnTo>
                      <a:pt x="21" y="6"/>
                    </a:lnTo>
                    <a:lnTo>
                      <a:pt x="23" y="5"/>
                    </a:lnTo>
                    <a:lnTo>
                      <a:pt x="23" y="3"/>
                    </a:lnTo>
                    <a:lnTo>
                      <a:pt x="24" y="3"/>
                    </a:lnTo>
                    <a:lnTo>
                      <a:pt x="25" y="2"/>
                    </a:lnTo>
                    <a:lnTo>
                      <a:pt x="25" y="0"/>
                    </a:lnTo>
                    <a:lnTo>
                      <a:pt x="26" y="0"/>
                    </a:lnTo>
                    <a:lnTo>
                      <a:pt x="33" y="2"/>
                    </a:lnTo>
                    <a:lnTo>
                      <a:pt x="75" y="42"/>
                    </a:lnTo>
                    <a:lnTo>
                      <a:pt x="37" y="72"/>
                    </a:lnTo>
                    <a:lnTo>
                      <a:pt x="32" y="71"/>
                    </a:lnTo>
                    <a:lnTo>
                      <a:pt x="0" y="38"/>
                    </a:lnTo>
                    <a:close/>
                  </a:path>
                </a:pathLst>
              </a:custGeom>
              <a:solidFill>
                <a:srgbClr val="000000"/>
              </a:solidFill>
              <a:ln w="9525">
                <a:noFill/>
                <a:round/>
                <a:headEnd/>
                <a:tailEnd/>
              </a:ln>
            </p:spPr>
            <p:txBody>
              <a:bodyPr/>
              <a:lstStyle/>
              <a:p>
                <a:endParaRPr lang="en-US"/>
              </a:p>
            </p:txBody>
          </p:sp>
          <p:sp>
            <p:nvSpPr>
              <p:cNvPr id="12392" name="Freeform 45"/>
              <p:cNvSpPr>
                <a:spLocks/>
              </p:cNvSpPr>
              <p:nvPr/>
            </p:nvSpPr>
            <p:spPr bwMode="auto">
              <a:xfrm>
                <a:off x="1924" y="915"/>
                <a:ext cx="12" cy="15"/>
              </a:xfrm>
              <a:custGeom>
                <a:avLst/>
                <a:gdLst>
                  <a:gd name="T0" fmla="*/ 0 w 62"/>
                  <a:gd name="T1" fmla="*/ 0 h 72"/>
                  <a:gd name="T2" fmla="*/ 0 w 62"/>
                  <a:gd name="T3" fmla="*/ 0 h 72"/>
                  <a:gd name="T4" fmla="*/ 0 w 62"/>
                  <a:gd name="T5" fmla="*/ 0 h 72"/>
                  <a:gd name="T6" fmla="*/ 0 w 62"/>
                  <a:gd name="T7" fmla="*/ 0 h 72"/>
                  <a:gd name="T8" fmla="*/ 0 w 62"/>
                  <a:gd name="T9" fmla="*/ 0 h 72"/>
                  <a:gd name="T10" fmla="*/ 0 w 62"/>
                  <a:gd name="T11" fmla="*/ 0 h 72"/>
                  <a:gd name="T12" fmla="*/ 0 w 62"/>
                  <a:gd name="T13" fmla="*/ 0 h 72"/>
                  <a:gd name="T14" fmla="*/ 0 w 62"/>
                  <a:gd name="T15" fmla="*/ 0 h 72"/>
                  <a:gd name="T16" fmla="*/ 0 60000 65536"/>
                  <a:gd name="T17" fmla="*/ 0 60000 65536"/>
                  <a:gd name="T18" fmla="*/ 0 60000 65536"/>
                  <a:gd name="T19" fmla="*/ 0 60000 65536"/>
                  <a:gd name="T20" fmla="*/ 0 60000 65536"/>
                  <a:gd name="T21" fmla="*/ 0 60000 65536"/>
                  <a:gd name="T22" fmla="*/ 0 60000 65536"/>
                  <a:gd name="T23" fmla="*/ 0 60000 65536"/>
                  <a:gd name="T24" fmla="*/ 0 w 62"/>
                  <a:gd name="T25" fmla="*/ 0 h 72"/>
                  <a:gd name="T26" fmla="*/ 62 w 62"/>
                  <a:gd name="T27" fmla="*/ 72 h 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2" h="72">
                    <a:moveTo>
                      <a:pt x="0" y="43"/>
                    </a:moveTo>
                    <a:lnTo>
                      <a:pt x="14" y="0"/>
                    </a:lnTo>
                    <a:lnTo>
                      <a:pt x="26" y="0"/>
                    </a:lnTo>
                    <a:lnTo>
                      <a:pt x="62" y="34"/>
                    </a:lnTo>
                    <a:lnTo>
                      <a:pt x="26" y="70"/>
                    </a:lnTo>
                    <a:lnTo>
                      <a:pt x="24" y="72"/>
                    </a:lnTo>
                    <a:lnTo>
                      <a:pt x="0" y="43"/>
                    </a:lnTo>
                    <a:close/>
                  </a:path>
                </a:pathLst>
              </a:custGeom>
              <a:solidFill>
                <a:srgbClr val="000000"/>
              </a:solidFill>
              <a:ln w="9525">
                <a:noFill/>
                <a:round/>
                <a:headEnd/>
                <a:tailEnd/>
              </a:ln>
            </p:spPr>
            <p:txBody>
              <a:bodyPr/>
              <a:lstStyle/>
              <a:p>
                <a:endParaRPr lang="en-US"/>
              </a:p>
            </p:txBody>
          </p:sp>
        </p:grpSp>
        <p:grpSp>
          <p:nvGrpSpPr>
            <p:cNvPr id="12311" name="Group 46"/>
            <p:cNvGrpSpPr>
              <a:grpSpLocks noChangeAspect="1"/>
            </p:cNvGrpSpPr>
            <p:nvPr/>
          </p:nvGrpSpPr>
          <p:grpSpPr bwMode="auto">
            <a:xfrm>
              <a:off x="1968" y="1886"/>
              <a:ext cx="84" cy="217"/>
              <a:chOff x="1872" y="816"/>
              <a:chExt cx="114" cy="288"/>
            </a:xfrm>
          </p:grpSpPr>
          <p:sp>
            <p:nvSpPr>
              <p:cNvPr id="12381" name="AutoShape 47"/>
              <p:cNvSpPr>
                <a:spLocks noChangeAspect="1" noChangeArrowheads="1" noTextEdit="1"/>
              </p:cNvSpPr>
              <p:nvPr/>
            </p:nvSpPr>
            <p:spPr bwMode="auto">
              <a:xfrm>
                <a:off x="1872" y="816"/>
                <a:ext cx="114" cy="288"/>
              </a:xfrm>
              <a:prstGeom prst="rect">
                <a:avLst/>
              </a:prstGeom>
              <a:noFill/>
              <a:ln w="9525">
                <a:noFill/>
                <a:miter lim="800000"/>
                <a:headEnd/>
                <a:tailEnd/>
              </a:ln>
            </p:spPr>
            <p:txBody>
              <a:bodyPr/>
              <a:lstStyle/>
              <a:p>
                <a:endParaRPr lang="en-US"/>
              </a:p>
            </p:txBody>
          </p:sp>
          <p:sp>
            <p:nvSpPr>
              <p:cNvPr id="12382" name="Freeform 48"/>
              <p:cNvSpPr>
                <a:spLocks/>
              </p:cNvSpPr>
              <p:nvPr/>
            </p:nvSpPr>
            <p:spPr bwMode="auto">
              <a:xfrm>
                <a:off x="1872" y="816"/>
                <a:ext cx="114" cy="113"/>
              </a:xfrm>
              <a:custGeom>
                <a:avLst/>
                <a:gdLst>
                  <a:gd name="T0" fmla="*/ 0 w 570"/>
                  <a:gd name="T1" fmla="*/ 0 h 567"/>
                  <a:gd name="T2" fmla="*/ 0 w 570"/>
                  <a:gd name="T3" fmla="*/ 0 h 567"/>
                  <a:gd name="T4" fmla="*/ 0 w 570"/>
                  <a:gd name="T5" fmla="*/ 0 h 567"/>
                  <a:gd name="T6" fmla="*/ 0 w 570"/>
                  <a:gd name="T7" fmla="*/ 0 h 567"/>
                  <a:gd name="T8" fmla="*/ 0 w 570"/>
                  <a:gd name="T9" fmla="*/ 0 h 567"/>
                  <a:gd name="T10" fmla="*/ 0 w 570"/>
                  <a:gd name="T11" fmla="*/ 0 h 567"/>
                  <a:gd name="T12" fmla="*/ 0 w 570"/>
                  <a:gd name="T13" fmla="*/ 0 h 567"/>
                  <a:gd name="T14" fmla="*/ 0 w 570"/>
                  <a:gd name="T15" fmla="*/ 0 h 567"/>
                  <a:gd name="T16" fmla="*/ 0 w 570"/>
                  <a:gd name="T17" fmla="*/ 0 h 567"/>
                  <a:gd name="T18" fmla="*/ 0 w 570"/>
                  <a:gd name="T19" fmla="*/ 0 h 567"/>
                  <a:gd name="T20" fmla="*/ 0 w 570"/>
                  <a:gd name="T21" fmla="*/ 0 h 567"/>
                  <a:gd name="T22" fmla="*/ 0 w 570"/>
                  <a:gd name="T23" fmla="*/ 0 h 567"/>
                  <a:gd name="T24" fmla="*/ 0 w 570"/>
                  <a:gd name="T25" fmla="*/ 0 h 567"/>
                  <a:gd name="T26" fmla="*/ 0 w 570"/>
                  <a:gd name="T27" fmla="*/ 0 h 567"/>
                  <a:gd name="T28" fmla="*/ 0 w 570"/>
                  <a:gd name="T29" fmla="*/ 0 h 567"/>
                  <a:gd name="T30" fmla="*/ 0 w 570"/>
                  <a:gd name="T31" fmla="*/ 0 h 567"/>
                  <a:gd name="T32" fmla="*/ 0 w 570"/>
                  <a:gd name="T33" fmla="*/ 0 h 567"/>
                  <a:gd name="T34" fmla="*/ 0 w 570"/>
                  <a:gd name="T35" fmla="*/ 0 h 567"/>
                  <a:gd name="T36" fmla="*/ 0 w 570"/>
                  <a:gd name="T37" fmla="*/ 0 h 567"/>
                  <a:gd name="T38" fmla="*/ 0 w 570"/>
                  <a:gd name="T39" fmla="*/ 0 h 567"/>
                  <a:gd name="T40" fmla="*/ 0 w 570"/>
                  <a:gd name="T41" fmla="*/ 0 h 567"/>
                  <a:gd name="T42" fmla="*/ 0 w 570"/>
                  <a:gd name="T43" fmla="*/ 0 h 567"/>
                  <a:gd name="T44" fmla="*/ 0 w 570"/>
                  <a:gd name="T45" fmla="*/ 0 h 567"/>
                  <a:gd name="T46" fmla="*/ 0 w 570"/>
                  <a:gd name="T47" fmla="*/ 0 h 567"/>
                  <a:gd name="T48" fmla="*/ 0 w 570"/>
                  <a:gd name="T49" fmla="*/ 0 h 567"/>
                  <a:gd name="T50" fmla="*/ 0 w 570"/>
                  <a:gd name="T51" fmla="*/ 0 h 567"/>
                  <a:gd name="T52" fmla="*/ 0 w 570"/>
                  <a:gd name="T53" fmla="*/ 0 h 567"/>
                  <a:gd name="T54" fmla="*/ 0 w 570"/>
                  <a:gd name="T55" fmla="*/ 0 h 567"/>
                  <a:gd name="T56" fmla="*/ 0 w 570"/>
                  <a:gd name="T57" fmla="*/ 0 h 567"/>
                  <a:gd name="T58" fmla="*/ 0 w 570"/>
                  <a:gd name="T59" fmla="*/ 0 h 567"/>
                  <a:gd name="T60" fmla="*/ 0 w 570"/>
                  <a:gd name="T61" fmla="*/ 0 h 567"/>
                  <a:gd name="T62" fmla="*/ 0 w 570"/>
                  <a:gd name="T63" fmla="*/ 0 h 567"/>
                  <a:gd name="T64" fmla="*/ 0 w 570"/>
                  <a:gd name="T65" fmla="*/ 0 h 567"/>
                  <a:gd name="T66" fmla="*/ 0 w 570"/>
                  <a:gd name="T67" fmla="*/ 0 h 567"/>
                  <a:gd name="T68" fmla="*/ 0 w 570"/>
                  <a:gd name="T69" fmla="*/ 0 h 567"/>
                  <a:gd name="T70" fmla="*/ 0 w 570"/>
                  <a:gd name="T71" fmla="*/ 0 h 567"/>
                  <a:gd name="T72" fmla="*/ 0 w 570"/>
                  <a:gd name="T73" fmla="*/ 0 h 567"/>
                  <a:gd name="T74" fmla="*/ 0 w 570"/>
                  <a:gd name="T75" fmla="*/ 0 h 567"/>
                  <a:gd name="T76" fmla="*/ 0 w 570"/>
                  <a:gd name="T77" fmla="*/ 0 h 567"/>
                  <a:gd name="T78" fmla="*/ 0 w 570"/>
                  <a:gd name="T79" fmla="*/ 0 h 567"/>
                  <a:gd name="T80" fmla="*/ 0 w 570"/>
                  <a:gd name="T81" fmla="*/ 0 h 567"/>
                  <a:gd name="T82" fmla="*/ 0 w 570"/>
                  <a:gd name="T83" fmla="*/ 0 h 567"/>
                  <a:gd name="T84" fmla="*/ 0 w 570"/>
                  <a:gd name="T85" fmla="*/ 0 h 567"/>
                  <a:gd name="T86" fmla="*/ 0 w 570"/>
                  <a:gd name="T87" fmla="*/ 0 h 567"/>
                  <a:gd name="T88" fmla="*/ 0 w 570"/>
                  <a:gd name="T89" fmla="*/ 0 h 567"/>
                  <a:gd name="T90" fmla="*/ 0 w 570"/>
                  <a:gd name="T91" fmla="*/ 0 h 567"/>
                  <a:gd name="T92" fmla="*/ 0 w 570"/>
                  <a:gd name="T93" fmla="*/ 0 h 567"/>
                  <a:gd name="T94" fmla="*/ 0 w 570"/>
                  <a:gd name="T95" fmla="*/ 0 h 567"/>
                  <a:gd name="T96" fmla="*/ 0 w 570"/>
                  <a:gd name="T97" fmla="*/ 0 h 567"/>
                  <a:gd name="T98" fmla="*/ 0 w 570"/>
                  <a:gd name="T99" fmla="*/ 0 h 567"/>
                  <a:gd name="T100" fmla="*/ 0 w 570"/>
                  <a:gd name="T101" fmla="*/ 0 h 567"/>
                  <a:gd name="T102" fmla="*/ 0 w 570"/>
                  <a:gd name="T103" fmla="*/ 0 h 567"/>
                  <a:gd name="T104" fmla="*/ 0 w 570"/>
                  <a:gd name="T105" fmla="*/ 0 h 567"/>
                  <a:gd name="T106" fmla="*/ 0 w 570"/>
                  <a:gd name="T107" fmla="*/ 0 h 567"/>
                  <a:gd name="T108" fmla="*/ 0 w 570"/>
                  <a:gd name="T109" fmla="*/ 0 h 567"/>
                  <a:gd name="T110" fmla="*/ 0 w 570"/>
                  <a:gd name="T111" fmla="*/ 0 h 567"/>
                  <a:gd name="T112" fmla="*/ 0 w 570"/>
                  <a:gd name="T113" fmla="*/ 0 h 567"/>
                  <a:gd name="T114" fmla="*/ 0 w 570"/>
                  <a:gd name="T115" fmla="*/ 0 h 567"/>
                  <a:gd name="T116" fmla="*/ 0 w 570"/>
                  <a:gd name="T117" fmla="*/ 0 h 567"/>
                  <a:gd name="T118" fmla="*/ 0 w 570"/>
                  <a:gd name="T119" fmla="*/ 0 h 567"/>
                  <a:gd name="T120" fmla="*/ 0 w 570"/>
                  <a:gd name="T121" fmla="*/ 0 h 567"/>
                  <a:gd name="T122" fmla="*/ 0 w 570"/>
                  <a:gd name="T123" fmla="*/ 0 h 567"/>
                  <a:gd name="T124" fmla="*/ 0 w 570"/>
                  <a:gd name="T125" fmla="*/ 0 h 5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70"/>
                  <a:gd name="T190" fmla="*/ 0 h 567"/>
                  <a:gd name="T191" fmla="*/ 570 w 570"/>
                  <a:gd name="T192" fmla="*/ 567 h 5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70" h="567">
                    <a:moveTo>
                      <a:pt x="286" y="567"/>
                    </a:moveTo>
                    <a:lnTo>
                      <a:pt x="290" y="567"/>
                    </a:lnTo>
                    <a:lnTo>
                      <a:pt x="293" y="567"/>
                    </a:lnTo>
                    <a:lnTo>
                      <a:pt x="297" y="567"/>
                    </a:lnTo>
                    <a:lnTo>
                      <a:pt x="301" y="567"/>
                    </a:lnTo>
                    <a:lnTo>
                      <a:pt x="304" y="567"/>
                    </a:lnTo>
                    <a:lnTo>
                      <a:pt x="308" y="566"/>
                    </a:lnTo>
                    <a:lnTo>
                      <a:pt x="311" y="566"/>
                    </a:lnTo>
                    <a:lnTo>
                      <a:pt x="315" y="566"/>
                    </a:lnTo>
                    <a:lnTo>
                      <a:pt x="318" y="565"/>
                    </a:lnTo>
                    <a:lnTo>
                      <a:pt x="322" y="565"/>
                    </a:lnTo>
                    <a:lnTo>
                      <a:pt x="326" y="565"/>
                    </a:lnTo>
                    <a:lnTo>
                      <a:pt x="328" y="564"/>
                    </a:lnTo>
                    <a:lnTo>
                      <a:pt x="332" y="564"/>
                    </a:lnTo>
                    <a:lnTo>
                      <a:pt x="335" y="563"/>
                    </a:lnTo>
                    <a:lnTo>
                      <a:pt x="340" y="563"/>
                    </a:lnTo>
                    <a:lnTo>
                      <a:pt x="342" y="562"/>
                    </a:lnTo>
                    <a:lnTo>
                      <a:pt x="346" y="560"/>
                    </a:lnTo>
                    <a:lnTo>
                      <a:pt x="349" y="560"/>
                    </a:lnTo>
                    <a:lnTo>
                      <a:pt x="352" y="559"/>
                    </a:lnTo>
                    <a:lnTo>
                      <a:pt x="355" y="559"/>
                    </a:lnTo>
                    <a:lnTo>
                      <a:pt x="359" y="558"/>
                    </a:lnTo>
                    <a:lnTo>
                      <a:pt x="363" y="557"/>
                    </a:lnTo>
                    <a:lnTo>
                      <a:pt x="365" y="556"/>
                    </a:lnTo>
                    <a:lnTo>
                      <a:pt x="368" y="554"/>
                    </a:lnTo>
                    <a:lnTo>
                      <a:pt x="372" y="553"/>
                    </a:lnTo>
                    <a:lnTo>
                      <a:pt x="376" y="553"/>
                    </a:lnTo>
                    <a:lnTo>
                      <a:pt x="378" y="551"/>
                    </a:lnTo>
                    <a:lnTo>
                      <a:pt x="382" y="550"/>
                    </a:lnTo>
                    <a:lnTo>
                      <a:pt x="384" y="548"/>
                    </a:lnTo>
                    <a:lnTo>
                      <a:pt x="388" y="547"/>
                    </a:lnTo>
                    <a:lnTo>
                      <a:pt x="391" y="546"/>
                    </a:lnTo>
                    <a:lnTo>
                      <a:pt x="394" y="545"/>
                    </a:lnTo>
                    <a:lnTo>
                      <a:pt x="398" y="544"/>
                    </a:lnTo>
                    <a:lnTo>
                      <a:pt x="401" y="543"/>
                    </a:lnTo>
                    <a:lnTo>
                      <a:pt x="404" y="540"/>
                    </a:lnTo>
                    <a:lnTo>
                      <a:pt x="407" y="539"/>
                    </a:lnTo>
                    <a:lnTo>
                      <a:pt x="410" y="538"/>
                    </a:lnTo>
                    <a:lnTo>
                      <a:pt x="414" y="537"/>
                    </a:lnTo>
                    <a:lnTo>
                      <a:pt x="416" y="534"/>
                    </a:lnTo>
                    <a:lnTo>
                      <a:pt x="420" y="533"/>
                    </a:lnTo>
                    <a:lnTo>
                      <a:pt x="422" y="532"/>
                    </a:lnTo>
                    <a:lnTo>
                      <a:pt x="426" y="529"/>
                    </a:lnTo>
                    <a:lnTo>
                      <a:pt x="429" y="528"/>
                    </a:lnTo>
                    <a:lnTo>
                      <a:pt x="433" y="526"/>
                    </a:lnTo>
                    <a:lnTo>
                      <a:pt x="435" y="525"/>
                    </a:lnTo>
                    <a:lnTo>
                      <a:pt x="439" y="522"/>
                    </a:lnTo>
                    <a:lnTo>
                      <a:pt x="441" y="521"/>
                    </a:lnTo>
                    <a:lnTo>
                      <a:pt x="445" y="519"/>
                    </a:lnTo>
                    <a:lnTo>
                      <a:pt x="447" y="516"/>
                    </a:lnTo>
                    <a:lnTo>
                      <a:pt x="450" y="515"/>
                    </a:lnTo>
                    <a:lnTo>
                      <a:pt x="453" y="513"/>
                    </a:lnTo>
                    <a:lnTo>
                      <a:pt x="457" y="512"/>
                    </a:lnTo>
                    <a:lnTo>
                      <a:pt x="459" y="509"/>
                    </a:lnTo>
                    <a:lnTo>
                      <a:pt x="463" y="507"/>
                    </a:lnTo>
                    <a:lnTo>
                      <a:pt x="465" y="505"/>
                    </a:lnTo>
                    <a:lnTo>
                      <a:pt x="469" y="503"/>
                    </a:lnTo>
                    <a:lnTo>
                      <a:pt x="471" y="501"/>
                    </a:lnTo>
                    <a:lnTo>
                      <a:pt x="475" y="499"/>
                    </a:lnTo>
                    <a:lnTo>
                      <a:pt x="477" y="496"/>
                    </a:lnTo>
                    <a:lnTo>
                      <a:pt x="481" y="494"/>
                    </a:lnTo>
                    <a:lnTo>
                      <a:pt x="483" y="491"/>
                    </a:lnTo>
                    <a:lnTo>
                      <a:pt x="487" y="489"/>
                    </a:lnTo>
                    <a:lnTo>
                      <a:pt x="489" y="488"/>
                    </a:lnTo>
                    <a:lnTo>
                      <a:pt x="492" y="486"/>
                    </a:lnTo>
                    <a:lnTo>
                      <a:pt x="496" y="480"/>
                    </a:lnTo>
                    <a:lnTo>
                      <a:pt x="501" y="475"/>
                    </a:lnTo>
                    <a:lnTo>
                      <a:pt x="506" y="470"/>
                    </a:lnTo>
                    <a:lnTo>
                      <a:pt x="509" y="464"/>
                    </a:lnTo>
                    <a:lnTo>
                      <a:pt x="514" y="459"/>
                    </a:lnTo>
                    <a:lnTo>
                      <a:pt x="519" y="453"/>
                    </a:lnTo>
                    <a:lnTo>
                      <a:pt x="522" y="448"/>
                    </a:lnTo>
                    <a:lnTo>
                      <a:pt x="526" y="443"/>
                    </a:lnTo>
                    <a:lnTo>
                      <a:pt x="529" y="436"/>
                    </a:lnTo>
                    <a:lnTo>
                      <a:pt x="533" y="430"/>
                    </a:lnTo>
                    <a:lnTo>
                      <a:pt x="535" y="425"/>
                    </a:lnTo>
                    <a:lnTo>
                      <a:pt x="539" y="419"/>
                    </a:lnTo>
                    <a:lnTo>
                      <a:pt x="543" y="413"/>
                    </a:lnTo>
                    <a:lnTo>
                      <a:pt x="545" y="406"/>
                    </a:lnTo>
                    <a:lnTo>
                      <a:pt x="547" y="400"/>
                    </a:lnTo>
                    <a:lnTo>
                      <a:pt x="550" y="395"/>
                    </a:lnTo>
                    <a:lnTo>
                      <a:pt x="552" y="388"/>
                    </a:lnTo>
                    <a:lnTo>
                      <a:pt x="554" y="382"/>
                    </a:lnTo>
                    <a:lnTo>
                      <a:pt x="556" y="376"/>
                    </a:lnTo>
                    <a:lnTo>
                      <a:pt x="558" y="369"/>
                    </a:lnTo>
                    <a:lnTo>
                      <a:pt x="560" y="363"/>
                    </a:lnTo>
                    <a:lnTo>
                      <a:pt x="562" y="357"/>
                    </a:lnTo>
                    <a:lnTo>
                      <a:pt x="563" y="350"/>
                    </a:lnTo>
                    <a:lnTo>
                      <a:pt x="564" y="344"/>
                    </a:lnTo>
                    <a:lnTo>
                      <a:pt x="565" y="337"/>
                    </a:lnTo>
                    <a:lnTo>
                      <a:pt x="566" y="331"/>
                    </a:lnTo>
                    <a:lnTo>
                      <a:pt x="566" y="325"/>
                    </a:lnTo>
                    <a:lnTo>
                      <a:pt x="569" y="318"/>
                    </a:lnTo>
                    <a:lnTo>
                      <a:pt x="569" y="311"/>
                    </a:lnTo>
                    <a:lnTo>
                      <a:pt x="570" y="305"/>
                    </a:lnTo>
                    <a:lnTo>
                      <a:pt x="570" y="299"/>
                    </a:lnTo>
                    <a:lnTo>
                      <a:pt x="570" y="292"/>
                    </a:lnTo>
                    <a:lnTo>
                      <a:pt x="570" y="285"/>
                    </a:lnTo>
                    <a:lnTo>
                      <a:pt x="570" y="279"/>
                    </a:lnTo>
                    <a:lnTo>
                      <a:pt x="570" y="272"/>
                    </a:lnTo>
                    <a:lnTo>
                      <a:pt x="569" y="266"/>
                    </a:lnTo>
                    <a:lnTo>
                      <a:pt x="569" y="260"/>
                    </a:lnTo>
                    <a:lnTo>
                      <a:pt x="569" y="253"/>
                    </a:lnTo>
                    <a:lnTo>
                      <a:pt x="566" y="247"/>
                    </a:lnTo>
                    <a:lnTo>
                      <a:pt x="565" y="241"/>
                    </a:lnTo>
                    <a:lnTo>
                      <a:pt x="564" y="234"/>
                    </a:lnTo>
                    <a:lnTo>
                      <a:pt x="564" y="228"/>
                    </a:lnTo>
                    <a:lnTo>
                      <a:pt x="562" y="221"/>
                    </a:lnTo>
                    <a:lnTo>
                      <a:pt x="560" y="215"/>
                    </a:lnTo>
                    <a:lnTo>
                      <a:pt x="559" y="208"/>
                    </a:lnTo>
                    <a:lnTo>
                      <a:pt x="557" y="202"/>
                    </a:lnTo>
                    <a:lnTo>
                      <a:pt x="554" y="196"/>
                    </a:lnTo>
                    <a:lnTo>
                      <a:pt x="553" y="190"/>
                    </a:lnTo>
                    <a:lnTo>
                      <a:pt x="551" y="184"/>
                    </a:lnTo>
                    <a:lnTo>
                      <a:pt x="549" y="177"/>
                    </a:lnTo>
                    <a:lnTo>
                      <a:pt x="546" y="171"/>
                    </a:lnTo>
                    <a:lnTo>
                      <a:pt x="543" y="166"/>
                    </a:lnTo>
                    <a:lnTo>
                      <a:pt x="540" y="159"/>
                    </a:lnTo>
                    <a:lnTo>
                      <a:pt x="537" y="154"/>
                    </a:lnTo>
                    <a:lnTo>
                      <a:pt x="533" y="148"/>
                    </a:lnTo>
                    <a:lnTo>
                      <a:pt x="531" y="142"/>
                    </a:lnTo>
                    <a:lnTo>
                      <a:pt x="527" y="137"/>
                    </a:lnTo>
                    <a:lnTo>
                      <a:pt x="523" y="131"/>
                    </a:lnTo>
                    <a:lnTo>
                      <a:pt x="520" y="126"/>
                    </a:lnTo>
                    <a:lnTo>
                      <a:pt x="516" y="120"/>
                    </a:lnTo>
                    <a:lnTo>
                      <a:pt x="513" y="115"/>
                    </a:lnTo>
                    <a:lnTo>
                      <a:pt x="508" y="109"/>
                    </a:lnTo>
                    <a:lnTo>
                      <a:pt x="503" y="104"/>
                    </a:lnTo>
                    <a:lnTo>
                      <a:pt x="500" y="100"/>
                    </a:lnTo>
                    <a:lnTo>
                      <a:pt x="495" y="93"/>
                    </a:lnTo>
                    <a:lnTo>
                      <a:pt x="490" y="88"/>
                    </a:lnTo>
                    <a:lnTo>
                      <a:pt x="484" y="82"/>
                    </a:lnTo>
                    <a:lnTo>
                      <a:pt x="478" y="77"/>
                    </a:lnTo>
                    <a:lnTo>
                      <a:pt x="472" y="72"/>
                    </a:lnTo>
                    <a:lnTo>
                      <a:pt x="467" y="66"/>
                    </a:lnTo>
                    <a:lnTo>
                      <a:pt x="461" y="62"/>
                    </a:lnTo>
                    <a:lnTo>
                      <a:pt x="457" y="58"/>
                    </a:lnTo>
                    <a:lnTo>
                      <a:pt x="450" y="53"/>
                    </a:lnTo>
                    <a:lnTo>
                      <a:pt x="444" y="50"/>
                    </a:lnTo>
                    <a:lnTo>
                      <a:pt x="439" y="45"/>
                    </a:lnTo>
                    <a:lnTo>
                      <a:pt x="433" y="42"/>
                    </a:lnTo>
                    <a:lnTo>
                      <a:pt x="426" y="37"/>
                    </a:lnTo>
                    <a:lnTo>
                      <a:pt x="420" y="33"/>
                    </a:lnTo>
                    <a:lnTo>
                      <a:pt x="414" y="31"/>
                    </a:lnTo>
                    <a:lnTo>
                      <a:pt x="407" y="27"/>
                    </a:lnTo>
                    <a:lnTo>
                      <a:pt x="401" y="25"/>
                    </a:lnTo>
                    <a:lnTo>
                      <a:pt x="394" y="23"/>
                    </a:lnTo>
                    <a:lnTo>
                      <a:pt x="388" y="19"/>
                    </a:lnTo>
                    <a:lnTo>
                      <a:pt x="380" y="17"/>
                    </a:lnTo>
                    <a:lnTo>
                      <a:pt x="374" y="14"/>
                    </a:lnTo>
                    <a:lnTo>
                      <a:pt x="367" y="13"/>
                    </a:lnTo>
                    <a:lnTo>
                      <a:pt x="360" y="9"/>
                    </a:lnTo>
                    <a:lnTo>
                      <a:pt x="354" y="8"/>
                    </a:lnTo>
                    <a:lnTo>
                      <a:pt x="347" y="6"/>
                    </a:lnTo>
                    <a:lnTo>
                      <a:pt x="340" y="6"/>
                    </a:lnTo>
                    <a:lnTo>
                      <a:pt x="333" y="4"/>
                    </a:lnTo>
                    <a:lnTo>
                      <a:pt x="327" y="4"/>
                    </a:lnTo>
                    <a:lnTo>
                      <a:pt x="320" y="2"/>
                    </a:lnTo>
                    <a:lnTo>
                      <a:pt x="312" y="1"/>
                    </a:lnTo>
                    <a:lnTo>
                      <a:pt x="305" y="1"/>
                    </a:lnTo>
                    <a:lnTo>
                      <a:pt x="298" y="1"/>
                    </a:lnTo>
                    <a:lnTo>
                      <a:pt x="291" y="0"/>
                    </a:lnTo>
                    <a:lnTo>
                      <a:pt x="285" y="0"/>
                    </a:lnTo>
                    <a:lnTo>
                      <a:pt x="277" y="0"/>
                    </a:lnTo>
                    <a:lnTo>
                      <a:pt x="271" y="0"/>
                    </a:lnTo>
                    <a:lnTo>
                      <a:pt x="264" y="1"/>
                    </a:lnTo>
                    <a:lnTo>
                      <a:pt x="256" y="1"/>
                    </a:lnTo>
                    <a:lnTo>
                      <a:pt x="249" y="2"/>
                    </a:lnTo>
                    <a:lnTo>
                      <a:pt x="242" y="4"/>
                    </a:lnTo>
                    <a:lnTo>
                      <a:pt x="235" y="5"/>
                    </a:lnTo>
                    <a:lnTo>
                      <a:pt x="229" y="6"/>
                    </a:lnTo>
                    <a:lnTo>
                      <a:pt x="221" y="7"/>
                    </a:lnTo>
                    <a:lnTo>
                      <a:pt x="215" y="8"/>
                    </a:lnTo>
                    <a:lnTo>
                      <a:pt x="209" y="11"/>
                    </a:lnTo>
                    <a:lnTo>
                      <a:pt x="202" y="13"/>
                    </a:lnTo>
                    <a:lnTo>
                      <a:pt x="194" y="14"/>
                    </a:lnTo>
                    <a:lnTo>
                      <a:pt x="187" y="18"/>
                    </a:lnTo>
                    <a:lnTo>
                      <a:pt x="181" y="19"/>
                    </a:lnTo>
                    <a:lnTo>
                      <a:pt x="174" y="23"/>
                    </a:lnTo>
                    <a:lnTo>
                      <a:pt x="168" y="25"/>
                    </a:lnTo>
                    <a:lnTo>
                      <a:pt x="161" y="27"/>
                    </a:lnTo>
                    <a:lnTo>
                      <a:pt x="155" y="31"/>
                    </a:lnTo>
                    <a:lnTo>
                      <a:pt x="149" y="34"/>
                    </a:lnTo>
                    <a:lnTo>
                      <a:pt x="143" y="38"/>
                    </a:lnTo>
                    <a:lnTo>
                      <a:pt x="136" y="42"/>
                    </a:lnTo>
                    <a:lnTo>
                      <a:pt x="130" y="46"/>
                    </a:lnTo>
                    <a:lnTo>
                      <a:pt x="124" y="50"/>
                    </a:lnTo>
                    <a:lnTo>
                      <a:pt x="118" y="53"/>
                    </a:lnTo>
                    <a:lnTo>
                      <a:pt x="112" y="58"/>
                    </a:lnTo>
                    <a:lnTo>
                      <a:pt x="106" y="62"/>
                    </a:lnTo>
                    <a:lnTo>
                      <a:pt x="101" y="66"/>
                    </a:lnTo>
                    <a:lnTo>
                      <a:pt x="95" y="71"/>
                    </a:lnTo>
                    <a:lnTo>
                      <a:pt x="91" y="77"/>
                    </a:lnTo>
                    <a:lnTo>
                      <a:pt x="87" y="80"/>
                    </a:lnTo>
                    <a:lnTo>
                      <a:pt x="83" y="83"/>
                    </a:lnTo>
                    <a:lnTo>
                      <a:pt x="80" y="87"/>
                    </a:lnTo>
                    <a:lnTo>
                      <a:pt x="78" y="89"/>
                    </a:lnTo>
                    <a:lnTo>
                      <a:pt x="74" y="93"/>
                    </a:lnTo>
                    <a:lnTo>
                      <a:pt x="70" y="97"/>
                    </a:lnTo>
                    <a:lnTo>
                      <a:pt x="68" y="100"/>
                    </a:lnTo>
                    <a:lnTo>
                      <a:pt x="66" y="103"/>
                    </a:lnTo>
                    <a:lnTo>
                      <a:pt x="63" y="107"/>
                    </a:lnTo>
                    <a:lnTo>
                      <a:pt x="60" y="110"/>
                    </a:lnTo>
                    <a:lnTo>
                      <a:pt x="57" y="114"/>
                    </a:lnTo>
                    <a:lnTo>
                      <a:pt x="55" y="118"/>
                    </a:lnTo>
                    <a:lnTo>
                      <a:pt x="51" y="121"/>
                    </a:lnTo>
                    <a:lnTo>
                      <a:pt x="50" y="126"/>
                    </a:lnTo>
                    <a:lnTo>
                      <a:pt x="47" y="129"/>
                    </a:lnTo>
                    <a:lnTo>
                      <a:pt x="45" y="133"/>
                    </a:lnTo>
                    <a:lnTo>
                      <a:pt x="43" y="137"/>
                    </a:lnTo>
                    <a:lnTo>
                      <a:pt x="41" y="140"/>
                    </a:lnTo>
                    <a:lnTo>
                      <a:pt x="38" y="144"/>
                    </a:lnTo>
                    <a:lnTo>
                      <a:pt x="36" y="147"/>
                    </a:lnTo>
                    <a:lnTo>
                      <a:pt x="33" y="151"/>
                    </a:lnTo>
                    <a:lnTo>
                      <a:pt x="32" y="154"/>
                    </a:lnTo>
                    <a:lnTo>
                      <a:pt x="31" y="159"/>
                    </a:lnTo>
                    <a:lnTo>
                      <a:pt x="29" y="163"/>
                    </a:lnTo>
                    <a:lnTo>
                      <a:pt x="26" y="166"/>
                    </a:lnTo>
                    <a:lnTo>
                      <a:pt x="25" y="170"/>
                    </a:lnTo>
                    <a:lnTo>
                      <a:pt x="23" y="173"/>
                    </a:lnTo>
                    <a:lnTo>
                      <a:pt x="21" y="178"/>
                    </a:lnTo>
                    <a:lnTo>
                      <a:pt x="19" y="182"/>
                    </a:lnTo>
                    <a:lnTo>
                      <a:pt x="18" y="186"/>
                    </a:lnTo>
                    <a:lnTo>
                      <a:pt x="17" y="190"/>
                    </a:lnTo>
                    <a:lnTo>
                      <a:pt x="16" y="195"/>
                    </a:lnTo>
                    <a:lnTo>
                      <a:pt x="14" y="197"/>
                    </a:lnTo>
                    <a:lnTo>
                      <a:pt x="13" y="202"/>
                    </a:lnTo>
                    <a:lnTo>
                      <a:pt x="12" y="205"/>
                    </a:lnTo>
                    <a:lnTo>
                      <a:pt x="11" y="210"/>
                    </a:lnTo>
                    <a:lnTo>
                      <a:pt x="10" y="214"/>
                    </a:lnTo>
                    <a:lnTo>
                      <a:pt x="8" y="218"/>
                    </a:lnTo>
                    <a:lnTo>
                      <a:pt x="7" y="222"/>
                    </a:lnTo>
                    <a:lnTo>
                      <a:pt x="7" y="227"/>
                    </a:lnTo>
                    <a:lnTo>
                      <a:pt x="6" y="230"/>
                    </a:lnTo>
                    <a:lnTo>
                      <a:pt x="5" y="234"/>
                    </a:lnTo>
                    <a:lnTo>
                      <a:pt x="4" y="239"/>
                    </a:lnTo>
                    <a:lnTo>
                      <a:pt x="4" y="243"/>
                    </a:lnTo>
                    <a:lnTo>
                      <a:pt x="4" y="247"/>
                    </a:lnTo>
                    <a:lnTo>
                      <a:pt x="2" y="252"/>
                    </a:lnTo>
                    <a:lnTo>
                      <a:pt x="1" y="255"/>
                    </a:lnTo>
                    <a:lnTo>
                      <a:pt x="1" y="260"/>
                    </a:lnTo>
                    <a:lnTo>
                      <a:pt x="1" y="265"/>
                    </a:lnTo>
                    <a:lnTo>
                      <a:pt x="1" y="269"/>
                    </a:lnTo>
                    <a:lnTo>
                      <a:pt x="0" y="273"/>
                    </a:lnTo>
                    <a:lnTo>
                      <a:pt x="0" y="277"/>
                    </a:lnTo>
                    <a:lnTo>
                      <a:pt x="0" y="281"/>
                    </a:lnTo>
                    <a:lnTo>
                      <a:pt x="0" y="285"/>
                    </a:lnTo>
                    <a:lnTo>
                      <a:pt x="0" y="290"/>
                    </a:lnTo>
                    <a:lnTo>
                      <a:pt x="0" y="294"/>
                    </a:lnTo>
                    <a:lnTo>
                      <a:pt x="0" y="299"/>
                    </a:lnTo>
                    <a:lnTo>
                      <a:pt x="0" y="304"/>
                    </a:lnTo>
                    <a:lnTo>
                      <a:pt x="0" y="307"/>
                    </a:lnTo>
                    <a:lnTo>
                      <a:pt x="0" y="312"/>
                    </a:lnTo>
                    <a:lnTo>
                      <a:pt x="0" y="317"/>
                    </a:lnTo>
                    <a:lnTo>
                      <a:pt x="1" y="321"/>
                    </a:lnTo>
                    <a:lnTo>
                      <a:pt x="1" y="325"/>
                    </a:lnTo>
                    <a:lnTo>
                      <a:pt x="1" y="330"/>
                    </a:lnTo>
                    <a:lnTo>
                      <a:pt x="2" y="334"/>
                    </a:lnTo>
                    <a:lnTo>
                      <a:pt x="4" y="337"/>
                    </a:lnTo>
                    <a:lnTo>
                      <a:pt x="4" y="340"/>
                    </a:lnTo>
                    <a:lnTo>
                      <a:pt x="5" y="343"/>
                    </a:lnTo>
                    <a:lnTo>
                      <a:pt x="5" y="347"/>
                    </a:lnTo>
                    <a:lnTo>
                      <a:pt x="6" y="350"/>
                    </a:lnTo>
                    <a:lnTo>
                      <a:pt x="7" y="354"/>
                    </a:lnTo>
                    <a:lnTo>
                      <a:pt x="8" y="357"/>
                    </a:lnTo>
                    <a:lnTo>
                      <a:pt x="8" y="360"/>
                    </a:lnTo>
                    <a:lnTo>
                      <a:pt x="10" y="363"/>
                    </a:lnTo>
                    <a:lnTo>
                      <a:pt x="11" y="367"/>
                    </a:lnTo>
                    <a:lnTo>
                      <a:pt x="12" y="370"/>
                    </a:lnTo>
                    <a:lnTo>
                      <a:pt x="13" y="373"/>
                    </a:lnTo>
                    <a:lnTo>
                      <a:pt x="14" y="378"/>
                    </a:lnTo>
                    <a:lnTo>
                      <a:pt x="16" y="380"/>
                    </a:lnTo>
                    <a:lnTo>
                      <a:pt x="17" y="383"/>
                    </a:lnTo>
                    <a:lnTo>
                      <a:pt x="18" y="387"/>
                    </a:lnTo>
                    <a:lnTo>
                      <a:pt x="19" y="391"/>
                    </a:lnTo>
                    <a:lnTo>
                      <a:pt x="20" y="393"/>
                    </a:lnTo>
                    <a:lnTo>
                      <a:pt x="21" y="397"/>
                    </a:lnTo>
                    <a:lnTo>
                      <a:pt x="23" y="400"/>
                    </a:lnTo>
                    <a:lnTo>
                      <a:pt x="26" y="404"/>
                    </a:lnTo>
                    <a:lnTo>
                      <a:pt x="27" y="406"/>
                    </a:lnTo>
                    <a:lnTo>
                      <a:pt x="29" y="411"/>
                    </a:lnTo>
                    <a:lnTo>
                      <a:pt x="31" y="413"/>
                    </a:lnTo>
                    <a:lnTo>
                      <a:pt x="32" y="417"/>
                    </a:lnTo>
                    <a:lnTo>
                      <a:pt x="33" y="419"/>
                    </a:lnTo>
                    <a:lnTo>
                      <a:pt x="36" y="423"/>
                    </a:lnTo>
                    <a:lnTo>
                      <a:pt x="37" y="425"/>
                    </a:lnTo>
                    <a:lnTo>
                      <a:pt x="38" y="429"/>
                    </a:lnTo>
                    <a:lnTo>
                      <a:pt x="41" y="432"/>
                    </a:lnTo>
                    <a:lnTo>
                      <a:pt x="43" y="434"/>
                    </a:lnTo>
                    <a:lnTo>
                      <a:pt x="45" y="438"/>
                    </a:lnTo>
                    <a:lnTo>
                      <a:pt x="47" y="442"/>
                    </a:lnTo>
                    <a:lnTo>
                      <a:pt x="49" y="444"/>
                    </a:lnTo>
                    <a:lnTo>
                      <a:pt x="51" y="448"/>
                    </a:lnTo>
                    <a:lnTo>
                      <a:pt x="54" y="451"/>
                    </a:lnTo>
                    <a:lnTo>
                      <a:pt x="56" y="453"/>
                    </a:lnTo>
                    <a:lnTo>
                      <a:pt x="57" y="456"/>
                    </a:lnTo>
                    <a:lnTo>
                      <a:pt x="60" y="459"/>
                    </a:lnTo>
                    <a:lnTo>
                      <a:pt x="63" y="462"/>
                    </a:lnTo>
                    <a:lnTo>
                      <a:pt x="64" y="465"/>
                    </a:lnTo>
                    <a:lnTo>
                      <a:pt x="68" y="468"/>
                    </a:lnTo>
                    <a:lnTo>
                      <a:pt x="69" y="471"/>
                    </a:lnTo>
                    <a:lnTo>
                      <a:pt x="72" y="474"/>
                    </a:lnTo>
                    <a:lnTo>
                      <a:pt x="74" y="476"/>
                    </a:lnTo>
                    <a:lnTo>
                      <a:pt x="78" y="478"/>
                    </a:lnTo>
                    <a:lnTo>
                      <a:pt x="80" y="482"/>
                    </a:lnTo>
                    <a:lnTo>
                      <a:pt x="82" y="484"/>
                    </a:lnTo>
                    <a:lnTo>
                      <a:pt x="85" y="487"/>
                    </a:lnTo>
                    <a:lnTo>
                      <a:pt x="88" y="489"/>
                    </a:lnTo>
                    <a:lnTo>
                      <a:pt x="91" y="491"/>
                    </a:lnTo>
                    <a:lnTo>
                      <a:pt x="93" y="494"/>
                    </a:lnTo>
                    <a:lnTo>
                      <a:pt x="97" y="497"/>
                    </a:lnTo>
                    <a:lnTo>
                      <a:pt x="99" y="500"/>
                    </a:lnTo>
                    <a:lnTo>
                      <a:pt x="103" y="502"/>
                    </a:lnTo>
                    <a:lnTo>
                      <a:pt x="105" y="505"/>
                    </a:lnTo>
                    <a:lnTo>
                      <a:pt x="109" y="507"/>
                    </a:lnTo>
                    <a:lnTo>
                      <a:pt x="112" y="508"/>
                    </a:lnTo>
                    <a:lnTo>
                      <a:pt x="116" y="512"/>
                    </a:lnTo>
                    <a:lnTo>
                      <a:pt x="118" y="513"/>
                    </a:lnTo>
                    <a:lnTo>
                      <a:pt x="122" y="515"/>
                    </a:lnTo>
                    <a:lnTo>
                      <a:pt x="124" y="518"/>
                    </a:lnTo>
                    <a:lnTo>
                      <a:pt x="128" y="520"/>
                    </a:lnTo>
                    <a:lnTo>
                      <a:pt x="130" y="521"/>
                    </a:lnTo>
                    <a:lnTo>
                      <a:pt x="131" y="522"/>
                    </a:lnTo>
                    <a:lnTo>
                      <a:pt x="134" y="525"/>
                    </a:lnTo>
                    <a:lnTo>
                      <a:pt x="136" y="526"/>
                    </a:lnTo>
                    <a:lnTo>
                      <a:pt x="138" y="527"/>
                    </a:lnTo>
                    <a:lnTo>
                      <a:pt x="141" y="529"/>
                    </a:lnTo>
                    <a:lnTo>
                      <a:pt x="143" y="531"/>
                    </a:lnTo>
                    <a:lnTo>
                      <a:pt x="145" y="532"/>
                    </a:lnTo>
                    <a:lnTo>
                      <a:pt x="148" y="532"/>
                    </a:lnTo>
                    <a:lnTo>
                      <a:pt x="149" y="534"/>
                    </a:lnTo>
                    <a:lnTo>
                      <a:pt x="151" y="535"/>
                    </a:lnTo>
                    <a:lnTo>
                      <a:pt x="154" y="537"/>
                    </a:lnTo>
                    <a:lnTo>
                      <a:pt x="155" y="537"/>
                    </a:lnTo>
                    <a:lnTo>
                      <a:pt x="159" y="539"/>
                    </a:lnTo>
                    <a:lnTo>
                      <a:pt x="160" y="540"/>
                    </a:lnTo>
                    <a:lnTo>
                      <a:pt x="162" y="541"/>
                    </a:lnTo>
                    <a:lnTo>
                      <a:pt x="165" y="541"/>
                    </a:lnTo>
                    <a:lnTo>
                      <a:pt x="168" y="543"/>
                    </a:lnTo>
                    <a:lnTo>
                      <a:pt x="169" y="544"/>
                    </a:lnTo>
                    <a:lnTo>
                      <a:pt x="172" y="545"/>
                    </a:lnTo>
                    <a:lnTo>
                      <a:pt x="174" y="546"/>
                    </a:lnTo>
                    <a:lnTo>
                      <a:pt x="176" y="546"/>
                    </a:lnTo>
                    <a:lnTo>
                      <a:pt x="179" y="547"/>
                    </a:lnTo>
                    <a:lnTo>
                      <a:pt x="181" y="548"/>
                    </a:lnTo>
                    <a:lnTo>
                      <a:pt x="184" y="550"/>
                    </a:lnTo>
                    <a:lnTo>
                      <a:pt x="186" y="550"/>
                    </a:lnTo>
                    <a:lnTo>
                      <a:pt x="188" y="551"/>
                    </a:lnTo>
                    <a:lnTo>
                      <a:pt x="191" y="553"/>
                    </a:lnTo>
                    <a:lnTo>
                      <a:pt x="193" y="553"/>
                    </a:lnTo>
                    <a:lnTo>
                      <a:pt x="196" y="554"/>
                    </a:lnTo>
                    <a:lnTo>
                      <a:pt x="199" y="554"/>
                    </a:lnTo>
                    <a:lnTo>
                      <a:pt x="202" y="556"/>
                    </a:lnTo>
                    <a:lnTo>
                      <a:pt x="204" y="556"/>
                    </a:lnTo>
                    <a:lnTo>
                      <a:pt x="206" y="557"/>
                    </a:lnTo>
                    <a:lnTo>
                      <a:pt x="209" y="558"/>
                    </a:lnTo>
                    <a:lnTo>
                      <a:pt x="211" y="558"/>
                    </a:lnTo>
                    <a:lnTo>
                      <a:pt x="213" y="558"/>
                    </a:lnTo>
                    <a:lnTo>
                      <a:pt x="216" y="559"/>
                    </a:lnTo>
                    <a:lnTo>
                      <a:pt x="218" y="559"/>
                    </a:lnTo>
                    <a:lnTo>
                      <a:pt x="221" y="560"/>
                    </a:lnTo>
                    <a:lnTo>
                      <a:pt x="223" y="560"/>
                    </a:lnTo>
                    <a:lnTo>
                      <a:pt x="225" y="560"/>
                    </a:lnTo>
                    <a:lnTo>
                      <a:pt x="229" y="562"/>
                    </a:lnTo>
                    <a:lnTo>
                      <a:pt x="230" y="563"/>
                    </a:lnTo>
                    <a:lnTo>
                      <a:pt x="234" y="563"/>
                    </a:lnTo>
                    <a:lnTo>
                      <a:pt x="235" y="563"/>
                    </a:lnTo>
                    <a:lnTo>
                      <a:pt x="238" y="563"/>
                    </a:lnTo>
                    <a:lnTo>
                      <a:pt x="241" y="564"/>
                    </a:lnTo>
                    <a:lnTo>
                      <a:pt x="243" y="564"/>
                    </a:lnTo>
                    <a:lnTo>
                      <a:pt x="246" y="564"/>
                    </a:lnTo>
                    <a:lnTo>
                      <a:pt x="248" y="565"/>
                    </a:lnTo>
                    <a:lnTo>
                      <a:pt x="252" y="565"/>
                    </a:lnTo>
                    <a:lnTo>
                      <a:pt x="254" y="565"/>
                    </a:lnTo>
                    <a:lnTo>
                      <a:pt x="256" y="565"/>
                    </a:lnTo>
                    <a:lnTo>
                      <a:pt x="260" y="565"/>
                    </a:lnTo>
                    <a:lnTo>
                      <a:pt x="262" y="566"/>
                    </a:lnTo>
                    <a:lnTo>
                      <a:pt x="265" y="566"/>
                    </a:lnTo>
                    <a:lnTo>
                      <a:pt x="267" y="566"/>
                    </a:lnTo>
                    <a:lnTo>
                      <a:pt x="269" y="567"/>
                    </a:lnTo>
                    <a:lnTo>
                      <a:pt x="272" y="567"/>
                    </a:lnTo>
                    <a:lnTo>
                      <a:pt x="275" y="567"/>
                    </a:lnTo>
                    <a:lnTo>
                      <a:pt x="278" y="567"/>
                    </a:lnTo>
                    <a:lnTo>
                      <a:pt x="280" y="567"/>
                    </a:lnTo>
                    <a:lnTo>
                      <a:pt x="284" y="567"/>
                    </a:lnTo>
                    <a:lnTo>
                      <a:pt x="284" y="565"/>
                    </a:lnTo>
                    <a:lnTo>
                      <a:pt x="284" y="563"/>
                    </a:lnTo>
                    <a:lnTo>
                      <a:pt x="284" y="560"/>
                    </a:lnTo>
                    <a:lnTo>
                      <a:pt x="283" y="559"/>
                    </a:lnTo>
                    <a:lnTo>
                      <a:pt x="283" y="557"/>
                    </a:lnTo>
                    <a:lnTo>
                      <a:pt x="283" y="556"/>
                    </a:lnTo>
                    <a:lnTo>
                      <a:pt x="281" y="554"/>
                    </a:lnTo>
                    <a:lnTo>
                      <a:pt x="281" y="553"/>
                    </a:lnTo>
                    <a:lnTo>
                      <a:pt x="281" y="551"/>
                    </a:lnTo>
                    <a:lnTo>
                      <a:pt x="281" y="550"/>
                    </a:lnTo>
                    <a:lnTo>
                      <a:pt x="280" y="548"/>
                    </a:lnTo>
                    <a:lnTo>
                      <a:pt x="280" y="546"/>
                    </a:lnTo>
                    <a:lnTo>
                      <a:pt x="280" y="545"/>
                    </a:lnTo>
                    <a:lnTo>
                      <a:pt x="280" y="544"/>
                    </a:lnTo>
                    <a:lnTo>
                      <a:pt x="280" y="541"/>
                    </a:lnTo>
                    <a:lnTo>
                      <a:pt x="280" y="540"/>
                    </a:lnTo>
                    <a:lnTo>
                      <a:pt x="280" y="539"/>
                    </a:lnTo>
                    <a:lnTo>
                      <a:pt x="280" y="537"/>
                    </a:lnTo>
                    <a:lnTo>
                      <a:pt x="280" y="535"/>
                    </a:lnTo>
                    <a:lnTo>
                      <a:pt x="279" y="534"/>
                    </a:lnTo>
                    <a:lnTo>
                      <a:pt x="279" y="532"/>
                    </a:lnTo>
                    <a:lnTo>
                      <a:pt x="279" y="531"/>
                    </a:lnTo>
                    <a:lnTo>
                      <a:pt x="279" y="529"/>
                    </a:lnTo>
                    <a:lnTo>
                      <a:pt x="279" y="527"/>
                    </a:lnTo>
                    <a:lnTo>
                      <a:pt x="279" y="526"/>
                    </a:lnTo>
                    <a:lnTo>
                      <a:pt x="278" y="524"/>
                    </a:lnTo>
                    <a:lnTo>
                      <a:pt x="278" y="522"/>
                    </a:lnTo>
                    <a:lnTo>
                      <a:pt x="278" y="521"/>
                    </a:lnTo>
                    <a:lnTo>
                      <a:pt x="278" y="520"/>
                    </a:lnTo>
                    <a:lnTo>
                      <a:pt x="277" y="518"/>
                    </a:lnTo>
                    <a:lnTo>
                      <a:pt x="277" y="516"/>
                    </a:lnTo>
                    <a:lnTo>
                      <a:pt x="277" y="515"/>
                    </a:lnTo>
                    <a:lnTo>
                      <a:pt x="277" y="513"/>
                    </a:lnTo>
                    <a:lnTo>
                      <a:pt x="277" y="512"/>
                    </a:lnTo>
                    <a:lnTo>
                      <a:pt x="277" y="510"/>
                    </a:lnTo>
                    <a:lnTo>
                      <a:pt x="277" y="509"/>
                    </a:lnTo>
                    <a:lnTo>
                      <a:pt x="277" y="508"/>
                    </a:lnTo>
                    <a:lnTo>
                      <a:pt x="275" y="507"/>
                    </a:lnTo>
                    <a:lnTo>
                      <a:pt x="275" y="506"/>
                    </a:lnTo>
                    <a:lnTo>
                      <a:pt x="275" y="505"/>
                    </a:lnTo>
                    <a:lnTo>
                      <a:pt x="275" y="503"/>
                    </a:lnTo>
                    <a:lnTo>
                      <a:pt x="275" y="502"/>
                    </a:lnTo>
                    <a:lnTo>
                      <a:pt x="274" y="500"/>
                    </a:lnTo>
                    <a:lnTo>
                      <a:pt x="274" y="499"/>
                    </a:lnTo>
                    <a:lnTo>
                      <a:pt x="274" y="497"/>
                    </a:lnTo>
                    <a:lnTo>
                      <a:pt x="271" y="497"/>
                    </a:lnTo>
                    <a:lnTo>
                      <a:pt x="267" y="497"/>
                    </a:lnTo>
                    <a:lnTo>
                      <a:pt x="265" y="497"/>
                    </a:lnTo>
                    <a:lnTo>
                      <a:pt x="262" y="497"/>
                    </a:lnTo>
                    <a:lnTo>
                      <a:pt x="259" y="497"/>
                    </a:lnTo>
                    <a:lnTo>
                      <a:pt x="256" y="497"/>
                    </a:lnTo>
                    <a:lnTo>
                      <a:pt x="253" y="496"/>
                    </a:lnTo>
                    <a:lnTo>
                      <a:pt x="250" y="496"/>
                    </a:lnTo>
                    <a:lnTo>
                      <a:pt x="247" y="496"/>
                    </a:lnTo>
                    <a:lnTo>
                      <a:pt x="243" y="495"/>
                    </a:lnTo>
                    <a:lnTo>
                      <a:pt x="241" y="494"/>
                    </a:lnTo>
                    <a:lnTo>
                      <a:pt x="238" y="494"/>
                    </a:lnTo>
                    <a:lnTo>
                      <a:pt x="235" y="494"/>
                    </a:lnTo>
                    <a:lnTo>
                      <a:pt x="234" y="494"/>
                    </a:lnTo>
                    <a:lnTo>
                      <a:pt x="230" y="493"/>
                    </a:lnTo>
                    <a:lnTo>
                      <a:pt x="228" y="493"/>
                    </a:lnTo>
                    <a:lnTo>
                      <a:pt x="225" y="491"/>
                    </a:lnTo>
                    <a:lnTo>
                      <a:pt x="222" y="490"/>
                    </a:lnTo>
                    <a:lnTo>
                      <a:pt x="219" y="490"/>
                    </a:lnTo>
                    <a:lnTo>
                      <a:pt x="216" y="489"/>
                    </a:lnTo>
                    <a:lnTo>
                      <a:pt x="213" y="489"/>
                    </a:lnTo>
                    <a:lnTo>
                      <a:pt x="211" y="488"/>
                    </a:lnTo>
                    <a:lnTo>
                      <a:pt x="209" y="488"/>
                    </a:lnTo>
                    <a:lnTo>
                      <a:pt x="206" y="487"/>
                    </a:lnTo>
                    <a:lnTo>
                      <a:pt x="204" y="486"/>
                    </a:lnTo>
                    <a:lnTo>
                      <a:pt x="202" y="484"/>
                    </a:lnTo>
                    <a:lnTo>
                      <a:pt x="199" y="484"/>
                    </a:lnTo>
                    <a:lnTo>
                      <a:pt x="197" y="483"/>
                    </a:lnTo>
                    <a:lnTo>
                      <a:pt x="193" y="482"/>
                    </a:lnTo>
                    <a:lnTo>
                      <a:pt x="191" y="481"/>
                    </a:lnTo>
                    <a:lnTo>
                      <a:pt x="188" y="480"/>
                    </a:lnTo>
                    <a:lnTo>
                      <a:pt x="186" y="480"/>
                    </a:lnTo>
                    <a:lnTo>
                      <a:pt x="184" y="478"/>
                    </a:lnTo>
                    <a:lnTo>
                      <a:pt x="181" y="476"/>
                    </a:lnTo>
                    <a:lnTo>
                      <a:pt x="179" y="475"/>
                    </a:lnTo>
                    <a:lnTo>
                      <a:pt x="176" y="474"/>
                    </a:lnTo>
                    <a:lnTo>
                      <a:pt x="174" y="472"/>
                    </a:lnTo>
                    <a:lnTo>
                      <a:pt x="172" y="471"/>
                    </a:lnTo>
                    <a:lnTo>
                      <a:pt x="169" y="470"/>
                    </a:lnTo>
                    <a:lnTo>
                      <a:pt x="167" y="468"/>
                    </a:lnTo>
                    <a:lnTo>
                      <a:pt x="165" y="467"/>
                    </a:lnTo>
                    <a:lnTo>
                      <a:pt x="162" y="465"/>
                    </a:lnTo>
                    <a:lnTo>
                      <a:pt x="160" y="463"/>
                    </a:lnTo>
                    <a:lnTo>
                      <a:pt x="157" y="462"/>
                    </a:lnTo>
                    <a:lnTo>
                      <a:pt x="155" y="461"/>
                    </a:lnTo>
                    <a:lnTo>
                      <a:pt x="153" y="459"/>
                    </a:lnTo>
                    <a:lnTo>
                      <a:pt x="150" y="457"/>
                    </a:lnTo>
                    <a:lnTo>
                      <a:pt x="149" y="456"/>
                    </a:lnTo>
                    <a:lnTo>
                      <a:pt x="145" y="453"/>
                    </a:lnTo>
                    <a:lnTo>
                      <a:pt x="144" y="451"/>
                    </a:lnTo>
                    <a:lnTo>
                      <a:pt x="142" y="450"/>
                    </a:lnTo>
                    <a:lnTo>
                      <a:pt x="140" y="448"/>
                    </a:lnTo>
                    <a:lnTo>
                      <a:pt x="136" y="446"/>
                    </a:lnTo>
                    <a:lnTo>
                      <a:pt x="135" y="444"/>
                    </a:lnTo>
                    <a:lnTo>
                      <a:pt x="132" y="442"/>
                    </a:lnTo>
                    <a:lnTo>
                      <a:pt x="130" y="440"/>
                    </a:lnTo>
                    <a:lnTo>
                      <a:pt x="128" y="438"/>
                    </a:lnTo>
                    <a:lnTo>
                      <a:pt x="125" y="434"/>
                    </a:lnTo>
                    <a:lnTo>
                      <a:pt x="124" y="433"/>
                    </a:lnTo>
                    <a:lnTo>
                      <a:pt x="122" y="432"/>
                    </a:lnTo>
                    <a:lnTo>
                      <a:pt x="119" y="429"/>
                    </a:lnTo>
                    <a:lnTo>
                      <a:pt x="117" y="427"/>
                    </a:lnTo>
                    <a:lnTo>
                      <a:pt x="114" y="425"/>
                    </a:lnTo>
                    <a:lnTo>
                      <a:pt x="112" y="423"/>
                    </a:lnTo>
                    <a:lnTo>
                      <a:pt x="107" y="418"/>
                    </a:lnTo>
                    <a:lnTo>
                      <a:pt x="104" y="413"/>
                    </a:lnTo>
                    <a:lnTo>
                      <a:pt x="100" y="408"/>
                    </a:lnTo>
                    <a:lnTo>
                      <a:pt x="97" y="404"/>
                    </a:lnTo>
                    <a:lnTo>
                      <a:pt x="93" y="399"/>
                    </a:lnTo>
                    <a:lnTo>
                      <a:pt x="89" y="393"/>
                    </a:lnTo>
                    <a:lnTo>
                      <a:pt x="86" y="388"/>
                    </a:lnTo>
                    <a:lnTo>
                      <a:pt x="83" y="383"/>
                    </a:lnTo>
                    <a:lnTo>
                      <a:pt x="79" y="378"/>
                    </a:lnTo>
                    <a:lnTo>
                      <a:pt x="76" y="373"/>
                    </a:lnTo>
                    <a:lnTo>
                      <a:pt x="74" y="367"/>
                    </a:lnTo>
                    <a:lnTo>
                      <a:pt x="70" y="362"/>
                    </a:lnTo>
                    <a:lnTo>
                      <a:pt x="68" y="357"/>
                    </a:lnTo>
                    <a:lnTo>
                      <a:pt x="66" y="350"/>
                    </a:lnTo>
                    <a:lnTo>
                      <a:pt x="63" y="345"/>
                    </a:lnTo>
                    <a:lnTo>
                      <a:pt x="61" y="341"/>
                    </a:lnTo>
                    <a:lnTo>
                      <a:pt x="60" y="335"/>
                    </a:lnTo>
                    <a:lnTo>
                      <a:pt x="57" y="330"/>
                    </a:lnTo>
                    <a:lnTo>
                      <a:pt x="56" y="323"/>
                    </a:lnTo>
                    <a:lnTo>
                      <a:pt x="55" y="317"/>
                    </a:lnTo>
                    <a:lnTo>
                      <a:pt x="51" y="312"/>
                    </a:lnTo>
                    <a:lnTo>
                      <a:pt x="50" y="306"/>
                    </a:lnTo>
                    <a:lnTo>
                      <a:pt x="50" y="300"/>
                    </a:lnTo>
                    <a:lnTo>
                      <a:pt x="49" y="294"/>
                    </a:lnTo>
                    <a:lnTo>
                      <a:pt x="48" y="288"/>
                    </a:lnTo>
                    <a:lnTo>
                      <a:pt x="47" y="284"/>
                    </a:lnTo>
                    <a:lnTo>
                      <a:pt x="47" y="277"/>
                    </a:lnTo>
                    <a:lnTo>
                      <a:pt x="45" y="272"/>
                    </a:lnTo>
                    <a:lnTo>
                      <a:pt x="45" y="266"/>
                    </a:lnTo>
                    <a:lnTo>
                      <a:pt x="45" y="260"/>
                    </a:lnTo>
                    <a:lnTo>
                      <a:pt x="45" y="254"/>
                    </a:lnTo>
                    <a:lnTo>
                      <a:pt x="45" y="248"/>
                    </a:lnTo>
                    <a:lnTo>
                      <a:pt x="45" y="242"/>
                    </a:lnTo>
                    <a:lnTo>
                      <a:pt x="45" y="236"/>
                    </a:lnTo>
                    <a:lnTo>
                      <a:pt x="47" y="231"/>
                    </a:lnTo>
                    <a:lnTo>
                      <a:pt x="47" y="224"/>
                    </a:lnTo>
                    <a:lnTo>
                      <a:pt x="47" y="220"/>
                    </a:lnTo>
                    <a:lnTo>
                      <a:pt x="49" y="214"/>
                    </a:lnTo>
                    <a:lnTo>
                      <a:pt x="49" y="208"/>
                    </a:lnTo>
                    <a:lnTo>
                      <a:pt x="50" y="202"/>
                    </a:lnTo>
                    <a:lnTo>
                      <a:pt x="51" y="196"/>
                    </a:lnTo>
                    <a:lnTo>
                      <a:pt x="54" y="191"/>
                    </a:lnTo>
                    <a:lnTo>
                      <a:pt x="55" y="185"/>
                    </a:lnTo>
                    <a:lnTo>
                      <a:pt x="57" y="179"/>
                    </a:lnTo>
                    <a:lnTo>
                      <a:pt x="60" y="173"/>
                    </a:lnTo>
                    <a:lnTo>
                      <a:pt x="61" y="169"/>
                    </a:lnTo>
                    <a:lnTo>
                      <a:pt x="63" y="164"/>
                    </a:lnTo>
                    <a:lnTo>
                      <a:pt x="66" y="158"/>
                    </a:lnTo>
                    <a:lnTo>
                      <a:pt x="68" y="153"/>
                    </a:lnTo>
                    <a:lnTo>
                      <a:pt x="70" y="147"/>
                    </a:lnTo>
                    <a:lnTo>
                      <a:pt x="74" y="141"/>
                    </a:lnTo>
                    <a:lnTo>
                      <a:pt x="76" y="137"/>
                    </a:lnTo>
                    <a:lnTo>
                      <a:pt x="80" y="132"/>
                    </a:lnTo>
                    <a:lnTo>
                      <a:pt x="83" y="127"/>
                    </a:lnTo>
                    <a:lnTo>
                      <a:pt x="87" y="122"/>
                    </a:lnTo>
                    <a:lnTo>
                      <a:pt x="91" y="118"/>
                    </a:lnTo>
                    <a:lnTo>
                      <a:pt x="94" y="113"/>
                    </a:lnTo>
                    <a:lnTo>
                      <a:pt x="98" y="108"/>
                    </a:lnTo>
                    <a:lnTo>
                      <a:pt x="103" y="103"/>
                    </a:lnTo>
                    <a:lnTo>
                      <a:pt x="106" y="99"/>
                    </a:lnTo>
                    <a:lnTo>
                      <a:pt x="111" y="94"/>
                    </a:lnTo>
                    <a:lnTo>
                      <a:pt x="116" y="89"/>
                    </a:lnTo>
                    <a:lnTo>
                      <a:pt x="120" y="85"/>
                    </a:lnTo>
                    <a:lnTo>
                      <a:pt x="125" y="82"/>
                    </a:lnTo>
                    <a:lnTo>
                      <a:pt x="130" y="77"/>
                    </a:lnTo>
                    <a:lnTo>
                      <a:pt x="135" y="74"/>
                    </a:lnTo>
                    <a:lnTo>
                      <a:pt x="141" y="70"/>
                    </a:lnTo>
                    <a:lnTo>
                      <a:pt x="145" y="65"/>
                    </a:lnTo>
                    <a:lnTo>
                      <a:pt x="150" y="62"/>
                    </a:lnTo>
                    <a:lnTo>
                      <a:pt x="155" y="58"/>
                    </a:lnTo>
                    <a:lnTo>
                      <a:pt x="160" y="55"/>
                    </a:lnTo>
                    <a:lnTo>
                      <a:pt x="166" y="52"/>
                    </a:lnTo>
                    <a:lnTo>
                      <a:pt x="172" y="49"/>
                    </a:lnTo>
                    <a:lnTo>
                      <a:pt x="176" y="46"/>
                    </a:lnTo>
                    <a:lnTo>
                      <a:pt x="182" y="43"/>
                    </a:lnTo>
                    <a:lnTo>
                      <a:pt x="187" y="42"/>
                    </a:lnTo>
                    <a:lnTo>
                      <a:pt x="193" y="38"/>
                    </a:lnTo>
                    <a:lnTo>
                      <a:pt x="199" y="36"/>
                    </a:lnTo>
                    <a:lnTo>
                      <a:pt x="205" y="33"/>
                    </a:lnTo>
                    <a:lnTo>
                      <a:pt x="211" y="32"/>
                    </a:lnTo>
                    <a:lnTo>
                      <a:pt x="216" y="30"/>
                    </a:lnTo>
                    <a:lnTo>
                      <a:pt x="223" y="28"/>
                    </a:lnTo>
                    <a:lnTo>
                      <a:pt x="229" y="27"/>
                    </a:lnTo>
                    <a:lnTo>
                      <a:pt x="234" y="25"/>
                    </a:lnTo>
                    <a:lnTo>
                      <a:pt x="241" y="24"/>
                    </a:lnTo>
                    <a:lnTo>
                      <a:pt x="246" y="23"/>
                    </a:lnTo>
                    <a:lnTo>
                      <a:pt x="252" y="23"/>
                    </a:lnTo>
                    <a:lnTo>
                      <a:pt x="259" y="21"/>
                    </a:lnTo>
                    <a:lnTo>
                      <a:pt x="265" y="20"/>
                    </a:lnTo>
                    <a:lnTo>
                      <a:pt x="271" y="20"/>
                    </a:lnTo>
                    <a:lnTo>
                      <a:pt x="275" y="20"/>
                    </a:lnTo>
                    <a:lnTo>
                      <a:pt x="283" y="20"/>
                    </a:lnTo>
                    <a:lnTo>
                      <a:pt x="289" y="20"/>
                    </a:lnTo>
                    <a:lnTo>
                      <a:pt x="295" y="20"/>
                    </a:lnTo>
                    <a:lnTo>
                      <a:pt x="301" y="20"/>
                    </a:lnTo>
                    <a:lnTo>
                      <a:pt x="306" y="21"/>
                    </a:lnTo>
                    <a:lnTo>
                      <a:pt x="312" y="21"/>
                    </a:lnTo>
                    <a:lnTo>
                      <a:pt x="318" y="23"/>
                    </a:lnTo>
                    <a:lnTo>
                      <a:pt x="324" y="23"/>
                    </a:lnTo>
                    <a:lnTo>
                      <a:pt x="330" y="24"/>
                    </a:lnTo>
                    <a:lnTo>
                      <a:pt x="336" y="25"/>
                    </a:lnTo>
                    <a:lnTo>
                      <a:pt x="342" y="27"/>
                    </a:lnTo>
                    <a:lnTo>
                      <a:pt x="348" y="28"/>
                    </a:lnTo>
                    <a:lnTo>
                      <a:pt x="354" y="30"/>
                    </a:lnTo>
                    <a:lnTo>
                      <a:pt x="360" y="32"/>
                    </a:lnTo>
                    <a:lnTo>
                      <a:pt x="365" y="33"/>
                    </a:lnTo>
                    <a:lnTo>
                      <a:pt x="372" y="36"/>
                    </a:lnTo>
                    <a:lnTo>
                      <a:pt x="378" y="38"/>
                    </a:lnTo>
                    <a:lnTo>
                      <a:pt x="383" y="40"/>
                    </a:lnTo>
                    <a:lnTo>
                      <a:pt x="389" y="43"/>
                    </a:lnTo>
                    <a:lnTo>
                      <a:pt x="394" y="46"/>
                    </a:lnTo>
                    <a:lnTo>
                      <a:pt x="401" y="49"/>
                    </a:lnTo>
                    <a:lnTo>
                      <a:pt x="405" y="51"/>
                    </a:lnTo>
                    <a:lnTo>
                      <a:pt x="411" y="55"/>
                    </a:lnTo>
                    <a:lnTo>
                      <a:pt x="416" y="57"/>
                    </a:lnTo>
                    <a:lnTo>
                      <a:pt x="421" y="61"/>
                    </a:lnTo>
                    <a:lnTo>
                      <a:pt x="427" y="64"/>
                    </a:lnTo>
                    <a:lnTo>
                      <a:pt x="433" y="69"/>
                    </a:lnTo>
                    <a:lnTo>
                      <a:pt x="438" y="72"/>
                    </a:lnTo>
                    <a:lnTo>
                      <a:pt x="442" y="77"/>
                    </a:lnTo>
                    <a:lnTo>
                      <a:pt x="447" y="81"/>
                    </a:lnTo>
                    <a:lnTo>
                      <a:pt x="452" y="84"/>
                    </a:lnTo>
                    <a:lnTo>
                      <a:pt x="457" y="89"/>
                    </a:lnTo>
                    <a:lnTo>
                      <a:pt x="461" y="94"/>
                    </a:lnTo>
                    <a:lnTo>
                      <a:pt x="466" y="99"/>
                    </a:lnTo>
                    <a:lnTo>
                      <a:pt x="471" y="103"/>
                    </a:lnTo>
                    <a:lnTo>
                      <a:pt x="475" y="109"/>
                    </a:lnTo>
                    <a:lnTo>
                      <a:pt x="479" y="115"/>
                    </a:lnTo>
                    <a:lnTo>
                      <a:pt x="483" y="119"/>
                    </a:lnTo>
                    <a:lnTo>
                      <a:pt x="485" y="122"/>
                    </a:lnTo>
                    <a:lnTo>
                      <a:pt x="489" y="127"/>
                    </a:lnTo>
                    <a:lnTo>
                      <a:pt x="491" y="132"/>
                    </a:lnTo>
                    <a:lnTo>
                      <a:pt x="494" y="135"/>
                    </a:lnTo>
                    <a:lnTo>
                      <a:pt x="496" y="140"/>
                    </a:lnTo>
                    <a:lnTo>
                      <a:pt x="498" y="145"/>
                    </a:lnTo>
                    <a:lnTo>
                      <a:pt x="501" y="150"/>
                    </a:lnTo>
                    <a:lnTo>
                      <a:pt x="503" y="154"/>
                    </a:lnTo>
                    <a:lnTo>
                      <a:pt x="506" y="159"/>
                    </a:lnTo>
                    <a:lnTo>
                      <a:pt x="507" y="164"/>
                    </a:lnTo>
                    <a:lnTo>
                      <a:pt x="509" y="169"/>
                    </a:lnTo>
                    <a:lnTo>
                      <a:pt x="512" y="173"/>
                    </a:lnTo>
                    <a:lnTo>
                      <a:pt x="514" y="178"/>
                    </a:lnTo>
                    <a:lnTo>
                      <a:pt x="515" y="183"/>
                    </a:lnTo>
                    <a:lnTo>
                      <a:pt x="516" y="188"/>
                    </a:lnTo>
                    <a:lnTo>
                      <a:pt x="518" y="192"/>
                    </a:lnTo>
                    <a:lnTo>
                      <a:pt x="519" y="197"/>
                    </a:lnTo>
                    <a:lnTo>
                      <a:pt x="520" y="202"/>
                    </a:lnTo>
                    <a:lnTo>
                      <a:pt x="521" y="208"/>
                    </a:lnTo>
                    <a:lnTo>
                      <a:pt x="522" y="214"/>
                    </a:lnTo>
                    <a:lnTo>
                      <a:pt x="522" y="218"/>
                    </a:lnTo>
                    <a:lnTo>
                      <a:pt x="523" y="223"/>
                    </a:lnTo>
                    <a:lnTo>
                      <a:pt x="523" y="228"/>
                    </a:lnTo>
                    <a:lnTo>
                      <a:pt x="523" y="233"/>
                    </a:lnTo>
                    <a:lnTo>
                      <a:pt x="525" y="237"/>
                    </a:lnTo>
                    <a:lnTo>
                      <a:pt x="525" y="243"/>
                    </a:lnTo>
                    <a:lnTo>
                      <a:pt x="525" y="248"/>
                    </a:lnTo>
                    <a:lnTo>
                      <a:pt x="525" y="253"/>
                    </a:lnTo>
                    <a:lnTo>
                      <a:pt x="525" y="258"/>
                    </a:lnTo>
                    <a:lnTo>
                      <a:pt x="525" y="264"/>
                    </a:lnTo>
                    <a:lnTo>
                      <a:pt x="525" y="269"/>
                    </a:lnTo>
                    <a:lnTo>
                      <a:pt x="525" y="274"/>
                    </a:lnTo>
                    <a:lnTo>
                      <a:pt x="523" y="279"/>
                    </a:lnTo>
                    <a:lnTo>
                      <a:pt x="523" y="284"/>
                    </a:lnTo>
                    <a:lnTo>
                      <a:pt x="523" y="290"/>
                    </a:lnTo>
                    <a:lnTo>
                      <a:pt x="522" y="294"/>
                    </a:lnTo>
                    <a:lnTo>
                      <a:pt x="521" y="299"/>
                    </a:lnTo>
                    <a:lnTo>
                      <a:pt x="520" y="304"/>
                    </a:lnTo>
                    <a:lnTo>
                      <a:pt x="519" y="310"/>
                    </a:lnTo>
                    <a:lnTo>
                      <a:pt x="518" y="315"/>
                    </a:lnTo>
                    <a:lnTo>
                      <a:pt x="518" y="319"/>
                    </a:lnTo>
                    <a:lnTo>
                      <a:pt x="515" y="325"/>
                    </a:lnTo>
                    <a:lnTo>
                      <a:pt x="514" y="330"/>
                    </a:lnTo>
                    <a:lnTo>
                      <a:pt x="513" y="335"/>
                    </a:lnTo>
                    <a:lnTo>
                      <a:pt x="510" y="340"/>
                    </a:lnTo>
                    <a:lnTo>
                      <a:pt x="508" y="344"/>
                    </a:lnTo>
                    <a:lnTo>
                      <a:pt x="506" y="349"/>
                    </a:lnTo>
                    <a:lnTo>
                      <a:pt x="504" y="354"/>
                    </a:lnTo>
                    <a:lnTo>
                      <a:pt x="502" y="359"/>
                    </a:lnTo>
                    <a:lnTo>
                      <a:pt x="500" y="363"/>
                    </a:lnTo>
                    <a:lnTo>
                      <a:pt x="498" y="368"/>
                    </a:lnTo>
                    <a:lnTo>
                      <a:pt x="495" y="372"/>
                    </a:lnTo>
                    <a:lnTo>
                      <a:pt x="494" y="376"/>
                    </a:lnTo>
                    <a:lnTo>
                      <a:pt x="490" y="382"/>
                    </a:lnTo>
                    <a:lnTo>
                      <a:pt x="488" y="386"/>
                    </a:lnTo>
                    <a:lnTo>
                      <a:pt x="485" y="391"/>
                    </a:lnTo>
                    <a:lnTo>
                      <a:pt x="482" y="394"/>
                    </a:lnTo>
                    <a:lnTo>
                      <a:pt x="478" y="399"/>
                    </a:lnTo>
                    <a:lnTo>
                      <a:pt x="476" y="404"/>
                    </a:lnTo>
                    <a:lnTo>
                      <a:pt x="472" y="407"/>
                    </a:lnTo>
                    <a:lnTo>
                      <a:pt x="469" y="412"/>
                    </a:lnTo>
                    <a:lnTo>
                      <a:pt x="465" y="415"/>
                    </a:lnTo>
                    <a:lnTo>
                      <a:pt x="463" y="420"/>
                    </a:lnTo>
                    <a:lnTo>
                      <a:pt x="459" y="423"/>
                    </a:lnTo>
                    <a:lnTo>
                      <a:pt x="458" y="425"/>
                    </a:lnTo>
                    <a:lnTo>
                      <a:pt x="454" y="427"/>
                    </a:lnTo>
                    <a:lnTo>
                      <a:pt x="452" y="430"/>
                    </a:lnTo>
                    <a:lnTo>
                      <a:pt x="450" y="432"/>
                    </a:lnTo>
                    <a:lnTo>
                      <a:pt x="447" y="433"/>
                    </a:lnTo>
                    <a:lnTo>
                      <a:pt x="445" y="436"/>
                    </a:lnTo>
                    <a:lnTo>
                      <a:pt x="442" y="438"/>
                    </a:lnTo>
                    <a:lnTo>
                      <a:pt x="440" y="440"/>
                    </a:lnTo>
                    <a:lnTo>
                      <a:pt x="438" y="443"/>
                    </a:lnTo>
                    <a:lnTo>
                      <a:pt x="435" y="444"/>
                    </a:lnTo>
                    <a:lnTo>
                      <a:pt x="433" y="446"/>
                    </a:lnTo>
                    <a:lnTo>
                      <a:pt x="430" y="448"/>
                    </a:lnTo>
                    <a:lnTo>
                      <a:pt x="428" y="450"/>
                    </a:lnTo>
                    <a:lnTo>
                      <a:pt x="426" y="452"/>
                    </a:lnTo>
                    <a:lnTo>
                      <a:pt x="423" y="453"/>
                    </a:lnTo>
                    <a:lnTo>
                      <a:pt x="420" y="456"/>
                    </a:lnTo>
                    <a:lnTo>
                      <a:pt x="417" y="457"/>
                    </a:lnTo>
                    <a:lnTo>
                      <a:pt x="415" y="459"/>
                    </a:lnTo>
                    <a:lnTo>
                      <a:pt x="413" y="461"/>
                    </a:lnTo>
                    <a:lnTo>
                      <a:pt x="410" y="462"/>
                    </a:lnTo>
                    <a:lnTo>
                      <a:pt x="407" y="464"/>
                    </a:lnTo>
                    <a:lnTo>
                      <a:pt x="405" y="465"/>
                    </a:lnTo>
                    <a:lnTo>
                      <a:pt x="402" y="467"/>
                    </a:lnTo>
                    <a:lnTo>
                      <a:pt x="399" y="468"/>
                    </a:lnTo>
                    <a:lnTo>
                      <a:pt x="397" y="470"/>
                    </a:lnTo>
                    <a:lnTo>
                      <a:pt x="394" y="471"/>
                    </a:lnTo>
                    <a:lnTo>
                      <a:pt x="391" y="474"/>
                    </a:lnTo>
                    <a:lnTo>
                      <a:pt x="389" y="474"/>
                    </a:lnTo>
                    <a:lnTo>
                      <a:pt x="386" y="475"/>
                    </a:lnTo>
                    <a:lnTo>
                      <a:pt x="383" y="476"/>
                    </a:lnTo>
                    <a:lnTo>
                      <a:pt x="380" y="478"/>
                    </a:lnTo>
                    <a:lnTo>
                      <a:pt x="378" y="478"/>
                    </a:lnTo>
                    <a:lnTo>
                      <a:pt x="374" y="480"/>
                    </a:lnTo>
                    <a:lnTo>
                      <a:pt x="372" y="481"/>
                    </a:lnTo>
                    <a:lnTo>
                      <a:pt x="370" y="482"/>
                    </a:lnTo>
                    <a:lnTo>
                      <a:pt x="366" y="483"/>
                    </a:lnTo>
                    <a:lnTo>
                      <a:pt x="364" y="484"/>
                    </a:lnTo>
                    <a:lnTo>
                      <a:pt x="360" y="484"/>
                    </a:lnTo>
                    <a:lnTo>
                      <a:pt x="358" y="486"/>
                    </a:lnTo>
                    <a:lnTo>
                      <a:pt x="355" y="486"/>
                    </a:lnTo>
                    <a:lnTo>
                      <a:pt x="352" y="488"/>
                    </a:lnTo>
                    <a:lnTo>
                      <a:pt x="349" y="488"/>
                    </a:lnTo>
                    <a:lnTo>
                      <a:pt x="347" y="489"/>
                    </a:lnTo>
                    <a:lnTo>
                      <a:pt x="343" y="489"/>
                    </a:lnTo>
                    <a:lnTo>
                      <a:pt x="341" y="490"/>
                    </a:lnTo>
                    <a:lnTo>
                      <a:pt x="337" y="490"/>
                    </a:lnTo>
                    <a:lnTo>
                      <a:pt x="335" y="491"/>
                    </a:lnTo>
                    <a:lnTo>
                      <a:pt x="332" y="493"/>
                    </a:lnTo>
                    <a:lnTo>
                      <a:pt x="328" y="493"/>
                    </a:lnTo>
                    <a:lnTo>
                      <a:pt x="326" y="493"/>
                    </a:lnTo>
                    <a:lnTo>
                      <a:pt x="323" y="494"/>
                    </a:lnTo>
                    <a:lnTo>
                      <a:pt x="320" y="494"/>
                    </a:lnTo>
                    <a:lnTo>
                      <a:pt x="317" y="494"/>
                    </a:lnTo>
                    <a:lnTo>
                      <a:pt x="314" y="495"/>
                    </a:lnTo>
                    <a:lnTo>
                      <a:pt x="311" y="496"/>
                    </a:lnTo>
                    <a:lnTo>
                      <a:pt x="308" y="496"/>
                    </a:lnTo>
                    <a:lnTo>
                      <a:pt x="304" y="496"/>
                    </a:lnTo>
                    <a:lnTo>
                      <a:pt x="302" y="497"/>
                    </a:lnTo>
                    <a:lnTo>
                      <a:pt x="298" y="497"/>
                    </a:lnTo>
                    <a:lnTo>
                      <a:pt x="295" y="497"/>
                    </a:lnTo>
                    <a:lnTo>
                      <a:pt x="292" y="497"/>
                    </a:lnTo>
                    <a:lnTo>
                      <a:pt x="289" y="497"/>
                    </a:lnTo>
                    <a:lnTo>
                      <a:pt x="286" y="499"/>
                    </a:lnTo>
                    <a:lnTo>
                      <a:pt x="286" y="567"/>
                    </a:lnTo>
                    <a:close/>
                  </a:path>
                </a:pathLst>
              </a:custGeom>
              <a:solidFill>
                <a:srgbClr val="000000"/>
              </a:solidFill>
              <a:ln w="9525">
                <a:noFill/>
                <a:round/>
                <a:headEnd/>
                <a:tailEnd/>
              </a:ln>
            </p:spPr>
            <p:txBody>
              <a:bodyPr/>
              <a:lstStyle/>
              <a:p>
                <a:endParaRPr lang="en-US"/>
              </a:p>
            </p:txBody>
          </p:sp>
          <p:sp>
            <p:nvSpPr>
              <p:cNvPr id="12383" name="Freeform 49"/>
              <p:cNvSpPr>
                <a:spLocks/>
              </p:cNvSpPr>
              <p:nvPr/>
            </p:nvSpPr>
            <p:spPr bwMode="auto">
              <a:xfrm>
                <a:off x="1903" y="834"/>
                <a:ext cx="52" cy="50"/>
              </a:xfrm>
              <a:custGeom>
                <a:avLst/>
                <a:gdLst>
                  <a:gd name="T0" fmla="*/ 0 w 257"/>
                  <a:gd name="T1" fmla="*/ 0 h 251"/>
                  <a:gd name="T2" fmla="*/ 0 w 257"/>
                  <a:gd name="T3" fmla="*/ 0 h 251"/>
                  <a:gd name="T4" fmla="*/ 0 w 257"/>
                  <a:gd name="T5" fmla="*/ 0 h 251"/>
                  <a:gd name="T6" fmla="*/ 0 w 257"/>
                  <a:gd name="T7" fmla="*/ 0 h 251"/>
                  <a:gd name="T8" fmla="*/ 0 w 257"/>
                  <a:gd name="T9" fmla="*/ 0 h 251"/>
                  <a:gd name="T10" fmla="*/ 0 w 257"/>
                  <a:gd name="T11" fmla="*/ 0 h 251"/>
                  <a:gd name="T12" fmla="*/ 0 w 257"/>
                  <a:gd name="T13" fmla="*/ 0 h 251"/>
                  <a:gd name="T14" fmla="*/ 0 w 257"/>
                  <a:gd name="T15" fmla="*/ 0 h 251"/>
                  <a:gd name="T16" fmla="*/ 0 w 257"/>
                  <a:gd name="T17" fmla="*/ 0 h 251"/>
                  <a:gd name="T18" fmla="*/ 0 w 257"/>
                  <a:gd name="T19" fmla="*/ 0 h 251"/>
                  <a:gd name="T20" fmla="*/ 0 w 257"/>
                  <a:gd name="T21" fmla="*/ 0 h 251"/>
                  <a:gd name="T22" fmla="*/ 0 w 257"/>
                  <a:gd name="T23" fmla="*/ 0 h 251"/>
                  <a:gd name="T24" fmla="*/ 0 w 257"/>
                  <a:gd name="T25" fmla="*/ 0 h 251"/>
                  <a:gd name="T26" fmla="*/ 0 w 257"/>
                  <a:gd name="T27" fmla="*/ 0 h 251"/>
                  <a:gd name="T28" fmla="*/ 0 w 257"/>
                  <a:gd name="T29" fmla="*/ 0 h 251"/>
                  <a:gd name="T30" fmla="*/ 0 w 257"/>
                  <a:gd name="T31" fmla="*/ 0 h 251"/>
                  <a:gd name="T32" fmla="*/ 0 w 257"/>
                  <a:gd name="T33" fmla="*/ 0 h 251"/>
                  <a:gd name="T34" fmla="*/ 0 w 257"/>
                  <a:gd name="T35" fmla="*/ 0 h 251"/>
                  <a:gd name="T36" fmla="*/ 0 w 257"/>
                  <a:gd name="T37" fmla="*/ 0 h 251"/>
                  <a:gd name="T38" fmla="*/ 0 w 257"/>
                  <a:gd name="T39" fmla="*/ 0 h 251"/>
                  <a:gd name="T40" fmla="*/ 0 w 257"/>
                  <a:gd name="T41" fmla="*/ 0 h 251"/>
                  <a:gd name="T42" fmla="*/ 0 w 257"/>
                  <a:gd name="T43" fmla="*/ 0 h 251"/>
                  <a:gd name="T44" fmla="*/ 0 w 257"/>
                  <a:gd name="T45" fmla="*/ 0 h 251"/>
                  <a:gd name="T46" fmla="*/ 0 w 257"/>
                  <a:gd name="T47" fmla="*/ 0 h 251"/>
                  <a:gd name="T48" fmla="*/ 0 w 257"/>
                  <a:gd name="T49" fmla="*/ 0 h 251"/>
                  <a:gd name="T50" fmla="*/ 0 w 257"/>
                  <a:gd name="T51" fmla="*/ 0 h 251"/>
                  <a:gd name="T52" fmla="*/ 0 w 257"/>
                  <a:gd name="T53" fmla="*/ 0 h 251"/>
                  <a:gd name="T54" fmla="*/ 0 w 257"/>
                  <a:gd name="T55" fmla="*/ 0 h 251"/>
                  <a:gd name="T56" fmla="*/ 0 w 257"/>
                  <a:gd name="T57" fmla="*/ 0 h 251"/>
                  <a:gd name="T58" fmla="*/ 0 w 257"/>
                  <a:gd name="T59" fmla="*/ 0 h 251"/>
                  <a:gd name="T60" fmla="*/ 0 w 257"/>
                  <a:gd name="T61" fmla="*/ 0 h 251"/>
                  <a:gd name="T62" fmla="*/ 0 w 257"/>
                  <a:gd name="T63" fmla="*/ 0 h 251"/>
                  <a:gd name="T64" fmla="*/ 0 w 257"/>
                  <a:gd name="T65" fmla="*/ 0 h 251"/>
                  <a:gd name="T66" fmla="*/ 0 w 257"/>
                  <a:gd name="T67" fmla="*/ 0 h 251"/>
                  <a:gd name="T68" fmla="*/ 0 w 257"/>
                  <a:gd name="T69" fmla="*/ 0 h 251"/>
                  <a:gd name="T70" fmla="*/ 0 w 257"/>
                  <a:gd name="T71" fmla="*/ 0 h 251"/>
                  <a:gd name="T72" fmla="*/ 0 w 257"/>
                  <a:gd name="T73" fmla="*/ 0 h 251"/>
                  <a:gd name="T74" fmla="*/ 0 w 257"/>
                  <a:gd name="T75" fmla="*/ 0 h 251"/>
                  <a:gd name="T76" fmla="*/ 0 w 257"/>
                  <a:gd name="T77" fmla="*/ 0 h 251"/>
                  <a:gd name="T78" fmla="*/ 0 w 257"/>
                  <a:gd name="T79" fmla="*/ 0 h 251"/>
                  <a:gd name="T80" fmla="*/ 0 w 257"/>
                  <a:gd name="T81" fmla="*/ 0 h 251"/>
                  <a:gd name="T82" fmla="*/ 0 w 257"/>
                  <a:gd name="T83" fmla="*/ 0 h 251"/>
                  <a:gd name="T84" fmla="*/ 0 w 257"/>
                  <a:gd name="T85" fmla="*/ 0 h 251"/>
                  <a:gd name="T86" fmla="*/ 0 w 257"/>
                  <a:gd name="T87" fmla="*/ 0 h 251"/>
                  <a:gd name="T88" fmla="*/ 0 w 257"/>
                  <a:gd name="T89" fmla="*/ 0 h 251"/>
                  <a:gd name="T90" fmla="*/ 0 w 257"/>
                  <a:gd name="T91" fmla="*/ 0 h 251"/>
                  <a:gd name="T92" fmla="*/ 0 w 257"/>
                  <a:gd name="T93" fmla="*/ 0 h 251"/>
                  <a:gd name="T94" fmla="*/ 0 w 257"/>
                  <a:gd name="T95" fmla="*/ 0 h 251"/>
                  <a:gd name="T96" fmla="*/ 0 w 257"/>
                  <a:gd name="T97" fmla="*/ 0 h 251"/>
                  <a:gd name="T98" fmla="*/ 0 w 257"/>
                  <a:gd name="T99" fmla="*/ 0 h 251"/>
                  <a:gd name="T100" fmla="*/ 0 w 257"/>
                  <a:gd name="T101" fmla="*/ 0 h 251"/>
                  <a:gd name="T102" fmla="*/ 0 w 257"/>
                  <a:gd name="T103" fmla="*/ 0 h 251"/>
                  <a:gd name="T104" fmla="*/ 0 w 257"/>
                  <a:gd name="T105" fmla="*/ 0 h 251"/>
                  <a:gd name="T106" fmla="*/ 0 w 257"/>
                  <a:gd name="T107" fmla="*/ 0 h 251"/>
                  <a:gd name="T108" fmla="*/ 0 w 257"/>
                  <a:gd name="T109" fmla="*/ 0 h 251"/>
                  <a:gd name="T110" fmla="*/ 0 w 257"/>
                  <a:gd name="T111" fmla="*/ 0 h 251"/>
                  <a:gd name="T112" fmla="*/ 0 w 257"/>
                  <a:gd name="T113" fmla="*/ 0 h 251"/>
                  <a:gd name="T114" fmla="*/ 0 w 257"/>
                  <a:gd name="T115" fmla="*/ 0 h 251"/>
                  <a:gd name="T116" fmla="*/ 0 w 257"/>
                  <a:gd name="T117" fmla="*/ 0 h 251"/>
                  <a:gd name="T118" fmla="*/ 0 w 257"/>
                  <a:gd name="T119" fmla="*/ 0 h 251"/>
                  <a:gd name="T120" fmla="*/ 0 w 257"/>
                  <a:gd name="T121" fmla="*/ 0 h 251"/>
                  <a:gd name="T122" fmla="*/ 0 w 257"/>
                  <a:gd name="T123" fmla="*/ 0 h 25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7"/>
                  <a:gd name="T187" fmla="*/ 0 h 251"/>
                  <a:gd name="T188" fmla="*/ 257 w 257"/>
                  <a:gd name="T189" fmla="*/ 251 h 25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7" h="251">
                    <a:moveTo>
                      <a:pt x="135" y="251"/>
                    </a:moveTo>
                    <a:lnTo>
                      <a:pt x="138" y="251"/>
                    </a:lnTo>
                    <a:lnTo>
                      <a:pt x="141" y="251"/>
                    </a:lnTo>
                    <a:lnTo>
                      <a:pt x="145" y="250"/>
                    </a:lnTo>
                    <a:lnTo>
                      <a:pt x="147" y="250"/>
                    </a:lnTo>
                    <a:lnTo>
                      <a:pt x="151" y="250"/>
                    </a:lnTo>
                    <a:lnTo>
                      <a:pt x="154" y="250"/>
                    </a:lnTo>
                    <a:lnTo>
                      <a:pt x="157" y="250"/>
                    </a:lnTo>
                    <a:lnTo>
                      <a:pt x="160" y="248"/>
                    </a:lnTo>
                    <a:lnTo>
                      <a:pt x="164" y="247"/>
                    </a:lnTo>
                    <a:lnTo>
                      <a:pt x="166" y="247"/>
                    </a:lnTo>
                    <a:lnTo>
                      <a:pt x="170" y="246"/>
                    </a:lnTo>
                    <a:lnTo>
                      <a:pt x="172" y="246"/>
                    </a:lnTo>
                    <a:lnTo>
                      <a:pt x="175" y="245"/>
                    </a:lnTo>
                    <a:lnTo>
                      <a:pt x="178" y="244"/>
                    </a:lnTo>
                    <a:lnTo>
                      <a:pt x="180" y="242"/>
                    </a:lnTo>
                    <a:lnTo>
                      <a:pt x="184" y="241"/>
                    </a:lnTo>
                    <a:lnTo>
                      <a:pt x="188" y="240"/>
                    </a:lnTo>
                    <a:lnTo>
                      <a:pt x="190" y="238"/>
                    </a:lnTo>
                    <a:lnTo>
                      <a:pt x="192" y="236"/>
                    </a:lnTo>
                    <a:lnTo>
                      <a:pt x="195" y="235"/>
                    </a:lnTo>
                    <a:lnTo>
                      <a:pt x="198" y="233"/>
                    </a:lnTo>
                    <a:lnTo>
                      <a:pt x="201" y="231"/>
                    </a:lnTo>
                    <a:lnTo>
                      <a:pt x="203" y="229"/>
                    </a:lnTo>
                    <a:lnTo>
                      <a:pt x="206" y="227"/>
                    </a:lnTo>
                    <a:lnTo>
                      <a:pt x="208" y="226"/>
                    </a:lnTo>
                    <a:lnTo>
                      <a:pt x="211" y="223"/>
                    </a:lnTo>
                    <a:lnTo>
                      <a:pt x="213" y="222"/>
                    </a:lnTo>
                    <a:lnTo>
                      <a:pt x="216" y="220"/>
                    </a:lnTo>
                    <a:lnTo>
                      <a:pt x="217" y="217"/>
                    </a:lnTo>
                    <a:lnTo>
                      <a:pt x="221" y="215"/>
                    </a:lnTo>
                    <a:lnTo>
                      <a:pt x="222" y="213"/>
                    </a:lnTo>
                    <a:lnTo>
                      <a:pt x="225" y="210"/>
                    </a:lnTo>
                    <a:lnTo>
                      <a:pt x="227" y="208"/>
                    </a:lnTo>
                    <a:lnTo>
                      <a:pt x="229" y="204"/>
                    </a:lnTo>
                    <a:lnTo>
                      <a:pt x="231" y="202"/>
                    </a:lnTo>
                    <a:lnTo>
                      <a:pt x="233" y="200"/>
                    </a:lnTo>
                    <a:lnTo>
                      <a:pt x="234" y="197"/>
                    </a:lnTo>
                    <a:lnTo>
                      <a:pt x="237" y="195"/>
                    </a:lnTo>
                    <a:lnTo>
                      <a:pt x="238" y="193"/>
                    </a:lnTo>
                    <a:lnTo>
                      <a:pt x="240" y="189"/>
                    </a:lnTo>
                    <a:lnTo>
                      <a:pt x="241" y="187"/>
                    </a:lnTo>
                    <a:lnTo>
                      <a:pt x="244" y="184"/>
                    </a:lnTo>
                    <a:lnTo>
                      <a:pt x="245" y="181"/>
                    </a:lnTo>
                    <a:lnTo>
                      <a:pt x="246" y="178"/>
                    </a:lnTo>
                    <a:lnTo>
                      <a:pt x="247" y="175"/>
                    </a:lnTo>
                    <a:lnTo>
                      <a:pt x="248" y="171"/>
                    </a:lnTo>
                    <a:lnTo>
                      <a:pt x="250" y="169"/>
                    </a:lnTo>
                    <a:lnTo>
                      <a:pt x="251" y="166"/>
                    </a:lnTo>
                    <a:lnTo>
                      <a:pt x="251" y="163"/>
                    </a:lnTo>
                    <a:lnTo>
                      <a:pt x="252" y="160"/>
                    </a:lnTo>
                    <a:lnTo>
                      <a:pt x="253" y="157"/>
                    </a:lnTo>
                    <a:lnTo>
                      <a:pt x="254" y="153"/>
                    </a:lnTo>
                    <a:lnTo>
                      <a:pt x="254" y="151"/>
                    </a:lnTo>
                    <a:lnTo>
                      <a:pt x="254" y="146"/>
                    </a:lnTo>
                    <a:lnTo>
                      <a:pt x="256" y="144"/>
                    </a:lnTo>
                    <a:lnTo>
                      <a:pt x="257" y="140"/>
                    </a:lnTo>
                    <a:lnTo>
                      <a:pt x="257" y="138"/>
                    </a:lnTo>
                    <a:lnTo>
                      <a:pt x="257" y="134"/>
                    </a:lnTo>
                    <a:lnTo>
                      <a:pt x="257" y="131"/>
                    </a:lnTo>
                    <a:lnTo>
                      <a:pt x="257" y="128"/>
                    </a:lnTo>
                    <a:lnTo>
                      <a:pt x="256" y="125"/>
                    </a:lnTo>
                    <a:lnTo>
                      <a:pt x="256" y="121"/>
                    </a:lnTo>
                    <a:lnTo>
                      <a:pt x="254" y="118"/>
                    </a:lnTo>
                    <a:lnTo>
                      <a:pt x="254" y="114"/>
                    </a:lnTo>
                    <a:lnTo>
                      <a:pt x="254" y="111"/>
                    </a:lnTo>
                    <a:lnTo>
                      <a:pt x="253" y="107"/>
                    </a:lnTo>
                    <a:lnTo>
                      <a:pt x="253" y="104"/>
                    </a:lnTo>
                    <a:lnTo>
                      <a:pt x="252" y="100"/>
                    </a:lnTo>
                    <a:lnTo>
                      <a:pt x="251" y="96"/>
                    </a:lnTo>
                    <a:lnTo>
                      <a:pt x="250" y="93"/>
                    </a:lnTo>
                    <a:lnTo>
                      <a:pt x="250" y="89"/>
                    </a:lnTo>
                    <a:lnTo>
                      <a:pt x="248" y="87"/>
                    </a:lnTo>
                    <a:lnTo>
                      <a:pt x="246" y="83"/>
                    </a:lnTo>
                    <a:lnTo>
                      <a:pt x="246" y="80"/>
                    </a:lnTo>
                    <a:lnTo>
                      <a:pt x="244" y="76"/>
                    </a:lnTo>
                    <a:lnTo>
                      <a:pt x="242" y="74"/>
                    </a:lnTo>
                    <a:lnTo>
                      <a:pt x="241" y="70"/>
                    </a:lnTo>
                    <a:lnTo>
                      <a:pt x="239" y="68"/>
                    </a:lnTo>
                    <a:lnTo>
                      <a:pt x="237" y="64"/>
                    </a:lnTo>
                    <a:lnTo>
                      <a:pt x="235" y="61"/>
                    </a:lnTo>
                    <a:lnTo>
                      <a:pt x="233" y="58"/>
                    </a:lnTo>
                    <a:lnTo>
                      <a:pt x="231" y="55"/>
                    </a:lnTo>
                    <a:lnTo>
                      <a:pt x="229" y="51"/>
                    </a:lnTo>
                    <a:lnTo>
                      <a:pt x="227" y="50"/>
                    </a:lnTo>
                    <a:lnTo>
                      <a:pt x="225" y="47"/>
                    </a:lnTo>
                    <a:lnTo>
                      <a:pt x="222" y="44"/>
                    </a:lnTo>
                    <a:lnTo>
                      <a:pt x="220" y="42"/>
                    </a:lnTo>
                    <a:lnTo>
                      <a:pt x="217" y="39"/>
                    </a:lnTo>
                    <a:lnTo>
                      <a:pt x="215" y="37"/>
                    </a:lnTo>
                    <a:lnTo>
                      <a:pt x="211" y="35"/>
                    </a:lnTo>
                    <a:lnTo>
                      <a:pt x="208" y="31"/>
                    </a:lnTo>
                    <a:lnTo>
                      <a:pt x="207" y="30"/>
                    </a:lnTo>
                    <a:lnTo>
                      <a:pt x="203" y="28"/>
                    </a:lnTo>
                    <a:lnTo>
                      <a:pt x="201" y="25"/>
                    </a:lnTo>
                    <a:lnTo>
                      <a:pt x="197" y="23"/>
                    </a:lnTo>
                    <a:lnTo>
                      <a:pt x="195" y="22"/>
                    </a:lnTo>
                    <a:lnTo>
                      <a:pt x="192" y="20"/>
                    </a:lnTo>
                    <a:lnTo>
                      <a:pt x="189" y="18"/>
                    </a:lnTo>
                    <a:lnTo>
                      <a:pt x="185" y="17"/>
                    </a:lnTo>
                    <a:lnTo>
                      <a:pt x="183" y="14"/>
                    </a:lnTo>
                    <a:lnTo>
                      <a:pt x="179" y="13"/>
                    </a:lnTo>
                    <a:lnTo>
                      <a:pt x="176" y="12"/>
                    </a:lnTo>
                    <a:lnTo>
                      <a:pt x="172" y="10"/>
                    </a:lnTo>
                    <a:lnTo>
                      <a:pt x="170" y="9"/>
                    </a:lnTo>
                    <a:lnTo>
                      <a:pt x="166" y="7"/>
                    </a:lnTo>
                    <a:lnTo>
                      <a:pt x="163" y="7"/>
                    </a:lnTo>
                    <a:lnTo>
                      <a:pt x="159" y="6"/>
                    </a:lnTo>
                    <a:lnTo>
                      <a:pt x="155" y="4"/>
                    </a:lnTo>
                    <a:lnTo>
                      <a:pt x="152" y="4"/>
                    </a:lnTo>
                    <a:lnTo>
                      <a:pt x="148" y="3"/>
                    </a:lnTo>
                    <a:lnTo>
                      <a:pt x="146" y="3"/>
                    </a:lnTo>
                    <a:lnTo>
                      <a:pt x="142" y="3"/>
                    </a:lnTo>
                    <a:lnTo>
                      <a:pt x="138" y="1"/>
                    </a:lnTo>
                    <a:lnTo>
                      <a:pt x="135" y="0"/>
                    </a:lnTo>
                    <a:lnTo>
                      <a:pt x="132" y="0"/>
                    </a:lnTo>
                    <a:lnTo>
                      <a:pt x="128" y="0"/>
                    </a:lnTo>
                    <a:lnTo>
                      <a:pt x="123" y="0"/>
                    </a:lnTo>
                    <a:lnTo>
                      <a:pt x="120" y="0"/>
                    </a:lnTo>
                    <a:lnTo>
                      <a:pt x="117" y="0"/>
                    </a:lnTo>
                    <a:lnTo>
                      <a:pt x="114" y="1"/>
                    </a:lnTo>
                    <a:lnTo>
                      <a:pt x="110" y="3"/>
                    </a:lnTo>
                    <a:lnTo>
                      <a:pt x="107" y="3"/>
                    </a:lnTo>
                    <a:lnTo>
                      <a:pt x="103" y="4"/>
                    </a:lnTo>
                    <a:lnTo>
                      <a:pt x="99" y="4"/>
                    </a:lnTo>
                    <a:lnTo>
                      <a:pt x="96" y="5"/>
                    </a:lnTo>
                    <a:lnTo>
                      <a:pt x="92" y="7"/>
                    </a:lnTo>
                    <a:lnTo>
                      <a:pt x="89" y="9"/>
                    </a:lnTo>
                    <a:lnTo>
                      <a:pt x="86" y="10"/>
                    </a:lnTo>
                    <a:lnTo>
                      <a:pt x="84" y="10"/>
                    </a:lnTo>
                    <a:lnTo>
                      <a:pt x="81" y="11"/>
                    </a:lnTo>
                    <a:lnTo>
                      <a:pt x="80" y="12"/>
                    </a:lnTo>
                    <a:lnTo>
                      <a:pt x="78" y="12"/>
                    </a:lnTo>
                    <a:lnTo>
                      <a:pt x="76" y="13"/>
                    </a:lnTo>
                    <a:lnTo>
                      <a:pt x="73" y="14"/>
                    </a:lnTo>
                    <a:lnTo>
                      <a:pt x="72" y="14"/>
                    </a:lnTo>
                    <a:lnTo>
                      <a:pt x="70" y="17"/>
                    </a:lnTo>
                    <a:lnTo>
                      <a:pt x="67" y="17"/>
                    </a:lnTo>
                    <a:lnTo>
                      <a:pt x="66" y="18"/>
                    </a:lnTo>
                    <a:lnTo>
                      <a:pt x="64" y="20"/>
                    </a:lnTo>
                    <a:lnTo>
                      <a:pt x="61" y="20"/>
                    </a:lnTo>
                    <a:lnTo>
                      <a:pt x="59" y="22"/>
                    </a:lnTo>
                    <a:lnTo>
                      <a:pt x="58" y="23"/>
                    </a:lnTo>
                    <a:lnTo>
                      <a:pt x="56" y="25"/>
                    </a:lnTo>
                    <a:lnTo>
                      <a:pt x="54" y="26"/>
                    </a:lnTo>
                    <a:lnTo>
                      <a:pt x="53" y="28"/>
                    </a:lnTo>
                    <a:lnTo>
                      <a:pt x="52" y="29"/>
                    </a:lnTo>
                    <a:lnTo>
                      <a:pt x="49" y="30"/>
                    </a:lnTo>
                    <a:lnTo>
                      <a:pt x="48" y="31"/>
                    </a:lnTo>
                    <a:lnTo>
                      <a:pt x="46" y="32"/>
                    </a:lnTo>
                    <a:lnTo>
                      <a:pt x="45" y="35"/>
                    </a:lnTo>
                    <a:lnTo>
                      <a:pt x="42" y="36"/>
                    </a:lnTo>
                    <a:lnTo>
                      <a:pt x="41" y="38"/>
                    </a:lnTo>
                    <a:lnTo>
                      <a:pt x="40" y="39"/>
                    </a:lnTo>
                    <a:lnTo>
                      <a:pt x="37" y="41"/>
                    </a:lnTo>
                    <a:lnTo>
                      <a:pt x="35" y="43"/>
                    </a:lnTo>
                    <a:lnTo>
                      <a:pt x="34" y="44"/>
                    </a:lnTo>
                    <a:lnTo>
                      <a:pt x="33" y="47"/>
                    </a:lnTo>
                    <a:lnTo>
                      <a:pt x="31" y="48"/>
                    </a:lnTo>
                    <a:lnTo>
                      <a:pt x="30" y="50"/>
                    </a:lnTo>
                    <a:lnTo>
                      <a:pt x="29" y="51"/>
                    </a:lnTo>
                    <a:lnTo>
                      <a:pt x="28" y="54"/>
                    </a:lnTo>
                    <a:lnTo>
                      <a:pt x="25" y="55"/>
                    </a:lnTo>
                    <a:lnTo>
                      <a:pt x="24" y="56"/>
                    </a:lnTo>
                    <a:lnTo>
                      <a:pt x="24" y="58"/>
                    </a:lnTo>
                    <a:lnTo>
                      <a:pt x="23" y="61"/>
                    </a:lnTo>
                    <a:lnTo>
                      <a:pt x="21" y="62"/>
                    </a:lnTo>
                    <a:lnTo>
                      <a:pt x="19" y="64"/>
                    </a:lnTo>
                    <a:lnTo>
                      <a:pt x="19" y="67"/>
                    </a:lnTo>
                    <a:lnTo>
                      <a:pt x="17" y="68"/>
                    </a:lnTo>
                    <a:lnTo>
                      <a:pt x="16" y="70"/>
                    </a:lnTo>
                    <a:lnTo>
                      <a:pt x="16" y="73"/>
                    </a:lnTo>
                    <a:lnTo>
                      <a:pt x="15" y="74"/>
                    </a:lnTo>
                    <a:lnTo>
                      <a:pt x="14" y="76"/>
                    </a:lnTo>
                    <a:lnTo>
                      <a:pt x="12" y="79"/>
                    </a:lnTo>
                    <a:lnTo>
                      <a:pt x="11" y="81"/>
                    </a:lnTo>
                    <a:lnTo>
                      <a:pt x="11" y="82"/>
                    </a:lnTo>
                    <a:lnTo>
                      <a:pt x="10" y="83"/>
                    </a:lnTo>
                    <a:lnTo>
                      <a:pt x="9" y="86"/>
                    </a:lnTo>
                    <a:lnTo>
                      <a:pt x="8" y="88"/>
                    </a:lnTo>
                    <a:lnTo>
                      <a:pt x="6" y="90"/>
                    </a:lnTo>
                    <a:lnTo>
                      <a:pt x="6" y="93"/>
                    </a:lnTo>
                    <a:lnTo>
                      <a:pt x="5" y="95"/>
                    </a:lnTo>
                    <a:lnTo>
                      <a:pt x="5" y="96"/>
                    </a:lnTo>
                    <a:lnTo>
                      <a:pt x="4" y="99"/>
                    </a:lnTo>
                    <a:lnTo>
                      <a:pt x="3" y="100"/>
                    </a:lnTo>
                    <a:lnTo>
                      <a:pt x="3" y="102"/>
                    </a:lnTo>
                    <a:lnTo>
                      <a:pt x="3" y="105"/>
                    </a:lnTo>
                    <a:lnTo>
                      <a:pt x="2" y="106"/>
                    </a:lnTo>
                    <a:lnTo>
                      <a:pt x="2" y="108"/>
                    </a:lnTo>
                    <a:lnTo>
                      <a:pt x="2" y="111"/>
                    </a:lnTo>
                    <a:lnTo>
                      <a:pt x="2" y="112"/>
                    </a:lnTo>
                    <a:lnTo>
                      <a:pt x="0" y="114"/>
                    </a:lnTo>
                    <a:lnTo>
                      <a:pt x="0" y="115"/>
                    </a:lnTo>
                    <a:lnTo>
                      <a:pt x="0" y="118"/>
                    </a:lnTo>
                    <a:lnTo>
                      <a:pt x="0" y="120"/>
                    </a:lnTo>
                    <a:lnTo>
                      <a:pt x="0" y="122"/>
                    </a:lnTo>
                    <a:lnTo>
                      <a:pt x="0" y="124"/>
                    </a:lnTo>
                    <a:lnTo>
                      <a:pt x="0" y="126"/>
                    </a:lnTo>
                    <a:lnTo>
                      <a:pt x="2" y="127"/>
                    </a:lnTo>
                    <a:lnTo>
                      <a:pt x="2" y="130"/>
                    </a:lnTo>
                    <a:lnTo>
                      <a:pt x="2" y="131"/>
                    </a:lnTo>
                    <a:lnTo>
                      <a:pt x="2" y="133"/>
                    </a:lnTo>
                    <a:lnTo>
                      <a:pt x="2" y="134"/>
                    </a:lnTo>
                    <a:lnTo>
                      <a:pt x="2" y="137"/>
                    </a:lnTo>
                    <a:lnTo>
                      <a:pt x="2" y="138"/>
                    </a:lnTo>
                    <a:lnTo>
                      <a:pt x="2" y="140"/>
                    </a:lnTo>
                    <a:lnTo>
                      <a:pt x="3" y="141"/>
                    </a:lnTo>
                    <a:lnTo>
                      <a:pt x="3" y="144"/>
                    </a:lnTo>
                    <a:lnTo>
                      <a:pt x="3" y="145"/>
                    </a:lnTo>
                    <a:lnTo>
                      <a:pt x="3" y="147"/>
                    </a:lnTo>
                    <a:lnTo>
                      <a:pt x="3" y="149"/>
                    </a:lnTo>
                    <a:lnTo>
                      <a:pt x="4" y="151"/>
                    </a:lnTo>
                    <a:lnTo>
                      <a:pt x="4" y="152"/>
                    </a:lnTo>
                    <a:lnTo>
                      <a:pt x="5" y="155"/>
                    </a:lnTo>
                    <a:lnTo>
                      <a:pt x="5" y="157"/>
                    </a:lnTo>
                    <a:lnTo>
                      <a:pt x="5" y="158"/>
                    </a:lnTo>
                    <a:lnTo>
                      <a:pt x="6" y="160"/>
                    </a:lnTo>
                    <a:lnTo>
                      <a:pt x="6" y="162"/>
                    </a:lnTo>
                    <a:lnTo>
                      <a:pt x="6" y="163"/>
                    </a:lnTo>
                    <a:lnTo>
                      <a:pt x="8" y="165"/>
                    </a:lnTo>
                    <a:lnTo>
                      <a:pt x="9" y="166"/>
                    </a:lnTo>
                    <a:lnTo>
                      <a:pt x="9" y="168"/>
                    </a:lnTo>
                    <a:lnTo>
                      <a:pt x="10" y="170"/>
                    </a:lnTo>
                    <a:lnTo>
                      <a:pt x="11" y="171"/>
                    </a:lnTo>
                    <a:lnTo>
                      <a:pt x="11" y="172"/>
                    </a:lnTo>
                    <a:lnTo>
                      <a:pt x="12" y="175"/>
                    </a:lnTo>
                    <a:lnTo>
                      <a:pt x="12" y="176"/>
                    </a:lnTo>
                    <a:lnTo>
                      <a:pt x="12" y="178"/>
                    </a:lnTo>
                    <a:lnTo>
                      <a:pt x="14" y="179"/>
                    </a:lnTo>
                    <a:lnTo>
                      <a:pt x="15" y="182"/>
                    </a:lnTo>
                    <a:lnTo>
                      <a:pt x="16" y="183"/>
                    </a:lnTo>
                    <a:lnTo>
                      <a:pt x="16" y="185"/>
                    </a:lnTo>
                    <a:lnTo>
                      <a:pt x="17" y="187"/>
                    </a:lnTo>
                    <a:lnTo>
                      <a:pt x="18" y="188"/>
                    </a:lnTo>
                    <a:lnTo>
                      <a:pt x="19" y="189"/>
                    </a:lnTo>
                    <a:lnTo>
                      <a:pt x="19" y="191"/>
                    </a:lnTo>
                    <a:lnTo>
                      <a:pt x="21" y="193"/>
                    </a:lnTo>
                    <a:lnTo>
                      <a:pt x="22" y="194"/>
                    </a:lnTo>
                    <a:lnTo>
                      <a:pt x="23" y="195"/>
                    </a:lnTo>
                    <a:lnTo>
                      <a:pt x="24" y="197"/>
                    </a:lnTo>
                    <a:lnTo>
                      <a:pt x="25" y="198"/>
                    </a:lnTo>
                    <a:lnTo>
                      <a:pt x="27" y="200"/>
                    </a:lnTo>
                    <a:lnTo>
                      <a:pt x="28" y="202"/>
                    </a:lnTo>
                    <a:lnTo>
                      <a:pt x="29" y="203"/>
                    </a:lnTo>
                    <a:lnTo>
                      <a:pt x="30" y="204"/>
                    </a:lnTo>
                    <a:lnTo>
                      <a:pt x="30" y="207"/>
                    </a:lnTo>
                    <a:lnTo>
                      <a:pt x="33" y="208"/>
                    </a:lnTo>
                    <a:lnTo>
                      <a:pt x="34" y="209"/>
                    </a:lnTo>
                    <a:lnTo>
                      <a:pt x="35" y="210"/>
                    </a:lnTo>
                    <a:lnTo>
                      <a:pt x="36" y="212"/>
                    </a:lnTo>
                    <a:lnTo>
                      <a:pt x="37" y="213"/>
                    </a:lnTo>
                    <a:lnTo>
                      <a:pt x="40" y="214"/>
                    </a:lnTo>
                    <a:lnTo>
                      <a:pt x="42" y="216"/>
                    </a:lnTo>
                    <a:lnTo>
                      <a:pt x="43" y="217"/>
                    </a:lnTo>
                    <a:lnTo>
                      <a:pt x="45" y="219"/>
                    </a:lnTo>
                    <a:lnTo>
                      <a:pt x="47" y="220"/>
                    </a:lnTo>
                    <a:lnTo>
                      <a:pt x="48" y="221"/>
                    </a:lnTo>
                    <a:lnTo>
                      <a:pt x="50" y="223"/>
                    </a:lnTo>
                    <a:lnTo>
                      <a:pt x="53" y="225"/>
                    </a:lnTo>
                    <a:lnTo>
                      <a:pt x="54" y="227"/>
                    </a:lnTo>
                    <a:lnTo>
                      <a:pt x="56" y="228"/>
                    </a:lnTo>
                    <a:lnTo>
                      <a:pt x="59" y="229"/>
                    </a:lnTo>
                    <a:lnTo>
                      <a:pt x="60" y="231"/>
                    </a:lnTo>
                    <a:lnTo>
                      <a:pt x="61" y="232"/>
                    </a:lnTo>
                    <a:lnTo>
                      <a:pt x="62" y="232"/>
                    </a:lnTo>
                    <a:lnTo>
                      <a:pt x="64" y="233"/>
                    </a:lnTo>
                    <a:lnTo>
                      <a:pt x="65" y="233"/>
                    </a:lnTo>
                    <a:lnTo>
                      <a:pt x="66" y="235"/>
                    </a:lnTo>
                    <a:lnTo>
                      <a:pt x="67" y="235"/>
                    </a:lnTo>
                    <a:lnTo>
                      <a:pt x="68" y="236"/>
                    </a:lnTo>
                    <a:lnTo>
                      <a:pt x="71" y="236"/>
                    </a:lnTo>
                    <a:lnTo>
                      <a:pt x="71" y="238"/>
                    </a:lnTo>
                    <a:lnTo>
                      <a:pt x="72" y="238"/>
                    </a:lnTo>
                    <a:lnTo>
                      <a:pt x="73" y="239"/>
                    </a:lnTo>
                    <a:lnTo>
                      <a:pt x="76" y="240"/>
                    </a:lnTo>
                    <a:lnTo>
                      <a:pt x="77" y="240"/>
                    </a:lnTo>
                    <a:lnTo>
                      <a:pt x="77" y="241"/>
                    </a:lnTo>
                    <a:lnTo>
                      <a:pt x="78" y="241"/>
                    </a:lnTo>
                    <a:lnTo>
                      <a:pt x="80" y="241"/>
                    </a:lnTo>
                    <a:lnTo>
                      <a:pt x="81" y="242"/>
                    </a:lnTo>
                    <a:lnTo>
                      <a:pt x="83" y="242"/>
                    </a:lnTo>
                    <a:lnTo>
                      <a:pt x="84" y="244"/>
                    </a:lnTo>
                    <a:lnTo>
                      <a:pt x="85" y="244"/>
                    </a:lnTo>
                    <a:lnTo>
                      <a:pt x="86" y="245"/>
                    </a:lnTo>
                    <a:lnTo>
                      <a:pt x="87" y="245"/>
                    </a:lnTo>
                    <a:lnTo>
                      <a:pt x="89" y="245"/>
                    </a:lnTo>
                    <a:lnTo>
                      <a:pt x="90" y="246"/>
                    </a:lnTo>
                    <a:lnTo>
                      <a:pt x="91" y="246"/>
                    </a:lnTo>
                    <a:lnTo>
                      <a:pt x="92" y="246"/>
                    </a:lnTo>
                    <a:lnTo>
                      <a:pt x="95" y="247"/>
                    </a:lnTo>
                    <a:lnTo>
                      <a:pt x="97" y="247"/>
                    </a:lnTo>
                    <a:lnTo>
                      <a:pt x="98" y="247"/>
                    </a:lnTo>
                    <a:lnTo>
                      <a:pt x="99" y="247"/>
                    </a:lnTo>
                    <a:lnTo>
                      <a:pt x="101" y="248"/>
                    </a:lnTo>
                    <a:lnTo>
                      <a:pt x="103" y="248"/>
                    </a:lnTo>
                    <a:lnTo>
                      <a:pt x="104" y="248"/>
                    </a:lnTo>
                    <a:lnTo>
                      <a:pt x="105" y="250"/>
                    </a:lnTo>
                    <a:lnTo>
                      <a:pt x="107" y="250"/>
                    </a:lnTo>
                    <a:lnTo>
                      <a:pt x="108" y="250"/>
                    </a:lnTo>
                    <a:lnTo>
                      <a:pt x="109" y="250"/>
                    </a:lnTo>
                    <a:lnTo>
                      <a:pt x="111" y="250"/>
                    </a:lnTo>
                    <a:lnTo>
                      <a:pt x="112" y="250"/>
                    </a:lnTo>
                    <a:lnTo>
                      <a:pt x="114" y="250"/>
                    </a:lnTo>
                    <a:lnTo>
                      <a:pt x="115" y="250"/>
                    </a:lnTo>
                    <a:lnTo>
                      <a:pt x="117" y="250"/>
                    </a:lnTo>
                    <a:lnTo>
                      <a:pt x="118" y="250"/>
                    </a:lnTo>
                    <a:lnTo>
                      <a:pt x="120" y="250"/>
                    </a:lnTo>
                    <a:lnTo>
                      <a:pt x="121" y="250"/>
                    </a:lnTo>
                    <a:lnTo>
                      <a:pt x="122" y="250"/>
                    </a:lnTo>
                    <a:lnTo>
                      <a:pt x="123" y="250"/>
                    </a:lnTo>
                    <a:lnTo>
                      <a:pt x="127" y="250"/>
                    </a:lnTo>
                    <a:lnTo>
                      <a:pt x="128" y="250"/>
                    </a:lnTo>
                    <a:lnTo>
                      <a:pt x="129" y="250"/>
                    </a:lnTo>
                    <a:lnTo>
                      <a:pt x="129" y="247"/>
                    </a:lnTo>
                    <a:lnTo>
                      <a:pt x="128" y="245"/>
                    </a:lnTo>
                    <a:lnTo>
                      <a:pt x="128" y="242"/>
                    </a:lnTo>
                    <a:lnTo>
                      <a:pt x="128" y="241"/>
                    </a:lnTo>
                    <a:lnTo>
                      <a:pt x="128" y="239"/>
                    </a:lnTo>
                    <a:lnTo>
                      <a:pt x="128" y="238"/>
                    </a:lnTo>
                    <a:lnTo>
                      <a:pt x="128" y="236"/>
                    </a:lnTo>
                    <a:lnTo>
                      <a:pt x="128" y="235"/>
                    </a:lnTo>
                    <a:lnTo>
                      <a:pt x="128" y="233"/>
                    </a:lnTo>
                    <a:lnTo>
                      <a:pt x="128" y="232"/>
                    </a:lnTo>
                    <a:lnTo>
                      <a:pt x="128" y="231"/>
                    </a:lnTo>
                    <a:lnTo>
                      <a:pt x="128" y="228"/>
                    </a:lnTo>
                    <a:lnTo>
                      <a:pt x="128" y="227"/>
                    </a:lnTo>
                    <a:lnTo>
                      <a:pt x="128" y="226"/>
                    </a:lnTo>
                    <a:lnTo>
                      <a:pt x="127" y="223"/>
                    </a:lnTo>
                    <a:lnTo>
                      <a:pt x="127" y="222"/>
                    </a:lnTo>
                    <a:lnTo>
                      <a:pt x="127" y="221"/>
                    </a:lnTo>
                    <a:lnTo>
                      <a:pt x="127" y="219"/>
                    </a:lnTo>
                    <a:lnTo>
                      <a:pt x="127" y="217"/>
                    </a:lnTo>
                    <a:lnTo>
                      <a:pt x="127" y="216"/>
                    </a:lnTo>
                    <a:lnTo>
                      <a:pt x="127" y="214"/>
                    </a:lnTo>
                    <a:lnTo>
                      <a:pt x="127" y="213"/>
                    </a:lnTo>
                    <a:lnTo>
                      <a:pt x="127" y="212"/>
                    </a:lnTo>
                    <a:lnTo>
                      <a:pt x="127" y="209"/>
                    </a:lnTo>
                    <a:lnTo>
                      <a:pt x="127" y="208"/>
                    </a:lnTo>
                    <a:lnTo>
                      <a:pt x="127" y="207"/>
                    </a:lnTo>
                    <a:lnTo>
                      <a:pt x="126" y="204"/>
                    </a:lnTo>
                    <a:lnTo>
                      <a:pt x="126" y="203"/>
                    </a:lnTo>
                    <a:lnTo>
                      <a:pt x="126" y="202"/>
                    </a:lnTo>
                    <a:lnTo>
                      <a:pt x="126" y="200"/>
                    </a:lnTo>
                    <a:lnTo>
                      <a:pt x="126" y="198"/>
                    </a:lnTo>
                    <a:lnTo>
                      <a:pt x="124" y="197"/>
                    </a:lnTo>
                    <a:lnTo>
                      <a:pt x="124" y="195"/>
                    </a:lnTo>
                    <a:lnTo>
                      <a:pt x="124" y="194"/>
                    </a:lnTo>
                    <a:lnTo>
                      <a:pt x="124" y="193"/>
                    </a:lnTo>
                    <a:lnTo>
                      <a:pt x="124" y="191"/>
                    </a:lnTo>
                    <a:lnTo>
                      <a:pt x="124" y="190"/>
                    </a:lnTo>
                    <a:lnTo>
                      <a:pt x="123" y="189"/>
                    </a:lnTo>
                    <a:lnTo>
                      <a:pt x="123" y="188"/>
                    </a:lnTo>
                    <a:lnTo>
                      <a:pt x="123" y="187"/>
                    </a:lnTo>
                    <a:lnTo>
                      <a:pt x="123" y="185"/>
                    </a:lnTo>
                    <a:lnTo>
                      <a:pt x="123" y="184"/>
                    </a:lnTo>
                    <a:lnTo>
                      <a:pt x="123" y="182"/>
                    </a:lnTo>
                    <a:lnTo>
                      <a:pt x="123" y="181"/>
                    </a:lnTo>
                    <a:lnTo>
                      <a:pt x="123" y="179"/>
                    </a:lnTo>
                    <a:lnTo>
                      <a:pt x="121" y="179"/>
                    </a:lnTo>
                    <a:lnTo>
                      <a:pt x="120" y="179"/>
                    </a:lnTo>
                    <a:lnTo>
                      <a:pt x="118" y="179"/>
                    </a:lnTo>
                    <a:lnTo>
                      <a:pt x="117" y="179"/>
                    </a:lnTo>
                    <a:lnTo>
                      <a:pt x="115" y="179"/>
                    </a:lnTo>
                    <a:lnTo>
                      <a:pt x="114" y="179"/>
                    </a:lnTo>
                    <a:lnTo>
                      <a:pt x="112" y="179"/>
                    </a:lnTo>
                    <a:lnTo>
                      <a:pt x="111" y="179"/>
                    </a:lnTo>
                    <a:lnTo>
                      <a:pt x="109" y="178"/>
                    </a:lnTo>
                    <a:lnTo>
                      <a:pt x="108" y="178"/>
                    </a:lnTo>
                    <a:lnTo>
                      <a:pt x="107" y="177"/>
                    </a:lnTo>
                    <a:lnTo>
                      <a:pt x="105" y="177"/>
                    </a:lnTo>
                    <a:lnTo>
                      <a:pt x="104" y="176"/>
                    </a:lnTo>
                    <a:lnTo>
                      <a:pt x="103" y="176"/>
                    </a:lnTo>
                    <a:lnTo>
                      <a:pt x="102" y="176"/>
                    </a:lnTo>
                    <a:lnTo>
                      <a:pt x="101" y="176"/>
                    </a:lnTo>
                    <a:lnTo>
                      <a:pt x="99" y="175"/>
                    </a:lnTo>
                    <a:lnTo>
                      <a:pt x="98" y="175"/>
                    </a:lnTo>
                    <a:lnTo>
                      <a:pt x="96" y="174"/>
                    </a:lnTo>
                    <a:lnTo>
                      <a:pt x="95" y="174"/>
                    </a:lnTo>
                    <a:lnTo>
                      <a:pt x="93" y="172"/>
                    </a:lnTo>
                    <a:lnTo>
                      <a:pt x="92" y="172"/>
                    </a:lnTo>
                    <a:lnTo>
                      <a:pt x="91" y="171"/>
                    </a:lnTo>
                    <a:lnTo>
                      <a:pt x="90" y="171"/>
                    </a:lnTo>
                    <a:lnTo>
                      <a:pt x="89" y="170"/>
                    </a:lnTo>
                    <a:lnTo>
                      <a:pt x="87" y="170"/>
                    </a:lnTo>
                    <a:lnTo>
                      <a:pt x="86" y="170"/>
                    </a:lnTo>
                    <a:lnTo>
                      <a:pt x="85" y="169"/>
                    </a:lnTo>
                    <a:lnTo>
                      <a:pt x="83" y="168"/>
                    </a:lnTo>
                    <a:lnTo>
                      <a:pt x="81" y="166"/>
                    </a:lnTo>
                    <a:lnTo>
                      <a:pt x="78" y="164"/>
                    </a:lnTo>
                    <a:lnTo>
                      <a:pt x="77" y="162"/>
                    </a:lnTo>
                    <a:lnTo>
                      <a:pt x="76" y="160"/>
                    </a:lnTo>
                    <a:lnTo>
                      <a:pt x="73" y="158"/>
                    </a:lnTo>
                    <a:lnTo>
                      <a:pt x="71" y="157"/>
                    </a:lnTo>
                    <a:lnTo>
                      <a:pt x="70" y="155"/>
                    </a:lnTo>
                    <a:lnTo>
                      <a:pt x="67" y="152"/>
                    </a:lnTo>
                    <a:lnTo>
                      <a:pt x="66" y="151"/>
                    </a:lnTo>
                    <a:lnTo>
                      <a:pt x="65" y="149"/>
                    </a:lnTo>
                    <a:lnTo>
                      <a:pt x="64" y="147"/>
                    </a:lnTo>
                    <a:lnTo>
                      <a:pt x="64" y="146"/>
                    </a:lnTo>
                    <a:lnTo>
                      <a:pt x="62" y="145"/>
                    </a:lnTo>
                    <a:lnTo>
                      <a:pt x="62" y="144"/>
                    </a:lnTo>
                    <a:lnTo>
                      <a:pt x="61" y="143"/>
                    </a:lnTo>
                    <a:lnTo>
                      <a:pt x="61" y="141"/>
                    </a:lnTo>
                    <a:lnTo>
                      <a:pt x="60" y="140"/>
                    </a:lnTo>
                    <a:lnTo>
                      <a:pt x="59" y="139"/>
                    </a:lnTo>
                    <a:lnTo>
                      <a:pt x="59" y="138"/>
                    </a:lnTo>
                    <a:lnTo>
                      <a:pt x="58" y="137"/>
                    </a:lnTo>
                    <a:lnTo>
                      <a:pt x="58" y="136"/>
                    </a:lnTo>
                    <a:lnTo>
                      <a:pt x="58" y="134"/>
                    </a:lnTo>
                    <a:lnTo>
                      <a:pt x="56" y="133"/>
                    </a:lnTo>
                    <a:lnTo>
                      <a:pt x="56" y="131"/>
                    </a:lnTo>
                    <a:lnTo>
                      <a:pt x="56" y="130"/>
                    </a:lnTo>
                    <a:lnTo>
                      <a:pt x="54" y="128"/>
                    </a:lnTo>
                    <a:lnTo>
                      <a:pt x="54" y="126"/>
                    </a:lnTo>
                    <a:lnTo>
                      <a:pt x="53" y="125"/>
                    </a:lnTo>
                    <a:lnTo>
                      <a:pt x="52" y="124"/>
                    </a:lnTo>
                    <a:lnTo>
                      <a:pt x="52" y="122"/>
                    </a:lnTo>
                    <a:lnTo>
                      <a:pt x="50" y="120"/>
                    </a:lnTo>
                    <a:lnTo>
                      <a:pt x="49" y="119"/>
                    </a:lnTo>
                    <a:lnTo>
                      <a:pt x="49" y="117"/>
                    </a:lnTo>
                    <a:lnTo>
                      <a:pt x="48" y="115"/>
                    </a:lnTo>
                    <a:lnTo>
                      <a:pt x="48" y="114"/>
                    </a:lnTo>
                    <a:lnTo>
                      <a:pt x="48" y="112"/>
                    </a:lnTo>
                    <a:lnTo>
                      <a:pt x="48" y="109"/>
                    </a:lnTo>
                    <a:lnTo>
                      <a:pt x="47" y="108"/>
                    </a:lnTo>
                    <a:lnTo>
                      <a:pt x="47" y="106"/>
                    </a:lnTo>
                    <a:lnTo>
                      <a:pt x="47" y="105"/>
                    </a:lnTo>
                    <a:lnTo>
                      <a:pt x="47" y="104"/>
                    </a:lnTo>
                    <a:lnTo>
                      <a:pt x="47" y="101"/>
                    </a:lnTo>
                    <a:lnTo>
                      <a:pt x="47" y="100"/>
                    </a:lnTo>
                    <a:lnTo>
                      <a:pt x="47" y="98"/>
                    </a:lnTo>
                    <a:lnTo>
                      <a:pt x="47" y="96"/>
                    </a:lnTo>
                    <a:lnTo>
                      <a:pt x="47" y="94"/>
                    </a:lnTo>
                    <a:lnTo>
                      <a:pt x="48" y="93"/>
                    </a:lnTo>
                    <a:lnTo>
                      <a:pt x="48" y="90"/>
                    </a:lnTo>
                    <a:lnTo>
                      <a:pt x="48" y="88"/>
                    </a:lnTo>
                    <a:lnTo>
                      <a:pt x="48" y="87"/>
                    </a:lnTo>
                    <a:lnTo>
                      <a:pt x="48" y="85"/>
                    </a:lnTo>
                    <a:lnTo>
                      <a:pt x="48" y="83"/>
                    </a:lnTo>
                    <a:lnTo>
                      <a:pt x="49" y="82"/>
                    </a:lnTo>
                    <a:lnTo>
                      <a:pt x="49" y="80"/>
                    </a:lnTo>
                    <a:lnTo>
                      <a:pt x="49" y="79"/>
                    </a:lnTo>
                    <a:lnTo>
                      <a:pt x="50" y="76"/>
                    </a:lnTo>
                    <a:lnTo>
                      <a:pt x="52" y="75"/>
                    </a:lnTo>
                    <a:lnTo>
                      <a:pt x="52" y="73"/>
                    </a:lnTo>
                    <a:lnTo>
                      <a:pt x="53" y="70"/>
                    </a:lnTo>
                    <a:lnTo>
                      <a:pt x="53" y="69"/>
                    </a:lnTo>
                    <a:lnTo>
                      <a:pt x="54" y="67"/>
                    </a:lnTo>
                    <a:lnTo>
                      <a:pt x="55" y="64"/>
                    </a:lnTo>
                    <a:lnTo>
                      <a:pt x="56" y="62"/>
                    </a:lnTo>
                    <a:lnTo>
                      <a:pt x="58" y="61"/>
                    </a:lnTo>
                    <a:lnTo>
                      <a:pt x="59" y="58"/>
                    </a:lnTo>
                    <a:lnTo>
                      <a:pt x="60" y="57"/>
                    </a:lnTo>
                    <a:lnTo>
                      <a:pt x="61" y="55"/>
                    </a:lnTo>
                    <a:lnTo>
                      <a:pt x="62" y="54"/>
                    </a:lnTo>
                    <a:lnTo>
                      <a:pt x="64" y="51"/>
                    </a:lnTo>
                    <a:lnTo>
                      <a:pt x="66" y="50"/>
                    </a:lnTo>
                    <a:lnTo>
                      <a:pt x="67" y="49"/>
                    </a:lnTo>
                    <a:lnTo>
                      <a:pt x="68" y="47"/>
                    </a:lnTo>
                    <a:lnTo>
                      <a:pt x="71" y="45"/>
                    </a:lnTo>
                    <a:lnTo>
                      <a:pt x="72" y="44"/>
                    </a:lnTo>
                    <a:lnTo>
                      <a:pt x="73" y="43"/>
                    </a:lnTo>
                    <a:lnTo>
                      <a:pt x="76" y="42"/>
                    </a:lnTo>
                    <a:lnTo>
                      <a:pt x="77" y="41"/>
                    </a:lnTo>
                    <a:lnTo>
                      <a:pt x="78" y="39"/>
                    </a:lnTo>
                    <a:lnTo>
                      <a:pt x="80" y="37"/>
                    </a:lnTo>
                    <a:lnTo>
                      <a:pt x="81" y="37"/>
                    </a:lnTo>
                    <a:lnTo>
                      <a:pt x="84" y="36"/>
                    </a:lnTo>
                    <a:lnTo>
                      <a:pt x="85" y="33"/>
                    </a:lnTo>
                    <a:lnTo>
                      <a:pt x="86" y="32"/>
                    </a:lnTo>
                    <a:lnTo>
                      <a:pt x="89" y="31"/>
                    </a:lnTo>
                    <a:lnTo>
                      <a:pt x="91" y="31"/>
                    </a:lnTo>
                    <a:lnTo>
                      <a:pt x="92" y="30"/>
                    </a:lnTo>
                    <a:lnTo>
                      <a:pt x="95" y="29"/>
                    </a:lnTo>
                    <a:lnTo>
                      <a:pt x="97" y="28"/>
                    </a:lnTo>
                    <a:lnTo>
                      <a:pt x="99" y="28"/>
                    </a:lnTo>
                    <a:lnTo>
                      <a:pt x="101" y="26"/>
                    </a:lnTo>
                    <a:lnTo>
                      <a:pt x="103" y="26"/>
                    </a:lnTo>
                    <a:lnTo>
                      <a:pt x="104" y="25"/>
                    </a:lnTo>
                    <a:lnTo>
                      <a:pt x="107" y="25"/>
                    </a:lnTo>
                    <a:lnTo>
                      <a:pt x="109" y="24"/>
                    </a:lnTo>
                    <a:lnTo>
                      <a:pt x="110" y="23"/>
                    </a:lnTo>
                    <a:lnTo>
                      <a:pt x="112" y="23"/>
                    </a:lnTo>
                    <a:lnTo>
                      <a:pt x="115" y="23"/>
                    </a:lnTo>
                    <a:lnTo>
                      <a:pt x="117" y="23"/>
                    </a:lnTo>
                    <a:lnTo>
                      <a:pt x="118" y="23"/>
                    </a:lnTo>
                    <a:lnTo>
                      <a:pt x="121" y="22"/>
                    </a:lnTo>
                    <a:lnTo>
                      <a:pt x="123" y="22"/>
                    </a:lnTo>
                    <a:lnTo>
                      <a:pt x="126" y="22"/>
                    </a:lnTo>
                    <a:lnTo>
                      <a:pt x="128" y="22"/>
                    </a:lnTo>
                    <a:lnTo>
                      <a:pt x="129" y="22"/>
                    </a:lnTo>
                    <a:lnTo>
                      <a:pt x="132" y="22"/>
                    </a:lnTo>
                    <a:lnTo>
                      <a:pt x="134" y="22"/>
                    </a:lnTo>
                    <a:lnTo>
                      <a:pt x="136" y="22"/>
                    </a:lnTo>
                    <a:lnTo>
                      <a:pt x="138" y="22"/>
                    </a:lnTo>
                    <a:lnTo>
                      <a:pt x="140" y="23"/>
                    </a:lnTo>
                    <a:lnTo>
                      <a:pt x="141" y="23"/>
                    </a:lnTo>
                    <a:lnTo>
                      <a:pt x="145" y="23"/>
                    </a:lnTo>
                    <a:lnTo>
                      <a:pt x="146" y="23"/>
                    </a:lnTo>
                    <a:lnTo>
                      <a:pt x="148" y="24"/>
                    </a:lnTo>
                    <a:lnTo>
                      <a:pt x="149" y="25"/>
                    </a:lnTo>
                    <a:lnTo>
                      <a:pt x="152" y="25"/>
                    </a:lnTo>
                    <a:lnTo>
                      <a:pt x="154" y="25"/>
                    </a:lnTo>
                    <a:lnTo>
                      <a:pt x="157" y="26"/>
                    </a:lnTo>
                    <a:lnTo>
                      <a:pt x="159" y="26"/>
                    </a:lnTo>
                    <a:lnTo>
                      <a:pt x="160" y="28"/>
                    </a:lnTo>
                    <a:lnTo>
                      <a:pt x="161" y="29"/>
                    </a:lnTo>
                    <a:lnTo>
                      <a:pt x="164" y="30"/>
                    </a:lnTo>
                    <a:lnTo>
                      <a:pt x="165" y="30"/>
                    </a:lnTo>
                    <a:lnTo>
                      <a:pt x="167" y="31"/>
                    </a:lnTo>
                    <a:lnTo>
                      <a:pt x="169" y="31"/>
                    </a:lnTo>
                    <a:lnTo>
                      <a:pt x="171" y="32"/>
                    </a:lnTo>
                    <a:lnTo>
                      <a:pt x="172" y="33"/>
                    </a:lnTo>
                    <a:lnTo>
                      <a:pt x="173" y="35"/>
                    </a:lnTo>
                    <a:lnTo>
                      <a:pt x="176" y="36"/>
                    </a:lnTo>
                    <a:lnTo>
                      <a:pt x="177" y="37"/>
                    </a:lnTo>
                    <a:lnTo>
                      <a:pt x="178" y="38"/>
                    </a:lnTo>
                    <a:lnTo>
                      <a:pt x="179" y="39"/>
                    </a:lnTo>
                    <a:lnTo>
                      <a:pt x="180" y="41"/>
                    </a:lnTo>
                    <a:lnTo>
                      <a:pt x="183" y="42"/>
                    </a:lnTo>
                    <a:lnTo>
                      <a:pt x="184" y="42"/>
                    </a:lnTo>
                    <a:lnTo>
                      <a:pt x="185" y="44"/>
                    </a:lnTo>
                    <a:lnTo>
                      <a:pt x="188" y="45"/>
                    </a:lnTo>
                    <a:lnTo>
                      <a:pt x="189" y="47"/>
                    </a:lnTo>
                    <a:lnTo>
                      <a:pt x="190" y="48"/>
                    </a:lnTo>
                    <a:lnTo>
                      <a:pt x="190" y="49"/>
                    </a:lnTo>
                    <a:lnTo>
                      <a:pt x="192" y="50"/>
                    </a:lnTo>
                    <a:lnTo>
                      <a:pt x="194" y="51"/>
                    </a:lnTo>
                    <a:lnTo>
                      <a:pt x="194" y="54"/>
                    </a:lnTo>
                    <a:lnTo>
                      <a:pt x="195" y="55"/>
                    </a:lnTo>
                    <a:lnTo>
                      <a:pt x="196" y="56"/>
                    </a:lnTo>
                    <a:lnTo>
                      <a:pt x="197" y="58"/>
                    </a:lnTo>
                    <a:lnTo>
                      <a:pt x="198" y="60"/>
                    </a:lnTo>
                    <a:lnTo>
                      <a:pt x="200" y="61"/>
                    </a:lnTo>
                    <a:lnTo>
                      <a:pt x="201" y="62"/>
                    </a:lnTo>
                    <a:lnTo>
                      <a:pt x="202" y="64"/>
                    </a:lnTo>
                    <a:lnTo>
                      <a:pt x="202" y="67"/>
                    </a:lnTo>
                    <a:lnTo>
                      <a:pt x="203" y="68"/>
                    </a:lnTo>
                    <a:lnTo>
                      <a:pt x="203" y="69"/>
                    </a:lnTo>
                    <a:lnTo>
                      <a:pt x="204" y="71"/>
                    </a:lnTo>
                    <a:lnTo>
                      <a:pt x="206" y="73"/>
                    </a:lnTo>
                    <a:lnTo>
                      <a:pt x="206" y="75"/>
                    </a:lnTo>
                    <a:lnTo>
                      <a:pt x="207" y="76"/>
                    </a:lnTo>
                    <a:lnTo>
                      <a:pt x="207" y="79"/>
                    </a:lnTo>
                    <a:lnTo>
                      <a:pt x="207" y="80"/>
                    </a:lnTo>
                    <a:lnTo>
                      <a:pt x="208" y="82"/>
                    </a:lnTo>
                    <a:lnTo>
                      <a:pt x="208" y="83"/>
                    </a:lnTo>
                    <a:lnTo>
                      <a:pt x="208" y="86"/>
                    </a:lnTo>
                    <a:lnTo>
                      <a:pt x="208" y="87"/>
                    </a:lnTo>
                    <a:lnTo>
                      <a:pt x="208" y="89"/>
                    </a:lnTo>
                    <a:lnTo>
                      <a:pt x="209" y="90"/>
                    </a:lnTo>
                    <a:lnTo>
                      <a:pt x="209" y="93"/>
                    </a:lnTo>
                    <a:lnTo>
                      <a:pt x="209" y="95"/>
                    </a:lnTo>
                    <a:lnTo>
                      <a:pt x="209" y="96"/>
                    </a:lnTo>
                    <a:lnTo>
                      <a:pt x="209" y="99"/>
                    </a:lnTo>
                    <a:lnTo>
                      <a:pt x="209" y="101"/>
                    </a:lnTo>
                    <a:lnTo>
                      <a:pt x="209" y="102"/>
                    </a:lnTo>
                    <a:lnTo>
                      <a:pt x="209" y="105"/>
                    </a:lnTo>
                    <a:lnTo>
                      <a:pt x="208" y="106"/>
                    </a:lnTo>
                    <a:lnTo>
                      <a:pt x="208" y="107"/>
                    </a:lnTo>
                    <a:lnTo>
                      <a:pt x="208" y="109"/>
                    </a:lnTo>
                    <a:lnTo>
                      <a:pt x="208" y="112"/>
                    </a:lnTo>
                    <a:lnTo>
                      <a:pt x="207" y="113"/>
                    </a:lnTo>
                    <a:lnTo>
                      <a:pt x="207" y="115"/>
                    </a:lnTo>
                    <a:lnTo>
                      <a:pt x="207" y="117"/>
                    </a:lnTo>
                    <a:lnTo>
                      <a:pt x="206" y="119"/>
                    </a:lnTo>
                    <a:lnTo>
                      <a:pt x="206" y="121"/>
                    </a:lnTo>
                    <a:lnTo>
                      <a:pt x="206" y="122"/>
                    </a:lnTo>
                    <a:lnTo>
                      <a:pt x="203" y="125"/>
                    </a:lnTo>
                    <a:lnTo>
                      <a:pt x="203" y="126"/>
                    </a:lnTo>
                    <a:lnTo>
                      <a:pt x="202" y="128"/>
                    </a:lnTo>
                    <a:lnTo>
                      <a:pt x="202" y="130"/>
                    </a:lnTo>
                    <a:lnTo>
                      <a:pt x="201" y="131"/>
                    </a:lnTo>
                    <a:lnTo>
                      <a:pt x="201" y="133"/>
                    </a:lnTo>
                    <a:lnTo>
                      <a:pt x="200" y="134"/>
                    </a:lnTo>
                    <a:lnTo>
                      <a:pt x="198" y="136"/>
                    </a:lnTo>
                    <a:lnTo>
                      <a:pt x="198" y="137"/>
                    </a:lnTo>
                    <a:lnTo>
                      <a:pt x="197" y="138"/>
                    </a:lnTo>
                    <a:lnTo>
                      <a:pt x="196" y="139"/>
                    </a:lnTo>
                    <a:lnTo>
                      <a:pt x="195" y="141"/>
                    </a:lnTo>
                    <a:lnTo>
                      <a:pt x="194" y="143"/>
                    </a:lnTo>
                    <a:lnTo>
                      <a:pt x="194" y="144"/>
                    </a:lnTo>
                    <a:lnTo>
                      <a:pt x="192" y="146"/>
                    </a:lnTo>
                    <a:lnTo>
                      <a:pt x="191" y="147"/>
                    </a:lnTo>
                    <a:lnTo>
                      <a:pt x="190" y="150"/>
                    </a:lnTo>
                    <a:lnTo>
                      <a:pt x="189" y="151"/>
                    </a:lnTo>
                    <a:lnTo>
                      <a:pt x="188" y="152"/>
                    </a:lnTo>
                    <a:lnTo>
                      <a:pt x="186" y="153"/>
                    </a:lnTo>
                    <a:lnTo>
                      <a:pt x="184" y="156"/>
                    </a:lnTo>
                    <a:lnTo>
                      <a:pt x="184" y="157"/>
                    </a:lnTo>
                    <a:lnTo>
                      <a:pt x="180" y="158"/>
                    </a:lnTo>
                    <a:lnTo>
                      <a:pt x="179" y="159"/>
                    </a:lnTo>
                    <a:lnTo>
                      <a:pt x="178" y="160"/>
                    </a:lnTo>
                    <a:lnTo>
                      <a:pt x="177" y="162"/>
                    </a:lnTo>
                    <a:lnTo>
                      <a:pt x="176" y="163"/>
                    </a:lnTo>
                    <a:lnTo>
                      <a:pt x="175" y="165"/>
                    </a:lnTo>
                    <a:lnTo>
                      <a:pt x="172" y="165"/>
                    </a:lnTo>
                    <a:lnTo>
                      <a:pt x="171" y="166"/>
                    </a:lnTo>
                    <a:lnTo>
                      <a:pt x="170" y="168"/>
                    </a:lnTo>
                    <a:lnTo>
                      <a:pt x="169" y="169"/>
                    </a:lnTo>
                    <a:lnTo>
                      <a:pt x="166" y="170"/>
                    </a:lnTo>
                    <a:lnTo>
                      <a:pt x="165" y="170"/>
                    </a:lnTo>
                    <a:lnTo>
                      <a:pt x="164" y="171"/>
                    </a:lnTo>
                    <a:lnTo>
                      <a:pt x="161" y="172"/>
                    </a:lnTo>
                    <a:lnTo>
                      <a:pt x="160" y="172"/>
                    </a:lnTo>
                    <a:lnTo>
                      <a:pt x="158" y="174"/>
                    </a:lnTo>
                    <a:lnTo>
                      <a:pt x="155" y="175"/>
                    </a:lnTo>
                    <a:lnTo>
                      <a:pt x="154" y="175"/>
                    </a:lnTo>
                    <a:lnTo>
                      <a:pt x="151" y="176"/>
                    </a:lnTo>
                    <a:lnTo>
                      <a:pt x="149" y="176"/>
                    </a:lnTo>
                    <a:lnTo>
                      <a:pt x="147" y="177"/>
                    </a:lnTo>
                    <a:lnTo>
                      <a:pt x="146" y="178"/>
                    </a:lnTo>
                    <a:lnTo>
                      <a:pt x="144" y="178"/>
                    </a:lnTo>
                    <a:lnTo>
                      <a:pt x="141" y="179"/>
                    </a:lnTo>
                    <a:lnTo>
                      <a:pt x="140" y="179"/>
                    </a:lnTo>
                    <a:lnTo>
                      <a:pt x="138" y="179"/>
                    </a:lnTo>
                    <a:lnTo>
                      <a:pt x="136" y="179"/>
                    </a:lnTo>
                    <a:lnTo>
                      <a:pt x="134" y="179"/>
                    </a:lnTo>
                    <a:lnTo>
                      <a:pt x="132" y="179"/>
                    </a:lnTo>
                    <a:lnTo>
                      <a:pt x="129" y="181"/>
                    </a:lnTo>
                    <a:lnTo>
                      <a:pt x="135" y="251"/>
                    </a:lnTo>
                    <a:close/>
                  </a:path>
                </a:pathLst>
              </a:custGeom>
              <a:solidFill>
                <a:srgbClr val="000000"/>
              </a:solidFill>
              <a:ln w="9525">
                <a:noFill/>
                <a:round/>
                <a:headEnd/>
                <a:tailEnd/>
              </a:ln>
            </p:spPr>
            <p:txBody>
              <a:bodyPr/>
              <a:lstStyle/>
              <a:p>
                <a:endParaRPr lang="en-US"/>
              </a:p>
            </p:txBody>
          </p:sp>
          <p:sp>
            <p:nvSpPr>
              <p:cNvPr id="12384" name="Freeform 50"/>
              <p:cNvSpPr>
                <a:spLocks/>
              </p:cNvSpPr>
              <p:nvPr/>
            </p:nvSpPr>
            <p:spPr bwMode="auto">
              <a:xfrm>
                <a:off x="1906" y="924"/>
                <a:ext cx="47" cy="180"/>
              </a:xfrm>
              <a:custGeom>
                <a:avLst/>
                <a:gdLst>
                  <a:gd name="T0" fmla="*/ 0 w 239"/>
                  <a:gd name="T1" fmla="*/ 0 h 901"/>
                  <a:gd name="T2" fmla="*/ 0 w 239"/>
                  <a:gd name="T3" fmla="*/ 0 h 901"/>
                  <a:gd name="T4" fmla="*/ 0 w 239"/>
                  <a:gd name="T5" fmla="*/ 0 h 901"/>
                  <a:gd name="T6" fmla="*/ 0 w 239"/>
                  <a:gd name="T7" fmla="*/ 0 h 901"/>
                  <a:gd name="T8" fmla="*/ 0 w 239"/>
                  <a:gd name="T9" fmla="*/ 0 h 901"/>
                  <a:gd name="T10" fmla="*/ 0 w 239"/>
                  <a:gd name="T11" fmla="*/ 0 h 901"/>
                  <a:gd name="T12" fmla="*/ 0 w 239"/>
                  <a:gd name="T13" fmla="*/ 0 h 901"/>
                  <a:gd name="T14" fmla="*/ 0 w 239"/>
                  <a:gd name="T15" fmla="*/ 0 h 901"/>
                  <a:gd name="T16" fmla="*/ 0 w 239"/>
                  <a:gd name="T17" fmla="*/ 0 h 901"/>
                  <a:gd name="T18" fmla="*/ 0 w 239"/>
                  <a:gd name="T19" fmla="*/ 0 h 901"/>
                  <a:gd name="T20" fmla="*/ 0 w 239"/>
                  <a:gd name="T21" fmla="*/ 0 h 901"/>
                  <a:gd name="T22" fmla="*/ 0 w 239"/>
                  <a:gd name="T23" fmla="*/ 0 h 901"/>
                  <a:gd name="T24" fmla="*/ 0 w 239"/>
                  <a:gd name="T25" fmla="*/ 0 h 901"/>
                  <a:gd name="T26" fmla="*/ 0 w 239"/>
                  <a:gd name="T27" fmla="*/ 0 h 901"/>
                  <a:gd name="T28" fmla="*/ 0 w 239"/>
                  <a:gd name="T29" fmla="*/ 0 h 901"/>
                  <a:gd name="T30" fmla="*/ 0 w 239"/>
                  <a:gd name="T31" fmla="*/ 0 h 901"/>
                  <a:gd name="T32" fmla="*/ 0 w 239"/>
                  <a:gd name="T33" fmla="*/ 0 h 901"/>
                  <a:gd name="T34" fmla="*/ 0 w 239"/>
                  <a:gd name="T35" fmla="*/ 0 h 901"/>
                  <a:gd name="T36" fmla="*/ 0 w 239"/>
                  <a:gd name="T37" fmla="*/ 0 h 901"/>
                  <a:gd name="T38" fmla="*/ 0 w 239"/>
                  <a:gd name="T39" fmla="*/ 0 h 901"/>
                  <a:gd name="T40" fmla="*/ 0 w 239"/>
                  <a:gd name="T41" fmla="*/ 0 h 901"/>
                  <a:gd name="T42" fmla="*/ 0 w 239"/>
                  <a:gd name="T43" fmla="*/ 0 h 901"/>
                  <a:gd name="T44" fmla="*/ 0 w 239"/>
                  <a:gd name="T45" fmla="*/ 0 h 901"/>
                  <a:gd name="T46" fmla="*/ 0 w 239"/>
                  <a:gd name="T47" fmla="*/ 0 h 901"/>
                  <a:gd name="T48" fmla="*/ 0 w 239"/>
                  <a:gd name="T49" fmla="*/ 0 h 901"/>
                  <a:gd name="T50" fmla="*/ 0 w 239"/>
                  <a:gd name="T51" fmla="*/ 0 h 901"/>
                  <a:gd name="T52" fmla="*/ 0 w 239"/>
                  <a:gd name="T53" fmla="*/ 0 h 901"/>
                  <a:gd name="T54" fmla="*/ 0 w 239"/>
                  <a:gd name="T55" fmla="*/ 0 h 901"/>
                  <a:gd name="T56" fmla="*/ 0 w 239"/>
                  <a:gd name="T57" fmla="*/ 0 h 901"/>
                  <a:gd name="T58" fmla="*/ 0 w 239"/>
                  <a:gd name="T59" fmla="*/ 0 h 901"/>
                  <a:gd name="T60" fmla="*/ 0 w 239"/>
                  <a:gd name="T61" fmla="*/ 0 h 901"/>
                  <a:gd name="T62" fmla="*/ 0 w 239"/>
                  <a:gd name="T63" fmla="*/ 0 h 901"/>
                  <a:gd name="T64" fmla="*/ 0 w 239"/>
                  <a:gd name="T65" fmla="*/ 0 h 901"/>
                  <a:gd name="T66" fmla="*/ 0 w 239"/>
                  <a:gd name="T67" fmla="*/ 0 h 901"/>
                  <a:gd name="T68" fmla="*/ 0 w 239"/>
                  <a:gd name="T69" fmla="*/ 0 h 901"/>
                  <a:gd name="T70" fmla="*/ 0 w 239"/>
                  <a:gd name="T71" fmla="*/ 0 h 901"/>
                  <a:gd name="T72" fmla="*/ 0 w 239"/>
                  <a:gd name="T73" fmla="*/ 0 h 901"/>
                  <a:gd name="T74" fmla="*/ 0 w 239"/>
                  <a:gd name="T75" fmla="*/ 0 h 901"/>
                  <a:gd name="T76" fmla="*/ 0 w 239"/>
                  <a:gd name="T77" fmla="*/ 0 h 901"/>
                  <a:gd name="T78" fmla="*/ 0 w 239"/>
                  <a:gd name="T79" fmla="*/ 0 h 901"/>
                  <a:gd name="T80" fmla="*/ 0 w 239"/>
                  <a:gd name="T81" fmla="*/ 0 h 901"/>
                  <a:gd name="T82" fmla="*/ 0 w 239"/>
                  <a:gd name="T83" fmla="*/ 0 h 901"/>
                  <a:gd name="T84" fmla="*/ 0 w 239"/>
                  <a:gd name="T85" fmla="*/ 0 h 901"/>
                  <a:gd name="T86" fmla="*/ 0 w 239"/>
                  <a:gd name="T87" fmla="*/ 0 h 901"/>
                  <a:gd name="T88" fmla="*/ 0 w 239"/>
                  <a:gd name="T89" fmla="*/ 0 h 901"/>
                  <a:gd name="T90" fmla="*/ 0 w 239"/>
                  <a:gd name="T91" fmla="*/ 0 h 901"/>
                  <a:gd name="T92" fmla="*/ 0 w 239"/>
                  <a:gd name="T93" fmla="*/ 0 h 901"/>
                  <a:gd name="T94" fmla="*/ 0 w 239"/>
                  <a:gd name="T95" fmla="*/ 0 h 901"/>
                  <a:gd name="T96" fmla="*/ 0 w 239"/>
                  <a:gd name="T97" fmla="*/ 0 h 901"/>
                  <a:gd name="T98" fmla="*/ 0 w 239"/>
                  <a:gd name="T99" fmla="*/ 0 h 901"/>
                  <a:gd name="T100" fmla="*/ 0 w 239"/>
                  <a:gd name="T101" fmla="*/ 0 h 901"/>
                  <a:gd name="T102" fmla="*/ 0 w 239"/>
                  <a:gd name="T103" fmla="*/ 0 h 901"/>
                  <a:gd name="T104" fmla="*/ 0 w 239"/>
                  <a:gd name="T105" fmla="*/ 0 h 901"/>
                  <a:gd name="T106" fmla="*/ 0 w 239"/>
                  <a:gd name="T107" fmla="*/ 0 h 901"/>
                  <a:gd name="T108" fmla="*/ 0 w 239"/>
                  <a:gd name="T109" fmla="*/ 0 h 901"/>
                  <a:gd name="T110" fmla="*/ 0 w 239"/>
                  <a:gd name="T111" fmla="*/ 0 h 901"/>
                  <a:gd name="T112" fmla="*/ 0 w 239"/>
                  <a:gd name="T113" fmla="*/ 0 h 901"/>
                  <a:gd name="T114" fmla="*/ 0 w 239"/>
                  <a:gd name="T115" fmla="*/ 0 h 901"/>
                  <a:gd name="T116" fmla="*/ 0 w 239"/>
                  <a:gd name="T117" fmla="*/ 0 h 901"/>
                  <a:gd name="T118" fmla="*/ 0 w 239"/>
                  <a:gd name="T119" fmla="*/ 0 h 901"/>
                  <a:gd name="T120" fmla="*/ 0 w 239"/>
                  <a:gd name="T121" fmla="*/ 0 h 901"/>
                  <a:gd name="T122" fmla="*/ 0 w 239"/>
                  <a:gd name="T123" fmla="*/ 0 h 901"/>
                  <a:gd name="T124" fmla="*/ 0 w 239"/>
                  <a:gd name="T125" fmla="*/ 0 h 9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39"/>
                  <a:gd name="T190" fmla="*/ 0 h 901"/>
                  <a:gd name="T191" fmla="*/ 239 w 239"/>
                  <a:gd name="T192" fmla="*/ 901 h 90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39" h="901">
                    <a:moveTo>
                      <a:pt x="7" y="0"/>
                    </a:moveTo>
                    <a:lnTo>
                      <a:pt x="7" y="0"/>
                    </a:lnTo>
                    <a:lnTo>
                      <a:pt x="7" y="1"/>
                    </a:lnTo>
                    <a:lnTo>
                      <a:pt x="7" y="2"/>
                    </a:lnTo>
                    <a:lnTo>
                      <a:pt x="7" y="4"/>
                    </a:lnTo>
                    <a:lnTo>
                      <a:pt x="7" y="5"/>
                    </a:lnTo>
                    <a:lnTo>
                      <a:pt x="7" y="6"/>
                    </a:lnTo>
                    <a:lnTo>
                      <a:pt x="7" y="7"/>
                    </a:lnTo>
                    <a:lnTo>
                      <a:pt x="7" y="9"/>
                    </a:lnTo>
                    <a:lnTo>
                      <a:pt x="7" y="11"/>
                    </a:lnTo>
                    <a:lnTo>
                      <a:pt x="7" y="14"/>
                    </a:lnTo>
                    <a:lnTo>
                      <a:pt x="7" y="15"/>
                    </a:lnTo>
                    <a:lnTo>
                      <a:pt x="7" y="19"/>
                    </a:lnTo>
                    <a:lnTo>
                      <a:pt x="7" y="20"/>
                    </a:lnTo>
                    <a:lnTo>
                      <a:pt x="7" y="24"/>
                    </a:lnTo>
                    <a:lnTo>
                      <a:pt x="7" y="26"/>
                    </a:lnTo>
                    <a:lnTo>
                      <a:pt x="7" y="28"/>
                    </a:lnTo>
                    <a:lnTo>
                      <a:pt x="7" y="31"/>
                    </a:lnTo>
                    <a:lnTo>
                      <a:pt x="7" y="34"/>
                    </a:lnTo>
                    <a:lnTo>
                      <a:pt x="7" y="38"/>
                    </a:lnTo>
                    <a:lnTo>
                      <a:pt x="7" y="42"/>
                    </a:lnTo>
                    <a:lnTo>
                      <a:pt x="7" y="45"/>
                    </a:lnTo>
                    <a:lnTo>
                      <a:pt x="7" y="49"/>
                    </a:lnTo>
                    <a:lnTo>
                      <a:pt x="7" y="52"/>
                    </a:lnTo>
                    <a:lnTo>
                      <a:pt x="7" y="56"/>
                    </a:lnTo>
                    <a:lnTo>
                      <a:pt x="7" y="58"/>
                    </a:lnTo>
                    <a:lnTo>
                      <a:pt x="7" y="63"/>
                    </a:lnTo>
                    <a:lnTo>
                      <a:pt x="7" y="66"/>
                    </a:lnTo>
                    <a:lnTo>
                      <a:pt x="7" y="70"/>
                    </a:lnTo>
                    <a:lnTo>
                      <a:pt x="7" y="75"/>
                    </a:lnTo>
                    <a:lnTo>
                      <a:pt x="8" y="78"/>
                    </a:lnTo>
                    <a:lnTo>
                      <a:pt x="8" y="82"/>
                    </a:lnTo>
                    <a:lnTo>
                      <a:pt x="8" y="85"/>
                    </a:lnTo>
                    <a:lnTo>
                      <a:pt x="8" y="90"/>
                    </a:lnTo>
                    <a:lnTo>
                      <a:pt x="8" y="94"/>
                    </a:lnTo>
                    <a:lnTo>
                      <a:pt x="8" y="97"/>
                    </a:lnTo>
                    <a:lnTo>
                      <a:pt x="8" y="102"/>
                    </a:lnTo>
                    <a:lnTo>
                      <a:pt x="8" y="107"/>
                    </a:lnTo>
                    <a:lnTo>
                      <a:pt x="8" y="110"/>
                    </a:lnTo>
                    <a:lnTo>
                      <a:pt x="8" y="114"/>
                    </a:lnTo>
                    <a:lnTo>
                      <a:pt x="8" y="117"/>
                    </a:lnTo>
                    <a:lnTo>
                      <a:pt x="10" y="122"/>
                    </a:lnTo>
                    <a:lnTo>
                      <a:pt x="10" y="126"/>
                    </a:lnTo>
                    <a:lnTo>
                      <a:pt x="10" y="131"/>
                    </a:lnTo>
                    <a:lnTo>
                      <a:pt x="10" y="134"/>
                    </a:lnTo>
                    <a:lnTo>
                      <a:pt x="10" y="138"/>
                    </a:lnTo>
                    <a:lnTo>
                      <a:pt x="11" y="141"/>
                    </a:lnTo>
                    <a:lnTo>
                      <a:pt x="11" y="145"/>
                    </a:lnTo>
                    <a:lnTo>
                      <a:pt x="11" y="148"/>
                    </a:lnTo>
                    <a:lnTo>
                      <a:pt x="12" y="152"/>
                    </a:lnTo>
                    <a:lnTo>
                      <a:pt x="12" y="155"/>
                    </a:lnTo>
                    <a:lnTo>
                      <a:pt x="12" y="159"/>
                    </a:lnTo>
                    <a:lnTo>
                      <a:pt x="12" y="163"/>
                    </a:lnTo>
                    <a:lnTo>
                      <a:pt x="13" y="166"/>
                    </a:lnTo>
                    <a:lnTo>
                      <a:pt x="13" y="169"/>
                    </a:lnTo>
                    <a:lnTo>
                      <a:pt x="13" y="172"/>
                    </a:lnTo>
                    <a:lnTo>
                      <a:pt x="14" y="174"/>
                    </a:lnTo>
                    <a:lnTo>
                      <a:pt x="14" y="178"/>
                    </a:lnTo>
                    <a:lnTo>
                      <a:pt x="16" y="180"/>
                    </a:lnTo>
                    <a:lnTo>
                      <a:pt x="16" y="183"/>
                    </a:lnTo>
                    <a:lnTo>
                      <a:pt x="17" y="186"/>
                    </a:lnTo>
                    <a:lnTo>
                      <a:pt x="17" y="189"/>
                    </a:lnTo>
                    <a:lnTo>
                      <a:pt x="18" y="191"/>
                    </a:lnTo>
                    <a:lnTo>
                      <a:pt x="18" y="192"/>
                    </a:lnTo>
                    <a:lnTo>
                      <a:pt x="18" y="196"/>
                    </a:lnTo>
                    <a:lnTo>
                      <a:pt x="19" y="197"/>
                    </a:lnTo>
                    <a:lnTo>
                      <a:pt x="19" y="201"/>
                    </a:lnTo>
                    <a:lnTo>
                      <a:pt x="19" y="203"/>
                    </a:lnTo>
                    <a:lnTo>
                      <a:pt x="20" y="207"/>
                    </a:lnTo>
                    <a:lnTo>
                      <a:pt x="20" y="209"/>
                    </a:lnTo>
                    <a:lnTo>
                      <a:pt x="22" y="212"/>
                    </a:lnTo>
                    <a:lnTo>
                      <a:pt x="22" y="216"/>
                    </a:lnTo>
                    <a:lnTo>
                      <a:pt x="22" y="221"/>
                    </a:lnTo>
                    <a:lnTo>
                      <a:pt x="22" y="224"/>
                    </a:lnTo>
                    <a:lnTo>
                      <a:pt x="23" y="228"/>
                    </a:lnTo>
                    <a:lnTo>
                      <a:pt x="23" y="231"/>
                    </a:lnTo>
                    <a:lnTo>
                      <a:pt x="23" y="235"/>
                    </a:lnTo>
                    <a:lnTo>
                      <a:pt x="23" y="240"/>
                    </a:lnTo>
                    <a:lnTo>
                      <a:pt x="24" y="245"/>
                    </a:lnTo>
                    <a:lnTo>
                      <a:pt x="24" y="249"/>
                    </a:lnTo>
                    <a:lnTo>
                      <a:pt x="24" y="253"/>
                    </a:lnTo>
                    <a:lnTo>
                      <a:pt x="24" y="258"/>
                    </a:lnTo>
                    <a:lnTo>
                      <a:pt x="24" y="262"/>
                    </a:lnTo>
                    <a:lnTo>
                      <a:pt x="24" y="267"/>
                    </a:lnTo>
                    <a:lnTo>
                      <a:pt x="24" y="273"/>
                    </a:lnTo>
                    <a:lnTo>
                      <a:pt x="24" y="278"/>
                    </a:lnTo>
                    <a:lnTo>
                      <a:pt x="24" y="284"/>
                    </a:lnTo>
                    <a:lnTo>
                      <a:pt x="24" y="288"/>
                    </a:lnTo>
                    <a:lnTo>
                      <a:pt x="24" y="293"/>
                    </a:lnTo>
                    <a:lnTo>
                      <a:pt x="24" y="299"/>
                    </a:lnTo>
                    <a:lnTo>
                      <a:pt x="24" y="304"/>
                    </a:lnTo>
                    <a:lnTo>
                      <a:pt x="24" y="309"/>
                    </a:lnTo>
                    <a:lnTo>
                      <a:pt x="24" y="315"/>
                    </a:lnTo>
                    <a:lnTo>
                      <a:pt x="24" y="319"/>
                    </a:lnTo>
                    <a:lnTo>
                      <a:pt x="24" y="325"/>
                    </a:lnTo>
                    <a:lnTo>
                      <a:pt x="24" y="331"/>
                    </a:lnTo>
                    <a:lnTo>
                      <a:pt x="24" y="336"/>
                    </a:lnTo>
                    <a:lnTo>
                      <a:pt x="24" y="342"/>
                    </a:lnTo>
                    <a:lnTo>
                      <a:pt x="24" y="347"/>
                    </a:lnTo>
                    <a:lnTo>
                      <a:pt x="23" y="353"/>
                    </a:lnTo>
                    <a:lnTo>
                      <a:pt x="23" y="358"/>
                    </a:lnTo>
                    <a:lnTo>
                      <a:pt x="23" y="364"/>
                    </a:lnTo>
                    <a:lnTo>
                      <a:pt x="23" y="369"/>
                    </a:lnTo>
                    <a:lnTo>
                      <a:pt x="23" y="374"/>
                    </a:lnTo>
                    <a:lnTo>
                      <a:pt x="22" y="380"/>
                    </a:lnTo>
                    <a:lnTo>
                      <a:pt x="22" y="386"/>
                    </a:lnTo>
                    <a:lnTo>
                      <a:pt x="22" y="392"/>
                    </a:lnTo>
                    <a:lnTo>
                      <a:pt x="22" y="396"/>
                    </a:lnTo>
                    <a:lnTo>
                      <a:pt x="20" y="401"/>
                    </a:lnTo>
                    <a:lnTo>
                      <a:pt x="20" y="406"/>
                    </a:lnTo>
                    <a:lnTo>
                      <a:pt x="19" y="412"/>
                    </a:lnTo>
                    <a:lnTo>
                      <a:pt x="19" y="417"/>
                    </a:lnTo>
                    <a:lnTo>
                      <a:pt x="19" y="421"/>
                    </a:lnTo>
                    <a:lnTo>
                      <a:pt x="18" y="426"/>
                    </a:lnTo>
                    <a:lnTo>
                      <a:pt x="18" y="432"/>
                    </a:lnTo>
                    <a:lnTo>
                      <a:pt x="17" y="436"/>
                    </a:lnTo>
                    <a:lnTo>
                      <a:pt x="17" y="442"/>
                    </a:lnTo>
                    <a:lnTo>
                      <a:pt x="17" y="446"/>
                    </a:lnTo>
                    <a:lnTo>
                      <a:pt x="16" y="451"/>
                    </a:lnTo>
                    <a:lnTo>
                      <a:pt x="14" y="456"/>
                    </a:lnTo>
                    <a:lnTo>
                      <a:pt x="14" y="459"/>
                    </a:lnTo>
                    <a:lnTo>
                      <a:pt x="13" y="463"/>
                    </a:lnTo>
                    <a:lnTo>
                      <a:pt x="13" y="468"/>
                    </a:lnTo>
                    <a:lnTo>
                      <a:pt x="12" y="472"/>
                    </a:lnTo>
                    <a:lnTo>
                      <a:pt x="12" y="476"/>
                    </a:lnTo>
                    <a:lnTo>
                      <a:pt x="11" y="480"/>
                    </a:lnTo>
                    <a:lnTo>
                      <a:pt x="10" y="483"/>
                    </a:lnTo>
                    <a:lnTo>
                      <a:pt x="8" y="487"/>
                    </a:lnTo>
                    <a:lnTo>
                      <a:pt x="8" y="490"/>
                    </a:lnTo>
                    <a:lnTo>
                      <a:pt x="7" y="494"/>
                    </a:lnTo>
                    <a:lnTo>
                      <a:pt x="6" y="499"/>
                    </a:lnTo>
                    <a:lnTo>
                      <a:pt x="6" y="502"/>
                    </a:lnTo>
                    <a:lnTo>
                      <a:pt x="5" y="506"/>
                    </a:lnTo>
                    <a:lnTo>
                      <a:pt x="5" y="510"/>
                    </a:lnTo>
                    <a:lnTo>
                      <a:pt x="5" y="515"/>
                    </a:lnTo>
                    <a:lnTo>
                      <a:pt x="4" y="519"/>
                    </a:lnTo>
                    <a:lnTo>
                      <a:pt x="4" y="523"/>
                    </a:lnTo>
                    <a:lnTo>
                      <a:pt x="4" y="528"/>
                    </a:lnTo>
                    <a:lnTo>
                      <a:pt x="4" y="533"/>
                    </a:lnTo>
                    <a:lnTo>
                      <a:pt x="3" y="538"/>
                    </a:lnTo>
                    <a:lnTo>
                      <a:pt x="3" y="542"/>
                    </a:lnTo>
                    <a:lnTo>
                      <a:pt x="1" y="547"/>
                    </a:lnTo>
                    <a:lnTo>
                      <a:pt x="1" y="552"/>
                    </a:lnTo>
                    <a:lnTo>
                      <a:pt x="1" y="557"/>
                    </a:lnTo>
                    <a:lnTo>
                      <a:pt x="1" y="561"/>
                    </a:lnTo>
                    <a:lnTo>
                      <a:pt x="1" y="566"/>
                    </a:lnTo>
                    <a:lnTo>
                      <a:pt x="1" y="572"/>
                    </a:lnTo>
                    <a:lnTo>
                      <a:pt x="1" y="577"/>
                    </a:lnTo>
                    <a:lnTo>
                      <a:pt x="1" y="582"/>
                    </a:lnTo>
                    <a:lnTo>
                      <a:pt x="1" y="588"/>
                    </a:lnTo>
                    <a:lnTo>
                      <a:pt x="1" y="592"/>
                    </a:lnTo>
                    <a:lnTo>
                      <a:pt x="0" y="597"/>
                    </a:lnTo>
                    <a:lnTo>
                      <a:pt x="0" y="602"/>
                    </a:lnTo>
                    <a:lnTo>
                      <a:pt x="0" y="607"/>
                    </a:lnTo>
                    <a:lnTo>
                      <a:pt x="0" y="613"/>
                    </a:lnTo>
                    <a:lnTo>
                      <a:pt x="0" y="617"/>
                    </a:lnTo>
                    <a:lnTo>
                      <a:pt x="1" y="622"/>
                    </a:lnTo>
                    <a:lnTo>
                      <a:pt x="1" y="627"/>
                    </a:lnTo>
                    <a:lnTo>
                      <a:pt x="1" y="633"/>
                    </a:lnTo>
                    <a:lnTo>
                      <a:pt x="1" y="637"/>
                    </a:lnTo>
                    <a:lnTo>
                      <a:pt x="1" y="643"/>
                    </a:lnTo>
                    <a:lnTo>
                      <a:pt x="1" y="648"/>
                    </a:lnTo>
                    <a:lnTo>
                      <a:pt x="1" y="653"/>
                    </a:lnTo>
                    <a:lnTo>
                      <a:pt x="1" y="658"/>
                    </a:lnTo>
                    <a:lnTo>
                      <a:pt x="1" y="662"/>
                    </a:lnTo>
                    <a:lnTo>
                      <a:pt x="1" y="667"/>
                    </a:lnTo>
                    <a:lnTo>
                      <a:pt x="3" y="672"/>
                    </a:lnTo>
                    <a:lnTo>
                      <a:pt x="3" y="677"/>
                    </a:lnTo>
                    <a:lnTo>
                      <a:pt x="4" y="681"/>
                    </a:lnTo>
                    <a:lnTo>
                      <a:pt x="4" y="686"/>
                    </a:lnTo>
                    <a:lnTo>
                      <a:pt x="4" y="690"/>
                    </a:lnTo>
                    <a:lnTo>
                      <a:pt x="4" y="694"/>
                    </a:lnTo>
                    <a:lnTo>
                      <a:pt x="4" y="699"/>
                    </a:lnTo>
                    <a:lnTo>
                      <a:pt x="4" y="703"/>
                    </a:lnTo>
                    <a:lnTo>
                      <a:pt x="5" y="707"/>
                    </a:lnTo>
                    <a:lnTo>
                      <a:pt x="5" y="711"/>
                    </a:lnTo>
                    <a:lnTo>
                      <a:pt x="5" y="715"/>
                    </a:lnTo>
                    <a:lnTo>
                      <a:pt x="5" y="718"/>
                    </a:lnTo>
                    <a:lnTo>
                      <a:pt x="5" y="722"/>
                    </a:lnTo>
                    <a:lnTo>
                      <a:pt x="5" y="726"/>
                    </a:lnTo>
                    <a:lnTo>
                      <a:pt x="5" y="729"/>
                    </a:lnTo>
                    <a:lnTo>
                      <a:pt x="5" y="732"/>
                    </a:lnTo>
                    <a:lnTo>
                      <a:pt x="6" y="736"/>
                    </a:lnTo>
                    <a:lnTo>
                      <a:pt x="6" y="738"/>
                    </a:lnTo>
                    <a:lnTo>
                      <a:pt x="6" y="742"/>
                    </a:lnTo>
                    <a:lnTo>
                      <a:pt x="6" y="744"/>
                    </a:lnTo>
                    <a:lnTo>
                      <a:pt x="6" y="747"/>
                    </a:lnTo>
                    <a:lnTo>
                      <a:pt x="6" y="749"/>
                    </a:lnTo>
                    <a:lnTo>
                      <a:pt x="7" y="751"/>
                    </a:lnTo>
                    <a:lnTo>
                      <a:pt x="7" y="755"/>
                    </a:lnTo>
                    <a:lnTo>
                      <a:pt x="7" y="756"/>
                    </a:lnTo>
                    <a:lnTo>
                      <a:pt x="7" y="759"/>
                    </a:lnTo>
                    <a:lnTo>
                      <a:pt x="7" y="760"/>
                    </a:lnTo>
                    <a:lnTo>
                      <a:pt x="7" y="762"/>
                    </a:lnTo>
                    <a:lnTo>
                      <a:pt x="7" y="764"/>
                    </a:lnTo>
                    <a:lnTo>
                      <a:pt x="7" y="766"/>
                    </a:lnTo>
                    <a:lnTo>
                      <a:pt x="8" y="768"/>
                    </a:lnTo>
                    <a:lnTo>
                      <a:pt x="8" y="770"/>
                    </a:lnTo>
                    <a:lnTo>
                      <a:pt x="8" y="773"/>
                    </a:lnTo>
                    <a:lnTo>
                      <a:pt x="8" y="775"/>
                    </a:lnTo>
                    <a:lnTo>
                      <a:pt x="8" y="778"/>
                    </a:lnTo>
                    <a:lnTo>
                      <a:pt x="8" y="780"/>
                    </a:lnTo>
                    <a:lnTo>
                      <a:pt x="8" y="783"/>
                    </a:lnTo>
                    <a:lnTo>
                      <a:pt x="8" y="786"/>
                    </a:lnTo>
                    <a:lnTo>
                      <a:pt x="8" y="788"/>
                    </a:lnTo>
                    <a:lnTo>
                      <a:pt x="10" y="791"/>
                    </a:lnTo>
                    <a:lnTo>
                      <a:pt x="10" y="793"/>
                    </a:lnTo>
                    <a:lnTo>
                      <a:pt x="10" y="797"/>
                    </a:lnTo>
                    <a:lnTo>
                      <a:pt x="10" y="798"/>
                    </a:lnTo>
                    <a:lnTo>
                      <a:pt x="10" y="801"/>
                    </a:lnTo>
                    <a:lnTo>
                      <a:pt x="10" y="804"/>
                    </a:lnTo>
                    <a:lnTo>
                      <a:pt x="10" y="806"/>
                    </a:lnTo>
                    <a:lnTo>
                      <a:pt x="10" y="810"/>
                    </a:lnTo>
                    <a:lnTo>
                      <a:pt x="10" y="812"/>
                    </a:lnTo>
                    <a:lnTo>
                      <a:pt x="11" y="816"/>
                    </a:lnTo>
                    <a:lnTo>
                      <a:pt x="11" y="818"/>
                    </a:lnTo>
                    <a:lnTo>
                      <a:pt x="12" y="820"/>
                    </a:lnTo>
                    <a:lnTo>
                      <a:pt x="12" y="824"/>
                    </a:lnTo>
                    <a:lnTo>
                      <a:pt x="12" y="826"/>
                    </a:lnTo>
                    <a:lnTo>
                      <a:pt x="12" y="829"/>
                    </a:lnTo>
                    <a:lnTo>
                      <a:pt x="13" y="831"/>
                    </a:lnTo>
                    <a:lnTo>
                      <a:pt x="13" y="835"/>
                    </a:lnTo>
                    <a:lnTo>
                      <a:pt x="13" y="837"/>
                    </a:lnTo>
                    <a:lnTo>
                      <a:pt x="13" y="840"/>
                    </a:lnTo>
                    <a:lnTo>
                      <a:pt x="14" y="843"/>
                    </a:lnTo>
                    <a:lnTo>
                      <a:pt x="14" y="845"/>
                    </a:lnTo>
                    <a:lnTo>
                      <a:pt x="16" y="848"/>
                    </a:lnTo>
                    <a:lnTo>
                      <a:pt x="16" y="850"/>
                    </a:lnTo>
                    <a:lnTo>
                      <a:pt x="17" y="852"/>
                    </a:lnTo>
                    <a:lnTo>
                      <a:pt x="17" y="855"/>
                    </a:lnTo>
                    <a:lnTo>
                      <a:pt x="18" y="858"/>
                    </a:lnTo>
                    <a:lnTo>
                      <a:pt x="18" y="859"/>
                    </a:lnTo>
                    <a:lnTo>
                      <a:pt x="18" y="863"/>
                    </a:lnTo>
                    <a:lnTo>
                      <a:pt x="19" y="865"/>
                    </a:lnTo>
                    <a:lnTo>
                      <a:pt x="19" y="867"/>
                    </a:lnTo>
                    <a:lnTo>
                      <a:pt x="20" y="869"/>
                    </a:lnTo>
                    <a:lnTo>
                      <a:pt x="22" y="871"/>
                    </a:lnTo>
                    <a:lnTo>
                      <a:pt x="23" y="874"/>
                    </a:lnTo>
                    <a:lnTo>
                      <a:pt x="23" y="876"/>
                    </a:lnTo>
                    <a:lnTo>
                      <a:pt x="24" y="878"/>
                    </a:lnTo>
                    <a:lnTo>
                      <a:pt x="25" y="880"/>
                    </a:lnTo>
                    <a:lnTo>
                      <a:pt x="26" y="882"/>
                    </a:lnTo>
                    <a:lnTo>
                      <a:pt x="28" y="884"/>
                    </a:lnTo>
                    <a:lnTo>
                      <a:pt x="29" y="886"/>
                    </a:lnTo>
                    <a:lnTo>
                      <a:pt x="29" y="887"/>
                    </a:lnTo>
                    <a:lnTo>
                      <a:pt x="31" y="889"/>
                    </a:lnTo>
                    <a:lnTo>
                      <a:pt x="32" y="890"/>
                    </a:lnTo>
                    <a:lnTo>
                      <a:pt x="32" y="892"/>
                    </a:lnTo>
                    <a:lnTo>
                      <a:pt x="34" y="893"/>
                    </a:lnTo>
                    <a:lnTo>
                      <a:pt x="36" y="894"/>
                    </a:lnTo>
                    <a:lnTo>
                      <a:pt x="37" y="895"/>
                    </a:lnTo>
                    <a:lnTo>
                      <a:pt x="38" y="896"/>
                    </a:lnTo>
                    <a:lnTo>
                      <a:pt x="39" y="899"/>
                    </a:lnTo>
                    <a:lnTo>
                      <a:pt x="41" y="899"/>
                    </a:lnTo>
                    <a:lnTo>
                      <a:pt x="43" y="900"/>
                    </a:lnTo>
                    <a:lnTo>
                      <a:pt x="45" y="901"/>
                    </a:lnTo>
                    <a:lnTo>
                      <a:pt x="47" y="901"/>
                    </a:lnTo>
                    <a:lnTo>
                      <a:pt x="49" y="901"/>
                    </a:lnTo>
                    <a:lnTo>
                      <a:pt x="51" y="901"/>
                    </a:lnTo>
                    <a:lnTo>
                      <a:pt x="53" y="901"/>
                    </a:lnTo>
                    <a:lnTo>
                      <a:pt x="55" y="901"/>
                    </a:lnTo>
                    <a:lnTo>
                      <a:pt x="59" y="901"/>
                    </a:lnTo>
                    <a:lnTo>
                      <a:pt x="61" y="901"/>
                    </a:lnTo>
                    <a:lnTo>
                      <a:pt x="63" y="901"/>
                    </a:lnTo>
                    <a:lnTo>
                      <a:pt x="66" y="901"/>
                    </a:lnTo>
                    <a:lnTo>
                      <a:pt x="69" y="900"/>
                    </a:lnTo>
                    <a:lnTo>
                      <a:pt x="72" y="900"/>
                    </a:lnTo>
                    <a:lnTo>
                      <a:pt x="74" y="899"/>
                    </a:lnTo>
                    <a:lnTo>
                      <a:pt x="78" y="899"/>
                    </a:lnTo>
                    <a:lnTo>
                      <a:pt x="80" y="897"/>
                    </a:lnTo>
                    <a:lnTo>
                      <a:pt x="84" y="896"/>
                    </a:lnTo>
                    <a:lnTo>
                      <a:pt x="87" y="895"/>
                    </a:lnTo>
                    <a:lnTo>
                      <a:pt x="90" y="894"/>
                    </a:lnTo>
                    <a:lnTo>
                      <a:pt x="93" y="893"/>
                    </a:lnTo>
                    <a:lnTo>
                      <a:pt x="97" y="892"/>
                    </a:lnTo>
                    <a:lnTo>
                      <a:pt x="99" y="890"/>
                    </a:lnTo>
                    <a:lnTo>
                      <a:pt x="103" y="889"/>
                    </a:lnTo>
                    <a:lnTo>
                      <a:pt x="106" y="888"/>
                    </a:lnTo>
                    <a:lnTo>
                      <a:pt x="109" y="887"/>
                    </a:lnTo>
                    <a:lnTo>
                      <a:pt x="112" y="886"/>
                    </a:lnTo>
                    <a:lnTo>
                      <a:pt x="117" y="884"/>
                    </a:lnTo>
                    <a:lnTo>
                      <a:pt x="121" y="883"/>
                    </a:lnTo>
                    <a:lnTo>
                      <a:pt x="123" y="881"/>
                    </a:lnTo>
                    <a:lnTo>
                      <a:pt x="127" y="880"/>
                    </a:lnTo>
                    <a:lnTo>
                      <a:pt x="130" y="878"/>
                    </a:lnTo>
                    <a:lnTo>
                      <a:pt x="134" y="877"/>
                    </a:lnTo>
                    <a:lnTo>
                      <a:pt x="136" y="875"/>
                    </a:lnTo>
                    <a:lnTo>
                      <a:pt x="140" y="874"/>
                    </a:lnTo>
                    <a:lnTo>
                      <a:pt x="143" y="871"/>
                    </a:lnTo>
                    <a:lnTo>
                      <a:pt x="147" y="870"/>
                    </a:lnTo>
                    <a:lnTo>
                      <a:pt x="150" y="869"/>
                    </a:lnTo>
                    <a:lnTo>
                      <a:pt x="153" y="867"/>
                    </a:lnTo>
                    <a:lnTo>
                      <a:pt x="156" y="865"/>
                    </a:lnTo>
                    <a:lnTo>
                      <a:pt x="159" y="863"/>
                    </a:lnTo>
                    <a:lnTo>
                      <a:pt x="162" y="862"/>
                    </a:lnTo>
                    <a:lnTo>
                      <a:pt x="165" y="859"/>
                    </a:lnTo>
                    <a:lnTo>
                      <a:pt x="168" y="858"/>
                    </a:lnTo>
                    <a:lnTo>
                      <a:pt x="172" y="857"/>
                    </a:lnTo>
                    <a:lnTo>
                      <a:pt x="174" y="855"/>
                    </a:lnTo>
                    <a:lnTo>
                      <a:pt x="177" y="854"/>
                    </a:lnTo>
                    <a:lnTo>
                      <a:pt x="179" y="852"/>
                    </a:lnTo>
                    <a:lnTo>
                      <a:pt x="181" y="850"/>
                    </a:lnTo>
                    <a:lnTo>
                      <a:pt x="184" y="849"/>
                    </a:lnTo>
                    <a:lnTo>
                      <a:pt x="186" y="848"/>
                    </a:lnTo>
                    <a:lnTo>
                      <a:pt x="187" y="846"/>
                    </a:lnTo>
                    <a:lnTo>
                      <a:pt x="191" y="845"/>
                    </a:lnTo>
                    <a:lnTo>
                      <a:pt x="192" y="844"/>
                    </a:lnTo>
                    <a:lnTo>
                      <a:pt x="195" y="843"/>
                    </a:lnTo>
                    <a:lnTo>
                      <a:pt x="196" y="840"/>
                    </a:lnTo>
                    <a:lnTo>
                      <a:pt x="197" y="840"/>
                    </a:lnTo>
                    <a:lnTo>
                      <a:pt x="199" y="838"/>
                    </a:lnTo>
                    <a:lnTo>
                      <a:pt x="200" y="837"/>
                    </a:lnTo>
                    <a:lnTo>
                      <a:pt x="202" y="836"/>
                    </a:lnTo>
                    <a:lnTo>
                      <a:pt x="203" y="835"/>
                    </a:lnTo>
                    <a:lnTo>
                      <a:pt x="205" y="833"/>
                    </a:lnTo>
                    <a:lnTo>
                      <a:pt x="206" y="831"/>
                    </a:lnTo>
                    <a:lnTo>
                      <a:pt x="206" y="830"/>
                    </a:lnTo>
                    <a:lnTo>
                      <a:pt x="208" y="829"/>
                    </a:lnTo>
                    <a:lnTo>
                      <a:pt x="209" y="826"/>
                    </a:lnTo>
                    <a:lnTo>
                      <a:pt x="210" y="825"/>
                    </a:lnTo>
                    <a:lnTo>
                      <a:pt x="210" y="824"/>
                    </a:lnTo>
                    <a:lnTo>
                      <a:pt x="210" y="821"/>
                    </a:lnTo>
                    <a:lnTo>
                      <a:pt x="211" y="820"/>
                    </a:lnTo>
                    <a:lnTo>
                      <a:pt x="211" y="819"/>
                    </a:lnTo>
                    <a:lnTo>
                      <a:pt x="212" y="818"/>
                    </a:lnTo>
                    <a:lnTo>
                      <a:pt x="214" y="817"/>
                    </a:lnTo>
                    <a:lnTo>
                      <a:pt x="214" y="816"/>
                    </a:lnTo>
                    <a:lnTo>
                      <a:pt x="215" y="813"/>
                    </a:lnTo>
                    <a:lnTo>
                      <a:pt x="215" y="812"/>
                    </a:lnTo>
                    <a:lnTo>
                      <a:pt x="216" y="811"/>
                    </a:lnTo>
                    <a:lnTo>
                      <a:pt x="216" y="808"/>
                    </a:lnTo>
                    <a:lnTo>
                      <a:pt x="216" y="807"/>
                    </a:lnTo>
                    <a:lnTo>
                      <a:pt x="217" y="806"/>
                    </a:lnTo>
                    <a:lnTo>
                      <a:pt x="218" y="804"/>
                    </a:lnTo>
                    <a:lnTo>
                      <a:pt x="218" y="802"/>
                    </a:lnTo>
                    <a:lnTo>
                      <a:pt x="220" y="801"/>
                    </a:lnTo>
                    <a:lnTo>
                      <a:pt x="220" y="799"/>
                    </a:lnTo>
                    <a:lnTo>
                      <a:pt x="221" y="797"/>
                    </a:lnTo>
                    <a:lnTo>
                      <a:pt x="221" y="794"/>
                    </a:lnTo>
                    <a:lnTo>
                      <a:pt x="222" y="793"/>
                    </a:lnTo>
                    <a:lnTo>
                      <a:pt x="222" y="792"/>
                    </a:lnTo>
                    <a:lnTo>
                      <a:pt x="223" y="789"/>
                    </a:lnTo>
                    <a:lnTo>
                      <a:pt x="223" y="788"/>
                    </a:lnTo>
                    <a:lnTo>
                      <a:pt x="224" y="786"/>
                    </a:lnTo>
                    <a:lnTo>
                      <a:pt x="224" y="783"/>
                    </a:lnTo>
                    <a:lnTo>
                      <a:pt x="224" y="782"/>
                    </a:lnTo>
                    <a:lnTo>
                      <a:pt x="224" y="780"/>
                    </a:lnTo>
                    <a:lnTo>
                      <a:pt x="226" y="778"/>
                    </a:lnTo>
                    <a:lnTo>
                      <a:pt x="226" y="775"/>
                    </a:lnTo>
                    <a:lnTo>
                      <a:pt x="226" y="774"/>
                    </a:lnTo>
                    <a:lnTo>
                      <a:pt x="226" y="772"/>
                    </a:lnTo>
                    <a:lnTo>
                      <a:pt x="227" y="770"/>
                    </a:lnTo>
                    <a:lnTo>
                      <a:pt x="227" y="768"/>
                    </a:lnTo>
                    <a:lnTo>
                      <a:pt x="227" y="766"/>
                    </a:lnTo>
                    <a:lnTo>
                      <a:pt x="227" y="764"/>
                    </a:lnTo>
                    <a:lnTo>
                      <a:pt x="227" y="762"/>
                    </a:lnTo>
                    <a:lnTo>
                      <a:pt x="227" y="760"/>
                    </a:lnTo>
                    <a:lnTo>
                      <a:pt x="227" y="757"/>
                    </a:lnTo>
                    <a:lnTo>
                      <a:pt x="227" y="756"/>
                    </a:lnTo>
                    <a:lnTo>
                      <a:pt x="227" y="755"/>
                    </a:lnTo>
                    <a:lnTo>
                      <a:pt x="226" y="751"/>
                    </a:lnTo>
                    <a:lnTo>
                      <a:pt x="226" y="750"/>
                    </a:lnTo>
                    <a:lnTo>
                      <a:pt x="226" y="748"/>
                    </a:lnTo>
                    <a:lnTo>
                      <a:pt x="226" y="745"/>
                    </a:lnTo>
                    <a:lnTo>
                      <a:pt x="224" y="743"/>
                    </a:lnTo>
                    <a:lnTo>
                      <a:pt x="224" y="742"/>
                    </a:lnTo>
                    <a:lnTo>
                      <a:pt x="224" y="741"/>
                    </a:lnTo>
                    <a:lnTo>
                      <a:pt x="223" y="738"/>
                    </a:lnTo>
                    <a:lnTo>
                      <a:pt x="223" y="736"/>
                    </a:lnTo>
                    <a:lnTo>
                      <a:pt x="222" y="735"/>
                    </a:lnTo>
                    <a:lnTo>
                      <a:pt x="221" y="732"/>
                    </a:lnTo>
                    <a:lnTo>
                      <a:pt x="220" y="731"/>
                    </a:lnTo>
                    <a:lnTo>
                      <a:pt x="220" y="729"/>
                    </a:lnTo>
                    <a:lnTo>
                      <a:pt x="218" y="728"/>
                    </a:lnTo>
                    <a:lnTo>
                      <a:pt x="217" y="726"/>
                    </a:lnTo>
                    <a:lnTo>
                      <a:pt x="216" y="724"/>
                    </a:lnTo>
                    <a:lnTo>
                      <a:pt x="181" y="694"/>
                    </a:lnTo>
                    <a:lnTo>
                      <a:pt x="183" y="640"/>
                    </a:lnTo>
                    <a:lnTo>
                      <a:pt x="184" y="640"/>
                    </a:lnTo>
                    <a:lnTo>
                      <a:pt x="185" y="640"/>
                    </a:lnTo>
                    <a:lnTo>
                      <a:pt x="186" y="639"/>
                    </a:lnTo>
                    <a:lnTo>
                      <a:pt x="187" y="639"/>
                    </a:lnTo>
                    <a:lnTo>
                      <a:pt x="189" y="639"/>
                    </a:lnTo>
                    <a:lnTo>
                      <a:pt x="191" y="639"/>
                    </a:lnTo>
                    <a:lnTo>
                      <a:pt x="192" y="637"/>
                    </a:lnTo>
                    <a:lnTo>
                      <a:pt x="195" y="637"/>
                    </a:lnTo>
                    <a:lnTo>
                      <a:pt x="196" y="636"/>
                    </a:lnTo>
                    <a:lnTo>
                      <a:pt x="197" y="635"/>
                    </a:lnTo>
                    <a:lnTo>
                      <a:pt x="200" y="635"/>
                    </a:lnTo>
                    <a:lnTo>
                      <a:pt x="202" y="634"/>
                    </a:lnTo>
                    <a:lnTo>
                      <a:pt x="204" y="633"/>
                    </a:lnTo>
                    <a:lnTo>
                      <a:pt x="206" y="633"/>
                    </a:lnTo>
                    <a:lnTo>
                      <a:pt x="209" y="630"/>
                    </a:lnTo>
                    <a:lnTo>
                      <a:pt x="210" y="629"/>
                    </a:lnTo>
                    <a:lnTo>
                      <a:pt x="212" y="628"/>
                    </a:lnTo>
                    <a:lnTo>
                      <a:pt x="215" y="627"/>
                    </a:lnTo>
                    <a:lnTo>
                      <a:pt x="216" y="626"/>
                    </a:lnTo>
                    <a:lnTo>
                      <a:pt x="218" y="623"/>
                    </a:lnTo>
                    <a:lnTo>
                      <a:pt x="220" y="622"/>
                    </a:lnTo>
                    <a:lnTo>
                      <a:pt x="222" y="620"/>
                    </a:lnTo>
                    <a:lnTo>
                      <a:pt x="223" y="618"/>
                    </a:lnTo>
                    <a:lnTo>
                      <a:pt x="223" y="617"/>
                    </a:lnTo>
                    <a:lnTo>
                      <a:pt x="224" y="616"/>
                    </a:lnTo>
                    <a:lnTo>
                      <a:pt x="224" y="615"/>
                    </a:lnTo>
                    <a:lnTo>
                      <a:pt x="226" y="615"/>
                    </a:lnTo>
                    <a:lnTo>
                      <a:pt x="226" y="613"/>
                    </a:lnTo>
                    <a:lnTo>
                      <a:pt x="227" y="611"/>
                    </a:lnTo>
                    <a:lnTo>
                      <a:pt x="228" y="610"/>
                    </a:lnTo>
                    <a:lnTo>
                      <a:pt x="228" y="608"/>
                    </a:lnTo>
                    <a:lnTo>
                      <a:pt x="229" y="607"/>
                    </a:lnTo>
                    <a:lnTo>
                      <a:pt x="229" y="605"/>
                    </a:lnTo>
                    <a:lnTo>
                      <a:pt x="229" y="604"/>
                    </a:lnTo>
                    <a:lnTo>
                      <a:pt x="229" y="603"/>
                    </a:lnTo>
                    <a:lnTo>
                      <a:pt x="229" y="602"/>
                    </a:lnTo>
                    <a:lnTo>
                      <a:pt x="229" y="601"/>
                    </a:lnTo>
                    <a:lnTo>
                      <a:pt x="230" y="598"/>
                    </a:lnTo>
                    <a:lnTo>
                      <a:pt x="229" y="597"/>
                    </a:lnTo>
                    <a:lnTo>
                      <a:pt x="229" y="596"/>
                    </a:lnTo>
                    <a:lnTo>
                      <a:pt x="229" y="594"/>
                    </a:lnTo>
                    <a:lnTo>
                      <a:pt x="229" y="592"/>
                    </a:lnTo>
                    <a:lnTo>
                      <a:pt x="229" y="590"/>
                    </a:lnTo>
                    <a:lnTo>
                      <a:pt x="229" y="589"/>
                    </a:lnTo>
                    <a:lnTo>
                      <a:pt x="229" y="588"/>
                    </a:lnTo>
                    <a:lnTo>
                      <a:pt x="229" y="585"/>
                    </a:lnTo>
                    <a:lnTo>
                      <a:pt x="229" y="584"/>
                    </a:lnTo>
                    <a:lnTo>
                      <a:pt x="229" y="582"/>
                    </a:lnTo>
                    <a:lnTo>
                      <a:pt x="229" y="579"/>
                    </a:lnTo>
                    <a:lnTo>
                      <a:pt x="229" y="578"/>
                    </a:lnTo>
                    <a:lnTo>
                      <a:pt x="229" y="577"/>
                    </a:lnTo>
                    <a:lnTo>
                      <a:pt x="229" y="575"/>
                    </a:lnTo>
                    <a:lnTo>
                      <a:pt x="229" y="573"/>
                    </a:lnTo>
                    <a:lnTo>
                      <a:pt x="229" y="572"/>
                    </a:lnTo>
                    <a:lnTo>
                      <a:pt x="229" y="570"/>
                    </a:lnTo>
                    <a:lnTo>
                      <a:pt x="229" y="569"/>
                    </a:lnTo>
                    <a:lnTo>
                      <a:pt x="228" y="566"/>
                    </a:lnTo>
                    <a:lnTo>
                      <a:pt x="228" y="565"/>
                    </a:lnTo>
                    <a:lnTo>
                      <a:pt x="228" y="563"/>
                    </a:lnTo>
                    <a:lnTo>
                      <a:pt x="228" y="561"/>
                    </a:lnTo>
                    <a:lnTo>
                      <a:pt x="228" y="560"/>
                    </a:lnTo>
                    <a:lnTo>
                      <a:pt x="228" y="559"/>
                    </a:lnTo>
                    <a:lnTo>
                      <a:pt x="227" y="557"/>
                    </a:lnTo>
                    <a:lnTo>
                      <a:pt x="227" y="556"/>
                    </a:lnTo>
                    <a:lnTo>
                      <a:pt x="227" y="553"/>
                    </a:lnTo>
                    <a:lnTo>
                      <a:pt x="227" y="552"/>
                    </a:lnTo>
                    <a:lnTo>
                      <a:pt x="226" y="550"/>
                    </a:lnTo>
                    <a:lnTo>
                      <a:pt x="226" y="548"/>
                    </a:lnTo>
                    <a:lnTo>
                      <a:pt x="226" y="547"/>
                    </a:lnTo>
                    <a:lnTo>
                      <a:pt x="226" y="546"/>
                    </a:lnTo>
                    <a:lnTo>
                      <a:pt x="226" y="545"/>
                    </a:lnTo>
                    <a:lnTo>
                      <a:pt x="226" y="542"/>
                    </a:lnTo>
                    <a:lnTo>
                      <a:pt x="226" y="541"/>
                    </a:lnTo>
                    <a:lnTo>
                      <a:pt x="226" y="540"/>
                    </a:lnTo>
                    <a:lnTo>
                      <a:pt x="226" y="539"/>
                    </a:lnTo>
                    <a:lnTo>
                      <a:pt x="226" y="538"/>
                    </a:lnTo>
                    <a:lnTo>
                      <a:pt x="224" y="537"/>
                    </a:lnTo>
                    <a:lnTo>
                      <a:pt x="224" y="535"/>
                    </a:lnTo>
                    <a:lnTo>
                      <a:pt x="224" y="534"/>
                    </a:lnTo>
                    <a:lnTo>
                      <a:pt x="224" y="533"/>
                    </a:lnTo>
                    <a:lnTo>
                      <a:pt x="224" y="532"/>
                    </a:lnTo>
                    <a:lnTo>
                      <a:pt x="224" y="529"/>
                    </a:lnTo>
                    <a:lnTo>
                      <a:pt x="224" y="527"/>
                    </a:lnTo>
                    <a:lnTo>
                      <a:pt x="223" y="525"/>
                    </a:lnTo>
                    <a:lnTo>
                      <a:pt x="223" y="523"/>
                    </a:lnTo>
                    <a:lnTo>
                      <a:pt x="223" y="522"/>
                    </a:lnTo>
                    <a:lnTo>
                      <a:pt x="223" y="521"/>
                    </a:lnTo>
                    <a:lnTo>
                      <a:pt x="223" y="520"/>
                    </a:lnTo>
                    <a:lnTo>
                      <a:pt x="223" y="519"/>
                    </a:lnTo>
                    <a:lnTo>
                      <a:pt x="221" y="519"/>
                    </a:lnTo>
                    <a:lnTo>
                      <a:pt x="220" y="518"/>
                    </a:lnTo>
                    <a:lnTo>
                      <a:pt x="218" y="516"/>
                    </a:lnTo>
                    <a:lnTo>
                      <a:pt x="216" y="516"/>
                    </a:lnTo>
                    <a:lnTo>
                      <a:pt x="215" y="515"/>
                    </a:lnTo>
                    <a:lnTo>
                      <a:pt x="214" y="514"/>
                    </a:lnTo>
                    <a:lnTo>
                      <a:pt x="211" y="514"/>
                    </a:lnTo>
                    <a:lnTo>
                      <a:pt x="210" y="513"/>
                    </a:lnTo>
                    <a:lnTo>
                      <a:pt x="209" y="512"/>
                    </a:lnTo>
                    <a:lnTo>
                      <a:pt x="206" y="510"/>
                    </a:lnTo>
                    <a:lnTo>
                      <a:pt x="204" y="510"/>
                    </a:lnTo>
                    <a:lnTo>
                      <a:pt x="202" y="509"/>
                    </a:lnTo>
                    <a:lnTo>
                      <a:pt x="200" y="509"/>
                    </a:lnTo>
                    <a:lnTo>
                      <a:pt x="198" y="508"/>
                    </a:lnTo>
                    <a:lnTo>
                      <a:pt x="197" y="508"/>
                    </a:lnTo>
                    <a:lnTo>
                      <a:pt x="196" y="508"/>
                    </a:lnTo>
                    <a:lnTo>
                      <a:pt x="195" y="507"/>
                    </a:lnTo>
                    <a:lnTo>
                      <a:pt x="192" y="506"/>
                    </a:lnTo>
                    <a:lnTo>
                      <a:pt x="191" y="506"/>
                    </a:lnTo>
                    <a:lnTo>
                      <a:pt x="190" y="504"/>
                    </a:lnTo>
                    <a:lnTo>
                      <a:pt x="189" y="504"/>
                    </a:lnTo>
                    <a:lnTo>
                      <a:pt x="187" y="503"/>
                    </a:lnTo>
                    <a:lnTo>
                      <a:pt x="186" y="502"/>
                    </a:lnTo>
                    <a:lnTo>
                      <a:pt x="185" y="501"/>
                    </a:lnTo>
                    <a:lnTo>
                      <a:pt x="184" y="500"/>
                    </a:lnTo>
                    <a:lnTo>
                      <a:pt x="183" y="499"/>
                    </a:lnTo>
                    <a:lnTo>
                      <a:pt x="181" y="496"/>
                    </a:lnTo>
                    <a:lnTo>
                      <a:pt x="180" y="494"/>
                    </a:lnTo>
                    <a:lnTo>
                      <a:pt x="179" y="491"/>
                    </a:lnTo>
                    <a:lnTo>
                      <a:pt x="179" y="490"/>
                    </a:lnTo>
                    <a:lnTo>
                      <a:pt x="179" y="489"/>
                    </a:lnTo>
                    <a:lnTo>
                      <a:pt x="178" y="489"/>
                    </a:lnTo>
                    <a:lnTo>
                      <a:pt x="178" y="487"/>
                    </a:lnTo>
                    <a:lnTo>
                      <a:pt x="178" y="486"/>
                    </a:lnTo>
                    <a:lnTo>
                      <a:pt x="178" y="484"/>
                    </a:lnTo>
                    <a:lnTo>
                      <a:pt x="178" y="483"/>
                    </a:lnTo>
                    <a:lnTo>
                      <a:pt x="178" y="482"/>
                    </a:lnTo>
                    <a:lnTo>
                      <a:pt x="177" y="480"/>
                    </a:lnTo>
                    <a:lnTo>
                      <a:pt x="177" y="478"/>
                    </a:lnTo>
                    <a:lnTo>
                      <a:pt x="177" y="476"/>
                    </a:lnTo>
                    <a:lnTo>
                      <a:pt x="177" y="475"/>
                    </a:lnTo>
                    <a:lnTo>
                      <a:pt x="177" y="472"/>
                    </a:lnTo>
                    <a:lnTo>
                      <a:pt x="177" y="471"/>
                    </a:lnTo>
                    <a:lnTo>
                      <a:pt x="177" y="468"/>
                    </a:lnTo>
                    <a:lnTo>
                      <a:pt x="177" y="467"/>
                    </a:lnTo>
                    <a:lnTo>
                      <a:pt x="177" y="464"/>
                    </a:lnTo>
                    <a:lnTo>
                      <a:pt x="178" y="462"/>
                    </a:lnTo>
                    <a:lnTo>
                      <a:pt x="178" y="459"/>
                    </a:lnTo>
                    <a:lnTo>
                      <a:pt x="178" y="457"/>
                    </a:lnTo>
                    <a:lnTo>
                      <a:pt x="178" y="455"/>
                    </a:lnTo>
                    <a:lnTo>
                      <a:pt x="178" y="452"/>
                    </a:lnTo>
                    <a:lnTo>
                      <a:pt x="179" y="450"/>
                    </a:lnTo>
                    <a:lnTo>
                      <a:pt x="179" y="448"/>
                    </a:lnTo>
                    <a:lnTo>
                      <a:pt x="179" y="444"/>
                    </a:lnTo>
                    <a:lnTo>
                      <a:pt x="180" y="442"/>
                    </a:lnTo>
                    <a:lnTo>
                      <a:pt x="181" y="438"/>
                    </a:lnTo>
                    <a:lnTo>
                      <a:pt x="181" y="434"/>
                    </a:lnTo>
                    <a:lnTo>
                      <a:pt x="230" y="367"/>
                    </a:lnTo>
                    <a:lnTo>
                      <a:pt x="230" y="366"/>
                    </a:lnTo>
                    <a:lnTo>
                      <a:pt x="230" y="364"/>
                    </a:lnTo>
                    <a:lnTo>
                      <a:pt x="230" y="363"/>
                    </a:lnTo>
                    <a:lnTo>
                      <a:pt x="230" y="361"/>
                    </a:lnTo>
                    <a:lnTo>
                      <a:pt x="230" y="358"/>
                    </a:lnTo>
                    <a:lnTo>
                      <a:pt x="230" y="356"/>
                    </a:lnTo>
                    <a:lnTo>
                      <a:pt x="230" y="353"/>
                    </a:lnTo>
                    <a:lnTo>
                      <a:pt x="230" y="349"/>
                    </a:lnTo>
                    <a:lnTo>
                      <a:pt x="230" y="345"/>
                    </a:lnTo>
                    <a:lnTo>
                      <a:pt x="230" y="341"/>
                    </a:lnTo>
                    <a:lnTo>
                      <a:pt x="230" y="336"/>
                    </a:lnTo>
                    <a:lnTo>
                      <a:pt x="230" y="331"/>
                    </a:lnTo>
                    <a:lnTo>
                      <a:pt x="230" y="326"/>
                    </a:lnTo>
                    <a:lnTo>
                      <a:pt x="230" y="320"/>
                    </a:lnTo>
                    <a:lnTo>
                      <a:pt x="231" y="315"/>
                    </a:lnTo>
                    <a:lnTo>
                      <a:pt x="231" y="309"/>
                    </a:lnTo>
                    <a:lnTo>
                      <a:pt x="231" y="303"/>
                    </a:lnTo>
                    <a:lnTo>
                      <a:pt x="233" y="296"/>
                    </a:lnTo>
                    <a:lnTo>
                      <a:pt x="233" y="290"/>
                    </a:lnTo>
                    <a:lnTo>
                      <a:pt x="233" y="284"/>
                    </a:lnTo>
                    <a:lnTo>
                      <a:pt x="233" y="277"/>
                    </a:lnTo>
                    <a:lnTo>
                      <a:pt x="233" y="268"/>
                    </a:lnTo>
                    <a:lnTo>
                      <a:pt x="233" y="261"/>
                    </a:lnTo>
                    <a:lnTo>
                      <a:pt x="233" y="254"/>
                    </a:lnTo>
                    <a:lnTo>
                      <a:pt x="234" y="247"/>
                    </a:lnTo>
                    <a:lnTo>
                      <a:pt x="234" y="239"/>
                    </a:lnTo>
                    <a:lnTo>
                      <a:pt x="234" y="230"/>
                    </a:lnTo>
                    <a:lnTo>
                      <a:pt x="234" y="223"/>
                    </a:lnTo>
                    <a:lnTo>
                      <a:pt x="234" y="216"/>
                    </a:lnTo>
                    <a:lnTo>
                      <a:pt x="235" y="207"/>
                    </a:lnTo>
                    <a:lnTo>
                      <a:pt x="235" y="199"/>
                    </a:lnTo>
                    <a:lnTo>
                      <a:pt x="235" y="191"/>
                    </a:lnTo>
                    <a:lnTo>
                      <a:pt x="235" y="183"/>
                    </a:lnTo>
                    <a:lnTo>
                      <a:pt x="235" y="174"/>
                    </a:lnTo>
                    <a:lnTo>
                      <a:pt x="235" y="167"/>
                    </a:lnTo>
                    <a:lnTo>
                      <a:pt x="235" y="159"/>
                    </a:lnTo>
                    <a:lnTo>
                      <a:pt x="236" y="151"/>
                    </a:lnTo>
                    <a:lnTo>
                      <a:pt x="236" y="142"/>
                    </a:lnTo>
                    <a:lnTo>
                      <a:pt x="237" y="135"/>
                    </a:lnTo>
                    <a:lnTo>
                      <a:pt x="237" y="128"/>
                    </a:lnTo>
                    <a:lnTo>
                      <a:pt x="237" y="120"/>
                    </a:lnTo>
                    <a:lnTo>
                      <a:pt x="237" y="113"/>
                    </a:lnTo>
                    <a:lnTo>
                      <a:pt x="237" y="106"/>
                    </a:lnTo>
                    <a:lnTo>
                      <a:pt x="237" y="97"/>
                    </a:lnTo>
                    <a:lnTo>
                      <a:pt x="237" y="90"/>
                    </a:lnTo>
                    <a:lnTo>
                      <a:pt x="237" y="84"/>
                    </a:lnTo>
                    <a:lnTo>
                      <a:pt x="239" y="77"/>
                    </a:lnTo>
                    <a:lnTo>
                      <a:pt x="239" y="71"/>
                    </a:lnTo>
                    <a:lnTo>
                      <a:pt x="239" y="65"/>
                    </a:lnTo>
                    <a:lnTo>
                      <a:pt x="239" y="58"/>
                    </a:lnTo>
                    <a:lnTo>
                      <a:pt x="239" y="53"/>
                    </a:lnTo>
                    <a:lnTo>
                      <a:pt x="239" y="47"/>
                    </a:lnTo>
                    <a:lnTo>
                      <a:pt x="239" y="43"/>
                    </a:lnTo>
                    <a:lnTo>
                      <a:pt x="239" y="37"/>
                    </a:lnTo>
                    <a:lnTo>
                      <a:pt x="239" y="33"/>
                    </a:lnTo>
                    <a:lnTo>
                      <a:pt x="239" y="28"/>
                    </a:lnTo>
                    <a:lnTo>
                      <a:pt x="239" y="25"/>
                    </a:lnTo>
                    <a:lnTo>
                      <a:pt x="239" y="21"/>
                    </a:lnTo>
                    <a:lnTo>
                      <a:pt x="239" y="18"/>
                    </a:lnTo>
                    <a:lnTo>
                      <a:pt x="239" y="15"/>
                    </a:lnTo>
                    <a:lnTo>
                      <a:pt x="239" y="12"/>
                    </a:lnTo>
                    <a:lnTo>
                      <a:pt x="239" y="9"/>
                    </a:lnTo>
                    <a:lnTo>
                      <a:pt x="239" y="8"/>
                    </a:lnTo>
                    <a:lnTo>
                      <a:pt x="166" y="12"/>
                    </a:lnTo>
                    <a:lnTo>
                      <a:pt x="166" y="14"/>
                    </a:lnTo>
                    <a:lnTo>
                      <a:pt x="166" y="15"/>
                    </a:lnTo>
                    <a:lnTo>
                      <a:pt x="166" y="17"/>
                    </a:lnTo>
                    <a:lnTo>
                      <a:pt x="166" y="18"/>
                    </a:lnTo>
                    <a:lnTo>
                      <a:pt x="166" y="19"/>
                    </a:lnTo>
                    <a:lnTo>
                      <a:pt x="166" y="21"/>
                    </a:lnTo>
                    <a:lnTo>
                      <a:pt x="166" y="24"/>
                    </a:lnTo>
                    <a:lnTo>
                      <a:pt x="166" y="26"/>
                    </a:lnTo>
                    <a:lnTo>
                      <a:pt x="166" y="28"/>
                    </a:lnTo>
                    <a:lnTo>
                      <a:pt x="166" y="31"/>
                    </a:lnTo>
                    <a:lnTo>
                      <a:pt x="166" y="34"/>
                    </a:lnTo>
                    <a:lnTo>
                      <a:pt x="167" y="37"/>
                    </a:lnTo>
                    <a:lnTo>
                      <a:pt x="167" y="40"/>
                    </a:lnTo>
                    <a:lnTo>
                      <a:pt x="167" y="45"/>
                    </a:lnTo>
                    <a:lnTo>
                      <a:pt x="167" y="49"/>
                    </a:lnTo>
                    <a:lnTo>
                      <a:pt x="167" y="52"/>
                    </a:lnTo>
                    <a:lnTo>
                      <a:pt x="167" y="56"/>
                    </a:lnTo>
                    <a:lnTo>
                      <a:pt x="167" y="61"/>
                    </a:lnTo>
                    <a:lnTo>
                      <a:pt x="167" y="64"/>
                    </a:lnTo>
                    <a:lnTo>
                      <a:pt x="167" y="69"/>
                    </a:lnTo>
                    <a:lnTo>
                      <a:pt x="167" y="74"/>
                    </a:lnTo>
                    <a:lnTo>
                      <a:pt x="168" y="78"/>
                    </a:lnTo>
                    <a:lnTo>
                      <a:pt x="168" y="83"/>
                    </a:lnTo>
                    <a:lnTo>
                      <a:pt x="168" y="88"/>
                    </a:lnTo>
                    <a:lnTo>
                      <a:pt x="168" y="93"/>
                    </a:lnTo>
                    <a:lnTo>
                      <a:pt x="168" y="97"/>
                    </a:lnTo>
                    <a:lnTo>
                      <a:pt x="168" y="103"/>
                    </a:lnTo>
                    <a:lnTo>
                      <a:pt x="169" y="108"/>
                    </a:lnTo>
                    <a:lnTo>
                      <a:pt x="169" y="113"/>
                    </a:lnTo>
                    <a:lnTo>
                      <a:pt x="169" y="119"/>
                    </a:lnTo>
                    <a:lnTo>
                      <a:pt x="169" y="123"/>
                    </a:lnTo>
                    <a:lnTo>
                      <a:pt x="169" y="129"/>
                    </a:lnTo>
                    <a:lnTo>
                      <a:pt x="169" y="134"/>
                    </a:lnTo>
                    <a:lnTo>
                      <a:pt x="172" y="140"/>
                    </a:lnTo>
                    <a:lnTo>
                      <a:pt x="172" y="145"/>
                    </a:lnTo>
                    <a:lnTo>
                      <a:pt x="172" y="150"/>
                    </a:lnTo>
                    <a:lnTo>
                      <a:pt x="172" y="155"/>
                    </a:lnTo>
                    <a:lnTo>
                      <a:pt x="173" y="160"/>
                    </a:lnTo>
                    <a:lnTo>
                      <a:pt x="173" y="166"/>
                    </a:lnTo>
                    <a:lnTo>
                      <a:pt x="173" y="171"/>
                    </a:lnTo>
                    <a:lnTo>
                      <a:pt x="173" y="177"/>
                    </a:lnTo>
                    <a:lnTo>
                      <a:pt x="173" y="182"/>
                    </a:lnTo>
                    <a:lnTo>
                      <a:pt x="174" y="186"/>
                    </a:lnTo>
                    <a:lnTo>
                      <a:pt x="174" y="191"/>
                    </a:lnTo>
                    <a:lnTo>
                      <a:pt x="174" y="196"/>
                    </a:lnTo>
                    <a:lnTo>
                      <a:pt x="174" y="202"/>
                    </a:lnTo>
                    <a:lnTo>
                      <a:pt x="175" y="205"/>
                    </a:lnTo>
                    <a:lnTo>
                      <a:pt x="175" y="210"/>
                    </a:lnTo>
                    <a:lnTo>
                      <a:pt x="177" y="215"/>
                    </a:lnTo>
                    <a:lnTo>
                      <a:pt x="177" y="220"/>
                    </a:lnTo>
                    <a:lnTo>
                      <a:pt x="177" y="223"/>
                    </a:lnTo>
                    <a:lnTo>
                      <a:pt x="177" y="228"/>
                    </a:lnTo>
                    <a:lnTo>
                      <a:pt x="178" y="231"/>
                    </a:lnTo>
                    <a:lnTo>
                      <a:pt x="178" y="235"/>
                    </a:lnTo>
                    <a:lnTo>
                      <a:pt x="178" y="239"/>
                    </a:lnTo>
                    <a:lnTo>
                      <a:pt x="178" y="243"/>
                    </a:lnTo>
                    <a:lnTo>
                      <a:pt x="179" y="246"/>
                    </a:lnTo>
                    <a:lnTo>
                      <a:pt x="179" y="249"/>
                    </a:lnTo>
                    <a:lnTo>
                      <a:pt x="179" y="252"/>
                    </a:lnTo>
                    <a:lnTo>
                      <a:pt x="180" y="254"/>
                    </a:lnTo>
                    <a:lnTo>
                      <a:pt x="180" y="258"/>
                    </a:lnTo>
                    <a:lnTo>
                      <a:pt x="181" y="259"/>
                    </a:lnTo>
                    <a:lnTo>
                      <a:pt x="181" y="261"/>
                    </a:lnTo>
                    <a:lnTo>
                      <a:pt x="181" y="264"/>
                    </a:lnTo>
                    <a:lnTo>
                      <a:pt x="181" y="266"/>
                    </a:lnTo>
                    <a:lnTo>
                      <a:pt x="183" y="267"/>
                    </a:lnTo>
                    <a:lnTo>
                      <a:pt x="183" y="271"/>
                    </a:lnTo>
                    <a:lnTo>
                      <a:pt x="183" y="272"/>
                    </a:lnTo>
                    <a:lnTo>
                      <a:pt x="183" y="274"/>
                    </a:lnTo>
                    <a:lnTo>
                      <a:pt x="184" y="277"/>
                    </a:lnTo>
                    <a:lnTo>
                      <a:pt x="184" y="278"/>
                    </a:lnTo>
                    <a:lnTo>
                      <a:pt x="184" y="280"/>
                    </a:lnTo>
                    <a:lnTo>
                      <a:pt x="184" y="281"/>
                    </a:lnTo>
                    <a:lnTo>
                      <a:pt x="185" y="284"/>
                    </a:lnTo>
                    <a:lnTo>
                      <a:pt x="185" y="286"/>
                    </a:lnTo>
                    <a:lnTo>
                      <a:pt x="186" y="288"/>
                    </a:lnTo>
                    <a:lnTo>
                      <a:pt x="186" y="290"/>
                    </a:lnTo>
                    <a:lnTo>
                      <a:pt x="186" y="291"/>
                    </a:lnTo>
                    <a:lnTo>
                      <a:pt x="186" y="293"/>
                    </a:lnTo>
                    <a:lnTo>
                      <a:pt x="186" y="294"/>
                    </a:lnTo>
                    <a:lnTo>
                      <a:pt x="186" y="297"/>
                    </a:lnTo>
                    <a:lnTo>
                      <a:pt x="187" y="299"/>
                    </a:lnTo>
                    <a:lnTo>
                      <a:pt x="187" y="300"/>
                    </a:lnTo>
                    <a:lnTo>
                      <a:pt x="187" y="303"/>
                    </a:lnTo>
                    <a:lnTo>
                      <a:pt x="187" y="304"/>
                    </a:lnTo>
                    <a:lnTo>
                      <a:pt x="187" y="306"/>
                    </a:lnTo>
                    <a:lnTo>
                      <a:pt x="187" y="307"/>
                    </a:lnTo>
                    <a:lnTo>
                      <a:pt x="189" y="309"/>
                    </a:lnTo>
                    <a:lnTo>
                      <a:pt x="189" y="311"/>
                    </a:lnTo>
                    <a:lnTo>
                      <a:pt x="189" y="312"/>
                    </a:lnTo>
                    <a:lnTo>
                      <a:pt x="189" y="313"/>
                    </a:lnTo>
                    <a:lnTo>
                      <a:pt x="190" y="316"/>
                    </a:lnTo>
                    <a:lnTo>
                      <a:pt x="190" y="317"/>
                    </a:lnTo>
                    <a:lnTo>
                      <a:pt x="190" y="318"/>
                    </a:lnTo>
                    <a:lnTo>
                      <a:pt x="190" y="319"/>
                    </a:lnTo>
                    <a:lnTo>
                      <a:pt x="190" y="322"/>
                    </a:lnTo>
                    <a:lnTo>
                      <a:pt x="190" y="323"/>
                    </a:lnTo>
                    <a:lnTo>
                      <a:pt x="190" y="325"/>
                    </a:lnTo>
                    <a:lnTo>
                      <a:pt x="190" y="328"/>
                    </a:lnTo>
                    <a:lnTo>
                      <a:pt x="190" y="329"/>
                    </a:lnTo>
                    <a:lnTo>
                      <a:pt x="190" y="331"/>
                    </a:lnTo>
                    <a:lnTo>
                      <a:pt x="190" y="332"/>
                    </a:lnTo>
                    <a:lnTo>
                      <a:pt x="190" y="334"/>
                    </a:lnTo>
                    <a:lnTo>
                      <a:pt x="190" y="336"/>
                    </a:lnTo>
                    <a:lnTo>
                      <a:pt x="190" y="337"/>
                    </a:lnTo>
                    <a:lnTo>
                      <a:pt x="190" y="339"/>
                    </a:lnTo>
                    <a:lnTo>
                      <a:pt x="190" y="341"/>
                    </a:lnTo>
                    <a:lnTo>
                      <a:pt x="190" y="342"/>
                    </a:lnTo>
                    <a:lnTo>
                      <a:pt x="190" y="344"/>
                    </a:lnTo>
                    <a:lnTo>
                      <a:pt x="190" y="347"/>
                    </a:lnTo>
                    <a:lnTo>
                      <a:pt x="190" y="348"/>
                    </a:lnTo>
                    <a:lnTo>
                      <a:pt x="190" y="350"/>
                    </a:lnTo>
                    <a:lnTo>
                      <a:pt x="189" y="351"/>
                    </a:lnTo>
                    <a:lnTo>
                      <a:pt x="189" y="353"/>
                    </a:lnTo>
                    <a:lnTo>
                      <a:pt x="189" y="355"/>
                    </a:lnTo>
                    <a:lnTo>
                      <a:pt x="187" y="356"/>
                    </a:lnTo>
                    <a:lnTo>
                      <a:pt x="187" y="358"/>
                    </a:lnTo>
                    <a:lnTo>
                      <a:pt x="186" y="360"/>
                    </a:lnTo>
                    <a:lnTo>
                      <a:pt x="185" y="362"/>
                    </a:lnTo>
                    <a:lnTo>
                      <a:pt x="184" y="363"/>
                    </a:lnTo>
                    <a:lnTo>
                      <a:pt x="184" y="364"/>
                    </a:lnTo>
                    <a:lnTo>
                      <a:pt x="183" y="364"/>
                    </a:lnTo>
                    <a:lnTo>
                      <a:pt x="183" y="367"/>
                    </a:lnTo>
                    <a:lnTo>
                      <a:pt x="181" y="368"/>
                    </a:lnTo>
                    <a:lnTo>
                      <a:pt x="181" y="369"/>
                    </a:lnTo>
                    <a:lnTo>
                      <a:pt x="180" y="370"/>
                    </a:lnTo>
                    <a:lnTo>
                      <a:pt x="179" y="372"/>
                    </a:lnTo>
                    <a:lnTo>
                      <a:pt x="179" y="373"/>
                    </a:lnTo>
                    <a:lnTo>
                      <a:pt x="178" y="374"/>
                    </a:lnTo>
                    <a:lnTo>
                      <a:pt x="177" y="375"/>
                    </a:lnTo>
                    <a:lnTo>
                      <a:pt x="177" y="377"/>
                    </a:lnTo>
                    <a:lnTo>
                      <a:pt x="174" y="379"/>
                    </a:lnTo>
                    <a:lnTo>
                      <a:pt x="174" y="380"/>
                    </a:lnTo>
                    <a:lnTo>
                      <a:pt x="173" y="382"/>
                    </a:lnTo>
                    <a:lnTo>
                      <a:pt x="173" y="383"/>
                    </a:lnTo>
                    <a:lnTo>
                      <a:pt x="172" y="385"/>
                    </a:lnTo>
                    <a:lnTo>
                      <a:pt x="169" y="387"/>
                    </a:lnTo>
                    <a:lnTo>
                      <a:pt x="168" y="388"/>
                    </a:lnTo>
                    <a:lnTo>
                      <a:pt x="168" y="389"/>
                    </a:lnTo>
                    <a:lnTo>
                      <a:pt x="167" y="392"/>
                    </a:lnTo>
                    <a:lnTo>
                      <a:pt x="167" y="393"/>
                    </a:lnTo>
                    <a:lnTo>
                      <a:pt x="165" y="394"/>
                    </a:lnTo>
                    <a:lnTo>
                      <a:pt x="165" y="396"/>
                    </a:lnTo>
                    <a:lnTo>
                      <a:pt x="164" y="398"/>
                    </a:lnTo>
                    <a:lnTo>
                      <a:pt x="162" y="400"/>
                    </a:lnTo>
                    <a:lnTo>
                      <a:pt x="161" y="401"/>
                    </a:lnTo>
                    <a:lnTo>
                      <a:pt x="160" y="402"/>
                    </a:lnTo>
                    <a:lnTo>
                      <a:pt x="160" y="404"/>
                    </a:lnTo>
                    <a:lnTo>
                      <a:pt x="159" y="406"/>
                    </a:lnTo>
                    <a:lnTo>
                      <a:pt x="158" y="406"/>
                    </a:lnTo>
                    <a:lnTo>
                      <a:pt x="158" y="408"/>
                    </a:lnTo>
                    <a:lnTo>
                      <a:pt x="155" y="410"/>
                    </a:lnTo>
                    <a:lnTo>
                      <a:pt x="155" y="411"/>
                    </a:lnTo>
                    <a:lnTo>
                      <a:pt x="154" y="412"/>
                    </a:lnTo>
                    <a:lnTo>
                      <a:pt x="154" y="414"/>
                    </a:lnTo>
                    <a:lnTo>
                      <a:pt x="153" y="415"/>
                    </a:lnTo>
                    <a:lnTo>
                      <a:pt x="152" y="417"/>
                    </a:lnTo>
                    <a:lnTo>
                      <a:pt x="150" y="418"/>
                    </a:lnTo>
                    <a:lnTo>
                      <a:pt x="150" y="419"/>
                    </a:lnTo>
                    <a:lnTo>
                      <a:pt x="149" y="420"/>
                    </a:lnTo>
                    <a:lnTo>
                      <a:pt x="148" y="423"/>
                    </a:lnTo>
                    <a:lnTo>
                      <a:pt x="147" y="425"/>
                    </a:lnTo>
                    <a:lnTo>
                      <a:pt x="146" y="426"/>
                    </a:lnTo>
                    <a:lnTo>
                      <a:pt x="144" y="427"/>
                    </a:lnTo>
                    <a:lnTo>
                      <a:pt x="144" y="429"/>
                    </a:lnTo>
                    <a:lnTo>
                      <a:pt x="150" y="506"/>
                    </a:lnTo>
                    <a:lnTo>
                      <a:pt x="152" y="506"/>
                    </a:lnTo>
                    <a:lnTo>
                      <a:pt x="153" y="508"/>
                    </a:lnTo>
                    <a:lnTo>
                      <a:pt x="154" y="508"/>
                    </a:lnTo>
                    <a:lnTo>
                      <a:pt x="156" y="509"/>
                    </a:lnTo>
                    <a:lnTo>
                      <a:pt x="158" y="510"/>
                    </a:lnTo>
                    <a:lnTo>
                      <a:pt x="160" y="512"/>
                    </a:lnTo>
                    <a:lnTo>
                      <a:pt x="160" y="513"/>
                    </a:lnTo>
                    <a:lnTo>
                      <a:pt x="162" y="513"/>
                    </a:lnTo>
                    <a:lnTo>
                      <a:pt x="164" y="514"/>
                    </a:lnTo>
                    <a:lnTo>
                      <a:pt x="165" y="514"/>
                    </a:lnTo>
                    <a:lnTo>
                      <a:pt x="167" y="516"/>
                    </a:lnTo>
                    <a:lnTo>
                      <a:pt x="168" y="516"/>
                    </a:lnTo>
                    <a:lnTo>
                      <a:pt x="168" y="518"/>
                    </a:lnTo>
                    <a:lnTo>
                      <a:pt x="169" y="518"/>
                    </a:lnTo>
                    <a:lnTo>
                      <a:pt x="172" y="519"/>
                    </a:lnTo>
                    <a:lnTo>
                      <a:pt x="173" y="520"/>
                    </a:lnTo>
                    <a:lnTo>
                      <a:pt x="174" y="521"/>
                    </a:lnTo>
                    <a:lnTo>
                      <a:pt x="177" y="522"/>
                    </a:lnTo>
                    <a:lnTo>
                      <a:pt x="178" y="522"/>
                    </a:lnTo>
                    <a:lnTo>
                      <a:pt x="179" y="523"/>
                    </a:lnTo>
                    <a:lnTo>
                      <a:pt x="180" y="525"/>
                    </a:lnTo>
                    <a:lnTo>
                      <a:pt x="181" y="526"/>
                    </a:lnTo>
                    <a:lnTo>
                      <a:pt x="183" y="527"/>
                    </a:lnTo>
                    <a:lnTo>
                      <a:pt x="184" y="528"/>
                    </a:lnTo>
                    <a:lnTo>
                      <a:pt x="186" y="529"/>
                    </a:lnTo>
                    <a:lnTo>
                      <a:pt x="187" y="531"/>
                    </a:lnTo>
                    <a:lnTo>
                      <a:pt x="189" y="531"/>
                    </a:lnTo>
                    <a:lnTo>
                      <a:pt x="190" y="532"/>
                    </a:lnTo>
                    <a:lnTo>
                      <a:pt x="191" y="533"/>
                    </a:lnTo>
                    <a:lnTo>
                      <a:pt x="192" y="533"/>
                    </a:lnTo>
                    <a:lnTo>
                      <a:pt x="193" y="535"/>
                    </a:lnTo>
                    <a:lnTo>
                      <a:pt x="195" y="535"/>
                    </a:lnTo>
                    <a:lnTo>
                      <a:pt x="196" y="537"/>
                    </a:lnTo>
                    <a:lnTo>
                      <a:pt x="197" y="538"/>
                    </a:lnTo>
                    <a:lnTo>
                      <a:pt x="198" y="539"/>
                    </a:lnTo>
                    <a:lnTo>
                      <a:pt x="200" y="540"/>
                    </a:lnTo>
                    <a:lnTo>
                      <a:pt x="202" y="541"/>
                    </a:lnTo>
                    <a:lnTo>
                      <a:pt x="203" y="542"/>
                    </a:lnTo>
                    <a:lnTo>
                      <a:pt x="205" y="545"/>
                    </a:lnTo>
                    <a:lnTo>
                      <a:pt x="206" y="546"/>
                    </a:lnTo>
                    <a:lnTo>
                      <a:pt x="209" y="547"/>
                    </a:lnTo>
                    <a:lnTo>
                      <a:pt x="209" y="550"/>
                    </a:lnTo>
                    <a:lnTo>
                      <a:pt x="210" y="551"/>
                    </a:lnTo>
                    <a:lnTo>
                      <a:pt x="210" y="552"/>
                    </a:lnTo>
                    <a:lnTo>
                      <a:pt x="211" y="553"/>
                    </a:lnTo>
                    <a:lnTo>
                      <a:pt x="211" y="554"/>
                    </a:lnTo>
                    <a:lnTo>
                      <a:pt x="211" y="556"/>
                    </a:lnTo>
                    <a:lnTo>
                      <a:pt x="211" y="557"/>
                    </a:lnTo>
                    <a:lnTo>
                      <a:pt x="211" y="559"/>
                    </a:lnTo>
                    <a:lnTo>
                      <a:pt x="211" y="560"/>
                    </a:lnTo>
                    <a:lnTo>
                      <a:pt x="211" y="561"/>
                    </a:lnTo>
                    <a:lnTo>
                      <a:pt x="211" y="564"/>
                    </a:lnTo>
                    <a:lnTo>
                      <a:pt x="211" y="565"/>
                    </a:lnTo>
                    <a:lnTo>
                      <a:pt x="211" y="567"/>
                    </a:lnTo>
                    <a:lnTo>
                      <a:pt x="211" y="569"/>
                    </a:lnTo>
                    <a:lnTo>
                      <a:pt x="211" y="571"/>
                    </a:lnTo>
                    <a:lnTo>
                      <a:pt x="211" y="573"/>
                    </a:lnTo>
                    <a:lnTo>
                      <a:pt x="211" y="575"/>
                    </a:lnTo>
                    <a:lnTo>
                      <a:pt x="211" y="577"/>
                    </a:lnTo>
                    <a:lnTo>
                      <a:pt x="211" y="578"/>
                    </a:lnTo>
                    <a:lnTo>
                      <a:pt x="211" y="580"/>
                    </a:lnTo>
                    <a:lnTo>
                      <a:pt x="210" y="583"/>
                    </a:lnTo>
                    <a:lnTo>
                      <a:pt x="210" y="584"/>
                    </a:lnTo>
                    <a:lnTo>
                      <a:pt x="210" y="586"/>
                    </a:lnTo>
                    <a:lnTo>
                      <a:pt x="210" y="589"/>
                    </a:lnTo>
                    <a:lnTo>
                      <a:pt x="210" y="590"/>
                    </a:lnTo>
                    <a:lnTo>
                      <a:pt x="210" y="592"/>
                    </a:lnTo>
                    <a:lnTo>
                      <a:pt x="210" y="594"/>
                    </a:lnTo>
                    <a:lnTo>
                      <a:pt x="210" y="595"/>
                    </a:lnTo>
                    <a:lnTo>
                      <a:pt x="210" y="596"/>
                    </a:lnTo>
                    <a:lnTo>
                      <a:pt x="210" y="597"/>
                    </a:lnTo>
                    <a:lnTo>
                      <a:pt x="210" y="598"/>
                    </a:lnTo>
                    <a:lnTo>
                      <a:pt x="210" y="601"/>
                    </a:lnTo>
                    <a:lnTo>
                      <a:pt x="210" y="602"/>
                    </a:lnTo>
                    <a:lnTo>
                      <a:pt x="210" y="603"/>
                    </a:lnTo>
                    <a:lnTo>
                      <a:pt x="209" y="604"/>
                    </a:lnTo>
                    <a:lnTo>
                      <a:pt x="208" y="605"/>
                    </a:lnTo>
                    <a:lnTo>
                      <a:pt x="206" y="605"/>
                    </a:lnTo>
                    <a:lnTo>
                      <a:pt x="205" y="607"/>
                    </a:lnTo>
                    <a:lnTo>
                      <a:pt x="204" y="607"/>
                    </a:lnTo>
                    <a:lnTo>
                      <a:pt x="202" y="608"/>
                    </a:lnTo>
                    <a:lnTo>
                      <a:pt x="200" y="608"/>
                    </a:lnTo>
                    <a:lnTo>
                      <a:pt x="198" y="608"/>
                    </a:lnTo>
                    <a:lnTo>
                      <a:pt x="196" y="609"/>
                    </a:lnTo>
                    <a:lnTo>
                      <a:pt x="195" y="610"/>
                    </a:lnTo>
                    <a:lnTo>
                      <a:pt x="192" y="610"/>
                    </a:lnTo>
                    <a:lnTo>
                      <a:pt x="190" y="611"/>
                    </a:lnTo>
                    <a:lnTo>
                      <a:pt x="187" y="613"/>
                    </a:lnTo>
                    <a:lnTo>
                      <a:pt x="186" y="613"/>
                    </a:lnTo>
                    <a:lnTo>
                      <a:pt x="185" y="613"/>
                    </a:lnTo>
                    <a:lnTo>
                      <a:pt x="184" y="613"/>
                    </a:lnTo>
                    <a:lnTo>
                      <a:pt x="183" y="614"/>
                    </a:lnTo>
                    <a:lnTo>
                      <a:pt x="181" y="614"/>
                    </a:lnTo>
                    <a:lnTo>
                      <a:pt x="179" y="615"/>
                    </a:lnTo>
                    <a:lnTo>
                      <a:pt x="178" y="615"/>
                    </a:lnTo>
                    <a:lnTo>
                      <a:pt x="174" y="616"/>
                    </a:lnTo>
                    <a:lnTo>
                      <a:pt x="173" y="616"/>
                    </a:lnTo>
                    <a:lnTo>
                      <a:pt x="172" y="617"/>
                    </a:lnTo>
                    <a:lnTo>
                      <a:pt x="168" y="618"/>
                    </a:lnTo>
                    <a:lnTo>
                      <a:pt x="167" y="620"/>
                    </a:lnTo>
                    <a:lnTo>
                      <a:pt x="165" y="621"/>
                    </a:lnTo>
                    <a:lnTo>
                      <a:pt x="164" y="621"/>
                    </a:lnTo>
                    <a:lnTo>
                      <a:pt x="164" y="622"/>
                    </a:lnTo>
                    <a:lnTo>
                      <a:pt x="162" y="623"/>
                    </a:lnTo>
                    <a:lnTo>
                      <a:pt x="161" y="624"/>
                    </a:lnTo>
                    <a:lnTo>
                      <a:pt x="160" y="626"/>
                    </a:lnTo>
                    <a:lnTo>
                      <a:pt x="160" y="627"/>
                    </a:lnTo>
                    <a:lnTo>
                      <a:pt x="160" y="629"/>
                    </a:lnTo>
                    <a:lnTo>
                      <a:pt x="160" y="630"/>
                    </a:lnTo>
                    <a:lnTo>
                      <a:pt x="160" y="633"/>
                    </a:lnTo>
                    <a:lnTo>
                      <a:pt x="160" y="634"/>
                    </a:lnTo>
                    <a:lnTo>
                      <a:pt x="159" y="635"/>
                    </a:lnTo>
                    <a:lnTo>
                      <a:pt x="159" y="636"/>
                    </a:lnTo>
                    <a:lnTo>
                      <a:pt x="159" y="637"/>
                    </a:lnTo>
                    <a:lnTo>
                      <a:pt x="159" y="639"/>
                    </a:lnTo>
                    <a:lnTo>
                      <a:pt x="159" y="641"/>
                    </a:lnTo>
                    <a:lnTo>
                      <a:pt x="159" y="642"/>
                    </a:lnTo>
                    <a:lnTo>
                      <a:pt x="159" y="643"/>
                    </a:lnTo>
                    <a:lnTo>
                      <a:pt x="159" y="646"/>
                    </a:lnTo>
                    <a:lnTo>
                      <a:pt x="159" y="647"/>
                    </a:lnTo>
                    <a:lnTo>
                      <a:pt x="159" y="648"/>
                    </a:lnTo>
                    <a:lnTo>
                      <a:pt x="159" y="649"/>
                    </a:lnTo>
                    <a:lnTo>
                      <a:pt x="159" y="652"/>
                    </a:lnTo>
                    <a:lnTo>
                      <a:pt x="159" y="653"/>
                    </a:lnTo>
                    <a:lnTo>
                      <a:pt x="159" y="654"/>
                    </a:lnTo>
                    <a:lnTo>
                      <a:pt x="159" y="656"/>
                    </a:lnTo>
                    <a:lnTo>
                      <a:pt x="160" y="658"/>
                    </a:lnTo>
                    <a:lnTo>
                      <a:pt x="160" y="659"/>
                    </a:lnTo>
                    <a:lnTo>
                      <a:pt x="160" y="661"/>
                    </a:lnTo>
                    <a:lnTo>
                      <a:pt x="160" y="662"/>
                    </a:lnTo>
                    <a:lnTo>
                      <a:pt x="160" y="665"/>
                    </a:lnTo>
                    <a:lnTo>
                      <a:pt x="160" y="666"/>
                    </a:lnTo>
                    <a:lnTo>
                      <a:pt x="160" y="668"/>
                    </a:lnTo>
                    <a:lnTo>
                      <a:pt x="160" y="671"/>
                    </a:lnTo>
                    <a:lnTo>
                      <a:pt x="160" y="672"/>
                    </a:lnTo>
                    <a:lnTo>
                      <a:pt x="160" y="673"/>
                    </a:lnTo>
                    <a:lnTo>
                      <a:pt x="160" y="675"/>
                    </a:lnTo>
                    <a:lnTo>
                      <a:pt x="160" y="677"/>
                    </a:lnTo>
                    <a:lnTo>
                      <a:pt x="160" y="679"/>
                    </a:lnTo>
                    <a:lnTo>
                      <a:pt x="160" y="680"/>
                    </a:lnTo>
                    <a:lnTo>
                      <a:pt x="160" y="681"/>
                    </a:lnTo>
                    <a:lnTo>
                      <a:pt x="160" y="684"/>
                    </a:lnTo>
                    <a:lnTo>
                      <a:pt x="160" y="686"/>
                    </a:lnTo>
                    <a:lnTo>
                      <a:pt x="160" y="687"/>
                    </a:lnTo>
                    <a:lnTo>
                      <a:pt x="160" y="689"/>
                    </a:lnTo>
                    <a:lnTo>
                      <a:pt x="161" y="690"/>
                    </a:lnTo>
                    <a:lnTo>
                      <a:pt x="161" y="692"/>
                    </a:lnTo>
                    <a:lnTo>
                      <a:pt x="161" y="693"/>
                    </a:lnTo>
                    <a:lnTo>
                      <a:pt x="161" y="694"/>
                    </a:lnTo>
                    <a:lnTo>
                      <a:pt x="161" y="696"/>
                    </a:lnTo>
                    <a:lnTo>
                      <a:pt x="162" y="698"/>
                    </a:lnTo>
                    <a:lnTo>
                      <a:pt x="162" y="699"/>
                    </a:lnTo>
                    <a:lnTo>
                      <a:pt x="162" y="700"/>
                    </a:lnTo>
                    <a:lnTo>
                      <a:pt x="162" y="702"/>
                    </a:lnTo>
                    <a:lnTo>
                      <a:pt x="162" y="704"/>
                    </a:lnTo>
                    <a:lnTo>
                      <a:pt x="162" y="705"/>
                    </a:lnTo>
                    <a:lnTo>
                      <a:pt x="162" y="706"/>
                    </a:lnTo>
                    <a:lnTo>
                      <a:pt x="162" y="707"/>
                    </a:lnTo>
                    <a:lnTo>
                      <a:pt x="162" y="710"/>
                    </a:lnTo>
                    <a:lnTo>
                      <a:pt x="162" y="711"/>
                    </a:lnTo>
                    <a:lnTo>
                      <a:pt x="162" y="712"/>
                    </a:lnTo>
                    <a:lnTo>
                      <a:pt x="164" y="713"/>
                    </a:lnTo>
                    <a:lnTo>
                      <a:pt x="164" y="715"/>
                    </a:lnTo>
                    <a:lnTo>
                      <a:pt x="164" y="716"/>
                    </a:lnTo>
                    <a:lnTo>
                      <a:pt x="165" y="717"/>
                    </a:lnTo>
                    <a:lnTo>
                      <a:pt x="165" y="718"/>
                    </a:lnTo>
                    <a:lnTo>
                      <a:pt x="166" y="718"/>
                    </a:lnTo>
                    <a:lnTo>
                      <a:pt x="167" y="719"/>
                    </a:lnTo>
                    <a:lnTo>
                      <a:pt x="168" y="722"/>
                    </a:lnTo>
                    <a:lnTo>
                      <a:pt x="169" y="723"/>
                    </a:lnTo>
                    <a:lnTo>
                      <a:pt x="172" y="724"/>
                    </a:lnTo>
                    <a:lnTo>
                      <a:pt x="173" y="724"/>
                    </a:lnTo>
                    <a:lnTo>
                      <a:pt x="174" y="726"/>
                    </a:lnTo>
                    <a:lnTo>
                      <a:pt x="177" y="728"/>
                    </a:lnTo>
                    <a:lnTo>
                      <a:pt x="179" y="729"/>
                    </a:lnTo>
                    <a:lnTo>
                      <a:pt x="180" y="731"/>
                    </a:lnTo>
                    <a:lnTo>
                      <a:pt x="183" y="732"/>
                    </a:lnTo>
                    <a:lnTo>
                      <a:pt x="184" y="734"/>
                    </a:lnTo>
                    <a:lnTo>
                      <a:pt x="186" y="735"/>
                    </a:lnTo>
                    <a:lnTo>
                      <a:pt x="187" y="736"/>
                    </a:lnTo>
                    <a:lnTo>
                      <a:pt x="190" y="737"/>
                    </a:lnTo>
                    <a:lnTo>
                      <a:pt x="191" y="738"/>
                    </a:lnTo>
                    <a:lnTo>
                      <a:pt x="192" y="741"/>
                    </a:lnTo>
                    <a:lnTo>
                      <a:pt x="195" y="741"/>
                    </a:lnTo>
                    <a:lnTo>
                      <a:pt x="196" y="742"/>
                    </a:lnTo>
                    <a:lnTo>
                      <a:pt x="197" y="743"/>
                    </a:lnTo>
                    <a:lnTo>
                      <a:pt x="199" y="744"/>
                    </a:lnTo>
                    <a:lnTo>
                      <a:pt x="200" y="745"/>
                    </a:lnTo>
                    <a:lnTo>
                      <a:pt x="202" y="747"/>
                    </a:lnTo>
                    <a:lnTo>
                      <a:pt x="202" y="748"/>
                    </a:lnTo>
                    <a:lnTo>
                      <a:pt x="204" y="750"/>
                    </a:lnTo>
                    <a:lnTo>
                      <a:pt x="204" y="751"/>
                    </a:lnTo>
                    <a:lnTo>
                      <a:pt x="203" y="754"/>
                    </a:lnTo>
                    <a:lnTo>
                      <a:pt x="203" y="755"/>
                    </a:lnTo>
                    <a:lnTo>
                      <a:pt x="203" y="756"/>
                    </a:lnTo>
                    <a:lnTo>
                      <a:pt x="202" y="757"/>
                    </a:lnTo>
                    <a:lnTo>
                      <a:pt x="202" y="760"/>
                    </a:lnTo>
                    <a:lnTo>
                      <a:pt x="202" y="761"/>
                    </a:lnTo>
                    <a:lnTo>
                      <a:pt x="202" y="762"/>
                    </a:lnTo>
                    <a:lnTo>
                      <a:pt x="202" y="763"/>
                    </a:lnTo>
                    <a:lnTo>
                      <a:pt x="202" y="764"/>
                    </a:lnTo>
                    <a:lnTo>
                      <a:pt x="200" y="766"/>
                    </a:lnTo>
                    <a:lnTo>
                      <a:pt x="200" y="767"/>
                    </a:lnTo>
                    <a:lnTo>
                      <a:pt x="200" y="768"/>
                    </a:lnTo>
                    <a:lnTo>
                      <a:pt x="200" y="769"/>
                    </a:lnTo>
                    <a:lnTo>
                      <a:pt x="200" y="770"/>
                    </a:lnTo>
                    <a:lnTo>
                      <a:pt x="200" y="772"/>
                    </a:lnTo>
                    <a:lnTo>
                      <a:pt x="199" y="773"/>
                    </a:lnTo>
                    <a:lnTo>
                      <a:pt x="199" y="775"/>
                    </a:lnTo>
                    <a:lnTo>
                      <a:pt x="198" y="775"/>
                    </a:lnTo>
                    <a:lnTo>
                      <a:pt x="198" y="778"/>
                    </a:lnTo>
                    <a:lnTo>
                      <a:pt x="198" y="779"/>
                    </a:lnTo>
                    <a:lnTo>
                      <a:pt x="197" y="780"/>
                    </a:lnTo>
                    <a:lnTo>
                      <a:pt x="197" y="781"/>
                    </a:lnTo>
                    <a:lnTo>
                      <a:pt x="197" y="783"/>
                    </a:lnTo>
                    <a:lnTo>
                      <a:pt x="197" y="785"/>
                    </a:lnTo>
                    <a:lnTo>
                      <a:pt x="197" y="787"/>
                    </a:lnTo>
                    <a:lnTo>
                      <a:pt x="197" y="788"/>
                    </a:lnTo>
                    <a:lnTo>
                      <a:pt x="196" y="789"/>
                    </a:lnTo>
                    <a:lnTo>
                      <a:pt x="196" y="792"/>
                    </a:lnTo>
                    <a:lnTo>
                      <a:pt x="196" y="793"/>
                    </a:lnTo>
                    <a:lnTo>
                      <a:pt x="196" y="794"/>
                    </a:lnTo>
                    <a:lnTo>
                      <a:pt x="195" y="795"/>
                    </a:lnTo>
                    <a:lnTo>
                      <a:pt x="195" y="797"/>
                    </a:lnTo>
                    <a:lnTo>
                      <a:pt x="195" y="798"/>
                    </a:lnTo>
                    <a:lnTo>
                      <a:pt x="195" y="799"/>
                    </a:lnTo>
                    <a:lnTo>
                      <a:pt x="195" y="801"/>
                    </a:lnTo>
                    <a:lnTo>
                      <a:pt x="195" y="802"/>
                    </a:lnTo>
                    <a:lnTo>
                      <a:pt x="195" y="805"/>
                    </a:lnTo>
                    <a:lnTo>
                      <a:pt x="193" y="805"/>
                    </a:lnTo>
                    <a:lnTo>
                      <a:pt x="193" y="806"/>
                    </a:lnTo>
                    <a:lnTo>
                      <a:pt x="192" y="807"/>
                    </a:lnTo>
                    <a:lnTo>
                      <a:pt x="192" y="810"/>
                    </a:lnTo>
                    <a:lnTo>
                      <a:pt x="192" y="812"/>
                    </a:lnTo>
                    <a:lnTo>
                      <a:pt x="192" y="813"/>
                    </a:lnTo>
                    <a:lnTo>
                      <a:pt x="192" y="816"/>
                    </a:lnTo>
                    <a:lnTo>
                      <a:pt x="78" y="843"/>
                    </a:lnTo>
                    <a:lnTo>
                      <a:pt x="78" y="842"/>
                    </a:lnTo>
                    <a:lnTo>
                      <a:pt x="78" y="840"/>
                    </a:lnTo>
                    <a:lnTo>
                      <a:pt x="78" y="838"/>
                    </a:lnTo>
                    <a:lnTo>
                      <a:pt x="78" y="836"/>
                    </a:lnTo>
                    <a:lnTo>
                      <a:pt x="76" y="835"/>
                    </a:lnTo>
                    <a:lnTo>
                      <a:pt x="76" y="832"/>
                    </a:lnTo>
                    <a:lnTo>
                      <a:pt x="76" y="830"/>
                    </a:lnTo>
                    <a:lnTo>
                      <a:pt x="76" y="826"/>
                    </a:lnTo>
                    <a:lnTo>
                      <a:pt x="75" y="824"/>
                    </a:lnTo>
                    <a:lnTo>
                      <a:pt x="75" y="820"/>
                    </a:lnTo>
                    <a:lnTo>
                      <a:pt x="75" y="817"/>
                    </a:lnTo>
                    <a:lnTo>
                      <a:pt x="75" y="813"/>
                    </a:lnTo>
                    <a:lnTo>
                      <a:pt x="75" y="808"/>
                    </a:lnTo>
                    <a:lnTo>
                      <a:pt x="75" y="805"/>
                    </a:lnTo>
                    <a:lnTo>
                      <a:pt x="74" y="799"/>
                    </a:lnTo>
                    <a:lnTo>
                      <a:pt x="74" y="794"/>
                    </a:lnTo>
                    <a:lnTo>
                      <a:pt x="74" y="789"/>
                    </a:lnTo>
                    <a:lnTo>
                      <a:pt x="74" y="785"/>
                    </a:lnTo>
                    <a:lnTo>
                      <a:pt x="73" y="779"/>
                    </a:lnTo>
                    <a:lnTo>
                      <a:pt x="73" y="774"/>
                    </a:lnTo>
                    <a:lnTo>
                      <a:pt x="73" y="768"/>
                    </a:lnTo>
                    <a:lnTo>
                      <a:pt x="72" y="763"/>
                    </a:lnTo>
                    <a:lnTo>
                      <a:pt x="72" y="756"/>
                    </a:lnTo>
                    <a:lnTo>
                      <a:pt x="70" y="750"/>
                    </a:lnTo>
                    <a:lnTo>
                      <a:pt x="70" y="743"/>
                    </a:lnTo>
                    <a:lnTo>
                      <a:pt x="70" y="737"/>
                    </a:lnTo>
                    <a:lnTo>
                      <a:pt x="69" y="731"/>
                    </a:lnTo>
                    <a:lnTo>
                      <a:pt x="69" y="724"/>
                    </a:lnTo>
                    <a:lnTo>
                      <a:pt x="69" y="718"/>
                    </a:lnTo>
                    <a:lnTo>
                      <a:pt x="69" y="712"/>
                    </a:lnTo>
                    <a:lnTo>
                      <a:pt x="68" y="705"/>
                    </a:lnTo>
                    <a:lnTo>
                      <a:pt x="67" y="698"/>
                    </a:lnTo>
                    <a:lnTo>
                      <a:pt x="67" y="691"/>
                    </a:lnTo>
                    <a:lnTo>
                      <a:pt x="67" y="684"/>
                    </a:lnTo>
                    <a:lnTo>
                      <a:pt x="66" y="677"/>
                    </a:lnTo>
                    <a:lnTo>
                      <a:pt x="66" y="671"/>
                    </a:lnTo>
                    <a:lnTo>
                      <a:pt x="66" y="662"/>
                    </a:lnTo>
                    <a:lnTo>
                      <a:pt x="66" y="656"/>
                    </a:lnTo>
                    <a:lnTo>
                      <a:pt x="65" y="649"/>
                    </a:lnTo>
                    <a:lnTo>
                      <a:pt x="65" y="642"/>
                    </a:lnTo>
                    <a:lnTo>
                      <a:pt x="65" y="634"/>
                    </a:lnTo>
                    <a:lnTo>
                      <a:pt x="63" y="627"/>
                    </a:lnTo>
                    <a:lnTo>
                      <a:pt x="62" y="621"/>
                    </a:lnTo>
                    <a:lnTo>
                      <a:pt x="62" y="614"/>
                    </a:lnTo>
                    <a:lnTo>
                      <a:pt x="62" y="607"/>
                    </a:lnTo>
                    <a:lnTo>
                      <a:pt x="62" y="601"/>
                    </a:lnTo>
                    <a:lnTo>
                      <a:pt x="61" y="594"/>
                    </a:lnTo>
                    <a:lnTo>
                      <a:pt x="61" y="586"/>
                    </a:lnTo>
                    <a:lnTo>
                      <a:pt x="61" y="579"/>
                    </a:lnTo>
                    <a:lnTo>
                      <a:pt x="60" y="573"/>
                    </a:lnTo>
                    <a:lnTo>
                      <a:pt x="60" y="566"/>
                    </a:lnTo>
                    <a:lnTo>
                      <a:pt x="60" y="560"/>
                    </a:lnTo>
                    <a:lnTo>
                      <a:pt x="60" y="554"/>
                    </a:lnTo>
                    <a:lnTo>
                      <a:pt x="60" y="548"/>
                    </a:lnTo>
                    <a:lnTo>
                      <a:pt x="59" y="542"/>
                    </a:lnTo>
                    <a:lnTo>
                      <a:pt x="59" y="537"/>
                    </a:lnTo>
                    <a:lnTo>
                      <a:pt x="57" y="532"/>
                    </a:lnTo>
                    <a:lnTo>
                      <a:pt x="57" y="526"/>
                    </a:lnTo>
                    <a:lnTo>
                      <a:pt x="57" y="520"/>
                    </a:lnTo>
                    <a:lnTo>
                      <a:pt x="57" y="515"/>
                    </a:lnTo>
                    <a:lnTo>
                      <a:pt x="57" y="510"/>
                    </a:lnTo>
                    <a:lnTo>
                      <a:pt x="57" y="506"/>
                    </a:lnTo>
                    <a:lnTo>
                      <a:pt x="56" y="501"/>
                    </a:lnTo>
                    <a:lnTo>
                      <a:pt x="56" y="496"/>
                    </a:lnTo>
                    <a:lnTo>
                      <a:pt x="55" y="491"/>
                    </a:lnTo>
                    <a:lnTo>
                      <a:pt x="55" y="487"/>
                    </a:lnTo>
                    <a:lnTo>
                      <a:pt x="55" y="483"/>
                    </a:lnTo>
                    <a:lnTo>
                      <a:pt x="55" y="480"/>
                    </a:lnTo>
                    <a:lnTo>
                      <a:pt x="54" y="475"/>
                    </a:lnTo>
                    <a:lnTo>
                      <a:pt x="54" y="471"/>
                    </a:lnTo>
                    <a:lnTo>
                      <a:pt x="53" y="465"/>
                    </a:lnTo>
                    <a:lnTo>
                      <a:pt x="53" y="462"/>
                    </a:lnTo>
                    <a:lnTo>
                      <a:pt x="53" y="457"/>
                    </a:lnTo>
                    <a:lnTo>
                      <a:pt x="53" y="453"/>
                    </a:lnTo>
                    <a:lnTo>
                      <a:pt x="53" y="449"/>
                    </a:lnTo>
                    <a:lnTo>
                      <a:pt x="51" y="445"/>
                    </a:lnTo>
                    <a:lnTo>
                      <a:pt x="51" y="442"/>
                    </a:lnTo>
                    <a:lnTo>
                      <a:pt x="51" y="437"/>
                    </a:lnTo>
                    <a:lnTo>
                      <a:pt x="51" y="433"/>
                    </a:lnTo>
                    <a:lnTo>
                      <a:pt x="51" y="429"/>
                    </a:lnTo>
                    <a:lnTo>
                      <a:pt x="50" y="425"/>
                    </a:lnTo>
                    <a:lnTo>
                      <a:pt x="50" y="421"/>
                    </a:lnTo>
                    <a:lnTo>
                      <a:pt x="50" y="418"/>
                    </a:lnTo>
                    <a:lnTo>
                      <a:pt x="50" y="414"/>
                    </a:lnTo>
                    <a:lnTo>
                      <a:pt x="49" y="410"/>
                    </a:lnTo>
                    <a:lnTo>
                      <a:pt x="49" y="406"/>
                    </a:lnTo>
                    <a:lnTo>
                      <a:pt x="48" y="402"/>
                    </a:lnTo>
                    <a:lnTo>
                      <a:pt x="48" y="398"/>
                    </a:lnTo>
                    <a:lnTo>
                      <a:pt x="48" y="394"/>
                    </a:lnTo>
                    <a:lnTo>
                      <a:pt x="48" y="392"/>
                    </a:lnTo>
                    <a:lnTo>
                      <a:pt x="48" y="387"/>
                    </a:lnTo>
                    <a:lnTo>
                      <a:pt x="48" y="383"/>
                    </a:lnTo>
                    <a:lnTo>
                      <a:pt x="47" y="379"/>
                    </a:lnTo>
                    <a:lnTo>
                      <a:pt x="47" y="375"/>
                    </a:lnTo>
                    <a:lnTo>
                      <a:pt x="47" y="372"/>
                    </a:lnTo>
                    <a:lnTo>
                      <a:pt x="47" y="368"/>
                    </a:lnTo>
                    <a:lnTo>
                      <a:pt x="47" y="364"/>
                    </a:lnTo>
                    <a:lnTo>
                      <a:pt x="47" y="361"/>
                    </a:lnTo>
                    <a:lnTo>
                      <a:pt x="47" y="357"/>
                    </a:lnTo>
                    <a:lnTo>
                      <a:pt x="45" y="353"/>
                    </a:lnTo>
                    <a:lnTo>
                      <a:pt x="45" y="349"/>
                    </a:lnTo>
                    <a:lnTo>
                      <a:pt x="45" y="345"/>
                    </a:lnTo>
                    <a:lnTo>
                      <a:pt x="45" y="342"/>
                    </a:lnTo>
                    <a:lnTo>
                      <a:pt x="45" y="337"/>
                    </a:lnTo>
                    <a:lnTo>
                      <a:pt x="45" y="334"/>
                    </a:lnTo>
                    <a:lnTo>
                      <a:pt x="45" y="330"/>
                    </a:lnTo>
                    <a:lnTo>
                      <a:pt x="45" y="326"/>
                    </a:lnTo>
                    <a:lnTo>
                      <a:pt x="45" y="322"/>
                    </a:lnTo>
                    <a:lnTo>
                      <a:pt x="45" y="318"/>
                    </a:lnTo>
                    <a:lnTo>
                      <a:pt x="45" y="315"/>
                    </a:lnTo>
                    <a:lnTo>
                      <a:pt x="45" y="310"/>
                    </a:lnTo>
                    <a:lnTo>
                      <a:pt x="45" y="306"/>
                    </a:lnTo>
                    <a:lnTo>
                      <a:pt x="45" y="303"/>
                    </a:lnTo>
                    <a:lnTo>
                      <a:pt x="45" y="298"/>
                    </a:lnTo>
                    <a:lnTo>
                      <a:pt x="45" y="293"/>
                    </a:lnTo>
                    <a:lnTo>
                      <a:pt x="45" y="290"/>
                    </a:lnTo>
                    <a:lnTo>
                      <a:pt x="45" y="286"/>
                    </a:lnTo>
                    <a:lnTo>
                      <a:pt x="47" y="281"/>
                    </a:lnTo>
                    <a:lnTo>
                      <a:pt x="47" y="278"/>
                    </a:lnTo>
                    <a:lnTo>
                      <a:pt x="47" y="273"/>
                    </a:lnTo>
                    <a:lnTo>
                      <a:pt x="47" y="268"/>
                    </a:lnTo>
                    <a:lnTo>
                      <a:pt x="47" y="264"/>
                    </a:lnTo>
                    <a:lnTo>
                      <a:pt x="47" y="260"/>
                    </a:lnTo>
                    <a:lnTo>
                      <a:pt x="48" y="256"/>
                    </a:lnTo>
                    <a:lnTo>
                      <a:pt x="48" y="252"/>
                    </a:lnTo>
                    <a:lnTo>
                      <a:pt x="48" y="247"/>
                    </a:lnTo>
                    <a:lnTo>
                      <a:pt x="49" y="242"/>
                    </a:lnTo>
                    <a:lnTo>
                      <a:pt x="49" y="237"/>
                    </a:lnTo>
                    <a:lnTo>
                      <a:pt x="50" y="233"/>
                    </a:lnTo>
                    <a:lnTo>
                      <a:pt x="50" y="229"/>
                    </a:lnTo>
                    <a:lnTo>
                      <a:pt x="50" y="224"/>
                    </a:lnTo>
                    <a:lnTo>
                      <a:pt x="51" y="220"/>
                    </a:lnTo>
                    <a:lnTo>
                      <a:pt x="51" y="215"/>
                    </a:lnTo>
                    <a:lnTo>
                      <a:pt x="53" y="210"/>
                    </a:lnTo>
                    <a:lnTo>
                      <a:pt x="53" y="207"/>
                    </a:lnTo>
                    <a:lnTo>
                      <a:pt x="53" y="202"/>
                    </a:lnTo>
                    <a:lnTo>
                      <a:pt x="54" y="197"/>
                    </a:lnTo>
                    <a:lnTo>
                      <a:pt x="55" y="193"/>
                    </a:lnTo>
                    <a:lnTo>
                      <a:pt x="55" y="189"/>
                    </a:lnTo>
                    <a:lnTo>
                      <a:pt x="56" y="185"/>
                    </a:lnTo>
                    <a:lnTo>
                      <a:pt x="57" y="180"/>
                    </a:lnTo>
                    <a:lnTo>
                      <a:pt x="57" y="177"/>
                    </a:lnTo>
                    <a:lnTo>
                      <a:pt x="59" y="172"/>
                    </a:lnTo>
                    <a:lnTo>
                      <a:pt x="60" y="169"/>
                    </a:lnTo>
                    <a:lnTo>
                      <a:pt x="60" y="164"/>
                    </a:lnTo>
                    <a:lnTo>
                      <a:pt x="60" y="160"/>
                    </a:lnTo>
                    <a:lnTo>
                      <a:pt x="61" y="155"/>
                    </a:lnTo>
                    <a:lnTo>
                      <a:pt x="61" y="151"/>
                    </a:lnTo>
                    <a:lnTo>
                      <a:pt x="62" y="147"/>
                    </a:lnTo>
                    <a:lnTo>
                      <a:pt x="62" y="144"/>
                    </a:lnTo>
                    <a:lnTo>
                      <a:pt x="63" y="140"/>
                    </a:lnTo>
                    <a:lnTo>
                      <a:pt x="65" y="135"/>
                    </a:lnTo>
                    <a:lnTo>
                      <a:pt x="65" y="132"/>
                    </a:lnTo>
                    <a:lnTo>
                      <a:pt x="66" y="128"/>
                    </a:lnTo>
                    <a:lnTo>
                      <a:pt x="66" y="123"/>
                    </a:lnTo>
                    <a:lnTo>
                      <a:pt x="66" y="120"/>
                    </a:lnTo>
                    <a:lnTo>
                      <a:pt x="67" y="116"/>
                    </a:lnTo>
                    <a:lnTo>
                      <a:pt x="67" y="113"/>
                    </a:lnTo>
                    <a:lnTo>
                      <a:pt x="68" y="109"/>
                    </a:lnTo>
                    <a:lnTo>
                      <a:pt x="69" y="106"/>
                    </a:lnTo>
                    <a:lnTo>
                      <a:pt x="69" y="101"/>
                    </a:lnTo>
                    <a:lnTo>
                      <a:pt x="69" y="97"/>
                    </a:lnTo>
                    <a:lnTo>
                      <a:pt x="70" y="94"/>
                    </a:lnTo>
                    <a:lnTo>
                      <a:pt x="70" y="90"/>
                    </a:lnTo>
                    <a:lnTo>
                      <a:pt x="72" y="87"/>
                    </a:lnTo>
                    <a:lnTo>
                      <a:pt x="73" y="84"/>
                    </a:lnTo>
                    <a:lnTo>
                      <a:pt x="73" y="79"/>
                    </a:lnTo>
                    <a:lnTo>
                      <a:pt x="73" y="76"/>
                    </a:lnTo>
                    <a:lnTo>
                      <a:pt x="74" y="72"/>
                    </a:lnTo>
                    <a:lnTo>
                      <a:pt x="74" y="70"/>
                    </a:lnTo>
                    <a:lnTo>
                      <a:pt x="74" y="66"/>
                    </a:lnTo>
                    <a:lnTo>
                      <a:pt x="74" y="63"/>
                    </a:lnTo>
                    <a:lnTo>
                      <a:pt x="75" y="59"/>
                    </a:lnTo>
                    <a:lnTo>
                      <a:pt x="75" y="57"/>
                    </a:lnTo>
                    <a:lnTo>
                      <a:pt x="75" y="53"/>
                    </a:lnTo>
                    <a:lnTo>
                      <a:pt x="75" y="50"/>
                    </a:lnTo>
                    <a:lnTo>
                      <a:pt x="75" y="47"/>
                    </a:lnTo>
                    <a:lnTo>
                      <a:pt x="76" y="44"/>
                    </a:lnTo>
                    <a:lnTo>
                      <a:pt x="76" y="40"/>
                    </a:lnTo>
                    <a:lnTo>
                      <a:pt x="76" y="37"/>
                    </a:lnTo>
                    <a:lnTo>
                      <a:pt x="76" y="34"/>
                    </a:lnTo>
                    <a:lnTo>
                      <a:pt x="78" y="31"/>
                    </a:lnTo>
                    <a:lnTo>
                      <a:pt x="78" y="28"/>
                    </a:lnTo>
                    <a:lnTo>
                      <a:pt x="78" y="25"/>
                    </a:lnTo>
                    <a:lnTo>
                      <a:pt x="78" y="23"/>
                    </a:lnTo>
                    <a:lnTo>
                      <a:pt x="78" y="20"/>
                    </a:lnTo>
                    <a:lnTo>
                      <a:pt x="76" y="17"/>
                    </a:lnTo>
                    <a:lnTo>
                      <a:pt x="76" y="14"/>
                    </a:lnTo>
                    <a:lnTo>
                      <a:pt x="76" y="11"/>
                    </a:lnTo>
                    <a:lnTo>
                      <a:pt x="76" y="8"/>
                    </a:lnTo>
                    <a:lnTo>
                      <a:pt x="7" y="0"/>
                    </a:lnTo>
                    <a:close/>
                  </a:path>
                </a:pathLst>
              </a:custGeom>
              <a:solidFill>
                <a:srgbClr val="000000"/>
              </a:solidFill>
              <a:ln w="9525">
                <a:noFill/>
                <a:round/>
                <a:headEnd/>
                <a:tailEnd/>
              </a:ln>
            </p:spPr>
            <p:txBody>
              <a:bodyPr/>
              <a:lstStyle/>
              <a:p>
                <a:endParaRPr lang="en-US"/>
              </a:p>
            </p:txBody>
          </p:sp>
          <p:sp>
            <p:nvSpPr>
              <p:cNvPr id="12385" name="Freeform 51"/>
              <p:cNvSpPr>
                <a:spLocks/>
              </p:cNvSpPr>
              <p:nvPr/>
            </p:nvSpPr>
            <p:spPr bwMode="auto">
              <a:xfrm>
                <a:off x="1923" y="870"/>
                <a:ext cx="15" cy="14"/>
              </a:xfrm>
              <a:custGeom>
                <a:avLst/>
                <a:gdLst>
                  <a:gd name="T0" fmla="*/ 0 w 75"/>
                  <a:gd name="T1" fmla="*/ 0 h 72"/>
                  <a:gd name="T2" fmla="*/ 0 w 75"/>
                  <a:gd name="T3" fmla="*/ 0 h 72"/>
                  <a:gd name="T4" fmla="*/ 0 w 75"/>
                  <a:gd name="T5" fmla="*/ 0 h 72"/>
                  <a:gd name="T6" fmla="*/ 0 w 75"/>
                  <a:gd name="T7" fmla="*/ 0 h 72"/>
                  <a:gd name="T8" fmla="*/ 0 w 75"/>
                  <a:gd name="T9" fmla="*/ 0 h 72"/>
                  <a:gd name="T10" fmla="*/ 0 w 75"/>
                  <a:gd name="T11" fmla="*/ 0 h 72"/>
                  <a:gd name="T12" fmla="*/ 0 w 75"/>
                  <a:gd name="T13" fmla="*/ 0 h 72"/>
                  <a:gd name="T14" fmla="*/ 0 w 75"/>
                  <a:gd name="T15" fmla="*/ 0 h 72"/>
                  <a:gd name="T16" fmla="*/ 0 w 75"/>
                  <a:gd name="T17" fmla="*/ 0 h 72"/>
                  <a:gd name="T18" fmla="*/ 0 w 75"/>
                  <a:gd name="T19" fmla="*/ 0 h 72"/>
                  <a:gd name="T20" fmla="*/ 0 w 75"/>
                  <a:gd name="T21" fmla="*/ 0 h 72"/>
                  <a:gd name="T22" fmla="*/ 0 w 75"/>
                  <a:gd name="T23" fmla="*/ 0 h 72"/>
                  <a:gd name="T24" fmla="*/ 0 w 75"/>
                  <a:gd name="T25" fmla="*/ 0 h 72"/>
                  <a:gd name="T26" fmla="*/ 0 w 75"/>
                  <a:gd name="T27" fmla="*/ 0 h 72"/>
                  <a:gd name="T28" fmla="*/ 0 w 75"/>
                  <a:gd name="T29" fmla="*/ 0 h 72"/>
                  <a:gd name="T30" fmla="*/ 0 w 75"/>
                  <a:gd name="T31" fmla="*/ 0 h 72"/>
                  <a:gd name="T32" fmla="*/ 0 w 75"/>
                  <a:gd name="T33" fmla="*/ 0 h 72"/>
                  <a:gd name="T34" fmla="*/ 0 w 75"/>
                  <a:gd name="T35" fmla="*/ 0 h 72"/>
                  <a:gd name="T36" fmla="*/ 0 w 75"/>
                  <a:gd name="T37" fmla="*/ 0 h 72"/>
                  <a:gd name="T38" fmla="*/ 0 w 75"/>
                  <a:gd name="T39" fmla="*/ 0 h 72"/>
                  <a:gd name="T40" fmla="*/ 0 w 75"/>
                  <a:gd name="T41" fmla="*/ 0 h 72"/>
                  <a:gd name="T42" fmla="*/ 0 w 75"/>
                  <a:gd name="T43" fmla="*/ 0 h 72"/>
                  <a:gd name="T44" fmla="*/ 0 w 75"/>
                  <a:gd name="T45" fmla="*/ 0 h 72"/>
                  <a:gd name="T46" fmla="*/ 0 w 75"/>
                  <a:gd name="T47" fmla="*/ 0 h 72"/>
                  <a:gd name="T48" fmla="*/ 0 w 75"/>
                  <a:gd name="T49" fmla="*/ 0 h 72"/>
                  <a:gd name="T50" fmla="*/ 0 w 75"/>
                  <a:gd name="T51" fmla="*/ 0 h 72"/>
                  <a:gd name="T52" fmla="*/ 0 w 75"/>
                  <a:gd name="T53" fmla="*/ 0 h 72"/>
                  <a:gd name="T54" fmla="*/ 0 w 75"/>
                  <a:gd name="T55" fmla="*/ 0 h 72"/>
                  <a:gd name="T56" fmla="*/ 0 w 75"/>
                  <a:gd name="T57" fmla="*/ 0 h 72"/>
                  <a:gd name="T58" fmla="*/ 0 w 75"/>
                  <a:gd name="T59" fmla="*/ 0 h 72"/>
                  <a:gd name="T60" fmla="*/ 0 w 75"/>
                  <a:gd name="T61" fmla="*/ 0 h 72"/>
                  <a:gd name="T62" fmla="*/ 0 w 75"/>
                  <a:gd name="T63" fmla="*/ 0 h 72"/>
                  <a:gd name="T64" fmla="*/ 0 w 75"/>
                  <a:gd name="T65" fmla="*/ 0 h 72"/>
                  <a:gd name="T66" fmla="*/ 0 w 75"/>
                  <a:gd name="T67" fmla="*/ 0 h 72"/>
                  <a:gd name="T68" fmla="*/ 0 w 75"/>
                  <a:gd name="T69" fmla="*/ 0 h 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5"/>
                  <a:gd name="T106" fmla="*/ 0 h 72"/>
                  <a:gd name="T107" fmla="*/ 75 w 75"/>
                  <a:gd name="T108" fmla="*/ 72 h 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5" h="72">
                    <a:moveTo>
                      <a:pt x="0" y="38"/>
                    </a:moveTo>
                    <a:lnTo>
                      <a:pt x="0" y="37"/>
                    </a:lnTo>
                    <a:lnTo>
                      <a:pt x="1" y="35"/>
                    </a:lnTo>
                    <a:lnTo>
                      <a:pt x="2" y="34"/>
                    </a:lnTo>
                    <a:lnTo>
                      <a:pt x="2" y="33"/>
                    </a:lnTo>
                    <a:lnTo>
                      <a:pt x="4" y="31"/>
                    </a:lnTo>
                    <a:lnTo>
                      <a:pt x="5" y="29"/>
                    </a:lnTo>
                    <a:lnTo>
                      <a:pt x="6" y="28"/>
                    </a:lnTo>
                    <a:lnTo>
                      <a:pt x="7" y="25"/>
                    </a:lnTo>
                    <a:lnTo>
                      <a:pt x="8" y="24"/>
                    </a:lnTo>
                    <a:lnTo>
                      <a:pt x="10" y="23"/>
                    </a:lnTo>
                    <a:lnTo>
                      <a:pt x="11" y="21"/>
                    </a:lnTo>
                    <a:lnTo>
                      <a:pt x="12" y="19"/>
                    </a:lnTo>
                    <a:lnTo>
                      <a:pt x="13" y="18"/>
                    </a:lnTo>
                    <a:lnTo>
                      <a:pt x="14" y="16"/>
                    </a:lnTo>
                    <a:lnTo>
                      <a:pt x="15" y="15"/>
                    </a:lnTo>
                    <a:lnTo>
                      <a:pt x="17" y="14"/>
                    </a:lnTo>
                    <a:lnTo>
                      <a:pt x="18" y="11"/>
                    </a:lnTo>
                    <a:lnTo>
                      <a:pt x="18" y="10"/>
                    </a:lnTo>
                    <a:lnTo>
                      <a:pt x="20" y="8"/>
                    </a:lnTo>
                    <a:lnTo>
                      <a:pt x="20" y="6"/>
                    </a:lnTo>
                    <a:lnTo>
                      <a:pt x="21" y="6"/>
                    </a:lnTo>
                    <a:lnTo>
                      <a:pt x="23" y="5"/>
                    </a:lnTo>
                    <a:lnTo>
                      <a:pt x="23" y="3"/>
                    </a:lnTo>
                    <a:lnTo>
                      <a:pt x="24" y="3"/>
                    </a:lnTo>
                    <a:lnTo>
                      <a:pt x="25" y="2"/>
                    </a:lnTo>
                    <a:lnTo>
                      <a:pt x="25" y="0"/>
                    </a:lnTo>
                    <a:lnTo>
                      <a:pt x="26" y="0"/>
                    </a:lnTo>
                    <a:lnTo>
                      <a:pt x="33" y="2"/>
                    </a:lnTo>
                    <a:lnTo>
                      <a:pt x="75" y="42"/>
                    </a:lnTo>
                    <a:lnTo>
                      <a:pt x="37" y="72"/>
                    </a:lnTo>
                    <a:lnTo>
                      <a:pt x="32" y="71"/>
                    </a:lnTo>
                    <a:lnTo>
                      <a:pt x="0" y="38"/>
                    </a:lnTo>
                    <a:close/>
                  </a:path>
                </a:pathLst>
              </a:custGeom>
              <a:solidFill>
                <a:srgbClr val="000000"/>
              </a:solidFill>
              <a:ln w="9525">
                <a:noFill/>
                <a:round/>
                <a:headEnd/>
                <a:tailEnd/>
              </a:ln>
            </p:spPr>
            <p:txBody>
              <a:bodyPr/>
              <a:lstStyle/>
              <a:p>
                <a:endParaRPr lang="en-US"/>
              </a:p>
            </p:txBody>
          </p:sp>
          <p:sp>
            <p:nvSpPr>
              <p:cNvPr id="12386" name="Freeform 52"/>
              <p:cNvSpPr>
                <a:spLocks/>
              </p:cNvSpPr>
              <p:nvPr/>
            </p:nvSpPr>
            <p:spPr bwMode="auto">
              <a:xfrm>
                <a:off x="1924" y="915"/>
                <a:ext cx="12" cy="15"/>
              </a:xfrm>
              <a:custGeom>
                <a:avLst/>
                <a:gdLst>
                  <a:gd name="T0" fmla="*/ 0 w 62"/>
                  <a:gd name="T1" fmla="*/ 0 h 72"/>
                  <a:gd name="T2" fmla="*/ 0 w 62"/>
                  <a:gd name="T3" fmla="*/ 0 h 72"/>
                  <a:gd name="T4" fmla="*/ 0 w 62"/>
                  <a:gd name="T5" fmla="*/ 0 h 72"/>
                  <a:gd name="T6" fmla="*/ 0 w 62"/>
                  <a:gd name="T7" fmla="*/ 0 h 72"/>
                  <a:gd name="T8" fmla="*/ 0 w 62"/>
                  <a:gd name="T9" fmla="*/ 0 h 72"/>
                  <a:gd name="T10" fmla="*/ 0 w 62"/>
                  <a:gd name="T11" fmla="*/ 0 h 72"/>
                  <a:gd name="T12" fmla="*/ 0 w 62"/>
                  <a:gd name="T13" fmla="*/ 0 h 72"/>
                  <a:gd name="T14" fmla="*/ 0 w 62"/>
                  <a:gd name="T15" fmla="*/ 0 h 72"/>
                  <a:gd name="T16" fmla="*/ 0 60000 65536"/>
                  <a:gd name="T17" fmla="*/ 0 60000 65536"/>
                  <a:gd name="T18" fmla="*/ 0 60000 65536"/>
                  <a:gd name="T19" fmla="*/ 0 60000 65536"/>
                  <a:gd name="T20" fmla="*/ 0 60000 65536"/>
                  <a:gd name="T21" fmla="*/ 0 60000 65536"/>
                  <a:gd name="T22" fmla="*/ 0 60000 65536"/>
                  <a:gd name="T23" fmla="*/ 0 60000 65536"/>
                  <a:gd name="T24" fmla="*/ 0 w 62"/>
                  <a:gd name="T25" fmla="*/ 0 h 72"/>
                  <a:gd name="T26" fmla="*/ 62 w 62"/>
                  <a:gd name="T27" fmla="*/ 72 h 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2" h="72">
                    <a:moveTo>
                      <a:pt x="0" y="43"/>
                    </a:moveTo>
                    <a:lnTo>
                      <a:pt x="14" y="0"/>
                    </a:lnTo>
                    <a:lnTo>
                      <a:pt x="26" y="0"/>
                    </a:lnTo>
                    <a:lnTo>
                      <a:pt x="62" y="34"/>
                    </a:lnTo>
                    <a:lnTo>
                      <a:pt x="26" y="70"/>
                    </a:lnTo>
                    <a:lnTo>
                      <a:pt x="24" y="72"/>
                    </a:lnTo>
                    <a:lnTo>
                      <a:pt x="0" y="43"/>
                    </a:lnTo>
                    <a:close/>
                  </a:path>
                </a:pathLst>
              </a:custGeom>
              <a:solidFill>
                <a:srgbClr val="000000"/>
              </a:solidFill>
              <a:ln w="9525">
                <a:noFill/>
                <a:round/>
                <a:headEnd/>
                <a:tailEnd/>
              </a:ln>
            </p:spPr>
            <p:txBody>
              <a:bodyPr/>
              <a:lstStyle/>
              <a:p>
                <a:endParaRPr lang="en-US"/>
              </a:p>
            </p:txBody>
          </p:sp>
        </p:grpSp>
        <p:grpSp>
          <p:nvGrpSpPr>
            <p:cNvPr id="12312" name="Group 53"/>
            <p:cNvGrpSpPr>
              <a:grpSpLocks noChangeAspect="1"/>
            </p:cNvGrpSpPr>
            <p:nvPr/>
          </p:nvGrpSpPr>
          <p:grpSpPr bwMode="auto">
            <a:xfrm>
              <a:off x="2016" y="2870"/>
              <a:ext cx="84" cy="217"/>
              <a:chOff x="1872" y="816"/>
              <a:chExt cx="114" cy="288"/>
            </a:xfrm>
          </p:grpSpPr>
          <p:sp>
            <p:nvSpPr>
              <p:cNvPr id="12375" name="AutoShape 54"/>
              <p:cNvSpPr>
                <a:spLocks noChangeAspect="1" noChangeArrowheads="1" noTextEdit="1"/>
              </p:cNvSpPr>
              <p:nvPr/>
            </p:nvSpPr>
            <p:spPr bwMode="auto">
              <a:xfrm>
                <a:off x="1872" y="816"/>
                <a:ext cx="114" cy="288"/>
              </a:xfrm>
              <a:prstGeom prst="rect">
                <a:avLst/>
              </a:prstGeom>
              <a:noFill/>
              <a:ln w="9525">
                <a:noFill/>
                <a:miter lim="800000"/>
                <a:headEnd/>
                <a:tailEnd/>
              </a:ln>
            </p:spPr>
            <p:txBody>
              <a:bodyPr/>
              <a:lstStyle/>
              <a:p>
                <a:endParaRPr lang="en-US"/>
              </a:p>
            </p:txBody>
          </p:sp>
          <p:sp>
            <p:nvSpPr>
              <p:cNvPr id="12376" name="Freeform 55"/>
              <p:cNvSpPr>
                <a:spLocks/>
              </p:cNvSpPr>
              <p:nvPr/>
            </p:nvSpPr>
            <p:spPr bwMode="auto">
              <a:xfrm>
                <a:off x="1872" y="816"/>
                <a:ext cx="114" cy="113"/>
              </a:xfrm>
              <a:custGeom>
                <a:avLst/>
                <a:gdLst>
                  <a:gd name="T0" fmla="*/ 0 w 570"/>
                  <a:gd name="T1" fmla="*/ 0 h 567"/>
                  <a:gd name="T2" fmla="*/ 0 w 570"/>
                  <a:gd name="T3" fmla="*/ 0 h 567"/>
                  <a:gd name="T4" fmla="*/ 0 w 570"/>
                  <a:gd name="T5" fmla="*/ 0 h 567"/>
                  <a:gd name="T6" fmla="*/ 0 w 570"/>
                  <a:gd name="T7" fmla="*/ 0 h 567"/>
                  <a:gd name="T8" fmla="*/ 0 w 570"/>
                  <a:gd name="T9" fmla="*/ 0 h 567"/>
                  <a:gd name="T10" fmla="*/ 0 w 570"/>
                  <a:gd name="T11" fmla="*/ 0 h 567"/>
                  <a:gd name="T12" fmla="*/ 0 w 570"/>
                  <a:gd name="T13" fmla="*/ 0 h 567"/>
                  <a:gd name="T14" fmla="*/ 0 w 570"/>
                  <a:gd name="T15" fmla="*/ 0 h 567"/>
                  <a:gd name="T16" fmla="*/ 0 w 570"/>
                  <a:gd name="T17" fmla="*/ 0 h 567"/>
                  <a:gd name="T18" fmla="*/ 0 w 570"/>
                  <a:gd name="T19" fmla="*/ 0 h 567"/>
                  <a:gd name="T20" fmla="*/ 0 w 570"/>
                  <a:gd name="T21" fmla="*/ 0 h 567"/>
                  <a:gd name="T22" fmla="*/ 0 w 570"/>
                  <a:gd name="T23" fmla="*/ 0 h 567"/>
                  <a:gd name="T24" fmla="*/ 0 w 570"/>
                  <a:gd name="T25" fmla="*/ 0 h 567"/>
                  <a:gd name="T26" fmla="*/ 0 w 570"/>
                  <a:gd name="T27" fmla="*/ 0 h 567"/>
                  <a:gd name="T28" fmla="*/ 0 w 570"/>
                  <a:gd name="T29" fmla="*/ 0 h 567"/>
                  <a:gd name="T30" fmla="*/ 0 w 570"/>
                  <a:gd name="T31" fmla="*/ 0 h 567"/>
                  <a:gd name="T32" fmla="*/ 0 w 570"/>
                  <a:gd name="T33" fmla="*/ 0 h 567"/>
                  <a:gd name="T34" fmla="*/ 0 w 570"/>
                  <a:gd name="T35" fmla="*/ 0 h 567"/>
                  <a:gd name="T36" fmla="*/ 0 w 570"/>
                  <a:gd name="T37" fmla="*/ 0 h 567"/>
                  <a:gd name="T38" fmla="*/ 0 w 570"/>
                  <a:gd name="T39" fmla="*/ 0 h 567"/>
                  <a:gd name="T40" fmla="*/ 0 w 570"/>
                  <a:gd name="T41" fmla="*/ 0 h 567"/>
                  <a:gd name="T42" fmla="*/ 0 w 570"/>
                  <a:gd name="T43" fmla="*/ 0 h 567"/>
                  <a:gd name="T44" fmla="*/ 0 w 570"/>
                  <a:gd name="T45" fmla="*/ 0 h 567"/>
                  <a:gd name="T46" fmla="*/ 0 w 570"/>
                  <a:gd name="T47" fmla="*/ 0 h 567"/>
                  <a:gd name="T48" fmla="*/ 0 w 570"/>
                  <a:gd name="T49" fmla="*/ 0 h 567"/>
                  <a:gd name="T50" fmla="*/ 0 w 570"/>
                  <a:gd name="T51" fmla="*/ 0 h 567"/>
                  <a:gd name="T52" fmla="*/ 0 w 570"/>
                  <a:gd name="T53" fmla="*/ 0 h 567"/>
                  <a:gd name="T54" fmla="*/ 0 w 570"/>
                  <a:gd name="T55" fmla="*/ 0 h 567"/>
                  <a:gd name="T56" fmla="*/ 0 w 570"/>
                  <a:gd name="T57" fmla="*/ 0 h 567"/>
                  <a:gd name="T58" fmla="*/ 0 w 570"/>
                  <a:gd name="T59" fmla="*/ 0 h 567"/>
                  <a:gd name="T60" fmla="*/ 0 w 570"/>
                  <a:gd name="T61" fmla="*/ 0 h 567"/>
                  <a:gd name="T62" fmla="*/ 0 w 570"/>
                  <a:gd name="T63" fmla="*/ 0 h 567"/>
                  <a:gd name="T64" fmla="*/ 0 w 570"/>
                  <a:gd name="T65" fmla="*/ 0 h 567"/>
                  <a:gd name="T66" fmla="*/ 0 w 570"/>
                  <a:gd name="T67" fmla="*/ 0 h 567"/>
                  <a:gd name="T68" fmla="*/ 0 w 570"/>
                  <a:gd name="T69" fmla="*/ 0 h 567"/>
                  <a:gd name="T70" fmla="*/ 0 w 570"/>
                  <a:gd name="T71" fmla="*/ 0 h 567"/>
                  <a:gd name="T72" fmla="*/ 0 w 570"/>
                  <a:gd name="T73" fmla="*/ 0 h 567"/>
                  <a:gd name="T74" fmla="*/ 0 w 570"/>
                  <a:gd name="T75" fmla="*/ 0 h 567"/>
                  <a:gd name="T76" fmla="*/ 0 w 570"/>
                  <a:gd name="T77" fmla="*/ 0 h 567"/>
                  <a:gd name="T78" fmla="*/ 0 w 570"/>
                  <a:gd name="T79" fmla="*/ 0 h 567"/>
                  <a:gd name="T80" fmla="*/ 0 w 570"/>
                  <a:gd name="T81" fmla="*/ 0 h 567"/>
                  <a:gd name="T82" fmla="*/ 0 w 570"/>
                  <a:gd name="T83" fmla="*/ 0 h 567"/>
                  <a:gd name="T84" fmla="*/ 0 w 570"/>
                  <a:gd name="T85" fmla="*/ 0 h 567"/>
                  <a:gd name="T86" fmla="*/ 0 w 570"/>
                  <a:gd name="T87" fmla="*/ 0 h 567"/>
                  <a:gd name="T88" fmla="*/ 0 w 570"/>
                  <a:gd name="T89" fmla="*/ 0 h 567"/>
                  <a:gd name="T90" fmla="*/ 0 w 570"/>
                  <a:gd name="T91" fmla="*/ 0 h 567"/>
                  <a:gd name="T92" fmla="*/ 0 w 570"/>
                  <a:gd name="T93" fmla="*/ 0 h 567"/>
                  <a:gd name="T94" fmla="*/ 0 w 570"/>
                  <a:gd name="T95" fmla="*/ 0 h 567"/>
                  <a:gd name="T96" fmla="*/ 0 w 570"/>
                  <a:gd name="T97" fmla="*/ 0 h 567"/>
                  <a:gd name="T98" fmla="*/ 0 w 570"/>
                  <a:gd name="T99" fmla="*/ 0 h 567"/>
                  <a:gd name="T100" fmla="*/ 0 w 570"/>
                  <a:gd name="T101" fmla="*/ 0 h 567"/>
                  <a:gd name="T102" fmla="*/ 0 w 570"/>
                  <a:gd name="T103" fmla="*/ 0 h 567"/>
                  <a:gd name="T104" fmla="*/ 0 w 570"/>
                  <a:gd name="T105" fmla="*/ 0 h 567"/>
                  <a:gd name="T106" fmla="*/ 0 w 570"/>
                  <a:gd name="T107" fmla="*/ 0 h 567"/>
                  <a:gd name="T108" fmla="*/ 0 w 570"/>
                  <a:gd name="T109" fmla="*/ 0 h 567"/>
                  <a:gd name="T110" fmla="*/ 0 w 570"/>
                  <a:gd name="T111" fmla="*/ 0 h 567"/>
                  <a:gd name="T112" fmla="*/ 0 w 570"/>
                  <a:gd name="T113" fmla="*/ 0 h 567"/>
                  <a:gd name="T114" fmla="*/ 0 w 570"/>
                  <a:gd name="T115" fmla="*/ 0 h 567"/>
                  <a:gd name="T116" fmla="*/ 0 w 570"/>
                  <a:gd name="T117" fmla="*/ 0 h 567"/>
                  <a:gd name="T118" fmla="*/ 0 w 570"/>
                  <a:gd name="T119" fmla="*/ 0 h 567"/>
                  <a:gd name="T120" fmla="*/ 0 w 570"/>
                  <a:gd name="T121" fmla="*/ 0 h 567"/>
                  <a:gd name="T122" fmla="*/ 0 w 570"/>
                  <a:gd name="T123" fmla="*/ 0 h 567"/>
                  <a:gd name="T124" fmla="*/ 0 w 570"/>
                  <a:gd name="T125" fmla="*/ 0 h 5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70"/>
                  <a:gd name="T190" fmla="*/ 0 h 567"/>
                  <a:gd name="T191" fmla="*/ 570 w 570"/>
                  <a:gd name="T192" fmla="*/ 567 h 5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70" h="567">
                    <a:moveTo>
                      <a:pt x="286" y="567"/>
                    </a:moveTo>
                    <a:lnTo>
                      <a:pt x="290" y="567"/>
                    </a:lnTo>
                    <a:lnTo>
                      <a:pt x="293" y="567"/>
                    </a:lnTo>
                    <a:lnTo>
                      <a:pt x="297" y="567"/>
                    </a:lnTo>
                    <a:lnTo>
                      <a:pt x="301" y="567"/>
                    </a:lnTo>
                    <a:lnTo>
                      <a:pt x="304" y="567"/>
                    </a:lnTo>
                    <a:lnTo>
                      <a:pt x="308" y="566"/>
                    </a:lnTo>
                    <a:lnTo>
                      <a:pt x="311" y="566"/>
                    </a:lnTo>
                    <a:lnTo>
                      <a:pt x="315" y="566"/>
                    </a:lnTo>
                    <a:lnTo>
                      <a:pt x="318" y="565"/>
                    </a:lnTo>
                    <a:lnTo>
                      <a:pt x="322" y="565"/>
                    </a:lnTo>
                    <a:lnTo>
                      <a:pt x="326" y="565"/>
                    </a:lnTo>
                    <a:lnTo>
                      <a:pt x="328" y="564"/>
                    </a:lnTo>
                    <a:lnTo>
                      <a:pt x="332" y="564"/>
                    </a:lnTo>
                    <a:lnTo>
                      <a:pt x="335" y="563"/>
                    </a:lnTo>
                    <a:lnTo>
                      <a:pt x="340" y="563"/>
                    </a:lnTo>
                    <a:lnTo>
                      <a:pt x="342" y="562"/>
                    </a:lnTo>
                    <a:lnTo>
                      <a:pt x="346" y="560"/>
                    </a:lnTo>
                    <a:lnTo>
                      <a:pt x="349" y="560"/>
                    </a:lnTo>
                    <a:lnTo>
                      <a:pt x="352" y="559"/>
                    </a:lnTo>
                    <a:lnTo>
                      <a:pt x="355" y="559"/>
                    </a:lnTo>
                    <a:lnTo>
                      <a:pt x="359" y="558"/>
                    </a:lnTo>
                    <a:lnTo>
                      <a:pt x="363" y="557"/>
                    </a:lnTo>
                    <a:lnTo>
                      <a:pt x="365" y="556"/>
                    </a:lnTo>
                    <a:lnTo>
                      <a:pt x="368" y="554"/>
                    </a:lnTo>
                    <a:lnTo>
                      <a:pt x="372" y="553"/>
                    </a:lnTo>
                    <a:lnTo>
                      <a:pt x="376" y="553"/>
                    </a:lnTo>
                    <a:lnTo>
                      <a:pt x="378" y="551"/>
                    </a:lnTo>
                    <a:lnTo>
                      <a:pt x="382" y="550"/>
                    </a:lnTo>
                    <a:lnTo>
                      <a:pt x="384" y="548"/>
                    </a:lnTo>
                    <a:lnTo>
                      <a:pt x="388" y="547"/>
                    </a:lnTo>
                    <a:lnTo>
                      <a:pt x="391" y="546"/>
                    </a:lnTo>
                    <a:lnTo>
                      <a:pt x="394" y="545"/>
                    </a:lnTo>
                    <a:lnTo>
                      <a:pt x="398" y="544"/>
                    </a:lnTo>
                    <a:lnTo>
                      <a:pt x="401" y="543"/>
                    </a:lnTo>
                    <a:lnTo>
                      <a:pt x="404" y="540"/>
                    </a:lnTo>
                    <a:lnTo>
                      <a:pt x="407" y="539"/>
                    </a:lnTo>
                    <a:lnTo>
                      <a:pt x="410" y="538"/>
                    </a:lnTo>
                    <a:lnTo>
                      <a:pt x="414" y="537"/>
                    </a:lnTo>
                    <a:lnTo>
                      <a:pt x="416" y="534"/>
                    </a:lnTo>
                    <a:lnTo>
                      <a:pt x="420" y="533"/>
                    </a:lnTo>
                    <a:lnTo>
                      <a:pt x="422" y="532"/>
                    </a:lnTo>
                    <a:lnTo>
                      <a:pt x="426" y="529"/>
                    </a:lnTo>
                    <a:lnTo>
                      <a:pt x="429" y="528"/>
                    </a:lnTo>
                    <a:lnTo>
                      <a:pt x="433" y="526"/>
                    </a:lnTo>
                    <a:lnTo>
                      <a:pt x="435" y="525"/>
                    </a:lnTo>
                    <a:lnTo>
                      <a:pt x="439" y="522"/>
                    </a:lnTo>
                    <a:lnTo>
                      <a:pt x="441" y="521"/>
                    </a:lnTo>
                    <a:lnTo>
                      <a:pt x="445" y="519"/>
                    </a:lnTo>
                    <a:lnTo>
                      <a:pt x="447" y="516"/>
                    </a:lnTo>
                    <a:lnTo>
                      <a:pt x="450" y="515"/>
                    </a:lnTo>
                    <a:lnTo>
                      <a:pt x="453" y="513"/>
                    </a:lnTo>
                    <a:lnTo>
                      <a:pt x="457" y="512"/>
                    </a:lnTo>
                    <a:lnTo>
                      <a:pt x="459" y="509"/>
                    </a:lnTo>
                    <a:lnTo>
                      <a:pt x="463" y="507"/>
                    </a:lnTo>
                    <a:lnTo>
                      <a:pt x="465" y="505"/>
                    </a:lnTo>
                    <a:lnTo>
                      <a:pt x="469" y="503"/>
                    </a:lnTo>
                    <a:lnTo>
                      <a:pt x="471" y="501"/>
                    </a:lnTo>
                    <a:lnTo>
                      <a:pt x="475" y="499"/>
                    </a:lnTo>
                    <a:lnTo>
                      <a:pt x="477" y="496"/>
                    </a:lnTo>
                    <a:lnTo>
                      <a:pt x="481" y="494"/>
                    </a:lnTo>
                    <a:lnTo>
                      <a:pt x="483" y="491"/>
                    </a:lnTo>
                    <a:lnTo>
                      <a:pt x="487" y="489"/>
                    </a:lnTo>
                    <a:lnTo>
                      <a:pt x="489" y="488"/>
                    </a:lnTo>
                    <a:lnTo>
                      <a:pt x="492" y="486"/>
                    </a:lnTo>
                    <a:lnTo>
                      <a:pt x="496" y="480"/>
                    </a:lnTo>
                    <a:lnTo>
                      <a:pt x="501" y="475"/>
                    </a:lnTo>
                    <a:lnTo>
                      <a:pt x="506" y="470"/>
                    </a:lnTo>
                    <a:lnTo>
                      <a:pt x="509" y="464"/>
                    </a:lnTo>
                    <a:lnTo>
                      <a:pt x="514" y="459"/>
                    </a:lnTo>
                    <a:lnTo>
                      <a:pt x="519" y="453"/>
                    </a:lnTo>
                    <a:lnTo>
                      <a:pt x="522" y="448"/>
                    </a:lnTo>
                    <a:lnTo>
                      <a:pt x="526" y="443"/>
                    </a:lnTo>
                    <a:lnTo>
                      <a:pt x="529" y="436"/>
                    </a:lnTo>
                    <a:lnTo>
                      <a:pt x="533" y="430"/>
                    </a:lnTo>
                    <a:lnTo>
                      <a:pt x="535" y="425"/>
                    </a:lnTo>
                    <a:lnTo>
                      <a:pt x="539" y="419"/>
                    </a:lnTo>
                    <a:lnTo>
                      <a:pt x="543" y="413"/>
                    </a:lnTo>
                    <a:lnTo>
                      <a:pt x="545" y="406"/>
                    </a:lnTo>
                    <a:lnTo>
                      <a:pt x="547" y="400"/>
                    </a:lnTo>
                    <a:lnTo>
                      <a:pt x="550" y="395"/>
                    </a:lnTo>
                    <a:lnTo>
                      <a:pt x="552" y="388"/>
                    </a:lnTo>
                    <a:lnTo>
                      <a:pt x="554" y="382"/>
                    </a:lnTo>
                    <a:lnTo>
                      <a:pt x="556" y="376"/>
                    </a:lnTo>
                    <a:lnTo>
                      <a:pt x="558" y="369"/>
                    </a:lnTo>
                    <a:lnTo>
                      <a:pt x="560" y="363"/>
                    </a:lnTo>
                    <a:lnTo>
                      <a:pt x="562" y="357"/>
                    </a:lnTo>
                    <a:lnTo>
                      <a:pt x="563" y="350"/>
                    </a:lnTo>
                    <a:lnTo>
                      <a:pt x="564" y="344"/>
                    </a:lnTo>
                    <a:lnTo>
                      <a:pt x="565" y="337"/>
                    </a:lnTo>
                    <a:lnTo>
                      <a:pt x="566" y="331"/>
                    </a:lnTo>
                    <a:lnTo>
                      <a:pt x="566" y="325"/>
                    </a:lnTo>
                    <a:lnTo>
                      <a:pt x="569" y="318"/>
                    </a:lnTo>
                    <a:lnTo>
                      <a:pt x="569" y="311"/>
                    </a:lnTo>
                    <a:lnTo>
                      <a:pt x="570" y="305"/>
                    </a:lnTo>
                    <a:lnTo>
                      <a:pt x="570" y="299"/>
                    </a:lnTo>
                    <a:lnTo>
                      <a:pt x="570" y="292"/>
                    </a:lnTo>
                    <a:lnTo>
                      <a:pt x="570" y="285"/>
                    </a:lnTo>
                    <a:lnTo>
                      <a:pt x="570" y="279"/>
                    </a:lnTo>
                    <a:lnTo>
                      <a:pt x="570" y="272"/>
                    </a:lnTo>
                    <a:lnTo>
                      <a:pt x="569" y="266"/>
                    </a:lnTo>
                    <a:lnTo>
                      <a:pt x="569" y="260"/>
                    </a:lnTo>
                    <a:lnTo>
                      <a:pt x="569" y="253"/>
                    </a:lnTo>
                    <a:lnTo>
                      <a:pt x="566" y="247"/>
                    </a:lnTo>
                    <a:lnTo>
                      <a:pt x="565" y="241"/>
                    </a:lnTo>
                    <a:lnTo>
                      <a:pt x="564" y="234"/>
                    </a:lnTo>
                    <a:lnTo>
                      <a:pt x="564" y="228"/>
                    </a:lnTo>
                    <a:lnTo>
                      <a:pt x="562" y="221"/>
                    </a:lnTo>
                    <a:lnTo>
                      <a:pt x="560" y="215"/>
                    </a:lnTo>
                    <a:lnTo>
                      <a:pt x="559" y="208"/>
                    </a:lnTo>
                    <a:lnTo>
                      <a:pt x="557" y="202"/>
                    </a:lnTo>
                    <a:lnTo>
                      <a:pt x="554" y="196"/>
                    </a:lnTo>
                    <a:lnTo>
                      <a:pt x="553" y="190"/>
                    </a:lnTo>
                    <a:lnTo>
                      <a:pt x="551" y="184"/>
                    </a:lnTo>
                    <a:lnTo>
                      <a:pt x="549" y="177"/>
                    </a:lnTo>
                    <a:lnTo>
                      <a:pt x="546" y="171"/>
                    </a:lnTo>
                    <a:lnTo>
                      <a:pt x="543" y="166"/>
                    </a:lnTo>
                    <a:lnTo>
                      <a:pt x="540" y="159"/>
                    </a:lnTo>
                    <a:lnTo>
                      <a:pt x="537" y="154"/>
                    </a:lnTo>
                    <a:lnTo>
                      <a:pt x="533" y="148"/>
                    </a:lnTo>
                    <a:lnTo>
                      <a:pt x="531" y="142"/>
                    </a:lnTo>
                    <a:lnTo>
                      <a:pt x="527" y="137"/>
                    </a:lnTo>
                    <a:lnTo>
                      <a:pt x="523" y="131"/>
                    </a:lnTo>
                    <a:lnTo>
                      <a:pt x="520" y="126"/>
                    </a:lnTo>
                    <a:lnTo>
                      <a:pt x="516" y="120"/>
                    </a:lnTo>
                    <a:lnTo>
                      <a:pt x="513" y="115"/>
                    </a:lnTo>
                    <a:lnTo>
                      <a:pt x="508" y="109"/>
                    </a:lnTo>
                    <a:lnTo>
                      <a:pt x="503" y="104"/>
                    </a:lnTo>
                    <a:lnTo>
                      <a:pt x="500" y="100"/>
                    </a:lnTo>
                    <a:lnTo>
                      <a:pt x="495" y="93"/>
                    </a:lnTo>
                    <a:lnTo>
                      <a:pt x="490" y="88"/>
                    </a:lnTo>
                    <a:lnTo>
                      <a:pt x="484" y="82"/>
                    </a:lnTo>
                    <a:lnTo>
                      <a:pt x="478" y="77"/>
                    </a:lnTo>
                    <a:lnTo>
                      <a:pt x="472" y="72"/>
                    </a:lnTo>
                    <a:lnTo>
                      <a:pt x="467" y="66"/>
                    </a:lnTo>
                    <a:lnTo>
                      <a:pt x="461" y="62"/>
                    </a:lnTo>
                    <a:lnTo>
                      <a:pt x="457" y="58"/>
                    </a:lnTo>
                    <a:lnTo>
                      <a:pt x="450" y="53"/>
                    </a:lnTo>
                    <a:lnTo>
                      <a:pt x="444" y="50"/>
                    </a:lnTo>
                    <a:lnTo>
                      <a:pt x="439" y="45"/>
                    </a:lnTo>
                    <a:lnTo>
                      <a:pt x="433" y="42"/>
                    </a:lnTo>
                    <a:lnTo>
                      <a:pt x="426" y="37"/>
                    </a:lnTo>
                    <a:lnTo>
                      <a:pt x="420" y="33"/>
                    </a:lnTo>
                    <a:lnTo>
                      <a:pt x="414" y="31"/>
                    </a:lnTo>
                    <a:lnTo>
                      <a:pt x="407" y="27"/>
                    </a:lnTo>
                    <a:lnTo>
                      <a:pt x="401" y="25"/>
                    </a:lnTo>
                    <a:lnTo>
                      <a:pt x="394" y="23"/>
                    </a:lnTo>
                    <a:lnTo>
                      <a:pt x="388" y="19"/>
                    </a:lnTo>
                    <a:lnTo>
                      <a:pt x="380" y="17"/>
                    </a:lnTo>
                    <a:lnTo>
                      <a:pt x="374" y="14"/>
                    </a:lnTo>
                    <a:lnTo>
                      <a:pt x="367" y="13"/>
                    </a:lnTo>
                    <a:lnTo>
                      <a:pt x="360" y="9"/>
                    </a:lnTo>
                    <a:lnTo>
                      <a:pt x="354" y="8"/>
                    </a:lnTo>
                    <a:lnTo>
                      <a:pt x="347" y="6"/>
                    </a:lnTo>
                    <a:lnTo>
                      <a:pt x="340" y="6"/>
                    </a:lnTo>
                    <a:lnTo>
                      <a:pt x="333" y="4"/>
                    </a:lnTo>
                    <a:lnTo>
                      <a:pt x="327" y="4"/>
                    </a:lnTo>
                    <a:lnTo>
                      <a:pt x="320" y="2"/>
                    </a:lnTo>
                    <a:lnTo>
                      <a:pt x="312" y="1"/>
                    </a:lnTo>
                    <a:lnTo>
                      <a:pt x="305" y="1"/>
                    </a:lnTo>
                    <a:lnTo>
                      <a:pt x="298" y="1"/>
                    </a:lnTo>
                    <a:lnTo>
                      <a:pt x="291" y="0"/>
                    </a:lnTo>
                    <a:lnTo>
                      <a:pt x="285" y="0"/>
                    </a:lnTo>
                    <a:lnTo>
                      <a:pt x="277" y="0"/>
                    </a:lnTo>
                    <a:lnTo>
                      <a:pt x="271" y="0"/>
                    </a:lnTo>
                    <a:lnTo>
                      <a:pt x="264" y="1"/>
                    </a:lnTo>
                    <a:lnTo>
                      <a:pt x="256" y="1"/>
                    </a:lnTo>
                    <a:lnTo>
                      <a:pt x="249" y="2"/>
                    </a:lnTo>
                    <a:lnTo>
                      <a:pt x="242" y="4"/>
                    </a:lnTo>
                    <a:lnTo>
                      <a:pt x="235" y="5"/>
                    </a:lnTo>
                    <a:lnTo>
                      <a:pt x="229" y="6"/>
                    </a:lnTo>
                    <a:lnTo>
                      <a:pt x="221" y="7"/>
                    </a:lnTo>
                    <a:lnTo>
                      <a:pt x="215" y="8"/>
                    </a:lnTo>
                    <a:lnTo>
                      <a:pt x="209" y="11"/>
                    </a:lnTo>
                    <a:lnTo>
                      <a:pt x="202" y="13"/>
                    </a:lnTo>
                    <a:lnTo>
                      <a:pt x="194" y="14"/>
                    </a:lnTo>
                    <a:lnTo>
                      <a:pt x="187" y="18"/>
                    </a:lnTo>
                    <a:lnTo>
                      <a:pt x="181" y="19"/>
                    </a:lnTo>
                    <a:lnTo>
                      <a:pt x="174" y="23"/>
                    </a:lnTo>
                    <a:lnTo>
                      <a:pt x="168" y="25"/>
                    </a:lnTo>
                    <a:lnTo>
                      <a:pt x="161" y="27"/>
                    </a:lnTo>
                    <a:lnTo>
                      <a:pt x="155" y="31"/>
                    </a:lnTo>
                    <a:lnTo>
                      <a:pt x="149" y="34"/>
                    </a:lnTo>
                    <a:lnTo>
                      <a:pt x="143" y="38"/>
                    </a:lnTo>
                    <a:lnTo>
                      <a:pt x="136" y="42"/>
                    </a:lnTo>
                    <a:lnTo>
                      <a:pt x="130" y="46"/>
                    </a:lnTo>
                    <a:lnTo>
                      <a:pt x="124" y="50"/>
                    </a:lnTo>
                    <a:lnTo>
                      <a:pt x="118" y="53"/>
                    </a:lnTo>
                    <a:lnTo>
                      <a:pt x="112" y="58"/>
                    </a:lnTo>
                    <a:lnTo>
                      <a:pt x="106" y="62"/>
                    </a:lnTo>
                    <a:lnTo>
                      <a:pt x="101" y="66"/>
                    </a:lnTo>
                    <a:lnTo>
                      <a:pt x="95" y="71"/>
                    </a:lnTo>
                    <a:lnTo>
                      <a:pt x="91" y="77"/>
                    </a:lnTo>
                    <a:lnTo>
                      <a:pt x="87" y="80"/>
                    </a:lnTo>
                    <a:lnTo>
                      <a:pt x="83" y="83"/>
                    </a:lnTo>
                    <a:lnTo>
                      <a:pt x="80" y="87"/>
                    </a:lnTo>
                    <a:lnTo>
                      <a:pt x="78" y="89"/>
                    </a:lnTo>
                    <a:lnTo>
                      <a:pt x="74" y="93"/>
                    </a:lnTo>
                    <a:lnTo>
                      <a:pt x="70" y="97"/>
                    </a:lnTo>
                    <a:lnTo>
                      <a:pt x="68" y="100"/>
                    </a:lnTo>
                    <a:lnTo>
                      <a:pt x="66" y="103"/>
                    </a:lnTo>
                    <a:lnTo>
                      <a:pt x="63" y="107"/>
                    </a:lnTo>
                    <a:lnTo>
                      <a:pt x="60" y="110"/>
                    </a:lnTo>
                    <a:lnTo>
                      <a:pt x="57" y="114"/>
                    </a:lnTo>
                    <a:lnTo>
                      <a:pt x="55" y="118"/>
                    </a:lnTo>
                    <a:lnTo>
                      <a:pt x="51" y="121"/>
                    </a:lnTo>
                    <a:lnTo>
                      <a:pt x="50" y="126"/>
                    </a:lnTo>
                    <a:lnTo>
                      <a:pt x="47" y="129"/>
                    </a:lnTo>
                    <a:lnTo>
                      <a:pt x="45" y="133"/>
                    </a:lnTo>
                    <a:lnTo>
                      <a:pt x="43" y="137"/>
                    </a:lnTo>
                    <a:lnTo>
                      <a:pt x="41" y="140"/>
                    </a:lnTo>
                    <a:lnTo>
                      <a:pt x="38" y="144"/>
                    </a:lnTo>
                    <a:lnTo>
                      <a:pt x="36" y="147"/>
                    </a:lnTo>
                    <a:lnTo>
                      <a:pt x="33" y="151"/>
                    </a:lnTo>
                    <a:lnTo>
                      <a:pt x="32" y="154"/>
                    </a:lnTo>
                    <a:lnTo>
                      <a:pt x="31" y="159"/>
                    </a:lnTo>
                    <a:lnTo>
                      <a:pt x="29" y="163"/>
                    </a:lnTo>
                    <a:lnTo>
                      <a:pt x="26" y="166"/>
                    </a:lnTo>
                    <a:lnTo>
                      <a:pt x="25" y="170"/>
                    </a:lnTo>
                    <a:lnTo>
                      <a:pt x="23" y="173"/>
                    </a:lnTo>
                    <a:lnTo>
                      <a:pt x="21" y="178"/>
                    </a:lnTo>
                    <a:lnTo>
                      <a:pt x="19" y="182"/>
                    </a:lnTo>
                    <a:lnTo>
                      <a:pt x="18" y="186"/>
                    </a:lnTo>
                    <a:lnTo>
                      <a:pt x="17" y="190"/>
                    </a:lnTo>
                    <a:lnTo>
                      <a:pt x="16" y="195"/>
                    </a:lnTo>
                    <a:lnTo>
                      <a:pt x="14" y="197"/>
                    </a:lnTo>
                    <a:lnTo>
                      <a:pt x="13" y="202"/>
                    </a:lnTo>
                    <a:lnTo>
                      <a:pt x="12" y="205"/>
                    </a:lnTo>
                    <a:lnTo>
                      <a:pt x="11" y="210"/>
                    </a:lnTo>
                    <a:lnTo>
                      <a:pt x="10" y="214"/>
                    </a:lnTo>
                    <a:lnTo>
                      <a:pt x="8" y="218"/>
                    </a:lnTo>
                    <a:lnTo>
                      <a:pt x="7" y="222"/>
                    </a:lnTo>
                    <a:lnTo>
                      <a:pt x="7" y="227"/>
                    </a:lnTo>
                    <a:lnTo>
                      <a:pt x="6" y="230"/>
                    </a:lnTo>
                    <a:lnTo>
                      <a:pt x="5" y="234"/>
                    </a:lnTo>
                    <a:lnTo>
                      <a:pt x="4" y="239"/>
                    </a:lnTo>
                    <a:lnTo>
                      <a:pt x="4" y="243"/>
                    </a:lnTo>
                    <a:lnTo>
                      <a:pt x="4" y="247"/>
                    </a:lnTo>
                    <a:lnTo>
                      <a:pt x="2" y="252"/>
                    </a:lnTo>
                    <a:lnTo>
                      <a:pt x="1" y="255"/>
                    </a:lnTo>
                    <a:lnTo>
                      <a:pt x="1" y="260"/>
                    </a:lnTo>
                    <a:lnTo>
                      <a:pt x="1" y="265"/>
                    </a:lnTo>
                    <a:lnTo>
                      <a:pt x="1" y="269"/>
                    </a:lnTo>
                    <a:lnTo>
                      <a:pt x="0" y="273"/>
                    </a:lnTo>
                    <a:lnTo>
                      <a:pt x="0" y="277"/>
                    </a:lnTo>
                    <a:lnTo>
                      <a:pt x="0" y="281"/>
                    </a:lnTo>
                    <a:lnTo>
                      <a:pt x="0" y="285"/>
                    </a:lnTo>
                    <a:lnTo>
                      <a:pt x="0" y="290"/>
                    </a:lnTo>
                    <a:lnTo>
                      <a:pt x="0" y="294"/>
                    </a:lnTo>
                    <a:lnTo>
                      <a:pt x="0" y="299"/>
                    </a:lnTo>
                    <a:lnTo>
                      <a:pt x="0" y="304"/>
                    </a:lnTo>
                    <a:lnTo>
                      <a:pt x="0" y="307"/>
                    </a:lnTo>
                    <a:lnTo>
                      <a:pt x="0" y="312"/>
                    </a:lnTo>
                    <a:lnTo>
                      <a:pt x="0" y="317"/>
                    </a:lnTo>
                    <a:lnTo>
                      <a:pt x="1" y="321"/>
                    </a:lnTo>
                    <a:lnTo>
                      <a:pt x="1" y="325"/>
                    </a:lnTo>
                    <a:lnTo>
                      <a:pt x="1" y="330"/>
                    </a:lnTo>
                    <a:lnTo>
                      <a:pt x="2" y="334"/>
                    </a:lnTo>
                    <a:lnTo>
                      <a:pt x="4" y="337"/>
                    </a:lnTo>
                    <a:lnTo>
                      <a:pt x="4" y="340"/>
                    </a:lnTo>
                    <a:lnTo>
                      <a:pt x="5" y="343"/>
                    </a:lnTo>
                    <a:lnTo>
                      <a:pt x="5" y="347"/>
                    </a:lnTo>
                    <a:lnTo>
                      <a:pt x="6" y="350"/>
                    </a:lnTo>
                    <a:lnTo>
                      <a:pt x="7" y="354"/>
                    </a:lnTo>
                    <a:lnTo>
                      <a:pt x="8" y="357"/>
                    </a:lnTo>
                    <a:lnTo>
                      <a:pt x="8" y="360"/>
                    </a:lnTo>
                    <a:lnTo>
                      <a:pt x="10" y="363"/>
                    </a:lnTo>
                    <a:lnTo>
                      <a:pt x="11" y="367"/>
                    </a:lnTo>
                    <a:lnTo>
                      <a:pt x="12" y="370"/>
                    </a:lnTo>
                    <a:lnTo>
                      <a:pt x="13" y="373"/>
                    </a:lnTo>
                    <a:lnTo>
                      <a:pt x="14" y="378"/>
                    </a:lnTo>
                    <a:lnTo>
                      <a:pt x="16" y="380"/>
                    </a:lnTo>
                    <a:lnTo>
                      <a:pt x="17" y="383"/>
                    </a:lnTo>
                    <a:lnTo>
                      <a:pt x="18" y="387"/>
                    </a:lnTo>
                    <a:lnTo>
                      <a:pt x="19" y="391"/>
                    </a:lnTo>
                    <a:lnTo>
                      <a:pt x="20" y="393"/>
                    </a:lnTo>
                    <a:lnTo>
                      <a:pt x="21" y="397"/>
                    </a:lnTo>
                    <a:lnTo>
                      <a:pt x="23" y="400"/>
                    </a:lnTo>
                    <a:lnTo>
                      <a:pt x="26" y="404"/>
                    </a:lnTo>
                    <a:lnTo>
                      <a:pt x="27" y="406"/>
                    </a:lnTo>
                    <a:lnTo>
                      <a:pt x="29" y="411"/>
                    </a:lnTo>
                    <a:lnTo>
                      <a:pt x="31" y="413"/>
                    </a:lnTo>
                    <a:lnTo>
                      <a:pt x="32" y="417"/>
                    </a:lnTo>
                    <a:lnTo>
                      <a:pt x="33" y="419"/>
                    </a:lnTo>
                    <a:lnTo>
                      <a:pt x="36" y="423"/>
                    </a:lnTo>
                    <a:lnTo>
                      <a:pt x="37" y="425"/>
                    </a:lnTo>
                    <a:lnTo>
                      <a:pt x="38" y="429"/>
                    </a:lnTo>
                    <a:lnTo>
                      <a:pt x="41" y="432"/>
                    </a:lnTo>
                    <a:lnTo>
                      <a:pt x="43" y="434"/>
                    </a:lnTo>
                    <a:lnTo>
                      <a:pt x="45" y="438"/>
                    </a:lnTo>
                    <a:lnTo>
                      <a:pt x="47" y="442"/>
                    </a:lnTo>
                    <a:lnTo>
                      <a:pt x="49" y="444"/>
                    </a:lnTo>
                    <a:lnTo>
                      <a:pt x="51" y="448"/>
                    </a:lnTo>
                    <a:lnTo>
                      <a:pt x="54" y="451"/>
                    </a:lnTo>
                    <a:lnTo>
                      <a:pt x="56" y="453"/>
                    </a:lnTo>
                    <a:lnTo>
                      <a:pt x="57" y="456"/>
                    </a:lnTo>
                    <a:lnTo>
                      <a:pt x="60" y="459"/>
                    </a:lnTo>
                    <a:lnTo>
                      <a:pt x="63" y="462"/>
                    </a:lnTo>
                    <a:lnTo>
                      <a:pt x="64" y="465"/>
                    </a:lnTo>
                    <a:lnTo>
                      <a:pt x="68" y="468"/>
                    </a:lnTo>
                    <a:lnTo>
                      <a:pt x="69" y="471"/>
                    </a:lnTo>
                    <a:lnTo>
                      <a:pt x="72" y="474"/>
                    </a:lnTo>
                    <a:lnTo>
                      <a:pt x="74" y="476"/>
                    </a:lnTo>
                    <a:lnTo>
                      <a:pt x="78" y="478"/>
                    </a:lnTo>
                    <a:lnTo>
                      <a:pt x="80" y="482"/>
                    </a:lnTo>
                    <a:lnTo>
                      <a:pt x="82" y="484"/>
                    </a:lnTo>
                    <a:lnTo>
                      <a:pt x="85" y="487"/>
                    </a:lnTo>
                    <a:lnTo>
                      <a:pt x="88" y="489"/>
                    </a:lnTo>
                    <a:lnTo>
                      <a:pt x="91" y="491"/>
                    </a:lnTo>
                    <a:lnTo>
                      <a:pt x="93" y="494"/>
                    </a:lnTo>
                    <a:lnTo>
                      <a:pt x="97" y="497"/>
                    </a:lnTo>
                    <a:lnTo>
                      <a:pt x="99" y="500"/>
                    </a:lnTo>
                    <a:lnTo>
                      <a:pt x="103" y="502"/>
                    </a:lnTo>
                    <a:lnTo>
                      <a:pt x="105" y="505"/>
                    </a:lnTo>
                    <a:lnTo>
                      <a:pt x="109" y="507"/>
                    </a:lnTo>
                    <a:lnTo>
                      <a:pt x="112" y="508"/>
                    </a:lnTo>
                    <a:lnTo>
                      <a:pt x="116" y="512"/>
                    </a:lnTo>
                    <a:lnTo>
                      <a:pt x="118" y="513"/>
                    </a:lnTo>
                    <a:lnTo>
                      <a:pt x="122" y="515"/>
                    </a:lnTo>
                    <a:lnTo>
                      <a:pt x="124" y="518"/>
                    </a:lnTo>
                    <a:lnTo>
                      <a:pt x="128" y="520"/>
                    </a:lnTo>
                    <a:lnTo>
                      <a:pt x="130" y="521"/>
                    </a:lnTo>
                    <a:lnTo>
                      <a:pt x="131" y="522"/>
                    </a:lnTo>
                    <a:lnTo>
                      <a:pt x="134" y="525"/>
                    </a:lnTo>
                    <a:lnTo>
                      <a:pt x="136" y="526"/>
                    </a:lnTo>
                    <a:lnTo>
                      <a:pt x="138" y="527"/>
                    </a:lnTo>
                    <a:lnTo>
                      <a:pt x="141" y="529"/>
                    </a:lnTo>
                    <a:lnTo>
                      <a:pt x="143" y="531"/>
                    </a:lnTo>
                    <a:lnTo>
                      <a:pt x="145" y="532"/>
                    </a:lnTo>
                    <a:lnTo>
                      <a:pt x="148" y="532"/>
                    </a:lnTo>
                    <a:lnTo>
                      <a:pt x="149" y="534"/>
                    </a:lnTo>
                    <a:lnTo>
                      <a:pt x="151" y="535"/>
                    </a:lnTo>
                    <a:lnTo>
                      <a:pt x="154" y="537"/>
                    </a:lnTo>
                    <a:lnTo>
                      <a:pt x="155" y="537"/>
                    </a:lnTo>
                    <a:lnTo>
                      <a:pt x="159" y="539"/>
                    </a:lnTo>
                    <a:lnTo>
                      <a:pt x="160" y="540"/>
                    </a:lnTo>
                    <a:lnTo>
                      <a:pt x="162" y="541"/>
                    </a:lnTo>
                    <a:lnTo>
                      <a:pt x="165" y="541"/>
                    </a:lnTo>
                    <a:lnTo>
                      <a:pt x="168" y="543"/>
                    </a:lnTo>
                    <a:lnTo>
                      <a:pt x="169" y="544"/>
                    </a:lnTo>
                    <a:lnTo>
                      <a:pt x="172" y="545"/>
                    </a:lnTo>
                    <a:lnTo>
                      <a:pt x="174" y="546"/>
                    </a:lnTo>
                    <a:lnTo>
                      <a:pt x="176" y="546"/>
                    </a:lnTo>
                    <a:lnTo>
                      <a:pt x="179" y="547"/>
                    </a:lnTo>
                    <a:lnTo>
                      <a:pt x="181" y="548"/>
                    </a:lnTo>
                    <a:lnTo>
                      <a:pt x="184" y="550"/>
                    </a:lnTo>
                    <a:lnTo>
                      <a:pt x="186" y="550"/>
                    </a:lnTo>
                    <a:lnTo>
                      <a:pt x="188" y="551"/>
                    </a:lnTo>
                    <a:lnTo>
                      <a:pt x="191" y="553"/>
                    </a:lnTo>
                    <a:lnTo>
                      <a:pt x="193" y="553"/>
                    </a:lnTo>
                    <a:lnTo>
                      <a:pt x="196" y="554"/>
                    </a:lnTo>
                    <a:lnTo>
                      <a:pt x="199" y="554"/>
                    </a:lnTo>
                    <a:lnTo>
                      <a:pt x="202" y="556"/>
                    </a:lnTo>
                    <a:lnTo>
                      <a:pt x="204" y="556"/>
                    </a:lnTo>
                    <a:lnTo>
                      <a:pt x="206" y="557"/>
                    </a:lnTo>
                    <a:lnTo>
                      <a:pt x="209" y="558"/>
                    </a:lnTo>
                    <a:lnTo>
                      <a:pt x="211" y="558"/>
                    </a:lnTo>
                    <a:lnTo>
                      <a:pt x="213" y="558"/>
                    </a:lnTo>
                    <a:lnTo>
                      <a:pt x="216" y="559"/>
                    </a:lnTo>
                    <a:lnTo>
                      <a:pt x="218" y="559"/>
                    </a:lnTo>
                    <a:lnTo>
                      <a:pt x="221" y="560"/>
                    </a:lnTo>
                    <a:lnTo>
                      <a:pt x="223" y="560"/>
                    </a:lnTo>
                    <a:lnTo>
                      <a:pt x="225" y="560"/>
                    </a:lnTo>
                    <a:lnTo>
                      <a:pt x="229" y="562"/>
                    </a:lnTo>
                    <a:lnTo>
                      <a:pt x="230" y="563"/>
                    </a:lnTo>
                    <a:lnTo>
                      <a:pt x="234" y="563"/>
                    </a:lnTo>
                    <a:lnTo>
                      <a:pt x="235" y="563"/>
                    </a:lnTo>
                    <a:lnTo>
                      <a:pt x="238" y="563"/>
                    </a:lnTo>
                    <a:lnTo>
                      <a:pt x="241" y="564"/>
                    </a:lnTo>
                    <a:lnTo>
                      <a:pt x="243" y="564"/>
                    </a:lnTo>
                    <a:lnTo>
                      <a:pt x="246" y="564"/>
                    </a:lnTo>
                    <a:lnTo>
                      <a:pt x="248" y="565"/>
                    </a:lnTo>
                    <a:lnTo>
                      <a:pt x="252" y="565"/>
                    </a:lnTo>
                    <a:lnTo>
                      <a:pt x="254" y="565"/>
                    </a:lnTo>
                    <a:lnTo>
                      <a:pt x="256" y="565"/>
                    </a:lnTo>
                    <a:lnTo>
                      <a:pt x="260" y="565"/>
                    </a:lnTo>
                    <a:lnTo>
                      <a:pt x="262" y="566"/>
                    </a:lnTo>
                    <a:lnTo>
                      <a:pt x="265" y="566"/>
                    </a:lnTo>
                    <a:lnTo>
                      <a:pt x="267" y="566"/>
                    </a:lnTo>
                    <a:lnTo>
                      <a:pt x="269" y="567"/>
                    </a:lnTo>
                    <a:lnTo>
                      <a:pt x="272" y="567"/>
                    </a:lnTo>
                    <a:lnTo>
                      <a:pt x="275" y="567"/>
                    </a:lnTo>
                    <a:lnTo>
                      <a:pt x="278" y="567"/>
                    </a:lnTo>
                    <a:lnTo>
                      <a:pt x="280" y="567"/>
                    </a:lnTo>
                    <a:lnTo>
                      <a:pt x="284" y="567"/>
                    </a:lnTo>
                    <a:lnTo>
                      <a:pt x="284" y="565"/>
                    </a:lnTo>
                    <a:lnTo>
                      <a:pt x="284" y="563"/>
                    </a:lnTo>
                    <a:lnTo>
                      <a:pt x="284" y="560"/>
                    </a:lnTo>
                    <a:lnTo>
                      <a:pt x="283" y="559"/>
                    </a:lnTo>
                    <a:lnTo>
                      <a:pt x="283" y="557"/>
                    </a:lnTo>
                    <a:lnTo>
                      <a:pt x="283" y="556"/>
                    </a:lnTo>
                    <a:lnTo>
                      <a:pt x="281" y="554"/>
                    </a:lnTo>
                    <a:lnTo>
                      <a:pt x="281" y="553"/>
                    </a:lnTo>
                    <a:lnTo>
                      <a:pt x="281" y="551"/>
                    </a:lnTo>
                    <a:lnTo>
                      <a:pt x="281" y="550"/>
                    </a:lnTo>
                    <a:lnTo>
                      <a:pt x="280" y="548"/>
                    </a:lnTo>
                    <a:lnTo>
                      <a:pt x="280" y="546"/>
                    </a:lnTo>
                    <a:lnTo>
                      <a:pt x="280" y="545"/>
                    </a:lnTo>
                    <a:lnTo>
                      <a:pt x="280" y="544"/>
                    </a:lnTo>
                    <a:lnTo>
                      <a:pt x="280" y="541"/>
                    </a:lnTo>
                    <a:lnTo>
                      <a:pt x="280" y="540"/>
                    </a:lnTo>
                    <a:lnTo>
                      <a:pt x="280" y="539"/>
                    </a:lnTo>
                    <a:lnTo>
                      <a:pt x="280" y="537"/>
                    </a:lnTo>
                    <a:lnTo>
                      <a:pt x="280" y="535"/>
                    </a:lnTo>
                    <a:lnTo>
                      <a:pt x="279" y="534"/>
                    </a:lnTo>
                    <a:lnTo>
                      <a:pt x="279" y="532"/>
                    </a:lnTo>
                    <a:lnTo>
                      <a:pt x="279" y="531"/>
                    </a:lnTo>
                    <a:lnTo>
                      <a:pt x="279" y="529"/>
                    </a:lnTo>
                    <a:lnTo>
                      <a:pt x="279" y="527"/>
                    </a:lnTo>
                    <a:lnTo>
                      <a:pt x="279" y="526"/>
                    </a:lnTo>
                    <a:lnTo>
                      <a:pt x="278" y="524"/>
                    </a:lnTo>
                    <a:lnTo>
                      <a:pt x="278" y="522"/>
                    </a:lnTo>
                    <a:lnTo>
                      <a:pt x="278" y="521"/>
                    </a:lnTo>
                    <a:lnTo>
                      <a:pt x="278" y="520"/>
                    </a:lnTo>
                    <a:lnTo>
                      <a:pt x="277" y="518"/>
                    </a:lnTo>
                    <a:lnTo>
                      <a:pt x="277" y="516"/>
                    </a:lnTo>
                    <a:lnTo>
                      <a:pt x="277" y="515"/>
                    </a:lnTo>
                    <a:lnTo>
                      <a:pt x="277" y="513"/>
                    </a:lnTo>
                    <a:lnTo>
                      <a:pt x="277" y="512"/>
                    </a:lnTo>
                    <a:lnTo>
                      <a:pt x="277" y="510"/>
                    </a:lnTo>
                    <a:lnTo>
                      <a:pt x="277" y="509"/>
                    </a:lnTo>
                    <a:lnTo>
                      <a:pt x="277" y="508"/>
                    </a:lnTo>
                    <a:lnTo>
                      <a:pt x="275" y="507"/>
                    </a:lnTo>
                    <a:lnTo>
                      <a:pt x="275" y="506"/>
                    </a:lnTo>
                    <a:lnTo>
                      <a:pt x="275" y="505"/>
                    </a:lnTo>
                    <a:lnTo>
                      <a:pt x="275" y="503"/>
                    </a:lnTo>
                    <a:lnTo>
                      <a:pt x="275" y="502"/>
                    </a:lnTo>
                    <a:lnTo>
                      <a:pt x="274" y="500"/>
                    </a:lnTo>
                    <a:lnTo>
                      <a:pt x="274" y="499"/>
                    </a:lnTo>
                    <a:lnTo>
                      <a:pt x="274" y="497"/>
                    </a:lnTo>
                    <a:lnTo>
                      <a:pt x="271" y="497"/>
                    </a:lnTo>
                    <a:lnTo>
                      <a:pt x="267" y="497"/>
                    </a:lnTo>
                    <a:lnTo>
                      <a:pt x="265" y="497"/>
                    </a:lnTo>
                    <a:lnTo>
                      <a:pt x="262" y="497"/>
                    </a:lnTo>
                    <a:lnTo>
                      <a:pt x="259" y="497"/>
                    </a:lnTo>
                    <a:lnTo>
                      <a:pt x="256" y="497"/>
                    </a:lnTo>
                    <a:lnTo>
                      <a:pt x="253" y="496"/>
                    </a:lnTo>
                    <a:lnTo>
                      <a:pt x="250" y="496"/>
                    </a:lnTo>
                    <a:lnTo>
                      <a:pt x="247" y="496"/>
                    </a:lnTo>
                    <a:lnTo>
                      <a:pt x="243" y="495"/>
                    </a:lnTo>
                    <a:lnTo>
                      <a:pt x="241" y="494"/>
                    </a:lnTo>
                    <a:lnTo>
                      <a:pt x="238" y="494"/>
                    </a:lnTo>
                    <a:lnTo>
                      <a:pt x="235" y="494"/>
                    </a:lnTo>
                    <a:lnTo>
                      <a:pt x="234" y="494"/>
                    </a:lnTo>
                    <a:lnTo>
                      <a:pt x="230" y="493"/>
                    </a:lnTo>
                    <a:lnTo>
                      <a:pt x="228" y="493"/>
                    </a:lnTo>
                    <a:lnTo>
                      <a:pt x="225" y="491"/>
                    </a:lnTo>
                    <a:lnTo>
                      <a:pt x="222" y="490"/>
                    </a:lnTo>
                    <a:lnTo>
                      <a:pt x="219" y="490"/>
                    </a:lnTo>
                    <a:lnTo>
                      <a:pt x="216" y="489"/>
                    </a:lnTo>
                    <a:lnTo>
                      <a:pt x="213" y="489"/>
                    </a:lnTo>
                    <a:lnTo>
                      <a:pt x="211" y="488"/>
                    </a:lnTo>
                    <a:lnTo>
                      <a:pt x="209" y="488"/>
                    </a:lnTo>
                    <a:lnTo>
                      <a:pt x="206" y="487"/>
                    </a:lnTo>
                    <a:lnTo>
                      <a:pt x="204" y="486"/>
                    </a:lnTo>
                    <a:lnTo>
                      <a:pt x="202" y="484"/>
                    </a:lnTo>
                    <a:lnTo>
                      <a:pt x="199" y="484"/>
                    </a:lnTo>
                    <a:lnTo>
                      <a:pt x="197" y="483"/>
                    </a:lnTo>
                    <a:lnTo>
                      <a:pt x="193" y="482"/>
                    </a:lnTo>
                    <a:lnTo>
                      <a:pt x="191" y="481"/>
                    </a:lnTo>
                    <a:lnTo>
                      <a:pt x="188" y="480"/>
                    </a:lnTo>
                    <a:lnTo>
                      <a:pt x="186" y="480"/>
                    </a:lnTo>
                    <a:lnTo>
                      <a:pt x="184" y="478"/>
                    </a:lnTo>
                    <a:lnTo>
                      <a:pt x="181" y="476"/>
                    </a:lnTo>
                    <a:lnTo>
                      <a:pt x="179" y="475"/>
                    </a:lnTo>
                    <a:lnTo>
                      <a:pt x="176" y="474"/>
                    </a:lnTo>
                    <a:lnTo>
                      <a:pt x="174" y="472"/>
                    </a:lnTo>
                    <a:lnTo>
                      <a:pt x="172" y="471"/>
                    </a:lnTo>
                    <a:lnTo>
                      <a:pt x="169" y="470"/>
                    </a:lnTo>
                    <a:lnTo>
                      <a:pt x="167" y="468"/>
                    </a:lnTo>
                    <a:lnTo>
                      <a:pt x="165" y="467"/>
                    </a:lnTo>
                    <a:lnTo>
                      <a:pt x="162" y="465"/>
                    </a:lnTo>
                    <a:lnTo>
                      <a:pt x="160" y="463"/>
                    </a:lnTo>
                    <a:lnTo>
                      <a:pt x="157" y="462"/>
                    </a:lnTo>
                    <a:lnTo>
                      <a:pt x="155" y="461"/>
                    </a:lnTo>
                    <a:lnTo>
                      <a:pt x="153" y="459"/>
                    </a:lnTo>
                    <a:lnTo>
                      <a:pt x="150" y="457"/>
                    </a:lnTo>
                    <a:lnTo>
                      <a:pt x="149" y="456"/>
                    </a:lnTo>
                    <a:lnTo>
                      <a:pt x="145" y="453"/>
                    </a:lnTo>
                    <a:lnTo>
                      <a:pt x="144" y="451"/>
                    </a:lnTo>
                    <a:lnTo>
                      <a:pt x="142" y="450"/>
                    </a:lnTo>
                    <a:lnTo>
                      <a:pt x="140" y="448"/>
                    </a:lnTo>
                    <a:lnTo>
                      <a:pt x="136" y="446"/>
                    </a:lnTo>
                    <a:lnTo>
                      <a:pt x="135" y="444"/>
                    </a:lnTo>
                    <a:lnTo>
                      <a:pt x="132" y="442"/>
                    </a:lnTo>
                    <a:lnTo>
                      <a:pt x="130" y="440"/>
                    </a:lnTo>
                    <a:lnTo>
                      <a:pt x="128" y="438"/>
                    </a:lnTo>
                    <a:lnTo>
                      <a:pt x="125" y="434"/>
                    </a:lnTo>
                    <a:lnTo>
                      <a:pt x="124" y="433"/>
                    </a:lnTo>
                    <a:lnTo>
                      <a:pt x="122" y="432"/>
                    </a:lnTo>
                    <a:lnTo>
                      <a:pt x="119" y="429"/>
                    </a:lnTo>
                    <a:lnTo>
                      <a:pt x="117" y="427"/>
                    </a:lnTo>
                    <a:lnTo>
                      <a:pt x="114" y="425"/>
                    </a:lnTo>
                    <a:lnTo>
                      <a:pt x="112" y="423"/>
                    </a:lnTo>
                    <a:lnTo>
                      <a:pt x="107" y="418"/>
                    </a:lnTo>
                    <a:lnTo>
                      <a:pt x="104" y="413"/>
                    </a:lnTo>
                    <a:lnTo>
                      <a:pt x="100" y="408"/>
                    </a:lnTo>
                    <a:lnTo>
                      <a:pt x="97" y="404"/>
                    </a:lnTo>
                    <a:lnTo>
                      <a:pt x="93" y="399"/>
                    </a:lnTo>
                    <a:lnTo>
                      <a:pt x="89" y="393"/>
                    </a:lnTo>
                    <a:lnTo>
                      <a:pt x="86" y="388"/>
                    </a:lnTo>
                    <a:lnTo>
                      <a:pt x="83" y="383"/>
                    </a:lnTo>
                    <a:lnTo>
                      <a:pt x="79" y="378"/>
                    </a:lnTo>
                    <a:lnTo>
                      <a:pt x="76" y="373"/>
                    </a:lnTo>
                    <a:lnTo>
                      <a:pt x="74" y="367"/>
                    </a:lnTo>
                    <a:lnTo>
                      <a:pt x="70" y="362"/>
                    </a:lnTo>
                    <a:lnTo>
                      <a:pt x="68" y="357"/>
                    </a:lnTo>
                    <a:lnTo>
                      <a:pt x="66" y="350"/>
                    </a:lnTo>
                    <a:lnTo>
                      <a:pt x="63" y="345"/>
                    </a:lnTo>
                    <a:lnTo>
                      <a:pt x="61" y="341"/>
                    </a:lnTo>
                    <a:lnTo>
                      <a:pt x="60" y="335"/>
                    </a:lnTo>
                    <a:lnTo>
                      <a:pt x="57" y="330"/>
                    </a:lnTo>
                    <a:lnTo>
                      <a:pt x="56" y="323"/>
                    </a:lnTo>
                    <a:lnTo>
                      <a:pt x="55" y="317"/>
                    </a:lnTo>
                    <a:lnTo>
                      <a:pt x="51" y="312"/>
                    </a:lnTo>
                    <a:lnTo>
                      <a:pt x="50" y="306"/>
                    </a:lnTo>
                    <a:lnTo>
                      <a:pt x="50" y="300"/>
                    </a:lnTo>
                    <a:lnTo>
                      <a:pt x="49" y="294"/>
                    </a:lnTo>
                    <a:lnTo>
                      <a:pt x="48" y="288"/>
                    </a:lnTo>
                    <a:lnTo>
                      <a:pt x="47" y="284"/>
                    </a:lnTo>
                    <a:lnTo>
                      <a:pt x="47" y="277"/>
                    </a:lnTo>
                    <a:lnTo>
                      <a:pt x="45" y="272"/>
                    </a:lnTo>
                    <a:lnTo>
                      <a:pt x="45" y="266"/>
                    </a:lnTo>
                    <a:lnTo>
                      <a:pt x="45" y="260"/>
                    </a:lnTo>
                    <a:lnTo>
                      <a:pt x="45" y="254"/>
                    </a:lnTo>
                    <a:lnTo>
                      <a:pt x="45" y="248"/>
                    </a:lnTo>
                    <a:lnTo>
                      <a:pt x="45" y="242"/>
                    </a:lnTo>
                    <a:lnTo>
                      <a:pt x="45" y="236"/>
                    </a:lnTo>
                    <a:lnTo>
                      <a:pt x="47" y="231"/>
                    </a:lnTo>
                    <a:lnTo>
                      <a:pt x="47" y="224"/>
                    </a:lnTo>
                    <a:lnTo>
                      <a:pt x="47" y="220"/>
                    </a:lnTo>
                    <a:lnTo>
                      <a:pt x="49" y="214"/>
                    </a:lnTo>
                    <a:lnTo>
                      <a:pt x="49" y="208"/>
                    </a:lnTo>
                    <a:lnTo>
                      <a:pt x="50" y="202"/>
                    </a:lnTo>
                    <a:lnTo>
                      <a:pt x="51" y="196"/>
                    </a:lnTo>
                    <a:lnTo>
                      <a:pt x="54" y="191"/>
                    </a:lnTo>
                    <a:lnTo>
                      <a:pt x="55" y="185"/>
                    </a:lnTo>
                    <a:lnTo>
                      <a:pt x="57" y="179"/>
                    </a:lnTo>
                    <a:lnTo>
                      <a:pt x="60" y="173"/>
                    </a:lnTo>
                    <a:lnTo>
                      <a:pt x="61" y="169"/>
                    </a:lnTo>
                    <a:lnTo>
                      <a:pt x="63" y="164"/>
                    </a:lnTo>
                    <a:lnTo>
                      <a:pt x="66" y="158"/>
                    </a:lnTo>
                    <a:lnTo>
                      <a:pt x="68" y="153"/>
                    </a:lnTo>
                    <a:lnTo>
                      <a:pt x="70" y="147"/>
                    </a:lnTo>
                    <a:lnTo>
                      <a:pt x="74" y="141"/>
                    </a:lnTo>
                    <a:lnTo>
                      <a:pt x="76" y="137"/>
                    </a:lnTo>
                    <a:lnTo>
                      <a:pt x="80" y="132"/>
                    </a:lnTo>
                    <a:lnTo>
                      <a:pt x="83" y="127"/>
                    </a:lnTo>
                    <a:lnTo>
                      <a:pt x="87" y="122"/>
                    </a:lnTo>
                    <a:lnTo>
                      <a:pt x="91" y="118"/>
                    </a:lnTo>
                    <a:lnTo>
                      <a:pt x="94" y="113"/>
                    </a:lnTo>
                    <a:lnTo>
                      <a:pt x="98" y="108"/>
                    </a:lnTo>
                    <a:lnTo>
                      <a:pt x="103" y="103"/>
                    </a:lnTo>
                    <a:lnTo>
                      <a:pt x="106" y="99"/>
                    </a:lnTo>
                    <a:lnTo>
                      <a:pt x="111" y="94"/>
                    </a:lnTo>
                    <a:lnTo>
                      <a:pt x="116" y="89"/>
                    </a:lnTo>
                    <a:lnTo>
                      <a:pt x="120" y="85"/>
                    </a:lnTo>
                    <a:lnTo>
                      <a:pt x="125" y="82"/>
                    </a:lnTo>
                    <a:lnTo>
                      <a:pt x="130" y="77"/>
                    </a:lnTo>
                    <a:lnTo>
                      <a:pt x="135" y="74"/>
                    </a:lnTo>
                    <a:lnTo>
                      <a:pt x="141" y="70"/>
                    </a:lnTo>
                    <a:lnTo>
                      <a:pt x="145" y="65"/>
                    </a:lnTo>
                    <a:lnTo>
                      <a:pt x="150" y="62"/>
                    </a:lnTo>
                    <a:lnTo>
                      <a:pt x="155" y="58"/>
                    </a:lnTo>
                    <a:lnTo>
                      <a:pt x="160" y="55"/>
                    </a:lnTo>
                    <a:lnTo>
                      <a:pt x="166" y="52"/>
                    </a:lnTo>
                    <a:lnTo>
                      <a:pt x="172" y="49"/>
                    </a:lnTo>
                    <a:lnTo>
                      <a:pt x="176" y="46"/>
                    </a:lnTo>
                    <a:lnTo>
                      <a:pt x="182" y="43"/>
                    </a:lnTo>
                    <a:lnTo>
                      <a:pt x="187" y="42"/>
                    </a:lnTo>
                    <a:lnTo>
                      <a:pt x="193" y="38"/>
                    </a:lnTo>
                    <a:lnTo>
                      <a:pt x="199" y="36"/>
                    </a:lnTo>
                    <a:lnTo>
                      <a:pt x="205" y="33"/>
                    </a:lnTo>
                    <a:lnTo>
                      <a:pt x="211" y="32"/>
                    </a:lnTo>
                    <a:lnTo>
                      <a:pt x="216" y="30"/>
                    </a:lnTo>
                    <a:lnTo>
                      <a:pt x="223" y="28"/>
                    </a:lnTo>
                    <a:lnTo>
                      <a:pt x="229" y="27"/>
                    </a:lnTo>
                    <a:lnTo>
                      <a:pt x="234" y="25"/>
                    </a:lnTo>
                    <a:lnTo>
                      <a:pt x="241" y="24"/>
                    </a:lnTo>
                    <a:lnTo>
                      <a:pt x="246" y="23"/>
                    </a:lnTo>
                    <a:lnTo>
                      <a:pt x="252" y="23"/>
                    </a:lnTo>
                    <a:lnTo>
                      <a:pt x="259" y="21"/>
                    </a:lnTo>
                    <a:lnTo>
                      <a:pt x="265" y="20"/>
                    </a:lnTo>
                    <a:lnTo>
                      <a:pt x="271" y="20"/>
                    </a:lnTo>
                    <a:lnTo>
                      <a:pt x="275" y="20"/>
                    </a:lnTo>
                    <a:lnTo>
                      <a:pt x="283" y="20"/>
                    </a:lnTo>
                    <a:lnTo>
                      <a:pt x="289" y="20"/>
                    </a:lnTo>
                    <a:lnTo>
                      <a:pt x="295" y="20"/>
                    </a:lnTo>
                    <a:lnTo>
                      <a:pt x="301" y="20"/>
                    </a:lnTo>
                    <a:lnTo>
                      <a:pt x="306" y="21"/>
                    </a:lnTo>
                    <a:lnTo>
                      <a:pt x="312" y="21"/>
                    </a:lnTo>
                    <a:lnTo>
                      <a:pt x="318" y="23"/>
                    </a:lnTo>
                    <a:lnTo>
                      <a:pt x="324" y="23"/>
                    </a:lnTo>
                    <a:lnTo>
                      <a:pt x="330" y="24"/>
                    </a:lnTo>
                    <a:lnTo>
                      <a:pt x="336" y="25"/>
                    </a:lnTo>
                    <a:lnTo>
                      <a:pt x="342" y="27"/>
                    </a:lnTo>
                    <a:lnTo>
                      <a:pt x="348" y="28"/>
                    </a:lnTo>
                    <a:lnTo>
                      <a:pt x="354" y="30"/>
                    </a:lnTo>
                    <a:lnTo>
                      <a:pt x="360" y="32"/>
                    </a:lnTo>
                    <a:lnTo>
                      <a:pt x="365" y="33"/>
                    </a:lnTo>
                    <a:lnTo>
                      <a:pt x="372" y="36"/>
                    </a:lnTo>
                    <a:lnTo>
                      <a:pt x="378" y="38"/>
                    </a:lnTo>
                    <a:lnTo>
                      <a:pt x="383" y="40"/>
                    </a:lnTo>
                    <a:lnTo>
                      <a:pt x="389" y="43"/>
                    </a:lnTo>
                    <a:lnTo>
                      <a:pt x="394" y="46"/>
                    </a:lnTo>
                    <a:lnTo>
                      <a:pt x="401" y="49"/>
                    </a:lnTo>
                    <a:lnTo>
                      <a:pt x="405" y="51"/>
                    </a:lnTo>
                    <a:lnTo>
                      <a:pt x="411" y="55"/>
                    </a:lnTo>
                    <a:lnTo>
                      <a:pt x="416" y="57"/>
                    </a:lnTo>
                    <a:lnTo>
                      <a:pt x="421" y="61"/>
                    </a:lnTo>
                    <a:lnTo>
                      <a:pt x="427" y="64"/>
                    </a:lnTo>
                    <a:lnTo>
                      <a:pt x="433" y="69"/>
                    </a:lnTo>
                    <a:lnTo>
                      <a:pt x="438" y="72"/>
                    </a:lnTo>
                    <a:lnTo>
                      <a:pt x="442" y="77"/>
                    </a:lnTo>
                    <a:lnTo>
                      <a:pt x="447" y="81"/>
                    </a:lnTo>
                    <a:lnTo>
                      <a:pt x="452" y="84"/>
                    </a:lnTo>
                    <a:lnTo>
                      <a:pt x="457" y="89"/>
                    </a:lnTo>
                    <a:lnTo>
                      <a:pt x="461" y="94"/>
                    </a:lnTo>
                    <a:lnTo>
                      <a:pt x="466" y="99"/>
                    </a:lnTo>
                    <a:lnTo>
                      <a:pt x="471" y="103"/>
                    </a:lnTo>
                    <a:lnTo>
                      <a:pt x="475" y="109"/>
                    </a:lnTo>
                    <a:lnTo>
                      <a:pt x="479" y="115"/>
                    </a:lnTo>
                    <a:lnTo>
                      <a:pt x="483" y="119"/>
                    </a:lnTo>
                    <a:lnTo>
                      <a:pt x="485" y="122"/>
                    </a:lnTo>
                    <a:lnTo>
                      <a:pt x="489" y="127"/>
                    </a:lnTo>
                    <a:lnTo>
                      <a:pt x="491" y="132"/>
                    </a:lnTo>
                    <a:lnTo>
                      <a:pt x="494" y="135"/>
                    </a:lnTo>
                    <a:lnTo>
                      <a:pt x="496" y="140"/>
                    </a:lnTo>
                    <a:lnTo>
                      <a:pt x="498" y="145"/>
                    </a:lnTo>
                    <a:lnTo>
                      <a:pt x="501" y="150"/>
                    </a:lnTo>
                    <a:lnTo>
                      <a:pt x="503" y="154"/>
                    </a:lnTo>
                    <a:lnTo>
                      <a:pt x="506" y="159"/>
                    </a:lnTo>
                    <a:lnTo>
                      <a:pt x="507" y="164"/>
                    </a:lnTo>
                    <a:lnTo>
                      <a:pt x="509" y="169"/>
                    </a:lnTo>
                    <a:lnTo>
                      <a:pt x="512" y="173"/>
                    </a:lnTo>
                    <a:lnTo>
                      <a:pt x="514" y="178"/>
                    </a:lnTo>
                    <a:lnTo>
                      <a:pt x="515" y="183"/>
                    </a:lnTo>
                    <a:lnTo>
                      <a:pt x="516" y="188"/>
                    </a:lnTo>
                    <a:lnTo>
                      <a:pt x="518" y="192"/>
                    </a:lnTo>
                    <a:lnTo>
                      <a:pt x="519" y="197"/>
                    </a:lnTo>
                    <a:lnTo>
                      <a:pt x="520" y="202"/>
                    </a:lnTo>
                    <a:lnTo>
                      <a:pt x="521" y="208"/>
                    </a:lnTo>
                    <a:lnTo>
                      <a:pt x="522" y="214"/>
                    </a:lnTo>
                    <a:lnTo>
                      <a:pt x="522" y="218"/>
                    </a:lnTo>
                    <a:lnTo>
                      <a:pt x="523" y="223"/>
                    </a:lnTo>
                    <a:lnTo>
                      <a:pt x="523" y="228"/>
                    </a:lnTo>
                    <a:lnTo>
                      <a:pt x="523" y="233"/>
                    </a:lnTo>
                    <a:lnTo>
                      <a:pt x="525" y="237"/>
                    </a:lnTo>
                    <a:lnTo>
                      <a:pt x="525" y="243"/>
                    </a:lnTo>
                    <a:lnTo>
                      <a:pt x="525" y="248"/>
                    </a:lnTo>
                    <a:lnTo>
                      <a:pt x="525" y="253"/>
                    </a:lnTo>
                    <a:lnTo>
                      <a:pt x="525" y="258"/>
                    </a:lnTo>
                    <a:lnTo>
                      <a:pt x="525" y="264"/>
                    </a:lnTo>
                    <a:lnTo>
                      <a:pt x="525" y="269"/>
                    </a:lnTo>
                    <a:lnTo>
                      <a:pt x="525" y="274"/>
                    </a:lnTo>
                    <a:lnTo>
                      <a:pt x="523" y="279"/>
                    </a:lnTo>
                    <a:lnTo>
                      <a:pt x="523" y="284"/>
                    </a:lnTo>
                    <a:lnTo>
                      <a:pt x="523" y="290"/>
                    </a:lnTo>
                    <a:lnTo>
                      <a:pt x="522" y="294"/>
                    </a:lnTo>
                    <a:lnTo>
                      <a:pt x="521" y="299"/>
                    </a:lnTo>
                    <a:lnTo>
                      <a:pt x="520" y="304"/>
                    </a:lnTo>
                    <a:lnTo>
                      <a:pt x="519" y="310"/>
                    </a:lnTo>
                    <a:lnTo>
                      <a:pt x="518" y="315"/>
                    </a:lnTo>
                    <a:lnTo>
                      <a:pt x="518" y="319"/>
                    </a:lnTo>
                    <a:lnTo>
                      <a:pt x="515" y="325"/>
                    </a:lnTo>
                    <a:lnTo>
                      <a:pt x="514" y="330"/>
                    </a:lnTo>
                    <a:lnTo>
                      <a:pt x="513" y="335"/>
                    </a:lnTo>
                    <a:lnTo>
                      <a:pt x="510" y="340"/>
                    </a:lnTo>
                    <a:lnTo>
                      <a:pt x="508" y="344"/>
                    </a:lnTo>
                    <a:lnTo>
                      <a:pt x="506" y="349"/>
                    </a:lnTo>
                    <a:lnTo>
                      <a:pt x="504" y="354"/>
                    </a:lnTo>
                    <a:lnTo>
                      <a:pt x="502" y="359"/>
                    </a:lnTo>
                    <a:lnTo>
                      <a:pt x="500" y="363"/>
                    </a:lnTo>
                    <a:lnTo>
                      <a:pt x="498" y="368"/>
                    </a:lnTo>
                    <a:lnTo>
                      <a:pt x="495" y="372"/>
                    </a:lnTo>
                    <a:lnTo>
                      <a:pt x="494" y="376"/>
                    </a:lnTo>
                    <a:lnTo>
                      <a:pt x="490" y="382"/>
                    </a:lnTo>
                    <a:lnTo>
                      <a:pt x="488" y="386"/>
                    </a:lnTo>
                    <a:lnTo>
                      <a:pt x="485" y="391"/>
                    </a:lnTo>
                    <a:lnTo>
                      <a:pt x="482" y="394"/>
                    </a:lnTo>
                    <a:lnTo>
                      <a:pt x="478" y="399"/>
                    </a:lnTo>
                    <a:lnTo>
                      <a:pt x="476" y="404"/>
                    </a:lnTo>
                    <a:lnTo>
                      <a:pt x="472" y="407"/>
                    </a:lnTo>
                    <a:lnTo>
                      <a:pt x="469" y="412"/>
                    </a:lnTo>
                    <a:lnTo>
                      <a:pt x="465" y="415"/>
                    </a:lnTo>
                    <a:lnTo>
                      <a:pt x="463" y="420"/>
                    </a:lnTo>
                    <a:lnTo>
                      <a:pt x="459" y="423"/>
                    </a:lnTo>
                    <a:lnTo>
                      <a:pt x="458" y="425"/>
                    </a:lnTo>
                    <a:lnTo>
                      <a:pt x="454" y="427"/>
                    </a:lnTo>
                    <a:lnTo>
                      <a:pt x="452" y="430"/>
                    </a:lnTo>
                    <a:lnTo>
                      <a:pt x="450" y="432"/>
                    </a:lnTo>
                    <a:lnTo>
                      <a:pt x="447" y="433"/>
                    </a:lnTo>
                    <a:lnTo>
                      <a:pt x="445" y="436"/>
                    </a:lnTo>
                    <a:lnTo>
                      <a:pt x="442" y="438"/>
                    </a:lnTo>
                    <a:lnTo>
                      <a:pt x="440" y="440"/>
                    </a:lnTo>
                    <a:lnTo>
                      <a:pt x="438" y="443"/>
                    </a:lnTo>
                    <a:lnTo>
                      <a:pt x="435" y="444"/>
                    </a:lnTo>
                    <a:lnTo>
                      <a:pt x="433" y="446"/>
                    </a:lnTo>
                    <a:lnTo>
                      <a:pt x="430" y="448"/>
                    </a:lnTo>
                    <a:lnTo>
                      <a:pt x="428" y="450"/>
                    </a:lnTo>
                    <a:lnTo>
                      <a:pt x="426" y="452"/>
                    </a:lnTo>
                    <a:lnTo>
                      <a:pt x="423" y="453"/>
                    </a:lnTo>
                    <a:lnTo>
                      <a:pt x="420" y="456"/>
                    </a:lnTo>
                    <a:lnTo>
                      <a:pt x="417" y="457"/>
                    </a:lnTo>
                    <a:lnTo>
                      <a:pt x="415" y="459"/>
                    </a:lnTo>
                    <a:lnTo>
                      <a:pt x="413" y="461"/>
                    </a:lnTo>
                    <a:lnTo>
                      <a:pt x="410" y="462"/>
                    </a:lnTo>
                    <a:lnTo>
                      <a:pt x="407" y="464"/>
                    </a:lnTo>
                    <a:lnTo>
                      <a:pt x="405" y="465"/>
                    </a:lnTo>
                    <a:lnTo>
                      <a:pt x="402" y="467"/>
                    </a:lnTo>
                    <a:lnTo>
                      <a:pt x="399" y="468"/>
                    </a:lnTo>
                    <a:lnTo>
                      <a:pt x="397" y="470"/>
                    </a:lnTo>
                    <a:lnTo>
                      <a:pt x="394" y="471"/>
                    </a:lnTo>
                    <a:lnTo>
                      <a:pt x="391" y="474"/>
                    </a:lnTo>
                    <a:lnTo>
                      <a:pt x="389" y="474"/>
                    </a:lnTo>
                    <a:lnTo>
                      <a:pt x="386" y="475"/>
                    </a:lnTo>
                    <a:lnTo>
                      <a:pt x="383" y="476"/>
                    </a:lnTo>
                    <a:lnTo>
                      <a:pt x="380" y="478"/>
                    </a:lnTo>
                    <a:lnTo>
                      <a:pt x="378" y="478"/>
                    </a:lnTo>
                    <a:lnTo>
                      <a:pt x="374" y="480"/>
                    </a:lnTo>
                    <a:lnTo>
                      <a:pt x="372" y="481"/>
                    </a:lnTo>
                    <a:lnTo>
                      <a:pt x="370" y="482"/>
                    </a:lnTo>
                    <a:lnTo>
                      <a:pt x="366" y="483"/>
                    </a:lnTo>
                    <a:lnTo>
                      <a:pt x="364" y="484"/>
                    </a:lnTo>
                    <a:lnTo>
                      <a:pt x="360" y="484"/>
                    </a:lnTo>
                    <a:lnTo>
                      <a:pt x="358" y="486"/>
                    </a:lnTo>
                    <a:lnTo>
                      <a:pt x="355" y="486"/>
                    </a:lnTo>
                    <a:lnTo>
                      <a:pt x="352" y="488"/>
                    </a:lnTo>
                    <a:lnTo>
                      <a:pt x="349" y="488"/>
                    </a:lnTo>
                    <a:lnTo>
                      <a:pt x="347" y="489"/>
                    </a:lnTo>
                    <a:lnTo>
                      <a:pt x="343" y="489"/>
                    </a:lnTo>
                    <a:lnTo>
                      <a:pt x="341" y="490"/>
                    </a:lnTo>
                    <a:lnTo>
                      <a:pt x="337" y="490"/>
                    </a:lnTo>
                    <a:lnTo>
                      <a:pt x="335" y="491"/>
                    </a:lnTo>
                    <a:lnTo>
                      <a:pt x="332" y="493"/>
                    </a:lnTo>
                    <a:lnTo>
                      <a:pt x="328" y="493"/>
                    </a:lnTo>
                    <a:lnTo>
                      <a:pt x="326" y="493"/>
                    </a:lnTo>
                    <a:lnTo>
                      <a:pt x="323" y="494"/>
                    </a:lnTo>
                    <a:lnTo>
                      <a:pt x="320" y="494"/>
                    </a:lnTo>
                    <a:lnTo>
                      <a:pt x="317" y="494"/>
                    </a:lnTo>
                    <a:lnTo>
                      <a:pt x="314" y="495"/>
                    </a:lnTo>
                    <a:lnTo>
                      <a:pt x="311" y="496"/>
                    </a:lnTo>
                    <a:lnTo>
                      <a:pt x="308" y="496"/>
                    </a:lnTo>
                    <a:lnTo>
                      <a:pt x="304" y="496"/>
                    </a:lnTo>
                    <a:lnTo>
                      <a:pt x="302" y="497"/>
                    </a:lnTo>
                    <a:lnTo>
                      <a:pt x="298" y="497"/>
                    </a:lnTo>
                    <a:lnTo>
                      <a:pt x="295" y="497"/>
                    </a:lnTo>
                    <a:lnTo>
                      <a:pt x="292" y="497"/>
                    </a:lnTo>
                    <a:lnTo>
                      <a:pt x="289" y="497"/>
                    </a:lnTo>
                    <a:lnTo>
                      <a:pt x="286" y="499"/>
                    </a:lnTo>
                    <a:lnTo>
                      <a:pt x="286" y="567"/>
                    </a:lnTo>
                    <a:close/>
                  </a:path>
                </a:pathLst>
              </a:custGeom>
              <a:solidFill>
                <a:srgbClr val="000000"/>
              </a:solidFill>
              <a:ln w="9525">
                <a:noFill/>
                <a:round/>
                <a:headEnd/>
                <a:tailEnd/>
              </a:ln>
            </p:spPr>
            <p:txBody>
              <a:bodyPr/>
              <a:lstStyle/>
              <a:p>
                <a:endParaRPr lang="en-US"/>
              </a:p>
            </p:txBody>
          </p:sp>
          <p:sp>
            <p:nvSpPr>
              <p:cNvPr id="12377" name="Freeform 56"/>
              <p:cNvSpPr>
                <a:spLocks/>
              </p:cNvSpPr>
              <p:nvPr/>
            </p:nvSpPr>
            <p:spPr bwMode="auto">
              <a:xfrm>
                <a:off x="1903" y="834"/>
                <a:ext cx="52" cy="50"/>
              </a:xfrm>
              <a:custGeom>
                <a:avLst/>
                <a:gdLst>
                  <a:gd name="T0" fmla="*/ 0 w 257"/>
                  <a:gd name="T1" fmla="*/ 0 h 251"/>
                  <a:gd name="T2" fmla="*/ 0 w 257"/>
                  <a:gd name="T3" fmla="*/ 0 h 251"/>
                  <a:gd name="T4" fmla="*/ 0 w 257"/>
                  <a:gd name="T5" fmla="*/ 0 h 251"/>
                  <a:gd name="T6" fmla="*/ 0 w 257"/>
                  <a:gd name="T7" fmla="*/ 0 h 251"/>
                  <a:gd name="T8" fmla="*/ 0 w 257"/>
                  <a:gd name="T9" fmla="*/ 0 h 251"/>
                  <a:gd name="T10" fmla="*/ 0 w 257"/>
                  <a:gd name="T11" fmla="*/ 0 h 251"/>
                  <a:gd name="T12" fmla="*/ 0 w 257"/>
                  <a:gd name="T13" fmla="*/ 0 h 251"/>
                  <a:gd name="T14" fmla="*/ 0 w 257"/>
                  <a:gd name="T15" fmla="*/ 0 h 251"/>
                  <a:gd name="T16" fmla="*/ 0 w 257"/>
                  <a:gd name="T17" fmla="*/ 0 h 251"/>
                  <a:gd name="T18" fmla="*/ 0 w 257"/>
                  <a:gd name="T19" fmla="*/ 0 h 251"/>
                  <a:gd name="T20" fmla="*/ 0 w 257"/>
                  <a:gd name="T21" fmla="*/ 0 h 251"/>
                  <a:gd name="T22" fmla="*/ 0 w 257"/>
                  <a:gd name="T23" fmla="*/ 0 h 251"/>
                  <a:gd name="T24" fmla="*/ 0 w 257"/>
                  <a:gd name="T25" fmla="*/ 0 h 251"/>
                  <a:gd name="T26" fmla="*/ 0 w 257"/>
                  <a:gd name="T27" fmla="*/ 0 h 251"/>
                  <a:gd name="T28" fmla="*/ 0 w 257"/>
                  <a:gd name="T29" fmla="*/ 0 h 251"/>
                  <a:gd name="T30" fmla="*/ 0 w 257"/>
                  <a:gd name="T31" fmla="*/ 0 h 251"/>
                  <a:gd name="T32" fmla="*/ 0 w 257"/>
                  <a:gd name="T33" fmla="*/ 0 h 251"/>
                  <a:gd name="T34" fmla="*/ 0 w 257"/>
                  <a:gd name="T35" fmla="*/ 0 h 251"/>
                  <a:gd name="T36" fmla="*/ 0 w 257"/>
                  <a:gd name="T37" fmla="*/ 0 h 251"/>
                  <a:gd name="T38" fmla="*/ 0 w 257"/>
                  <a:gd name="T39" fmla="*/ 0 h 251"/>
                  <a:gd name="T40" fmla="*/ 0 w 257"/>
                  <a:gd name="T41" fmla="*/ 0 h 251"/>
                  <a:gd name="T42" fmla="*/ 0 w 257"/>
                  <a:gd name="T43" fmla="*/ 0 h 251"/>
                  <a:gd name="T44" fmla="*/ 0 w 257"/>
                  <a:gd name="T45" fmla="*/ 0 h 251"/>
                  <a:gd name="T46" fmla="*/ 0 w 257"/>
                  <a:gd name="T47" fmla="*/ 0 h 251"/>
                  <a:gd name="T48" fmla="*/ 0 w 257"/>
                  <a:gd name="T49" fmla="*/ 0 h 251"/>
                  <a:gd name="T50" fmla="*/ 0 w 257"/>
                  <a:gd name="T51" fmla="*/ 0 h 251"/>
                  <a:gd name="T52" fmla="*/ 0 w 257"/>
                  <a:gd name="T53" fmla="*/ 0 h 251"/>
                  <a:gd name="T54" fmla="*/ 0 w 257"/>
                  <a:gd name="T55" fmla="*/ 0 h 251"/>
                  <a:gd name="T56" fmla="*/ 0 w 257"/>
                  <a:gd name="T57" fmla="*/ 0 h 251"/>
                  <a:gd name="T58" fmla="*/ 0 w 257"/>
                  <a:gd name="T59" fmla="*/ 0 h 251"/>
                  <a:gd name="T60" fmla="*/ 0 w 257"/>
                  <a:gd name="T61" fmla="*/ 0 h 251"/>
                  <a:gd name="T62" fmla="*/ 0 w 257"/>
                  <a:gd name="T63" fmla="*/ 0 h 251"/>
                  <a:gd name="T64" fmla="*/ 0 w 257"/>
                  <a:gd name="T65" fmla="*/ 0 h 251"/>
                  <a:gd name="T66" fmla="*/ 0 w 257"/>
                  <a:gd name="T67" fmla="*/ 0 h 251"/>
                  <a:gd name="T68" fmla="*/ 0 w 257"/>
                  <a:gd name="T69" fmla="*/ 0 h 251"/>
                  <a:gd name="T70" fmla="*/ 0 w 257"/>
                  <a:gd name="T71" fmla="*/ 0 h 251"/>
                  <a:gd name="T72" fmla="*/ 0 w 257"/>
                  <a:gd name="T73" fmla="*/ 0 h 251"/>
                  <a:gd name="T74" fmla="*/ 0 w 257"/>
                  <a:gd name="T75" fmla="*/ 0 h 251"/>
                  <a:gd name="T76" fmla="*/ 0 w 257"/>
                  <a:gd name="T77" fmla="*/ 0 h 251"/>
                  <a:gd name="T78" fmla="*/ 0 w 257"/>
                  <a:gd name="T79" fmla="*/ 0 h 251"/>
                  <a:gd name="T80" fmla="*/ 0 w 257"/>
                  <a:gd name="T81" fmla="*/ 0 h 251"/>
                  <a:gd name="T82" fmla="*/ 0 w 257"/>
                  <a:gd name="T83" fmla="*/ 0 h 251"/>
                  <a:gd name="T84" fmla="*/ 0 w 257"/>
                  <a:gd name="T85" fmla="*/ 0 h 251"/>
                  <a:gd name="T86" fmla="*/ 0 w 257"/>
                  <a:gd name="T87" fmla="*/ 0 h 251"/>
                  <a:gd name="T88" fmla="*/ 0 w 257"/>
                  <a:gd name="T89" fmla="*/ 0 h 251"/>
                  <a:gd name="T90" fmla="*/ 0 w 257"/>
                  <a:gd name="T91" fmla="*/ 0 h 251"/>
                  <a:gd name="T92" fmla="*/ 0 w 257"/>
                  <a:gd name="T93" fmla="*/ 0 h 251"/>
                  <a:gd name="T94" fmla="*/ 0 w 257"/>
                  <a:gd name="T95" fmla="*/ 0 h 251"/>
                  <a:gd name="T96" fmla="*/ 0 w 257"/>
                  <a:gd name="T97" fmla="*/ 0 h 251"/>
                  <a:gd name="T98" fmla="*/ 0 w 257"/>
                  <a:gd name="T99" fmla="*/ 0 h 251"/>
                  <a:gd name="T100" fmla="*/ 0 w 257"/>
                  <a:gd name="T101" fmla="*/ 0 h 251"/>
                  <a:gd name="T102" fmla="*/ 0 w 257"/>
                  <a:gd name="T103" fmla="*/ 0 h 251"/>
                  <a:gd name="T104" fmla="*/ 0 w 257"/>
                  <a:gd name="T105" fmla="*/ 0 h 251"/>
                  <a:gd name="T106" fmla="*/ 0 w 257"/>
                  <a:gd name="T107" fmla="*/ 0 h 251"/>
                  <a:gd name="T108" fmla="*/ 0 w 257"/>
                  <a:gd name="T109" fmla="*/ 0 h 251"/>
                  <a:gd name="T110" fmla="*/ 0 w 257"/>
                  <a:gd name="T111" fmla="*/ 0 h 251"/>
                  <a:gd name="T112" fmla="*/ 0 w 257"/>
                  <a:gd name="T113" fmla="*/ 0 h 251"/>
                  <a:gd name="T114" fmla="*/ 0 w 257"/>
                  <a:gd name="T115" fmla="*/ 0 h 251"/>
                  <a:gd name="T116" fmla="*/ 0 w 257"/>
                  <a:gd name="T117" fmla="*/ 0 h 251"/>
                  <a:gd name="T118" fmla="*/ 0 w 257"/>
                  <a:gd name="T119" fmla="*/ 0 h 251"/>
                  <a:gd name="T120" fmla="*/ 0 w 257"/>
                  <a:gd name="T121" fmla="*/ 0 h 251"/>
                  <a:gd name="T122" fmla="*/ 0 w 257"/>
                  <a:gd name="T123" fmla="*/ 0 h 25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7"/>
                  <a:gd name="T187" fmla="*/ 0 h 251"/>
                  <a:gd name="T188" fmla="*/ 257 w 257"/>
                  <a:gd name="T189" fmla="*/ 251 h 25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7" h="251">
                    <a:moveTo>
                      <a:pt x="135" y="251"/>
                    </a:moveTo>
                    <a:lnTo>
                      <a:pt x="138" y="251"/>
                    </a:lnTo>
                    <a:lnTo>
                      <a:pt x="141" y="251"/>
                    </a:lnTo>
                    <a:lnTo>
                      <a:pt x="145" y="250"/>
                    </a:lnTo>
                    <a:lnTo>
                      <a:pt x="147" y="250"/>
                    </a:lnTo>
                    <a:lnTo>
                      <a:pt x="151" y="250"/>
                    </a:lnTo>
                    <a:lnTo>
                      <a:pt x="154" y="250"/>
                    </a:lnTo>
                    <a:lnTo>
                      <a:pt x="157" y="250"/>
                    </a:lnTo>
                    <a:lnTo>
                      <a:pt x="160" y="248"/>
                    </a:lnTo>
                    <a:lnTo>
                      <a:pt x="164" y="247"/>
                    </a:lnTo>
                    <a:lnTo>
                      <a:pt x="166" y="247"/>
                    </a:lnTo>
                    <a:lnTo>
                      <a:pt x="170" y="246"/>
                    </a:lnTo>
                    <a:lnTo>
                      <a:pt x="172" y="246"/>
                    </a:lnTo>
                    <a:lnTo>
                      <a:pt x="175" y="245"/>
                    </a:lnTo>
                    <a:lnTo>
                      <a:pt x="178" y="244"/>
                    </a:lnTo>
                    <a:lnTo>
                      <a:pt x="180" y="242"/>
                    </a:lnTo>
                    <a:lnTo>
                      <a:pt x="184" y="241"/>
                    </a:lnTo>
                    <a:lnTo>
                      <a:pt x="188" y="240"/>
                    </a:lnTo>
                    <a:lnTo>
                      <a:pt x="190" y="238"/>
                    </a:lnTo>
                    <a:lnTo>
                      <a:pt x="192" y="236"/>
                    </a:lnTo>
                    <a:lnTo>
                      <a:pt x="195" y="235"/>
                    </a:lnTo>
                    <a:lnTo>
                      <a:pt x="198" y="233"/>
                    </a:lnTo>
                    <a:lnTo>
                      <a:pt x="201" y="231"/>
                    </a:lnTo>
                    <a:lnTo>
                      <a:pt x="203" y="229"/>
                    </a:lnTo>
                    <a:lnTo>
                      <a:pt x="206" y="227"/>
                    </a:lnTo>
                    <a:lnTo>
                      <a:pt x="208" y="226"/>
                    </a:lnTo>
                    <a:lnTo>
                      <a:pt x="211" y="223"/>
                    </a:lnTo>
                    <a:lnTo>
                      <a:pt x="213" y="222"/>
                    </a:lnTo>
                    <a:lnTo>
                      <a:pt x="216" y="220"/>
                    </a:lnTo>
                    <a:lnTo>
                      <a:pt x="217" y="217"/>
                    </a:lnTo>
                    <a:lnTo>
                      <a:pt x="221" y="215"/>
                    </a:lnTo>
                    <a:lnTo>
                      <a:pt x="222" y="213"/>
                    </a:lnTo>
                    <a:lnTo>
                      <a:pt x="225" y="210"/>
                    </a:lnTo>
                    <a:lnTo>
                      <a:pt x="227" y="208"/>
                    </a:lnTo>
                    <a:lnTo>
                      <a:pt x="229" y="204"/>
                    </a:lnTo>
                    <a:lnTo>
                      <a:pt x="231" y="202"/>
                    </a:lnTo>
                    <a:lnTo>
                      <a:pt x="233" y="200"/>
                    </a:lnTo>
                    <a:lnTo>
                      <a:pt x="234" y="197"/>
                    </a:lnTo>
                    <a:lnTo>
                      <a:pt x="237" y="195"/>
                    </a:lnTo>
                    <a:lnTo>
                      <a:pt x="238" y="193"/>
                    </a:lnTo>
                    <a:lnTo>
                      <a:pt x="240" y="189"/>
                    </a:lnTo>
                    <a:lnTo>
                      <a:pt x="241" y="187"/>
                    </a:lnTo>
                    <a:lnTo>
                      <a:pt x="244" y="184"/>
                    </a:lnTo>
                    <a:lnTo>
                      <a:pt x="245" y="181"/>
                    </a:lnTo>
                    <a:lnTo>
                      <a:pt x="246" y="178"/>
                    </a:lnTo>
                    <a:lnTo>
                      <a:pt x="247" y="175"/>
                    </a:lnTo>
                    <a:lnTo>
                      <a:pt x="248" y="171"/>
                    </a:lnTo>
                    <a:lnTo>
                      <a:pt x="250" y="169"/>
                    </a:lnTo>
                    <a:lnTo>
                      <a:pt x="251" y="166"/>
                    </a:lnTo>
                    <a:lnTo>
                      <a:pt x="251" y="163"/>
                    </a:lnTo>
                    <a:lnTo>
                      <a:pt x="252" y="160"/>
                    </a:lnTo>
                    <a:lnTo>
                      <a:pt x="253" y="157"/>
                    </a:lnTo>
                    <a:lnTo>
                      <a:pt x="254" y="153"/>
                    </a:lnTo>
                    <a:lnTo>
                      <a:pt x="254" y="151"/>
                    </a:lnTo>
                    <a:lnTo>
                      <a:pt x="254" y="146"/>
                    </a:lnTo>
                    <a:lnTo>
                      <a:pt x="256" y="144"/>
                    </a:lnTo>
                    <a:lnTo>
                      <a:pt x="257" y="140"/>
                    </a:lnTo>
                    <a:lnTo>
                      <a:pt x="257" y="138"/>
                    </a:lnTo>
                    <a:lnTo>
                      <a:pt x="257" y="134"/>
                    </a:lnTo>
                    <a:lnTo>
                      <a:pt x="257" y="131"/>
                    </a:lnTo>
                    <a:lnTo>
                      <a:pt x="257" y="128"/>
                    </a:lnTo>
                    <a:lnTo>
                      <a:pt x="256" y="125"/>
                    </a:lnTo>
                    <a:lnTo>
                      <a:pt x="256" y="121"/>
                    </a:lnTo>
                    <a:lnTo>
                      <a:pt x="254" y="118"/>
                    </a:lnTo>
                    <a:lnTo>
                      <a:pt x="254" y="114"/>
                    </a:lnTo>
                    <a:lnTo>
                      <a:pt x="254" y="111"/>
                    </a:lnTo>
                    <a:lnTo>
                      <a:pt x="253" y="107"/>
                    </a:lnTo>
                    <a:lnTo>
                      <a:pt x="253" y="104"/>
                    </a:lnTo>
                    <a:lnTo>
                      <a:pt x="252" y="100"/>
                    </a:lnTo>
                    <a:lnTo>
                      <a:pt x="251" y="96"/>
                    </a:lnTo>
                    <a:lnTo>
                      <a:pt x="250" y="93"/>
                    </a:lnTo>
                    <a:lnTo>
                      <a:pt x="250" y="89"/>
                    </a:lnTo>
                    <a:lnTo>
                      <a:pt x="248" y="87"/>
                    </a:lnTo>
                    <a:lnTo>
                      <a:pt x="246" y="83"/>
                    </a:lnTo>
                    <a:lnTo>
                      <a:pt x="246" y="80"/>
                    </a:lnTo>
                    <a:lnTo>
                      <a:pt x="244" y="76"/>
                    </a:lnTo>
                    <a:lnTo>
                      <a:pt x="242" y="74"/>
                    </a:lnTo>
                    <a:lnTo>
                      <a:pt x="241" y="70"/>
                    </a:lnTo>
                    <a:lnTo>
                      <a:pt x="239" y="68"/>
                    </a:lnTo>
                    <a:lnTo>
                      <a:pt x="237" y="64"/>
                    </a:lnTo>
                    <a:lnTo>
                      <a:pt x="235" y="61"/>
                    </a:lnTo>
                    <a:lnTo>
                      <a:pt x="233" y="58"/>
                    </a:lnTo>
                    <a:lnTo>
                      <a:pt x="231" y="55"/>
                    </a:lnTo>
                    <a:lnTo>
                      <a:pt x="229" y="51"/>
                    </a:lnTo>
                    <a:lnTo>
                      <a:pt x="227" y="50"/>
                    </a:lnTo>
                    <a:lnTo>
                      <a:pt x="225" y="47"/>
                    </a:lnTo>
                    <a:lnTo>
                      <a:pt x="222" y="44"/>
                    </a:lnTo>
                    <a:lnTo>
                      <a:pt x="220" y="42"/>
                    </a:lnTo>
                    <a:lnTo>
                      <a:pt x="217" y="39"/>
                    </a:lnTo>
                    <a:lnTo>
                      <a:pt x="215" y="37"/>
                    </a:lnTo>
                    <a:lnTo>
                      <a:pt x="211" y="35"/>
                    </a:lnTo>
                    <a:lnTo>
                      <a:pt x="208" y="31"/>
                    </a:lnTo>
                    <a:lnTo>
                      <a:pt x="207" y="30"/>
                    </a:lnTo>
                    <a:lnTo>
                      <a:pt x="203" y="28"/>
                    </a:lnTo>
                    <a:lnTo>
                      <a:pt x="201" y="25"/>
                    </a:lnTo>
                    <a:lnTo>
                      <a:pt x="197" y="23"/>
                    </a:lnTo>
                    <a:lnTo>
                      <a:pt x="195" y="22"/>
                    </a:lnTo>
                    <a:lnTo>
                      <a:pt x="192" y="20"/>
                    </a:lnTo>
                    <a:lnTo>
                      <a:pt x="189" y="18"/>
                    </a:lnTo>
                    <a:lnTo>
                      <a:pt x="185" y="17"/>
                    </a:lnTo>
                    <a:lnTo>
                      <a:pt x="183" y="14"/>
                    </a:lnTo>
                    <a:lnTo>
                      <a:pt x="179" y="13"/>
                    </a:lnTo>
                    <a:lnTo>
                      <a:pt x="176" y="12"/>
                    </a:lnTo>
                    <a:lnTo>
                      <a:pt x="172" y="10"/>
                    </a:lnTo>
                    <a:lnTo>
                      <a:pt x="170" y="9"/>
                    </a:lnTo>
                    <a:lnTo>
                      <a:pt x="166" y="7"/>
                    </a:lnTo>
                    <a:lnTo>
                      <a:pt x="163" y="7"/>
                    </a:lnTo>
                    <a:lnTo>
                      <a:pt x="159" y="6"/>
                    </a:lnTo>
                    <a:lnTo>
                      <a:pt x="155" y="4"/>
                    </a:lnTo>
                    <a:lnTo>
                      <a:pt x="152" y="4"/>
                    </a:lnTo>
                    <a:lnTo>
                      <a:pt x="148" y="3"/>
                    </a:lnTo>
                    <a:lnTo>
                      <a:pt x="146" y="3"/>
                    </a:lnTo>
                    <a:lnTo>
                      <a:pt x="142" y="3"/>
                    </a:lnTo>
                    <a:lnTo>
                      <a:pt x="138" y="1"/>
                    </a:lnTo>
                    <a:lnTo>
                      <a:pt x="135" y="0"/>
                    </a:lnTo>
                    <a:lnTo>
                      <a:pt x="132" y="0"/>
                    </a:lnTo>
                    <a:lnTo>
                      <a:pt x="128" y="0"/>
                    </a:lnTo>
                    <a:lnTo>
                      <a:pt x="123" y="0"/>
                    </a:lnTo>
                    <a:lnTo>
                      <a:pt x="120" y="0"/>
                    </a:lnTo>
                    <a:lnTo>
                      <a:pt x="117" y="0"/>
                    </a:lnTo>
                    <a:lnTo>
                      <a:pt x="114" y="1"/>
                    </a:lnTo>
                    <a:lnTo>
                      <a:pt x="110" y="3"/>
                    </a:lnTo>
                    <a:lnTo>
                      <a:pt x="107" y="3"/>
                    </a:lnTo>
                    <a:lnTo>
                      <a:pt x="103" y="4"/>
                    </a:lnTo>
                    <a:lnTo>
                      <a:pt x="99" y="4"/>
                    </a:lnTo>
                    <a:lnTo>
                      <a:pt x="96" y="5"/>
                    </a:lnTo>
                    <a:lnTo>
                      <a:pt x="92" y="7"/>
                    </a:lnTo>
                    <a:lnTo>
                      <a:pt x="89" y="9"/>
                    </a:lnTo>
                    <a:lnTo>
                      <a:pt x="86" y="10"/>
                    </a:lnTo>
                    <a:lnTo>
                      <a:pt x="84" y="10"/>
                    </a:lnTo>
                    <a:lnTo>
                      <a:pt x="81" y="11"/>
                    </a:lnTo>
                    <a:lnTo>
                      <a:pt x="80" y="12"/>
                    </a:lnTo>
                    <a:lnTo>
                      <a:pt x="78" y="12"/>
                    </a:lnTo>
                    <a:lnTo>
                      <a:pt x="76" y="13"/>
                    </a:lnTo>
                    <a:lnTo>
                      <a:pt x="73" y="14"/>
                    </a:lnTo>
                    <a:lnTo>
                      <a:pt x="72" y="14"/>
                    </a:lnTo>
                    <a:lnTo>
                      <a:pt x="70" y="17"/>
                    </a:lnTo>
                    <a:lnTo>
                      <a:pt x="67" y="17"/>
                    </a:lnTo>
                    <a:lnTo>
                      <a:pt x="66" y="18"/>
                    </a:lnTo>
                    <a:lnTo>
                      <a:pt x="64" y="20"/>
                    </a:lnTo>
                    <a:lnTo>
                      <a:pt x="61" y="20"/>
                    </a:lnTo>
                    <a:lnTo>
                      <a:pt x="59" y="22"/>
                    </a:lnTo>
                    <a:lnTo>
                      <a:pt x="58" y="23"/>
                    </a:lnTo>
                    <a:lnTo>
                      <a:pt x="56" y="25"/>
                    </a:lnTo>
                    <a:lnTo>
                      <a:pt x="54" y="26"/>
                    </a:lnTo>
                    <a:lnTo>
                      <a:pt x="53" y="28"/>
                    </a:lnTo>
                    <a:lnTo>
                      <a:pt x="52" y="29"/>
                    </a:lnTo>
                    <a:lnTo>
                      <a:pt x="49" y="30"/>
                    </a:lnTo>
                    <a:lnTo>
                      <a:pt x="48" y="31"/>
                    </a:lnTo>
                    <a:lnTo>
                      <a:pt x="46" y="32"/>
                    </a:lnTo>
                    <a:lnTo>
                      <a:pt x="45" y="35"/>
                    </a:lnTo>
                    <a:lnTo>
                      <a:pt x="42" y="36"/>
                    </a:lnTo>
                    <a:lnTo>
                      <a:pt x="41" y="38"/>
                    </a:lnTo>
                    <a:lnTo>
                      <a:pt x="40" y="39"/>
                    </a:lnTo>
                    <a:lnTo>
                      <a:pt x="37" y="41"/>
                    </a:lnTo>
                    <a:lnTo>
                      <a:pt x="35" y="43"/>
                    </a:lnTo>
                    <a:lnTo>
                      <a:pt x="34" y="44"/>
                    </a:lnTo>
                    <a:lnTo>
                      <a:pt x="33" y="47"/>
                    </a:lnTo>
                    <a:lnTo>
                      <a:pt x="31" y="48"/>
                    </a:lnTo>
                    <a:lnTo>
                      <a:pt x="30" y="50"/>
                    </a:lnTo>
                    <a:lnTo>
                      <a:pt x="29" y="51"/>
                    </a:lnTo>
                    <a:lnTo>
                      <a:pt x="28" y="54"/>
                    </a:lnTo>
                    <a:lnTo>
                      <a:pt x="25" y="55"/>
                    </a:lnTo>
                    <a:lnTo>
                      <a:pt x="24" y="56"/>
                    </a:lnTo>
                    <a:lnTo>
                      <a:pt x="24" y="58"/>
                    </a:lnTo>
                    <a:lnTo>
                      <a:pt x="23" y="61"/>
                    </a:lnTo>
                    <a:lnTo>
                      <a:pt x="21" y="62"/>
                    </a:lnTo>
                    <a:lnTo>
                      <a:pt x="19" y="64"/>
                    </a:lnTo>
                    <a:lnTo>
                      <a:pt x="19" y="67"/>
                    </a:lnTo>
                    <a:lnTo>
                      <a:pt x="17" y="68"/>
                    </a:lnTo>
                    <a:lnTo>
                      <a:pt x="16" y="70"/>
                    </a:lnTo>
                    <a:lnTo>
                      <a:pt x="16" y="73"/>
                    </a:lnTo>
                    <a:lnTo>
                      <a:pt x="15" y="74"/>
                    </a:lnTo>
                    <a:lnTo>
                      <a:pt x="14" y="76"/>
                    </a:lnTo>
                    <a:lnTo>
                      <a:pt x="12" y="79"/>
                    </a:lnTo>
                    <a:lnTo>
                      <a:pt x="11" y="81"/>
                    </a:lnTo>
                    <a:lnTo>
                      <a:pt x="11" y="82"/>
                    </a:lnTo>
                    <a:lnTo>
                      <a:pt x="10" y="83"/>
                    </a:lnTo>
                    <a:lnTo>
                      <a:pt x="9" y="86"/>
                    </a:lnTo>
                    <a:lnTo>
                      <a:pt x="8" y="88"/>
                    </a:lnTo>
                    <a:lnTo>
                      <a:pt x="6" y="90"/>
                    </a:lnTo>
                    <a:lnTo>
                      <a:pt x="6" y="93"/>
                    </a:lnTo>
                    <a:lnTo>
                      <a:pt x="5" y="95"/>
                    </a:lnTo>
                    <a:lnTo>
                      <a:pt x="5" y="96"/>
                    </a:lnTo>
                    <a:lnTo>
                      <a:pt x="4" y="99"/>
                    </a:lnTo>
                    <a:lnTo>
                      <a:pt x="3" y="100"/>
                    </a:lnTo>
                    <a:lnTo>
                      <a:pt x="3" y="102"/>
                    </a:lnTo>
                    <a:lnTo>
                      <a:pt x="3" y="105"/>
                    </a:lnTo>
                    <a:lnTo>
                      <a:pt x="2" y="106"/>
                    </a:lnTo>
                    <a:lnTo>
                      <a:pt x="2" y="108"/>
                    </a:lnTo>
                    <a:lnTo>
                      <a:pt x="2" y="111"/>
                    </a:lnTo>
                    <a:lnTo>
                      <a:pt x="2" y="112"/>
                    </a:lnTo>
                    <a:lnTo>
                      <a:pt x="0" y="114"/>
                    </a:lnTo>
                    <a:lnTo>
                      <a:pt x="0" y="115"/>
                    </a:lnTo>
                    <a:lnTo>
                      <a:pt x="0" y="118"/>
                    </a:lnTo>
                    <a:lnTo>
                      <a:pt x="0" y="120"/>
                    </a:lnTo>
                    <a:lnTo>
                      <a:pt x="0" y="122"/>
                    </a:lnTo>
                    <a:lnTo>
                      <a:pt x="0" y="124"/>
                    </a:lnTo>
                    <a:lnTo>
                      <a:pt x="0" y="126"/>
                    </a:lnTo>
                    <a:lnTo>
                      <a:pt x="2" y="127"/>
                    </a:lnTo>
                    <a:lnTo>
                      <a:pt x="2" y="130"/>
                    </a:lnTo>
                    <a:lnTo>
                      <a:pt x="2" y="131"/>
                    </a:lnTo>
                    <a:lnTo>
                      <a:pt x="2" y="133"/>
                    </a:lnTo>
                    <a:lnTo>
                      <a:pt x="2" y="134"/>
                    </a:lnTo>
                    <a:lnTo>
                      <a:pt x="2" y="137"/>
                    </a:lnTo>
                    <a:lnTo>
                      <a:pt x="2" y="138"/>
                    </a:lnTo>
                    <a:lnTo>
                      <a:pt x="2" y="140"/>
                    </a:lnTo>
                    <a:lnTo>
                      <a:pt x="3" y="141"/>
                    </a:lnTo>
                    <a:lnTo>
                      <a:pt x="3" y="144"/>
                    </a:lnTo>
                    <a:lnTo>
                      <a:pt x="3" y="145"/>
                    </a:lnTo>
                    <a:lnTo>
                      <a:pt x="3" y="147"/>
                    </a:lnTo>
                    <a:lnTo>
                      <a:pt x="3" y="149"/>
                    </a:lnTo>
                    <a:lnTo>
                      <a:pt x="4" y="151"/>
                    </a:lnTo>
                    <a:lnTo>
                      <a:pt x="4" y="152"/>
                    </a:lnTo>
                    <a:lnTo>
                      <a:pt x="5" y="155"/>
                    </a:lnTo>
                    <a:lnTo>
                      <a:pt x="5" y="157"/>
                    </a:lnTo>
                    <a:lnTo>
                      <a:pt x="5" y="158"/>
                    </a:lnTo>
                    <a:lnTo>
                      <a:pt x="6" y="160"/>
                    </a:lnTo>
                    <a:lnTo>
                      <a:pt x="6" y="162"/>
                    </a:lnTo>
                    <a:lnTo>
                      <a:pt x="6" y="163"/>
                    </a:lnTo>
                    <a:lnTo>
                      <a:pt x="8" y="165"/>
                    </a:lnTo>
                    <a:lnTo>
                      <a:pt x="9" y="166"/>
                    </a:lnTo>
                    <a:lnTo>
                      <a:pt x="9" y="168"/>
                    </a:lnTo>
                    <a:lnTo>
                      <a:pt x="10" y="170"/>
                    </a:lnTo>
                    <a:lnTo>
                      <a:pt x="11" y="171"/>
                    </a:lnTo>
                    <a:lnTo>
                      <a:pt x="11" y="172"/>
                    </a:lnTo>
                    <a:lnTo>
                      <a:pt x="12" y="175"/>
                    </a:lnTo>
                    <a:lnTo>
                      <a:pt x="12" y="176"/>
                    </a:lnTo>
                    <a:lnTo>
                      <a:pt x="12" y="178"/>
                    </a:lnTo>
                    <a:lnTo>
                      <a:pt x="14" y="179"/>
                    </a:lnTo>
                    <a:lnTo>
                      <a:pt x="15" y="182"/>
                    </a:lnTo>
                    <a:lnTo>
                      <a:pt x="16" y="183"/>
                    </a:lnTo>
                    <a:lnTo>
                      <a:pt x="16" y="185"/>
                    </a:lnTo>
                    <a:lnTo>
                      <a:pt x="17" y="187"/>
                    </a:lnTo>
                    <a:lnTo>
                      <a:pt x="18" y="188"/>
                    </a:lnTo>
                    <a:lnTo>
                      <a:pt x="19" y="189"/>
                    </a:lnTo>
                    <a:lnTo>
                      <a:pt x="19" y="191"/>
                    </a:lnTo>
                    <a:lnTo>
                      <a:pt x="21" y="193"/>
                    </a:lnTo>
                    <a:lnTo>
                      <a:pt x="22" y="194"/>
                    </a:lnTo>
                    <a:lnTo>
                      <a:pt x="23" y="195"/>
                    </a:lnTo>
                    <a:lnTo>
                      <a:pt x="24" y="197"/>
                    </a:lnTo>
                    <a:lnTo>
                      <a:pt x="25" y="198"/>
                    </a:lnTo>
                    <a:lnTo>
                      <a:pt x="27" y="200"/>
                    </a:lnTo>
                    <a:lnTo>
                      <a:pt x="28" y="202"/>
                    </a:lnTo>
                    <a:lnTo>
                      <a:pt x="29" y="203"/>
                    </a:lnTo>
                    <a:lnTo>
                      <a:pt x="30" y="204"/>
                    </a:lnTo>
                    <a:lnTo>
                      <a:pt x="30" y="207"/>
                    </a:lnTo>
                    <a:lnTo>
                      <a:pt x="33" y="208"/>
                    </a:lnTo>
                    <a:lnTo>
                      <a:pt x="34" y="209"/>
                    </a:lnTo>
                    <a:lnTo>
                      <a:pt x="35" y="210"/>
                    </a:lnTo>
                    <a:lnTo>
                      <a:pt x="36" y="212"/>
                    </a:lnTo>
                    <a:lnTo>
                      <a:pt x="37" y="213"/>
                    </a:lnTo>
                    <a:lnTo>
                      <a:pt x="40" y="214"/>
                    </a:lnTo>
                    <a:lnTo>
                      <a:pt x="42" y="216"/>
                    </a:lnTo>
                    <a:lnTo>
                      <a:pt x="43" y="217"/>
                    </a:lnTo>
                    <a:lnTo>
                      <a:pt x="45" y="219"/>
                    </a:lnTo>
                    <a:lnTo>
                      <a:pt x="47" y="220"/>
                    </a:lnTo>
                    <a:lnTo>
                      <a:pt x="48" y="221"/>
                    </a:lnTo>
                    <a:lnTo>
                      <a:pt x="50" y="223"/>
                    </a:lnTo>
                    <a:lnTo>
                      <a:pt x="53" y="225"/>
                    </a:lnTo>
                    <a:lnTo>
                      <a:pt x="54" y="227"/>
                    </a:lnTo>
                    <a:lnTo>
                      <a:pt x="56" y="228"/>
                    </a:lnTo>
                    <a:lnTo>
                      <a:pt x="59" y="229"/>
                    </a:lnTo>
                    <a:lnTo>
                      <a:pt x="60" y="231"/>
                    </a:lnTo>
                    <a:lnTo>
                      <a:pt x="61" y="232"/>
                    </a:lnTo>
                    <a:lnTo>
                      <a:pt x="62" y="232"/>
                    </a:lnTo>
                    <a:lnTo>
                      <a:pt x="64" y="233"/>
                    </a:lnTo>
                    <a:lnTo>
                      <a:pt x="65" y="233"/>
                    </a:lnTo>
                    <a:lnTo>
                      <a:pt x="66" y="235"/>
                    </a:lnTo>
                    <a:lnTo>
                      <a:pt x="67" y="235"/>
                    </a:lnTo>
                    <a:lnTo>
                      <a:pt x="68" y="236"/>
                    </a:lnTo>
                    <a:lnTo>
                      <a:pt x="71" y="236"/>
                    </a:lnTo>
                    <a:lnTo>
                      <a:pt x="71" y="238"/>
                    </a:lnTo>
                    <a:lnTo>
                      <a:pt x="72" y="238"/>
                    </a:lnTo>
                    <a:lnTo>
                      <a:pt x="73" y="239"/>
                    </a:lnTo>
                    <a:lnTo>
                      <a:pt x="76" y="240"/>
                    </a:lnTo>
                    <a:lnTo>
                      <a:pt x="77" y="240"/>
                    </a:lnTo>
                    <a:lnTo>
                      <a:pt x="77" y="241"/>
                    </a:lnTo>
                    <a:lnTo>
                      <a:pt x="78" y="241"/>
                    </a:lnTo>
                    <a:lnTo>
                      <a:pt x="80" y="241"/>
                    </a:lnTo>
                    <a:lnTo>
                      <a:pt x="81" y="242"/>
                    </a:lnTo>
                    <a:lnTo>
                      <a:pt x="83" y="242"/>
                    </a:lnTo>
                    <a:lnTo>
                      <a:pt x="84" y="244"/>
                    </a:lnTo>
                    <a:lnTo>
                      <a:pt x="85" y="244"/>
                    </a:lnTo>
                    <a:lnTo>
                      <a:pt x="86" y="245"/>
                    </a:lnTo>
                    <a:lnTo>
                      <a:pt x="87" y="245"/>
                    </a:lnTo>
                    <a:lnTo>
                      <a:pt x="89" y="245"/>
                    </a:lnTo>
                    <a:lnTo>
                      <a:pt x="90" y="246"/>
                    </a:lnTo>
                    <a:lnTo>
                      <a:pt x="91" y="246"/>
                    </a:lnTo>
                    <a:lnTo>
                      <a:pt x="92" y="246"/>
                    </a:lnTo>
                    <a:lnTo>
                      <a:pt x="95" y="247"/>
                    </a:lnTo>
                    <a:lnTo>
                      <a:pt x="97" y="247"/>
                    </a:lnTo>
                    <a:lnTo>
                      <a:pt x="98" y="247"/>
                    </a:lnTo>
                    <a:lnTo>
                      <a:pt x="99" y="247"/>
                    </a:lnTo>
                    <a:lnTo>
                      <a:pt x="101" y="248"/>
                    </a:lnTo>
                    <a:lnTo>
                      <a:pt x="103" y="248"/>
                    </a:lnTo>
                    <a:lnTo>
                      <a:pt x="104" y="248"/>
                    </a:lnTo>
                    <a:lnTo>
                      <a:pt x="105" y="250"/>
                    </a:lnTo>
                    <a:lnTo>
                      <a:pt x="107" y="250"/>
                    </a:lnTo>
                    <a:lnTo>
                      <a:pt x="108" y="250"/>
                    </a:lnTo>
                    <a:lnTo>
                      <a:pt x="109" y="250"/>
                    </a:lnTo>
                    <a:lnTo>
                      <a:pt x="111" y="250"/>
                    </a:lnTo>
                    <a:lnTo>
                      <a:pt x="112" y="250"/>
                    </a:lnTo>
                    <a:lnTo>
                      <a:pt x="114" y="250"/>
                    </a:lnTo>
                    <a:lnTo>
                      <a:pt x="115" y="250"/>
                    </a:lnTo>
                    <a:lnTo>
                      <a:pt x="117" y="250"/>
                    </a:lnTo>
                    <a:lnTo>
                      <a:pt x="118" y="250"/>
                    </a:lnTo>
                    <a:lnTo>
                      <a:pt x="120" y="250"/>
                    </a:lnTo>
                    <a:lnTo>
                      <a:pt x="121" y="250"/>
                    </a:lnTo>
                    <a:lnTo>
                      <a:pt x="122" y="250"/>
                    </a:lnTo>
                    <a:lnTo>
                      <a:pt x="123" y="250"/>
                    </a:lnTo>
                    <a:lnTo>
                      <a:pt x="127" y="250"/>
                    </a:lnTo>
                    <a:lnTo>
                      <a:pt x="128" y="250"/>
                    </a:lnTo>
                    <a:lnTo>
                      <a:pt x="129" y="250"/>
                    </a:lnTo>
                    <a:lnTo>
                      <a:pt x="129" y="247"/>
                    </a:lnTo>
                    <a:lnTo>
                      <a:pt x="128" y="245"/>
                    </a:lnTo>
                    <a:lnTo>
                      <a:pt x="128" y="242"/>
                    </a:lnTo>
                    <a:lnTo>
                      <a:pt x="128" y="241"/>
                    </a:lnTo>
                    <a:lnTo>
                      <a:pt x="128" y="239"/>
                    </a:lnTo>
                    <a:lnTo>
                      <a:pt x="128" y="238"/>
                    </a:lnTo>
                    <a:lnTo>
                      <a:pt x="128" y="236"/>
                    </a:lnTo>
                    <a:lnTo>
                      <a:pt x="128" y="235"/>
                    </a:lnTo>
                    <a:lnTo>
                      <a:pt x="128" y="233"/>
                    </a:lnTo>
                    <a:lnTo>
                      <a:pt x="128" y="232"/>
                    </a:lnTo>
                    <a:lnTo>
                      <a:pt x="128" y="231"/>
                    </a:lnTo>
                    <a:lnTo>
                      <a:pt x="128" y="228"/>
                    </a:lnTo>
                    <a:lnTo>
                      <a:pt x="128" y="227"/>
                    </a:lnTo>
                    <a:lnTo>
                      <a:pt x="128" y="226"/>
                    </a:lnTo>
                    <a:lnTo>
                      <a:pt x="127" y="223"/>
                    </a:lnTo>
                    <a:lnTo>
                      <a:pt x="127" y="222"/>
                    </a:lnTo>
                    <a:lnTo>
                      <a:pt x="127" y="221"/>
                    </a:lnTo>
                    <a:lnTo>
                      <a:pt x="127" y="219"/>
                    </a:lnTo>
                    <a:lnTo>
                      <a:pt x="127" y="217"/>
                    </a:lnTo>
                    <a:lnTo>
                      <a:pt x="127" y="216"/>
                    </a:lnTo>
                    <a:lnTo>
                      <a:pt x="127" y="214"/>
                    </a:lnTo>
                    <a:lnTo>
                      <a:pt x="127" y="213"/>
                    </a:lnTo>
                    <a:lnTo>
                      <a:pt x="127" y="212"/>
                    </a:lnTo>
                    <a:lnTo>
                      <a:pt x="127" y="209"/>
                    </a:lnTo>
                    <a:lnTo>
                      <a:pt x="127" y="208"/>
                    </a:lnTo>
                    <a:lnTo>
                      <a:pt x="127" y="207"/>
                    </a:lnTo>
                    <a:lnTo>
                      <a:pt x="126" y="204"/>
                    </a:lnTo>
                    <a:lnTo>
                      <a:pt x="126" y="203"/>
                    </a:lnTo>
                    <a:lnTo>
                      <a:pt x="126" y="202"/>
                    </a:lnTo>
                    <a:lnTo>
                      <a:pt x="126" y="200"/>
                    </a:lnTo>
                    <a:lnTo>
                      <a:pt x="126" y="198"/>
                    </a:lnTo>
                    <a:lnTo>
                      <a:pt x="124" y="197"/>
                    </a:lnTo>
                    <a:lnTo>
                      <a:pt x="124" y="195"/>
                    </a:lnTo>
                    <a:lnTo>
                      <a:pt x="124" y="194"/>
                    </a:lnTo>
                    <a:lnTo>
                      <a:pt x="124" y="193"/>
                    </a:lnTo>
                    <a:lnTo>
                      <a:pt x="124" y="191"/>
                    </a:lnTo>
                    <a:lnTo>
                      <a:pt x="124" y="190"/>
                    </a:lnTo>
                    <a:lnTo>
                      <a:pt x="123" y="189"/>
                    </a:lnTo>
                    <a:lnTo>
                      <a:pt x="123" y="188"/>
                    </a:lnTo>
                    <a:lnTo>
                      <a:pt x="123" y="187"/>
                    </a:lnTo>
                    <a:lnTo>
                      <a:pt x="123" y="185"/>
                    </a:lnTo>
                    <a:lnTo>
                      <a:pt x="123" y="184"/>
                    </a:lnTo>
                    <a:lnTo>
                      <a:pt x="123" y="182"/>
                    </a:lnTo>
                    <a:lnTo>
                      <a:pt x="123" y="181"/>
                    </a:lnTo>
                    <a:lnTo>
                      <a:pt x="123" y="179"/>
                    </a:lnTo>
                    <a:lnTo>
                      <a:pt x="121" y="179"/>
                    </a:lnTo>
                    <a:lnTo>
                      <a:pt x="120" y="179"/>
                    </a:lnTo>
                    <a:lnTo>
                      <a:pt x="118" y="179"/>
                    </a:lnTo>
                    <a:lnTo>
                      <a:pt x="117" y="179"/>
                    </a:lnTo>
                    <a:lnTo>
                      <a:pt x="115" y="179"/>
                    </a:lnTo>
                    <a:lnTo>
                      <a:pt x="114" y="179"/>
                    </a:lnTo>
                    <a:lnTo>
                      <a:pt x="112" y="179"/>
                    </a:lnTo>
                    <a:lnTo>
                      <a:pt x="111" y="179"/>
                    </a:lnTo>
                    <a:lnTo>
                      <a:pt x="109" y="178"/>
                    </a:lnTo>
                    <a:lnTo>
                      <a:pt x="108" y="178"/>
                    </a:lnTo>
                    <a:lnTo>
                      <a:pt x="107" y="177"/>
                    </a:lnTo>
                    <a:lnTo>
                      <a:pt x="105" y="177"/>
                    </a:lnTo>
                    <a:lnTo>
                      <a:pt x="104" y="176"/>
                    </a:lnTo>
                    <a:lnTo>
                      <a:pt x="103" y="176"/>
                    </a:lnTo>
                    <a:lnTo>
                      <a:pt x="102" y="176"/>
                    </a:lnTo>
                    <a:lnTo>
                      <a:pt x="101" y="176"/>
                    </a:lnTo>
                    <a:lnTo>
                      <a:pt x="99" y="175"/>
                    </a:lnTo>
                    <a:lnTo>
                      <a:pt x="98" y="175"/>
                    </a:lnTo>
                    <a:lnTo>
                      <a:pt x="96" y="174"/>
                    </a:lnTo>
                    <a:lnTo>
                      <a:pt x="95" y="174"/>
                    </a:lnTo>
                    <a:lnTo>
                      <a:pt x="93" y="172"/>
                    </a:lnTo>
                    <a:lnTo>
                      <a:pt x="92" y="172"/>
                    </a:lnTo>
                    <a:lnTo>
                      <a:pt x="91" y="171"/>
                    </a:lnTo>
                    <a:lnTo>
                      <a:pt x="90" y="171"/>
                    </a:lnTo>
                    <a:lnTo>
                      <a:pt x="89" y="170"/>
                    </a:lnTo>
                    <a:lnTo>
                      <a:pt x="87" y="170"/>
                    </a:lnTo>
                    <a:lnTo>
                      <a:pt x="86" y="170"/>
                    </a:lnTo>
                    <a:lnTo>
                      <a:pt x="85" y="169"/>
                    </a:lnTo>
                    <a:lnTo>
                      <a:pt x="83" y="168"/>
                    </a:lnTo>
                    <a:lnTo>
                      <a:pt x="81" y="166"/>
                    </a:lnTo>
                    <a:lnTo>
                      <a:pt x="78" y="164"/>
                    </a:lnTo>
                    <a:lnTo>
                      <a:pt x="77" y="162"/>
                    </a:lnTo>
                    <a:lnTo>
                      <a:pt x="76" y="160"/>
                    </a:lnTo>
                    <a:lnTo>
                      <a:pt x="73" y="158"/>
                    </a:lnTo>
                    <a:lnTo>
                      <a:pt x="71" y="157"/>
                    </a:lnTo>
                    <a:lnTo>
                      <a:pt x="70" y="155"/>
                    </a:lnTo>
                    <a:lnTo>
                      <a:pt x="67" y="152"/>
                    </a:lnTo>
                    <a:lnTo>
                      <a:pt x="66" y="151"/>
                    </a:lnTo>
                    <a:lnTo>
                      <a:pt x="65" y="149"/>
                    </a:lnTo>
                    <a:lnTo>
                      <a:pt x="64" y="147"/>
                    </a:lnTo>
                    <a:lnTo>
                      <a:pt x="64" y="146"/>
                    </a:lnTo>
                    <a:lnTo>
                      <a:pt x="62" y="145"/>
                    </a:lnTo>
                    <a:lnTo>
                      <a:pt x="62" y="144"/>
                    </a:lnTo>
                    <a:lnTo>
                      <a:pt x="61" y="143"/>
                    </a:lnTo>
                    <a:lnTo>
                      <a:pt x="61" y="141"/>
                    </a:lnTo>
                    <a:lnTo>
                      <a:pt x="60" y="140"/>
                    </a:lnTo>
                    <a:lnTo>
                      <a:pt x="59" y="139"/>
                    </a:lnTo>
                    <a:lnTo>
                      <a:pt x="59" y="138"/>
                    </a:lnTo>
                    <a:lnTo>
                      <a:pt x="58" y="137"/>
                    </a:lnTo>
                    <a:lnTo>
                      <a:pt x="58" y="136"/>
                    </a:lnTo>
                    <a:lnTo>
                      <a:pt x="58" y="134"/>
                    </a:lnTo>
                    <a:lnTo>
                      <a:pt x="56" y="133"/>
                    </a:lnTo>
                    <a:lnTo>
                      <a:pt x="56" y="131"/>
                    </a:lnTo>
                    <a:lnTo>
                      <a:pt x="56" y="130"/>
                    </a:lnTo>
                    <a:lnTo>
                      <a:pt x="54" y="128"/>
                    </a:lnTo>
                    <a:lnTo>
                      <a:pt x="54" y="126"/>
                    </a:lnTo>
                    <a:lnTo>
                      <a:pt x="53" y="125"/>
                    </a:lnTo>
                    <a:lnTo>
                      <a:pt x="52" y="124"/>
                    </a:lnTo>
                    <a:lnTo>
                      <a:pt x="52" y="122"/>
                    </a:lnTo>
                    <a:lnTo>
                      <a:pt x="50" y="120"/>
                    </a:lnTo>
                    <a:lnTo>
                      <a:pt x="49" y="119"/>
                    </a:lnTo>
                    <a:lnTo>
                      <a:pt x="49" y="117"/>
                    </a:lnTo>
                    <a:lnTo>
                      <a:pt x="48" y="115"/>
                    </a:lnTo>
                    <a:lnTo>
                      <a:pt x="48" y="114"/>
                    </a:lnTo>
                    <a:lnTo>
                      <a:pt x="48" y="112"/>
                    </a:lnTo>
                    <a:lnTo>
                      <a:pt x="48" y="109"/>
                    </a:lnTo>
                    <a:lnTo>
                      <a:pt x="47" y="108"/>
                    </a:lnTo>
                    <a:lnTo>
                      <a:pt x="47" y="106"/>
                    </a:lnTo>
                    <a:lnTo>
                      <a:pt x="47" y="105"/>
                    </a:lnTo>
                    <a:lnTo>
                      <a:pt x="47" y="104"/>
                    </a:lnTo>
                    <a:lnTo>
                      <a:pt x="47" y="101"/>
                    </a:lnTo>
                    <a:lnTo>
                      <a:pt x="47" y="100"/>
                    </a:lnTo>
                    <a:lnTo>
                      <a:pt x="47" y="98"/>
                    </a:lnTo>
                    <a:lnTo>
                      <a:pt x="47" y="96"/>
                    </a:lnTo>
                    <a:lnTo>
                      <a:pt x="47" y="94"/>
                    </a:lnTo>
                    <a:lnTo>
                      <a:pt x="48" y="93"/>
                    </a:lnTo>
                    <a:lnTo>
                      <a:pt x="48" y="90"/>
                    </a:lnTo>
                    <a:lnTo>
                      <a:pt x="48" y="88"/>
                    </a:lnTo>
                    <a:lnTo>
                      <a:pt x="48" y="87"/>
                    </a:lnTo>
                    <a:lnTo>
                      <a:pt x="48" y="85"/>
                    </a:lnTo>
                    <a:lnTo>
                      <a:pt x="48" y="83"/>
                    </a:lnTo>
                    <a:lnTo>
                      <a:pt x="49" y="82"/>
                    </a:lnTo>
                    <a:lnTo>
                      <a:pt x="49" y="80"/>
                    </a:lnTo>
                    <a:lnTo>
                      <a:pt x="49" y="79"/>
                    </a:lnTo>
                    <a:lnTo>
                      <a:pt x="50" y="76"/>
                    </a:lnTo>
                    <a:lnTo>
                      <a:pt x="52" y="75"/>
                    </a:lnTo>
                    <a:lnTo>
                      <a:pt x="52" y="73"/>
                    </a:lnTo>
                    <a:lnTo>
                      <a:pt x="53" y="70"/>
                    </a:lnTo>
                    <a:lnTo>
                      <a:pt x="53" y="69"/>
                    </a:lnTo>
                    <a:lnTo>
                      <a:pt x="54" y="67"/>
                    </a:lnTo>
                    <a:lnTo>
                      <a:pt x="55" y="64"/>
                    </a:lnTo>
                    <a:lnTo>
                      <a:pt x="56" y="62"/>
                    </a:lnTo>
                    <a:lnTo>
                      <a:pt x="58" y="61"/>
                    </a:lnTo>
                    <a:lnTo>
                      <a:pt x="59" y="58"/>
                    </a:lnTo>
                    <a:lnTo>
                      <a:pt x="60" y="57"/>
                    </a:lnTo>
                    <a:lnTo>
                      <a:pt x="61" y="55"/>
                    </a:lnTo>
                    <a:lnTo>
                      <a:pt x="62" y="54"/>
                    </a:lnTo>
                    <a:lnTo>
                      <a:pt x="64" y="51"/>
                    </a:lnTo>
                    <a:lnTo>
                      <a:pt x="66" y="50"/>
                    </a:lnTo>
                    <a:lnTo>
                      <a:pt x="67" y="49"/>
                    </a:lnTo>
                    <a:lnTo>
                      <a:pt x="68" y="47"/>
                    </a:lnTo>
                    <a:lnTo>
                      <a:pt x="71" y="45"/>
                    </a:lnTo>
                    <a:lnTo>
                      <a:pt x="72" y="44"/>
                    </a:lnTo>
                    <a:lnTo>
                      <a:pt x="73" y="43"/>
                    </a:lnTo>
                    <a:lnTo>
                      <a:pt x="76" y="42"/>
                    </a:lnTo>
                    <a:lnTo>
                      <a:pt x="77" y="41"/>
                    </a:lnTo>
                    <a:lnTo>
                      <a:pt x="78" y="39"/>
                    </a:lnTo>
                    <a:lnTo>
                      <a:pt x="80" y="37"/>
                    </a:lnTo>
                    <a:lnTo>
                      <a:pt x="81" y="37"/>
                    </a:lnTo>
                    <a:lnTo>
                      <a:pt x="84" y="36"/>
                    </a:lnTo>
                    <a:lnTo>
                      <a:pt x="85" y="33"/>
                    </a:lnTo>
                    <a:lnTo>
                      <a:pt x="86" y="32"/>
                    </a:lnTo>
                    <a:lnTo>
                      <a:pt x="89" y="31"/>
                    </a:lnTo>
                    <a:lnTo>
                      <a:pt x="91" y="31"/>
                    </a:lnTo>
                    <a:lnTo>
                      <a:pt x="92" y="30"/>
                    </a:lnTo>
                    <a:lnTo>
                      <a:pt x="95" y="29"/>
                    </a:lnTo>
                    <a:lnTo>
                      <a:pt x="97" y="28"/>
                    </a:lnTo>
                    <a:lnTo>
                      <a:pt x="99" y="28"/>
                    </a:lnTo>
                    <a:lnTo>
                      <a:pt x="101" y="26"/>
                    </a:lnTo>
                    <a:lnTo>
                      <a:pt x="103" y="26"/>
                    </a:lnTo>
                    <a:lnTo>
                      <a:pt x="104" y="25"/>
                    </a:lnTo>
                    <a:lnTo>
                      <a:pt x="107" y="25"/>
                    </a:lnTo>
                    <a:lnTo>
                      <a:pt x="109" y="24"/>
                    </a:lnTo>
                    <a:lnTo>
                      <a:pt x="110" y="23"/>
                    </a:lnTo>
                    <a:lnTo>
                      <a:pt x="112" y="23"/>
                    </a:lnTo>
                    <a:lnTo>
                      <a:pt x="115" y="23"/>
                    </a:lnTo>
                    <a:lnTo>
                      <a:pt x="117" y="23"/>
                    </a:lnTo>
                    <a:lnTo>
                      <a:pt x="118" y="23"/>
                    </a:lnTo>
                    <a:lnTo>
                      <a:pt x="121" y="22"/>
                    </a:lnTo>
                    <a:lnTo>
                      <a:pt x="123" y="22"/>
                    </a:lnTo>
                    <a:lnTo>
                      <a:pt x="126" y="22"/>
                    </a:lnTo>
                    <a:lnTo>
                      <a:pt x="128" y="22"/>
                    </a:lnTo>
                    <a:lnTo>
                      <a:pt x="129" y="22"/>
                    </a:lnTo>
                    <a:lnTo>
                      <a:pt x="132" y="22"/>
                    </a:lnTo>
                    <a:lnTo>
                      <a:pt x="134" y="22"/>
                    </a:lnTo>
                    <a:lnTo>
                      <a:pt x="136" y="22"/>
                    </a:lnTo>
                    <a:lnTo>
                      <a:pt x="138" y="22"/>
                    </a:lnTo>
                    <a:lnTo>
                      <a:pt x="140" y="23"/>
                    </a:lnTo>
                    <a:lnTo>
                      <a:pt x="141" y="23"/>
                    </a:lnTo>
                    <a:lnTo>
                      <a:pt x="145" y="23"/>
                    </a:lnTo>
                    <a:lnTo>
                      <a:pt x="146" y="23"/>
                    </a:lnTo>
                    <a:lnTo>
                      <a:pt x="148" y="24"/>
                    </a:lnTo>
                    <a:lnTo>
                      <a:pt x="149" y="25"/>
                    </a:lnTo>
                    <a:lnTo>
                      <a:pt x="152" y="25"/>
                    </a:lnTo>
                    <a:lnTo>
                      <a:pt x="154" y="25"/>
                    </a:lnTo>
                    <a:lnTo>
                      <a:pt x="157" y="26"/>
                    </a:lnTo>
                    <a:lnTo>
                      <a:pt x="159" y="26"/>
                    </a:lnTo>
                    <a:lnTo>
                      <a:pt x="160" y="28"/>
                    </a:lnTo>
                    <a:lnTo>
                      <a:pt x="161" y="29"/>
                    </a:lnTo>
                    <a:lnTo>
                      <a:pt x="164" y="30"/>
                    </a:lnTo>
                    <a:lnTo>
                      <a:pt x="165" y="30"/>
                    </a:lnTo>
                    <a:lnTo>
                      <a:pt x="167" y="31"/>
                    </a:lnTo>
                    <a:lnTo>
                      <a:pt x="169" y="31"/>
                    </a:lnTo>
                    <a:lnTo>
                      <a:pt x="171" y="32"/>
                    </a:lnTo>
                    <a:lnTo>
                      <a:pt x="172" y="33"/>
                    </a:lnTo>
                    <a:lnTo>
                      <a:pt x="173" y="35"/>
                    </a:lnTo>
                    <a:lnTo>
                      <a:pt x="176" y="36"/>
                    </a:lnTo>
                    <a:lnTo>
                      <a:pt x="177" y="37"/>
                    </a:lnTo>
                    <a:lnTo>
                      <a:pt x="178" y="38"/>
                    </a:lnTo>
                    <a:lnTo>
                      <a:pt x="179" y="39"/>
                    </a:lnTo>
                    <a:lnTo>
                      <a:pt x="180" y="41"/>
                    </a:lnTo>
                    <a:lnTo>
                      <a:pt x="183" y="42"/>
                    </a:lnTo>
                    <a:lnTo>
                      <a:pt x="184" y="42"/>
                    </a:lnTo>
                    <a:lnTo>
                      <a:pt x="185" y="44"/>
                    </a:lnTo>
                    <a:lnTo>
                      <a:pt x="188" y="45"/>
                    </a:lnTo>
                    <a:lnTo>
                      <a:pt x="189" y="47"/>
                    </a:lnTo>
                    <a:lnTo>
                      <a:pt x="190" y="48"/>
                    </a:lnTo>
                    <a:lnTo>
                      <a:pt x="190" y="49"/>
                    </a:lnTo>
                    <a:lnTo>
                      <a:pt x="192" y="50"/>
                    </a:lnTo>
                    <a:lnTo>
                      <a:pt x="194" y="51"/>
                    </a:lnTo>
                    <a:lnTo>
                      <a:pt x="194" y="54"/>
                    </a:lnTo>
                    <a:lnTo>
                      <a:pt x="195" y="55"/>
                    </a:lnTo>
                    <a:lnTo>
                      <a:pt x="196" y="56"/>
                    </a:lnTo>
                    <a:lnTo>
                      <a:pt x="197" y="58"/>
                    </a:lnTo>
                    <a:lnTo>
                      <a:pt x="198" y="60"/>
                    </a:lnTo>
                    <a:lnTo>
                      <a:pt x="200" y="61"/>
                    </a:lnTo>
                    <a:lnTo>
                      <a:pt x="201" y="62"/>
                    </a:lnTo>
                    <a:lnTo>
                      <a:pt x="202" y="64"/>
                    </a:lnTo>
                    <a:lnTo>
                      <a:pt x="202" y="67"/>
                    </a:lnTo>
                    <a:lnTo>
                      <a:pt x="203" y="68"/>
                    </a:lnTo>
                    <a:lnTo>
                      <a:pt x="203" y="69"/>
                    </a:lnTo>
                    <a:lnTo>
                      <a:pt x="204" y="71"/>
                    </a:lnTo>
                    <a:lnTo>
                      <a:pt x="206" y="73"/>
                    </a:lnTo>
                    <a:lnTo>
                      <a:pt x="206" y="75"/>
                    </a:lnTo>
                    <a:lnTo>
                      <a:pt x="207" y="76"/>
                    </a:lnTo>
                    <a:lnTo>
                      <a:pt x="207" y="79"/>
                    </a:lnTo>
                    <a:lnTo>
                      <a:pt x="207" y="80"/>
                    </a:lnTo>
                    <a:lnTo>
                      <a:pt x="208" y="82"/>
                    </a:lnTo>
                    <a:lnTo>
                      <a:pt x="208" y="83"/>
                    </a:lnTo>
                    <a:lnTo>
                      <a:pt x="208" y="86"/>
                    </a:lnTo>
                    <a:lnTo>
                      <a:pt x="208" y="87"/>
                    </a:lnTo>
                    <a:lnTo>
                      <a:pt x="208" y="89"/>
                    </a:lnTo>
                    <a:lnTo>
                      <a:pt x="209" y="90"/>
                    </a:lnTo>
                    <a:lnTo>
                      <a:pt x="209" y="93"/>
                    </a:lnTo>
                    <a:lnTo>
                      <a:pt x="209" y="95"/>
                    </a:lnTo>
                    <a:lnTo>
                      <a:pt x="209" y="96"/>
                    </a:lnTo>
                    <a:lnTo>
                      <a:pt x="209" y="99"/>
                    </a:lnTo>
                    <a:lnTo>
                      <a:pt x="209" y="101"/>
                    </a:lnTo>
                    <a:lnTo>
                      <a:pt x="209" y="102"/>
                    </a:lnTo>
                    <a:lnTo>
                      <a:pt x="209" y="105"/>
                    </a:lnTo>
                    <a:lnTo>
                      <a:pt x="208" y="106"/>
                    </a:lnTo>
                    <a:lnTo>
                      <a:pt x="208" y="107"/>
                    </a:lnTo>
                    <a:lnTo>
                      <a:pt x="208" y="109"/>
                    </a:lnTo>
                    <a:lnTo>
                      <a:pt x="208" y="112"/>
                    </a:lnTo>
                    <a:lnTo>
                      <a:pt x="207" y="113"/>
                    </a:lnTo>
                    <a:lnTo>
                      <a:pt x="207" y="115"/>
                    </a:lnTo>
                    <a:lnTo>
                      <a:pt x="207" y="117"/>
                    </a:lnTo>
                    <a:lnTo>
                      <a:pt x="206" y="119"/>
                    </a:lnTo>
                    <a:lnTo>
                      <a:pt x="206" y="121"/>
                    </a:lnTo>
                    <a:lnTo>
                      <a:pt x="206" y="122"/>
                    </a:lnTo>
                    <a:lnTo>
                      <a:pt x="203" y="125"/>
                    </a:lnTo>
                    <a:lnTo>
                      <a:pt x="203" y="126"/>
                    </a:lnTo>
                    <a:lnTo>
                      <a:pt x="202" y="128"/>
                    </a:lnTo>
                    <a:lnTo>
                      <a:pt x="202" y="130"/>
                    </a:lnTo>
                    <a:lnTo>
                      <a:pt x="201" y="131"/>
                    </a:lnTo>
                    <a:lnTo>
                      <a:pt x="201" y="133"/>
                    </a:lnTo>
                    <a:lnTo>
                      <a:pt x="200" y="134"/>
                    </a:lnTo>
                    <a:lnTo>
                      <a:pt x="198" y="136"/>
                    </a:lnTo>
                    <a:lnTo>
                      <a:pt x="198" y="137"/>
                    </a:lnTo>
                    <a:lnTo>
                      <a:pt x="197" y="138"/>
                    </a:lnTo>
                    <a:lnTo>
                      <a:pt x="196" y="139"/>
                    </a:lnTo>
                    <a:lnTo>
                      <a:pt x="195" y="141"/>
                    </a:lnTo>
                    <a:lnTo>
                      <a:pt x="194" y="143"/>
                    </a:lnTo>
                    <a:lnTo>
                      <a:pt x="194" y="144"/>
                    </a:lnTo>
                    <a:lnTo>
                      <a:pt x="192" y="146"/>
                    </a:lnTo>
                    <a:lnTo>
                      <a:pt x="191" y="147"/>
                    </a:lnTo>
                    <a:lnTo>
                      <a:pt x="190" y="150"/>
                    </a:lnTo>
                    <a:lnTo>
                      <a:pt x="189" y="151"/>
                    </a:lnTo>
                    <a:lnTo>
                      <a:pt x="188" y="152"/>
                    </a:lnTo>
                    <a:lnTo>
                      <a:pt x="186" y="153"/>
                    </a:lnTo>
                    <a:lnTo>
                      <a:pt x="184" y="156"/>
                    </a:lnTo>
                    <a:lnTo>
                      <a:pt x="184" y="157"/>
                    </a:lnTo>
                    <a:lnTo>
                      <a:pt x="180" y="158"/>
                    </a:lnTo>
                    <a:lnTo>
                      <a:pt x="179" y="159"/>
                    </a:lnTo>
                    <a:lnTo>
                      <a:pt x="178" y="160"/>
                    </a:lnTo>
                    <a:lnTo>
                      <a:pt x="177" y="162"/>
                    </a:lnTo>
                    <a:lnTo>
                      <a:pt x="176" y="163"/>
                    </a:lnTo>
                    <a:lnTo>
                      <a:pt x="175" y="165"/>
                    </a:lnTo>
                    <a:lnTo>
                      <a:pt x="172" y="165"/>
                    </a:lnTo>
                    <a:lnTo>
                      <a:pt x="171" y="166"/>
                    </a:lnTo>
                    <a:lnTo>
                      <a:pt x="170" y="168"/>
                    </a:lnTo>
                    <a:lnTo>
                      <a:pt x="169" y="169"/>
                    </a:lnTo>
                    <a:lnTo>
                      <a:pt x="166" y="170"/>
                    </a:lnTo>
                    <a:lnTo>
                      <a:pt x="165" y="170"/>
                    </a:lnTo>
                    <a:lnTo>
                      <a:pt x="164" y="171"/>
                    </a:lnTo>
                    <a:lnTo>
                      <a:pt x="161" y="172"/>
                    </a:lnTo>
                    <a:lnTo>
                      <a:pt x="160" y="172"/>
                    </a:lnTo>
                    <a:lnTo>
                      <a:pt x="158" y="174"/>
                    </a:lnTo>
                    <a:lnTo>
                      <a:pt x="155" y="175"/>
                    </a:lnTo>
                    <a:lnTo>
                      <a:pt x="154" y="175"/>
                    </a:lnTo>
                    <a:lnTo>
                      <a:pt x="151" y="176"/>
                    </a:lnTo>
                    <a:lnTo>
                      <a:pt x="149" y="176"/>
                    </a:lnTo>
                    <a:lnTo>
                      <a:pt x="147" y="177"/>
                    </a:lnTo>
                    <a:lnTo>
                      <a:pt x="146" y="178"/>
                    </a:lnTo>
                    <a:lnTo>
                      <a:pt x="144" y="178"/>
                    </a:lnTo>
                    <a:lnTo>
                      <a:pt x="141" y="179"/>
                    </a:lnTo>
                    <a:lnTo>
                      <a:pt x="140" y="179"/>
                    </a:lnTo>
                    <a:lnTo>
                      <a:pt x="138" y="179"/>
                    </a:lnTo>
                    <a:lnTo>
                      <a:pt x="136" y="179"/>
                    </a:lnTo>
                    <a:lnTo>
                      <a:pt x="134" y="179"/>
                    </a:lnTo>
                    <a:lnTo>
                      <a:pt x="132" y="179"/>
                    </a:lnTo>
                    <a:lnTo>
                      <a:pt x="129" y="181"/>
                    </a:lnTo>
                    <a:lnTo>
                      <a:pt x="135" y="251"/>
                    </a:lnTo>
                    <a:close/>
                  </a:path>
                </a:pathLst>
              </a:custGeom>
              <a:solidFill>
                <a:srgbClr val="000000"/>
              </a:solidFill>
              <a:ln w="9525">
                <a:noFill/>
                <a:round/>
                <a:headEnd/>
                <a:tailEnd/>
              </a:ln>
            </p:spPr>
            <p:txBody>
              <a:bodyPr/>
              <a:lstStyle/>
              <a:p>
                <a:endParaRPr lang="en-US"/>
              </a:p>
            </p:txBody>
          </p:sp>
          <p:sp>
            <p:nvSpPr>
              <p:cNvPr id="12378" name="Freeform 57"/>
              <p:cNvSpPr>
                <a:spLocks/>
              </p:cNvSpPr>
              <p:nvPr/>
            </p:nvSpPr>
            <p:spPr bwMode="auto">
              <a:xfrm>
                <a:off x="1906" y="924"/>
                <a:ext cx="47" cy="180"/>
              </a:xfrm>
              <a:custGeom>
                <a:avLst/>
                <a:gdLst>
                  <a:gd name="T0" fmla="*/ 0 w 239"/>
                  <a:gd name="T1" fmla="*/ 0 h 901"/>
                  <a:gd name="T2" fmla="*/ 0 w 239"/>
                  <a:gd name="T3" fmla="*/ 0 h 901"/>
                  <a:gd name="T4" fmla="*/ 0 w 239"/>
                  <a:gd name="T5" fmla="*/ 0 h 901"/>
                  <a:gd name="T6" fmla="*/ 0 w 239"/>
                  <a:gd name="T7" fmla="*/ 0 h 901"/>
                  <a:gd name="T8" fmla="*/ 0 w 239"/>
                  <a:gd name="T9" fmla="*/ 0 h 901"/>
                  <a:gd name="T10" fmla="*/ 0 w 239"/>
                  <a:gd name="T11" fmla="*/ 0 h 901"/>
                  <a:gd name="T12" fmla="*/ 0 w 239"/>
                  <a:gd name="T13" fmla="*/ 0 h 901"/>
                  <a:gd name="T14" fmla="*/ 0 w 239"/>
                  <a:gd name="T15" fmla="*/ 0 h 901"/>
                  <a:gd name="T16" fmla="*/ 0 w 239"/>
                  <a:gd name="T17" fmla="*/ 0 h 901"/>
                  <a:gd name="T18" fmla="*/ 0 w 239"/>
                  <a:gd name="T19" fmla="*/ 0 h 901"/>
                  <a:gd name="T20" fmla="*/ 0 w 239"/>
                  <a:gd name="T21" fmla="*/ 0 h 901"/>
                  <a:gd name="T22" fmla="*/ 0 w 239"/>
                  <a:gd name="T23" fmla="*/ 0 h 901"/>
                  <a:gd name="T24" fmla="*/ 0 w 239"/>
                  <a:gd name="T25" fmla="*/ 0 h 901"/>
                  <a:gd name="T26" fmla="*/ 0 w 239"/>
                  <a:gd name="T27" fmla="*/ 0 h 901"/>
                  <a:gd name="T28" fmla="*/ 0 w 239"/>
                  <a:gd name="T29" fmla="*/ 0 h 901"/>
                  <a:gd name="T30" fmla="*/ 0 w 239"/>
                  <a:gd name="T31" fmla="*/ 0 h 901"/>
                  <a:gd name="T32" fmla="*/ 0 w 239"/>
                  <a:gd name="T33" fmla="*/ 0 h 901"/>
                  <a:gd name="T34" fmla="*/ 0 w 239"/>
                  <a:gd name="T35" fmla="*/ 0 h 901"/>
                  <a:gd name="T36" fmla="*/ 0 w 239"/>
                  <a:gd name="T37" fmla="*/ 0 h 901"/>
                  <a:gd name="T38" fmla="*/ 0 w 239"/>
                  <a:gd name="T39" fmla="*/ 0 h 901"/>
                  <a:gd name="T40" fmla="*/ 0 w 239"/>
                  <a:gd name="T41" fmla="*/ 0 h 901"/>
                  <a:gd name="T42" fmla="*/ 0 w 239"/>
                  <a:gd name="T43" fmla="*/ 0 h 901"/>
                  <a:gd name="T44" fmla="*/ 0 w 239"/>
                  <a:gd name="T45" fmla="*/ 0 h 901"/>
                  <a:gd name="T46" fmla="*/ 0 w 239"/>
                  <a:gd name="T47" fmla="*/ 0 h 901"/>
                  <a:gd name="T48" fmla="*/ 0 w 239"/>
                  <a:gd name="T49" fmla="*/ 0 h 901"/>
                  <a:gd name="T50" fmla="*/ 0 w 239"/>
                  <a:gd name="T51" fmla="*/ 0 h 901"/>
                  <a:gd name="T52" fmla="*/ 0 w 239"/>
                  <a:gd name="T53" fmla="*/ 0 h 901"/>
                  <a:gd name="T54" fmla="*/ 0 w 239"/>
                  <a:gd name="T55" fmla="*/ 0 h 901"/>
                  <a:gd name="T56" fmla="*/ 0 w 239"/>
                  <a:gd name="T57" fmla="*/ 0 h 901"/>
                  <a:gd name="T58" fmla="*/ 0 w 239"/>
                  <a:gd name="T59" fmla="*/ 0 h 901"/>
                  <a:gd name="T60" fmla="*/ 0 w 239"/>
                  <a:gd name="T61" fmla="*/ 0 h 901"/>
                  <a:gd name="T62" fmla="*/ 0 w 239"/>
                  <a:gd name="T63" fmla="*/ 0 h 901"/>
                  <a:gd name="T64" fmla="*/ 0 w 239"/>
                  <a:gd name="T65" fmla="*/ 0 h 901"/>
                  <a:gd name="T66" fmla="*/ 0 w 239"/>
                  <a:gd name="T67" fmla="*/ 0 h 901"/>
                  <a:gd name="T68" fmla="*/ 0 w 239"/>
                  <a:gd name="T69" fmla="*/ 0 h 901"/>
                  <a:gd name="T70" fmla="*/ 0 w 239"/>
                  <a:gd name="T71" fmla="*/ 0 h 901"/>
                  <a:gd name="T72" fmla="*/ 0 w 239"/>
                  <a:gd name="T73" fmla="*/ 0 h 901"/>
                  <a:gd name="T74" fmla="*/ 0 w 239"/>
                  <a:gd name="T75" fmla="*/ 0 h 901"/>
                  <a:gd name="T76" fmla="*/ 0 w 239"/>
                  <a:gd name="T77" fmla="*/ 0 h 901"/>
                  <a:gd name="T78" fmla="*/ 0 w 239"/>
                  <a:gd name="T79" fmla="*/ 0 h 901"/>
                  <a:gd name="T80" fmla="*/ 0 w 239"/>
                  <a:gd name="T81" fmla="*/ 0 h 901"/>
                  <a:gd name="T82" fmla="*/ 0 w 239"/>
                  <a:gd name="T83" fmla="*/ 0 h 901"/>
                  <a:gd name="T84" fmla="*/ 0 w 239"/>
                  <a:gd name="T85" fmla="*/ 0 h 901"/>
                  <a:gd name="T86" fmla="*/ 0 w 239"/>
                  <a:gd name="T87" fmla="*/ 0 h 901"/>
                  <a:gd name="T88" fmla="*/ 0 w 239"/>
                  <a:gd name="T89" fmla="*/ 0 h 901"/>
                  <a:gd name="T90" fmla="*/ 0 w 239"/>
                  <a:gd name="T91" fmla="*/ 0 h 901"/>
                  <a:gd name="T92" fmla="*/ 0 w 239"/>
                  <a:gd name="T93" fmla="*/ 0 h 901"/>
                  <a:gd name="T94" fmla="*/ 0 w 239"/>
                  <a:gd name="T95" fmla="*/ 0 h 901"/>
                  <a:gd name="T96" fmla="*/ 0 w 239"/>
                  <a:gd name="T97" fmla="*/ 0 h 901"/>
                  <a:gd name="T98" fmla="*/ 0 w 239"/>
                  <a:gd name="T99" fmla="*/ 0 h 901"/>
                  <a:gd name="T100" fmla="*/ 0 w 239"/>
                  <a:gd name="T101" fmla="*/ 0 h 901"/>
                  <a:gd name="T102" fmla="*/ 0 w 239"/>
                  <a:gd name="T103" fmla="*/ 0 h 901"/>
                  <a:gd name="T104" fmla="*/ 0 w 239"/>
                  <a:gd name="T105" fmla="*/ 0 h 901"/>
                  <a:gd name="T106" fmla="*/ 0 w 239"/>
                  <a:gd name="T107" fmla="*/ 0 h 901"/>
                  <a:gd name="T108" fmla="*/ 0 w 239"/>
                  <a:gd name="T109" fmla="*/ 0 h 901"/>
                  <a:gd name="T110" fmla="*/ 0 w 239"/>
                  <a:gd name="T111" fmla="*/ 0 h 901"/>
                  <a:gd name="T112" fmla="*/ 0 w 239"/>
                  <a:gd name="T113" fmla="*/ 0 h 901"/>
                  <a:gd name="T114" fmla="*/ 0 w 239"/>
                  <a:gd name="T115" fmla="*/ 0 h 901"/>
                  <a:gd name="T116" fmla="*/ 0 w 239"/>
                  <a:gd name="T117" fmla="*/ 0 h 901"/>
                  <a:gd name="T118" fmla="*/ 0 w 239"/>
                  <a:gd name="T119" fmla="*/ 0 h 901"/>
                  <a:gd name="T120" fmla="*/ 0 w 239"/>
                  <a:gd name="T121" fmla="*/ 0 h 901"/>
                  <a:gd name="T122" fmla="*/ 0 w 239"/>
                  <a:gd name="T123" fmla="*/ 0 h 901"/>
                  <a:gd name="T124" fmla="*/ 0 w 239"/>
                  <a:gd name="T125" fmla="*/ 0 h 9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39"/>
                  <a:gd name="T190" fmla="*/ 0 h 901"/>
                  <a:gd name="T191" fmla="*/ 239 w 239"/>
                  <a:gd name="T192" fmla="*/ 901 h 90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39" h="901">
                    <a:moveTo>
                      <a:pt x="7" y="0"/>
                    </a:moveTo>
                    <a:lnTo>
                      <a:pt x="7" y="0"/>
                    </a:lnTo>
                    <a:lnTo>
                      <a:pt x="7" y="1"/>
                    </a:lnTo>
                    <a:lnTo>
                      <a:pt x="7" y="2"/>
                    </a:lnTo>
                    <a:lnTo>
                      <a:pt x="7" y="4"/>
                    </a:lnTo>
                    <a:lnTo>
                      <a:pt x="7" y="5"/>
                    </a:lnTo>
                    <a:lnTo>
                      <a:pt x="7" y="6"/>
                    </a:lnTo>
                    <a:lnTo>
                      <a:pt x="7" y="7"/>
                    </a:lnTo>
                    <a:lnTo>
                      <a:pt x="7" y="9"/>
                    </a:lnTo>
                    <a:lnTo>
                      <a:pt x="7" y="11"/>
                    </a:lnTo>
                    <a:lnTo>
                      <a:pt x="7" y="14"/>
                    </a:lnTo>
                    <a:lnTo>
                      <a:pt x="7" y="15"/>
                    </a:lnTo>
                    <a:lnTo>
                      <a:pt x="7" y="19"/>
                    </a:lnTo>
                    <a:lnTo>
                      <a:pt x="7" y="20"/>
                    </a:lnTo>
                    <a:lnTo>
                      <a:pt x="7" y="24"/>
                    </a:lnTo>
                    <a:lnTo>
                      <a:pt x="7" y="26"/>
                    </a:lnTo>
                    <a:lnTo>
                      <a:pt x="7" y="28"/>
                    </a:lnTo>
                    <a:lnTo>
                      <a:pt x="7" y="31"/>
                    </a:lnTo>
                    <a:lnTo>
                      <a:pt x="7" y="34"/>
                    </a:lnTo>
                    <a:lnTo>
                      <a:pt x="7" y="38"/>
                    </a:lnTo>
                    <a:lnTo>
                      <a:pt x="7" y="42"/>
                    </a:lnTo>
                    <a:lnTo>
                      <a:pt x="7" y="45"/>
                    </a:lnTo>
                    <a:lnTo>
                      <a:pt x="7" y="49"/>
                    </a:lnTo>
                    <a:lnTo>
                      <a:pt x="7" y="52"/>
                    </a:lnTo>
                    <a:lnTo>
                      <a:pt x="7" y="56"/>
                    </a:lnTo>
                    <a:lnTo>
                      <a:pt x="7" y="58"/>
                    </a:lnTo>
                    <a:lnTo>
                      <a:pt x="7" y="63"/>
                    </a:lnTo>
                    <a:lnTo>
                      <a:pt x="7" y="66"/>
                    </a:lnTo>
                    <a:lnTo>
                      <a:pt x="7" y="70"/>
                    </a:lnTo>
                    <a:lnTo>
                      <a:pt x="7" y="75"/>
                    </a:lnTo>
                    <a:lnTo>
                      <a:pt x="8" y="78"/>
                    </a:lnTo>
                    <a:lnTo>
                      <a:pt x="8" y="82"/>
                    </a:lnTo>
                    <a:lnTo>
                      <a:pt x="8" y="85"/>
                    </a:lnTo>
                    <a:lnTo>
                      <a:pt x="8" y="90"/>
                    </a:lnTo>
                    <a:lnTo>
                      <a:pt x="8" y="94"/>
                    </a:lnTo>
                    <a:lnTo>
                      <a:pt x="8" y="97"/>
                    </a:lnTo>
                    <a:lnTo>
                      <a:pt x="8" y="102"/>
                    </a:lnTo>
                    <a:lnTo>
                      <a:pt x="8" y="107"/>
                    </a:lnTo>
                    <a:lnTo>
                      <a:pt x="8" y="110"/>
                    </a:lnTo>
                    <a:lnTo>
                      <a:pt x="8" y="114"/>
                    </a:lnTo>
                    <a:lnTo>
                      <a:pt x="8" y="117"/>
                    </a:lnTo>
                    <a:lnTo>
                      <a:pt x="10" y="122"/>
                    </a:lnTo>
                    <a:lnTo>
                      <a:pt x="10" y="126"/>
                    </a:lnTo>
                    <a:lnTo>
                      <a:pt x="10" y="131"/>
                    </a:lnTo>
                    <a:lnTo>
                      <a:pt x="10" y="134"/>
                    </a:lnTo>
                    <a:lnTo>
                      <a:pt x="10" y="138"/>
                    </a:lnTo>
                    <a:lnTo>
                      <a:pt x="11" y="141"/>
                    </a:lnTo>
                    <a:lnTo>
                      <a:pt x="11" y="145"/>
                    </a:lnTo>
                    <a:lnTo>
                      <a:pt x="11" y="148"/>
                    </a:lnTo>
                    <a:lnTo>
                      <a:pt x="12" y="152"/>
                    </a:lnTo>
                    <a:lnTo>
                      <a:pt x="12" y="155"/>
                    </a:lnTo>
                    <a:lnTo>
                      <a:pt x="12" y="159"/>
                    </a:lnTo>
                    <a:lnTo>
                      <a:pt x="12" y="163"/>
                    </a:lnTo>
                    <a:lnTo>
                      <a:pt x="13" y="166"/>
                    </a:lnTo>
                    <a:lnTo>
                      <a:pt x="13" y="169"/>
                    </a:lnTo>
                    <a:lnTo>
                      <a:pt x="13" y="172"/>
                    </a:lnTo>
                    <a:lnTo>
                      <a:pt x="14" y="174"/>
                    </a:lnTo>
                    <a:lnTo>
                      <a:pt x="14" y="178"/>
                    </a:lnTo>
                    <a:lnTo>
                      <a:pt x="16" y="180"/>
                    </a:lnTo>
                    <a:lnTo>
                      <a:pt x="16" y="183"/>
                    </a:lnTo>
                    <a:lnTo>
                      <a:pt x="17" y="186"/>
                    </a:lnTo>
                    <a:lnTo>
                      <a:pt x="17" y="189"/>
                    </a:lnTo>
                    <a:lnTo>
                      <a:pt x="18" y="191"/>
                    </a:lnTo>
                    <a:lnTo>
                      <a:pt x="18" y="192"/>
                    </a:lnTo>
                    <a:lnTo>
                      <a:pt x="18" y="196"/>
                    </a:lnTo>
                    <a:lnTo>
                      <a:pt x="19" y="197"/>
                    </a:lnTo>
                    <a:lnTo>
                      <a:pt x="19" y="201"/>
                    </a:lnTo>
                    <a:lnTo>
                      <a:pt x="19" y="203"/>
                    </a:lnTo>
                    <a:lnTo>
                      <a:pt x="20" y="207"/>
                    </a:lnTo>
                    <a:lnTo>
                      <a:pt x="20" y="209"/>
                    </a:lnTo>
                    <a:lnTo>
                      <a:pt x="22" y="212"/>
                    </a:lnTo>
                    <a:lnTo>
                      <a:pt x="22" y="216"/>
                    </a:lnTo>
                    <a:lnTo>
                      <a:pt x="22" y="221"/>
                    </a:lnTo>
                    <a:lnTo>
                      <a:pt x="22" y="224"/>
                    </a:lnTo>
                    <a:lnTo>
                      <a:pt x="23" y="228"/>
                    </a:lnTo>
                    <a:lnTo>
                      <a:pt x="23" y="231"/>
                    </a:lnTo>
                    <a:lnTo>
                      <a:pt x="23" y="235"/>
                    </a:lnTo>
                    <a:lnTo>
                      <a:pt x="23" y="240"/>
                    </a:lnTo>
                    <a:lnTo>
                      <a:pt x="24" y="245"/>
                    </a:lnTo>
                    <a:lnTo>
                      <a:pt x="24" y="249"/>
                    </a:lnTo>
                    <a:lnTo>
                      <a:pt x="24" y="253"/>
                    </a:lnTo>
                    <a:lnTo>
                      <a:pt x="24" y="258"/>
                    </a:lnTo>
                    <a:lnTo>
                      <a:pt x="24" y="262"/>
                    </a:lnTo>
                    <a:lnTo>
                      <a:pt x="24" y="267"/>
                    </a:lnTo>
                    <a:lnTo>
                      <a:pt x="24" y="273"/>
                    </a:lnTo>
                    <a:lnTo>
                      <a:pt x="24" y="278"/>
                    </a:lnTo>
                    <a:lnTo>
                      <a:pt x="24" y="284"/>
                    </a:lnTo>
                    <a:lnTo>
                      <a:pt x="24" y="288"/>
                    </a:lnTo>
                    <a:lnTo>
                      <a:pt x="24" y="293"/>
                    </a:lnTo>
                    <a:lnTo>
                      <a:pt x="24" y="299"/>
                    </a:lnTo>
                    <a:lnTo>
                      <a:pt x="24" y="304"/>
                    </a:lnTo>
                    <a:lnTo>
                      <a:pt x="24" y="309"/>
                    </a:lnTo>
                    <a:lnTo>
                      <a:pt x="24" y="315"/>
                    </a:lnTo>
                    <a:lnTo>
                      <a:pt x="24" y="319"/>
                    </a:lnTo>
                    <a:lnTo>
                      <a:pt x="24" y="325"/>
                    </a:lnTo>
                    <a:lnTo>
                      <a:pt x="24" y="331"/>
                    </a:lnTo>
                    <a:lnTo>
                      <a:pt x="24" y="336"/>
                    </a:lnTo>
                    <a:lnTo>
                      <a:pt x="24" y="342"/>
                    </a:lnTo>
                    <a:lnTo>
                      <a:pt x="24" y="347"/>
                    </a:lnTo>
                    <a:lnTo>
                      <a:pt x="23" y="353"/>
                    </a:lnTo>
                    <a:lnTo>
                      <a:pt x="23" y="358"/>
                    </a:lnTo>
                    <a:lnTo>
                      <a:pt x="23" y="364"/>
                    </a:lnTo>
                    <a:lnTo>
                      <a:pt x="23" y="369"/>
                    </a:lnTo>
                    <a:lnTo>
                      <a:pt x="23" y="374"/>
                    </a:lnTo>
                    <a:lnTo>
                      <a:pt x="22" y="380"/>
                    </a:lnTo>
                    <a:lnTo>
                      <a:pt x="22" y="386"/>
                    </a:lnTo>
                    <a:lnTo>
                      <a:pt x="22" y="392"/>
                    </a:lnTo>
                    <a:lnTo>
                      <a:pt x="22" y="396"/>
                    </a:lnTo>
                    <a:lnTo>
                      <a:pt x="20" y="401"/>
                    </a:lnTo>
                    <a:lnTo>
                      <a:pt x="20" y="406"/>
                    </a:lnTo>
                    <a:lnTo>
                      <a:pt x="19" y="412"/>
                    </a:lnTo>
                    <a:lnTo>
                      <a:pt x="19" y="417"/>
                    </a:lnTo>
                    <a:lnTo>
                      <a:pt x="19" y="421"/>
                    </a:lnTo>
                    <a:lnTo>
                      <a:pt x="18" y="426"/>
                    </a:lnTo>
                    <a:lnTo>
                      <a:pt x="18" y="432"/>
                    </a:lnTo>
                    <a:lnTo>
                      <a:pt x="17" y="436"/>
                    </a:lnTo>
                    <a:lnTo>
                      <a:pt x="17" y="442"/>
                    </a:lnTo>
                    <a:lnTo>
                      <a:pt x="17" y="446"/>
                    </a:lnTo>
                    <a:lnTo>
                      <a:pt x="16" y="451"/>
                    </a:lnTo>
                    <a:lnTo>
                      <a:pt x="14" y="456"/>
                    </a:lnTo>
                    <a:lnTo>
                      <a:pt x="14" y="459"/>
                    </a:lnTo>
                    <a:lnTo>
                      <a:pt x="13" y="463"/>
                    </a:lnTo>
                    <a:lnTo>
                      <a:pt x="13" y="468"/>
                    </a:lnTo>
                    <a:lnTo>
                      <a:pt x="12" y="472"/>
                    </a:lnTo>
                    <a:lnTo>
                      <a:pt x="12" y="476"/>
                    </a:lnTo>
                    <a:lnTo>
                      <a:pt x="11" y="480"/>
                    </a:lnTo>
                    <a:lnTo>
                      <a:pt x="10" y="483"/>
                    </a:lnTo>
                    <a:lnTo>
                      <a:pt x="8" y="487"/>
                    </a:lnTo>
                    <a:lnTo>
                      <a:pt x="8" y="490"/>
                    </a:lnTo>
                    <a:lnTo>
                      <a:pt x="7" y="494"/>
                    </a:lnTo>
                    <a:lnTo>
                      <a:pt x="6" y="499"/>
                    </a:lnTo>
                    <a:lnTo>
                      <a:pt x="6" y="502"/>
                    </a:lnTo>
                    <a:lnTo>
                      <a:pt x="5" y="506"/>
                    </a:lnTo>
                    <a:lnTo>
                      <a:pt x="5" y="510"/>
                    </a:lnTo>
                    <a:lnTo>
                      <a:pt x="5" y="515"/>
                    </a:lnTo>
                    <a:lnTo>
                      <a:pt x="4" y="519"/>
                    </a:lnTo>
                    <a:lnTo>
                      <a:pt x="4" y="523"/>
                    </a:lnTo>
                    <a:lnTo>
                      <a:pt x="4" y="528"/>
                    </a:lnTo>
                    <a:lnTo>
                      <a:pt x="4" y="533"/>
                    </a:lnTo>
                    <a:lnTo>
                      <a:pt x="3" y="538"/>
                    </a:lnTo>
                    <a:lnTo>
                      <a:pt x="3" y="542"/>
                    </a:lnTo>
                    <a:lnTo>
                      <a:pt x="1" y="547"/>
                    </a:lnTo>
                    <a:lnTo>
                      <a:pt x="1" y="552"/>
                    </a:lnTo>
                    <a:lnTo>
                      <a:pt x="1" y="557"/>
                    </a:lnTo>
                    <a:lnTo>
                      <a:pt x="1" y="561"/>
                    </a:lnTo>
                    <a:lnTo>
                      <a:pt x="1" y="566"/>
                    </a:lnTo>
                    <a:lnTo>
                      <a:pt x="1" y="572"/>
                    </a:lnTo>
                    <a:lnTo>
                      <a:pt x="1" y="577"/>
                    </a:lnTo>
                    <a:lnTo>
                      <a:pt x="1" y="582"/>
                    </a:lnTo>
                    <a:lnTo>
                      <a:pt x="1" y="588"/>
                    </a:lnTo>
                    <a:lnTo>
                      <a:pt x="1" y="592"/>
                    </a:lnTo>
                    <a:lnTo>
                      <a:pt x="0" y="597"/>
                    </a:lnTo>
                    <a:lnTo>
                      <a:pt x="0" y="602"/>
                    </a:lnTo>
                    <a:lnTo>
                      <a:pt x="0" y="607"/>
                    </a:lnTo>
                    <a:lnTo>
                      <a:pt x="0" y="613"/>
                    </a:lnTo>
                    <a:lnTo>
                      <a:pt x="0" y="617"/>
                    </a:lnTo>
                    <a:lnTo>
                      <a:pt x="1" y="622"/>
                    </a:lnTo>
                    <a:lnTo>
                      <a:pt x="1" y="627"/>
                    </a:lnTo>
                    <a:lnTo>
                      <a:pt x="1" y="633"/>
                    </a:lnTo>
                    <a:lnTo>
                      <a:pt x="1" y="637"/>
                    </a:lnTo>
                    <a:lnTo>
                      <a:pt x="1" y="643"/>
                    </a:lnTo>
                    <a:lnTo>
                      <a:pt x="1" y="648"/>
                    </a:lnTo>
                    <a:lnTo>
                      <a:pt x="1" y="653"/>
                    </a:lnTo>
                    <a:lnTo>
                      <a:pt x="1" y="658"/>
                    </a:lnTo>
                    <a:lnTo>
                      <a:pt x="1" y="662"/>
                    </a:lnTo>
                    <a:lnTo>
                      <a:pt x="1" y="667"/>
                    </a:lnTo>
                    <a:lnTo>
                      <a:pt x="3" y="672"/>
                    </a:lnTo>
                    <a:lnTo>
                      <a:pt x="3" y="677"/>
                    </a:lnTo>
                    <a:lnTo>
                      <a:pt x="4" y="681"/>
                    </a:lnTo>
                    <a:lnTo>
                      <a:pt x="4" y="686"/>
                    </a:lnTo>
                    <a:lnTo>
                      <a:pt x="4" y="690"/>
                    </a:lnTo>
                    <a:lnTo>
                      <a:pt x="4" y="694"/>
                    </a:lnTo>
                    <a:lnTo>
                      <a:pt x="4" y="699"/>
                    </a:lnTo>
                    <a:lnTo>
                      <a:pt x="4" y="703"/>
                    </a:lnTo>
                    <a:lnTo>
                      <a:pt x="5" y="707"/>
                    </a:lnTo>
                    <a:lnTo>
                      <a:pt x="5" y="711"/>
                    </a:lnTo>
                    <a:lnTo>
                      <a:pt x="5" y="715"/>
                    </a:lnTo>
                    <a:lnTo>
                      <a:pt x="5" y="718"/>
                    </a:lnTo>
                    <a:lnTo>
                      <a:pt x="5" y="722"/>
                    </a:lnTo>
                    <a:lnTo>
                      <a:pt x="5" y="726"/>
                    </a:lnTo>
                    <a:lnTo>
                      <a:pt x="5" y="729"/>
                    </a:lnTo>
                    <a:lnTo>
                      <a:pt x="5" y="732"/>
                    </a:lnTo>
                    <a:lnTo>
                      <a:pt x="6" y="736"/>
                    </a:lnTo>
                    <a:lnTo>
                      <a:pt x="6" y="738"/>
                    </a:lnTo>
                    <a:lnTo>
                      <a:pt x="6" y="742"/>
                    </a:lnTo>
                    <a:lnTo>
                      <a:pt x="6" y="744"/>
                    </a:lnTo>
                    <a:lnTo>
                      <a:pt x="6" y="747"/>
                    </a:lnTo>
                    <a:lnTo>
                      <a:pt x="6" y="749"/>
                    </a:lnTo>
                    <a:lnTo>
                      <a:pt x="7" y="751"/>
                    </a:lnTo>
                    <a:lnTo>
                      <a:pt x="7" y="755"/>
                    </a:lnTo>
                    <a:lnTo>
                      <a:pt x="7" y="756"/>
                    </a:lnTo>
                    <a:lnTo>
                      <a:pt x="7" y="759"/>
                    </a:lnTo>
                    <a:lnTo>
                      <a:pt x="7" y="760"/>
                    </a:lnTo>
                    <a:lnTo>
                      <a:pt x="7" y="762"/>
                    </a:lnTo>
                    <a:lnTo>
                      <a:pt x="7" y="764"/>
                    </a:lnTo>
                    <a:lnTo>
                      <a:pt x="7" y="766"/>
                    </a:lnTo>
                    <a:lnTo>
                      <a:pt x="8" y="768"/>
                    </a:lnTo>
                    <a:lnTo>
                      <a:pt x="8" y="770"/>
                    </a:lnTo>
                    <a:lnTo>
                      <a:pt x="8" y="773"/>
                    </a:lnTo>
                    <a:lnTo>
                      <a:pt x="8" y="775"/>
                    </a:lnTo>
                    <a:lnTo>
                      <a:pt x="8" y="778"/>
                    </a:lnTo>
                    <a:lnTo>
                      <a:pt x="8" y="780"/>
                    </a:lnTo>
                    <a:lnTo>
                      <a:pt x="8" y="783"/>
                    </a:lnTo>
                    <a:lnTo>
                      <a:pt x="8" y="786"/>
                    </a:lnTo>
                    <a:lnTo>
                      <a:pt x="8" y="788"/>
                    </a:lnTo>
                    <a:lnTo>
                      <a:pt x="10" y="791"/>
                    </a:lnTo>
                    <a:lnTo>
                      <a:pt x="10" y="793"/>
                    </a:lnTo>
                    <a:lnTo>
                      <a:pt x="10" y="797"/>
                    </a:lnTo>
                    <a:lnTo>
                      <a:pt x="10" y="798"/>
                    </a:lnTo>
                    <a:lnTo>
                      <a:pt x="10" y="801"/>
                    </a:lnTo>
                    <a:lnTo>
                      <a:pt x="10" y="804"/>
                    </a:lnTo>
                    <a:lnTo>
                      <a:pt x="10" y="806"/>
                    </a:lnTo>
                    <a:lnTo>
                      <a:pt x="10" y="810"/>
                    </a:lnTo>
                    <a:lnTo>
                      <a:pt x="10" y="812"/>
                    </a:lnTo>
                    <a:lnTo>
                      <a:pt x="11" y="816"/>
                    </a:lnTo>
                    <a:lnTo>
                      <a:pt x="11" y="818"/>
                    </a:lnTo>
                    <a:lnTo>
                      <a:pt x="12" y="820"/>
                    </a:lnTo>
                    <a:lnTo>
                      <a:pt x="12" y="824"/>
                    </a:lnTo>
                    <a:lnTo>
                      <a:pt x="12" y="826"/>
                    </a:lnTo>
                    <a:lnTo>
                      <a:pt x="12" y="829"/>
                    </a:lnTo>
                    <a:lnTo>
                      <a:pt x="13" y="831"/>
                    </a:lnTo>
                    <a:lnTo>
                      <a:pt x="13" y="835"/>
                    </a:lnTo>
                    <a:lnTo>
                      <a:pt x="13" y="837"/>
                    </a:lnTo>
                    <a:lnTo>
                      <a:pt x="13" y="840"/>
                    </a:lnTo>
                    <a:lnTo>
                      <a:pt x="14" y="843"/>
                    </a:lnTo>
                    <a:lnTo>
                      <a:pt x="14" y="845"/>
                    </a:lnTo>
                    <a:lnTo>
                      <a:pt x="16" y="848"/>
                    </a:lnTo>
                    <a:lnTo>
                      <a:pt x="16" y="850"/>
                    </a:lnTo>
                    <a:lnTo>
                      <a:pt x="17" y="852"/>
                    </a:lnTo>
                    <a:lnTo>
                      <a:pt x="17" y="855"/>
                    </a:lnTo>
                    <a:lnTo>
                      <a:pt x="18" y="858"/>
                    </a:lnTo>
                    <a:lnTo>
                      <a:pt x="18" y="859"/>
                    </a:lnTo>
                    <a:lnTo>
                      <a:pt x="18" y="863"/>
                    </a:lnTo>
                    <a:lnTo>
                      <a:pt x="19" y="865"/>
                    </a:lnTo>
                    <a:lnTo>
                      <a:pt x="19" y="867"/>
                    </a:lnTo>
                    <a:lnTo>
                      <a:pt x="20" y="869"/>
                    </a:lnTo>
                    <a:lnTo>
                      <a:pt x="22" y="871"/>
                    </a:lnTo>
                    <a:lnTo>
                      <a:pt x="23" y="874"/>
                    </a:lnTo>
                    <a:lnTo>
                      <a:pt x="23" y="876"/>
                    </a:lnTo>
                    <a:lnTo>
                      <a:pt x="24" y="878"/>
                    </a:lnTo>
                    <a:lnTo>
                      <a:pt x="25" y="880"/>
                    </a:lnTo>
                    <a:lnTo>
                      <a:pt x="26" y="882"/>
                    </a:lnTo>
                    <a:lnTo>
                      <a:pt x="28" y="884"/>
                    </a:lnTo>
                    <a:lnTo>
                      <a:pt x="29" y="886"/>
                    </a:lnTo>
                    <a:lnTo>
                      <a:pt x="29" y="887"/>
                    </a:lnTo>
                    <a:lnTo>
                      <a:pt x="31" y="889"/>
                    </a:lnTo>
                    <a:lnTo>
                      <a:pt x="32" y="890"/>
                    </a:lnTo>
                    <a:lnTo>
                      <a:pt x="32" y="892"/>
                    </a:lnTo>
                    <a:lnTo>
                      <a:pt x="34" y="893"/>
                    </a:lnTo>
                    <a:lnTo>
                      <a:pt x="36" y="894"/>
                    </a:lnTo>
                    <a:lnTo>
                      <a:pt x="37" y="895"/>
                    </a:lnTo>
                    <a:lnTo>
                      <a:pt x="38" y="896"/>
                    </a:lnTo>
                    <a:lnTo>
                      <a:pt x="39" y="899"/>
                    </a:lnTo>
                    <a:lnTo>
                      <a:pt x="41" y="899"/>
                    </a:lnTo>
                    <a:lnTo>
                      <a:pt x="43" y="900"/>
                    </a:lnTo>
                    <a:lnTo>
                      <a:pt x="45" y="901"/>
                    </a:lnTo>
                    <a:lnTo>
                      <a:pt x="47" y="901"/>
                    </a:lnTo>
                    <a:lnTo>
                      <a:pt x="49" y="901"/>
                    </a:lnTo>
                    <a:lnTo>
                      <a:pt x="51" y="901"/>
                    </a:lnTo>
                    <a:lnTo>
                      <a:pt x="53" y="901"/>
                    </a:lnTo>
                    <a:lnTo>
                      <a:pt x="55" y="901"/>
                    </a:lnTo>
                    <a:lnTo>
                      <a:pt x="59" y="901"/>
                    </a:lnTo>
                    <a:lnTo>
                      <a:pt x="61" y="901"/>
                    </a:lnTo>
                    <a:lnTo>
                      <a:pt x="63" y="901"/>
                    </a:lnTo>
                    <a:lnTo>
                      <a:pt x="66" y="901"/>
                    </a:lnTo>
                    <a:lnTo>
                      <a:pt x="69" y="900"/>
                    </a:lnTo>
                    <a:lnTo>
                      <a:pt x="72" y="900"/>
                    </a:lnTo>
                    <a:lnTo>
                      <a:pt x="74" y="899"/>
                    </a:lnTo>
                    <a:lnTo>
                      <a:pt x="78" y="899"/>
                    </a:lnTo>
                    <a:lnTo>
                      <a:pt x="80" y="897"/>
                    </a:lnTo>
                    <a:lnTo>
                      <a:pt x="84" y="896"/>
                    </a:lnTo>
                    <a:lnTo>
                      <a:pt x="87" y="895"/>
                    </a:lnTo>
                    <a:lnTo>
                      <a:pt x="90" y="894"/>
                    </a:lnTo>
                    <a:lnTo>
                      <a:pt x="93" y="893"/>
                    </a:lnTo>
                    <a:lnTo>
                      <a:pt x="97" y="892"/>
                    </a:lnTo>
                    <a:lnTo>
                      <a:pt x="99" y="890"/>
                    </a:lnTo>
                    <a:lnTo>
                      <a:pt x="103" y="889"/>
                    </a:lnTo>
                    <a:lnTo>
                      <a:pt x="106" y="888"/>
                    </a:lnTo>
                    <a:lnTo>
                      <a:pt x="109" y="887"/>
                    </a:lnTo>
                    <a:lnTo>
                      <a:pt x="112" y="886"/>
                    </a:lnTo>
                    <a:lnTo>
                      <a:pt x="117" y="884"/>
                    </a:lnTo>
                    <a:lnTo>
                      <a:pt x="121" y="883"/>
                    </a:lnTo>
                    <a:lnTo>
                      <a:pt x="123" y="881"/>
                    </a:lnTo>
                    <a:lnTo>
                      <a:pt x="127" y="880"/>
                    </a:lnTo>
                    <a:lnTo>
                      <a:pt x="130" y="878"/>
                    </a:lnTo>
                    <a:lnTo>
                      <a:pt x="134" y="877"/>
                    </a:lnTo>
                    <a:lnTo>
                      <a:pt x="136" y="875"/>
                    </a:lnTo>
                    <a:lnTo>
                      <a:pt x="140" y="874"/>
                    </a:lnTo>
                    <a:lnTo>
                      <a:pt x="143" y="871"/>
                    </a:lnTo>
                    <a:lnTo>
                      <a:pt x="147" y="870"/>
                    </a:lnTo>
                    <a:lnTo>
                      <a:pt x="150" y="869"/>
                    </a:lnTo>
                    <a:lnTo>
                      <a:pt x="153" y="867"/>
                    </a:lnTo>
                    <a:lnTo>
                      <a:pt x="156" y="865"/>
                    </a:lnTo>
                    <a:lnTo>
                      <a:pt x="159" y="863"/>
                    </a:lnTo>
                    <a:lnTo>
                      <a:pt x="162" y="862"/>
                    </a:lnTo>
                    <a:lnTo>
                      <a:pt x="165" y="859"/>
                    </a:lnTo>
                    <a:lnTo>
                      <a:pt x="168" y="858"/>
                    </a:lnTo>
                    <a:lnTo>
                      <a:pt x="172" y="857"/>
                    </a:lnTo>
                    <a:lnTo>
                      <a:pt x="174" y="855"/>
                    </a:lnTo>
                    <a:lnTo>
                      <a:pt x="177" y="854"/>
                    </a:lnTo>
                    <a:lnTo>
                      <a:pt x="179" y="852"/>
                    </a:lnTo>
                    <a:lnTo>
                      <a:pt x="181" y="850"/>
                    </a:lnTo>
                    <a:lnTo>
                      <a:pt x="184" y="849"/>
                    </a:lnTo>
                    <a:lnTo>
                      <a:pt x="186" y="848"/>
                    </a:lnTo>
                    <a:lnTo>
                      <a:pt x="187" y="846"/>
                    </a:lnTo>
                    <a:lnTo>
                      <a:pt x="191" y="845"/>
                    </a:lnTo>
                    <a:lnTo>
                      <a:pt x="192" y="844"/>
                    </a:lnTo>
                    <a:lnTo>
                      <a:pt x="195" y="843"/>
                    </a:lnTo>
                    <a:lnTo>
                      <a:pt x="196" y="840"/>
                    </a:lnTo>
                    <a:lnTo>
                      <a:pt x="197" y="840"/>
                    </a:lnTo>
                    <a:lnTo>
                      <a:pt x="199" y="838"/>
                    </a:lnTo>
                    <a:lnTo>
                      <a:pt x="200" y="837"/>
                    </a:lnTo>
                    <a:lnTo>
                      <a:pt x="202" y="836"/>
                    </a:lnTo>
                    <a:lnTo>
                      <a:pt x="203" y="835"/>
                    </a:lnTo>
                    <a:lnTo>
                      <a:pt x="205" y="833"/>
                    </a:lnTo>
                    <a:lnTo>
                      <a:pt x="206" y="831"/>
                    </a:lnTo>
                    <a:lnTo>
                      <a:pt x="206" y="830"/>
                    </a:lnTo>
                    <a:lnTo>
                      <a:pt x="208" y="829"/>
                    </a:lnTo>
                    <a:lnTo>
                      <a:pt x="209" y="826"/>
                    </a:lnTo>
                    <a:lnTo>
                      <a:pt x="210" y="825"/>
                    </a:lnTo>
                    <a:lnTo>
                      <a:pt x="210" y="824"/>
                    </a:lnTo>
                    <a:lnTo>
                      <a:pt x="210" y="821"/>
                    </a:lnTo>
                    <a:lnTo>
                      <a:pt x="211" y="820"/>
                    </a:lnTo>
                    <a:lnTo>
                      <a:pt x="211" y="819"/>
                    </a:lnTo>
                    <a:lnTo>
                      <a:pt x="212" y="818"/>
                    </a:lnTo>
                    <a:lnTo>
                      <a:pt x="214" y="817"/>
                    </a:lnTo>
                    <a:lnTo>
                      <a:pt x="214" y="816"/>
                    </a:lnTo>
                    <a:lnTo>
                      <a:pt x="215" y="813"/>
                    </a:lnTo>
                    <a:lnTo>
                      <a:pt x="215" y="812"/>
                    </a:lnTo>
                    <a:lnTo>
                      <a:pt x="216" y="811"/>
                    </a:lnTo>
                    <a:lnTo>
                      <a:pt x="216" y="808"/>
                    </a:lnTo>
                    <a:lnTo>
                      <a:pt x="216" y="807"/>
                    </a:lnTo>
                    <a:lnTo>
                      <a:pt x="217" y="806"/>
                    </a:lnTo>
                    <a:lnTo>
                      <a:pt x="218" y="804"/>
                    </a:lnTo>
                    <a:lnTo>
                      <a:pt x="218" y="802"/>
                    </a:lnTo>
                    <a:lnTo>
                      <a:pt x="220" y="801"/>
                    </a:lnTo>
                    <a:lnTo>
                      <a:pt x="220" y="799"/>
                    </a:lnTo>
                    <a:lnTo>
                      <a:pt x="221" y="797"/>
                    </a:lnTo>
                    <a:lnTo>
                      <a:pt x="221" y="794"/>
                    </a:lnTo>
                    <a:lnTo>
                      <a:pt x="222" y="793"/>
                    </a:lnTo>
                    <a:lnTo>
                      <a:pt x="222" y="792"/>
                    </a:lnTo>
                    <a:lnTo>
                      <a:pt x="223" y="789"/>
                    </a:lnTo>
                    <a:lnTo>
                      <a:pt x="223" y="788"/>
                    </a:lnTo>
                    <a:lnTo>
                      <a:pt x="224" y="786"/>
                    </a:lnTo>
                    <a:lnTo>
                      <a:pt x="224" y="783"/>
                    </a:lnTo>
                    <a:lnTo>
                      <a:pt x="224" y="782"/>
                    </a:lnTo>
                    <a:lnTo>
                      <a:pt x="224" y="780"/>
                    </a:lnTo>
                    <a:lnTo>
                      <a:pt x="226" y="778"/>
                    </a:lnTo>
                    <a:lnTo>
                      <a:pt x="226" y="775"/>
                    </a:lnTo>
                    <a:lnTo>
                      <a:pt x="226" y="774"/>
                    </a:lnTo>
                    <a:lnTo>
                      <a:pt x="226" y="772"/>
                    </a:lnTo>
                    <a:lnTo>
                      <a:pt x="227" y="770"/>
                    </a:lnTo>
                    <a:lnTo>
                      <a:pt x="227" y="768"/>
                    </a:lnTo>
                    <a:lnTo>
                      <a:pt x="227" y="766"/>
                    </a:lnTo>
                    <a:lnTo>
                      <a:pt x="227" y="764"/>
                    </a:lnTo>
                    <a:lnTo>
                      <a:pt x="227" y="762"/>
                    </a:lnTo>
                    <a:lnTo>
                      <a:pt x="227" y="760"/>
                    </a:lnTo>
                    <a:lnTo>
                      <a:pt x="227" y="757"/>
                    </a:lnTo>
                    <a:lnTo>
                      <a:pt x="227" y="756"/>
                    </a:lnTo>
                    <a:lnTo>
                      <a:pt x="227" y="755"/>
                    </a:lnTo>
                    <a:lnTo>
                      <a:pt x="226" y="751"/>
                    </a:lnTo>
                    <a:lnTo>
                      <a:pt x="226" y="750"/>
                    </a:lnTo>
                    <a:lnTo>
                      <a:pt x="226" y="748"/>
                    </a:lnTo>
                    <a:lnTo>
                      <a:pt x="226" y="745"/>
                    </a:lnTo>
                    <a:lnTo>
                      <a:pt x="224" y="743"/>
                    </a:lnTo>
                    <a:lnTo>
                      <a:pt x="224" y="742"/>
                    </a:lnTo>
                    <a:lnTo>
                      <a:pt x="224" y="741"/>
                    </a:lnTo>
                    <a:lnTo>
                      <a:pt x="223" y="738"/>
                    </a:lnTo>
                    <a:lnTo>
                      <a:pt x="223" y="736"/>
                    </a:lnTo>
                    <a:lnTo>
                      <a:pt x="222" y="735"/>
                    </a:lnTo>
                    <a:lnTo>
                      <a:pt x="221" y="732"/>
                    </a:lnTo>
                    <a:lnTo>
                      <a:pt x="220" y="731"/>
                    </a:lnTo>
                    <a:lnTo>
                      <a:pt x="220" y="729"/>
                    </a:lnTo>
                    <a:lnTo>
                      <a:pt x="218" y="728"/>
                    </a:lnTo>
                    <a:lnTo>
                      <a:pt x="217" y="726"/>
                    </a:lnTo>
                    <a:lnTo>
                      <a:pt x="216" y="724"/>
                    </a:lnTo>
                    <a:lnTo>
                      <a:pt x="181" y="694"/>
                    </a:lnTo>
                    <a:lnTo>
                      <a:pt x="183" y="640"/>
                    </a:lnTo>
                    <a:lnTo>
                      <a:pt x="184" y="640"/>
                    </a:lnTo>
                    <a:lnTo>
                      <a:pt x="185" y="640"/>
                    </a:lnTo>
                    <a:lnTo>
                      <a:pt x="186" y="639"/>
                    </a:lnTo>
                    <a:lnTo>
                      <a:pt x="187" y="639"/>
                    </a:lnTo>
                    <a:lnTo>
                      <a:pt x="189" y="639"/>
                    </a:lnTo>
                    <a:lnTo>
                      <a:pt x="191" y="639"/>
                    </a:lnTo>
                    <a:lnTo>
                      <a:pt x="192" y="637"/>
                    </a:lnTo>
                    <a:lnTo>
                      <a:pt x="195" y="637"/>
                    </a:lnTo>
                    <a:lnTo>
                      <a:pt x="196" y="636"/>
                    </a:lnTo>
                    <a:lnTo>
                      <a:pt x="197" y="635"/>
                    </a:lnTo>
                    <a:lnTo>
                      <a:pt x="200" y="635"/>
                    </a:lnTo>
                    <a:lnTo>
                      <a:pt x="202" y="634"/>
                    </a:lnTo>
                    <a:lnTo>
                      <a:pt x="204" y="633"/>
                    </a:lnTo>
                    <a:lnTo>
                      <a:pt x="206" y="633"/>
                    </a:lnTo>
                    <a:lnTo>
                      <a:pt x="209" y="630"/>
                    </a:lnTo>
                    <a:lnTo>
                      <a:pt x="210" y="629"/>
                    </a:lnTo>
                    <a:lnTo>
                      <a:pt x="212" y="628"/>
                    </a:lnTo>
                    <a:lnTo>
                      <a:pt x="215" y="627"/>
                    </a:lnTo>
                    <a:lnTo>
                      <a:pt x="216" y="626"/>
                    </a:lnTo>
                    <a:lnTo>
                      <a:pt x="218" y="623"/>
                    </a:lnTo>
                    <a:lnTo>
                      <a:pt x="220" y="622"/>
                    </a:lnTo>
                    <a:lnTo>
                      <a:pt x="222" y="620"/>
                    </a:lnTo>
                    <a:lnTo>
                      <a:pt x="223" y="618"/>
                    </a:lnTo>
                    <a:lnTo>
                      <a:pt x="223" y="617"/>
                    </a:lnTo>
                    <a:lnTo>
                      <a:pt x="224" y="616"/>
                    </a:lnTo>
                    <a:lnTo>
                      <a:pt x="224" y="615"/>
                    </a:lnTo>
                    <a:lnTo>
                      <a:pt x="226" y="615"/>
                    </a:lnTo>
                    <a:lnTo>
                      <a:pt x="226" y="613"/>
                    </a:lnTo>
                    <a:lnTo>
                      <a:pt x="227" y="611"/>
                    </a:lnTo>
                    <a:lnTo>
                      <a:pt x="228" y="610"/>
                    </a:lnTo>
                    <a:lnTo>
                      <a:pt x="228" y="608"/>
                    </a:lnTo>
                    <a:lnTo>
                      <a:pt x="229" y="607"/>
                    </a:lnTo>
                    <a:lnTo>
                      <a:pt x="229" y="605"/>
                    </a:lnTo>
                    <a:lnTo>
                      <a:pt x="229" y="604"/>
                    </a:lnTo>
                    <a:lnTo>
                      <a:pt x="229" y="603"/>
                    </a:lnTo>
                    <a:lnTo>
                      <a:pt x="229" y="602"/>
                    </a:lnTo>
                    <a:lnTo>
                      <a:pt x="229" y="601"/>
                    </a:lnTo>
                    <a:lnTo>
                      <a:pt x="230" y="598"/>
                    </a:lnTo>
                    <a:lnTo>
                      <a:pt x="229" y="597"/>
                    </a:lnTo>
                    <a:lnTo>
                      <a:pt x="229" y="596"/>
                    </a:lnTo>
                    <a:lnTo>
                      <a:pt x="229" y="594"/>
                    </a:lnTo>
                    <a:lnTo>
                      <a:pt x="229" y="592"/>
                    </a:lnTo>
                    <a:lnTo>
                      <a:pt x="229" y="590"/>
                    </a:lnTo>
                    <a:lnTo>
                      <a:pt x="229" y="589"/>
                    </a:lnTo>
                    <a:lnTo>
                      <a:pt x="229" y="588"/>
                    </a:lnTo>
                    <a:lnTo>
                      <a:pt x="229" y="585"/>
                    </a:lnTo>
                    <a:lnTo>
                      <a:pt x="229" y="584"/>
                    </a:lnTo>
                    <a:lnTo>
                      <a:pt x="229" y="582"/>
                    </a:lnTo>
                    <a:lnTo>
                      <a:pt x="229" y="579"/>
                    </a:lnTo>
                    <a:lnTo>
                      <a:pt x="229" y="578"/>
                    </a:lnTo>
                    <a:lnTo>
                      <a:pt x="229" y="577"/>
                    </a:lnTo>
                    <a:lnTo>
                      <a:pt x="229" y="575"/>
                    </a:lnTo>
                    <a:lnTo>
                      <a:pt x="229" y="573"/>
                    </a:lnTo>
                    <a:lnTo>
                      <a:pt x="229" y="572"/>
                    </a:lnTo>
                    <a:lnTo>
                      <a:pt x="229" y="570"/>
                    </a:lnTo>
                    <a:lnTo>
                      <a:pt x="229" y="569"/>
                    </a:lnTo>
                    <a:lnTo>
                      <a:pt x="228" y="566"/>
                    </a:lnTo>
                    <a:lnTo>
                      <a:pt x="228" y="565"/>
                    </a:lnTo>
                    <a:lnTo>
                      <a:pt x="228" y="563"/>
                    </a:lnTo>
                    <a:lnTo>
                      <a:pt x="228" y="561"/>
                    </a:lnTo>
                    <a:lnTo>
                      <a:pt x="228" y="560"/>
                    </a:lnTo>
                    <a:lnTo>
                      <a:pt x="228" y="559"/>
                    </a:lnTo>
                    <a:lnTo>
                      <a:pt x="227" y="557"/>
                    </a:lnTo>
                    <a:lnTo>
                      <a:pt x="227" y="556"/>
                    </a:lnTo>
                    <a:lnTo>
                      <a:pt x="227" y="553"/>
                    </a:lnTo>
                    <a:lnTo>
                      <a:pt x="227" y="552"/>
                    </a:lnTo>
                    <a:lnTo>
                      <a:pt x="226" y="550"/>
                    </a:lnTo>
                    <a:lnTo>
                      <a:pt x="226" y="548"/>
                    </a:lnTo>
                    <a:lnTo>
                      <a:pt x="226" y="547"/>
                    </a:lnTo>
                    <a:lnTo>
                      <a:pt x="226" y="546"/>
                    </a:lnTo>
                    <a:lnTo>
                      <a:pt x="226" y="545"/>
                    </a:lnTo>
                    <a:lnTo>
                      <a:pt x="226" y="542"/>
                    </a:lnTo>
                    <a:lnTo>
                      <a:pt x="226" y="541"/>
                    </a:lnTo>
                    <a:lnTo>
                      <a:pt x="226" y="540"/>
                    </a:lnTo>
                    <a:lnTo>
                      <a:pt x="226" y="539"/>
                    </a:lnTo>
                    <a:lnTo>
                      <a:pt x="226" y="538"/>
                    </a:lnTo>
                    <a:lnTo>
                      <a:pt x="224" y="537"/>
                    </a:lnTo>
                    <a:lnTo>
                      <a:pt x="224" y="535"/>
                    </a:lnTo>
                    <a:lnTo>
                      <a:pt x="224" y="534"/>
                    </a:lnTo>
                    <a:lnTo>
                      <a:pt x="224" y="533"/>
                    </a:lnTo>
                    <a:lnTo>
                      <a:pt x="224" y="532"/>
                    </a:lnTo>
                    <a:lnTo>
                      <a:pt x="224" y="529"/>
                    </a:lnTo>
                    <a:lnTo>
                      <a:pt x="224" y="527"/>
                    </a:lnTo>
                    <a:lnTo>
                      <a:pt x="223" y="525"/>
                    </a:lnTo>
                    <a:lnTo>
                      <a:pt x="223" y="523"/>
                    </a:lnTo>
                    <a:lnTo>
                      <a:pt x="223" y="522"/>
                    </a:lnTo>
                    <a:lnTo>
                      <a:pt x="223" y="521"/>
                    </a:lnTo>
                    <a:lnTo>
                      <a:pt x="223" y="520"/>
                    </a:lnTo>
                    <a:lnTo>
                      <a:pt x="223" y="519"/>
                    </a:lnTo>
                    <a:lnTo>
                      <a:pt x="221" y="519"/>
                    </a:lnTo>
                    <a:lnTo>
                      <a:pt x="220" y="518"/>
                    </a:lnTo>
                    <a:lnTo>
                      <a:pt x="218" y="516"/>
                    </a:lnTo>
                    <a:lnTo>
                      <a:pt x="216" y="516"/>
                    </a:lnTo>
                    <a:lnTo>
                      <a:pt x="215" y="515"/>
                    </a:lnTo>
                    <a:lnTo>
                      <a:pt x="214" y="514"/>
                    </a:lnTo>
                    <a:lnTo>
                      <a:pt x="211" y="514"/>
                    </a:lnTo>
                    <a:lnTo>
                      <a:pt x="210" y="513"/>
                    </a:lnTo>
                    <a:lnTo>
                      <a:pt x="209" y="512"/>
                    </a:lnTo>
                    <a:lnTo>
                      <a:pt x="206" y="510"/>
                    </a:lnTo>
                    <a:lnTo>
                      <a:pt x="204" y="510"/>
                    </a:lnTo>
                    <a:lnTo>
                      <a:pt x="202" y="509"/>
                    </a:lnTo>
                    <a:lnTo>
                      <a:pt x="200" y="509"/>
                    </a:lnTo>
                    <a:lnTo>
                      <a:pt x="198" y="508"/>
                    </a:lnTo>
                    <a:lnTo>
                      <a:pt x="197" y="508"/>
                    </a:lnTo>
                    <a:lnTo>
                      <a:pt x="196" y="508"/>
                    </a:lnTo>
                    <a:lnTo>
                      <a:pt x="195" y="507"/>
                    </a:lnTo>
                    <a:lnTo>
                      <a:pt x="192" y="506"/>
                    </a:lnTo>
                    <a:lnTo>
                      <a:pt x="191" y="506"/>
                    </a:lnTo>
                    <a:lnTo>
                      <a:pt x="190" y="504"/>
                    </a:lnTo>
                    <a:lnTo>
                      <a:pt x="189" y="504"/>
                    </a:lnTo>
                    <a:lnTo>
                      <a:pt x="187" y="503"/>
                    </a:lnTo>
                    <a:lnTo>
                      <a:pt x="186" y="502"/>
                    </a:lnTo>
                    <a:lnTo>
                      <a:pt x="185" y="501"/>
                    </a:lnTo>
                    <a:lnTo>
                      <a:pt x="184" y="500"/>
                    </a:lnTo>
                    <a:lnTo>
                      <a:pt x="183" y="499"/>
                    </a:lnTo>
                    <a:lnTo>
                      <a:pt x="181" y="496"/>
                    </a:lnTo>
                    <a:lnTo>
                      <a:pt x="180" y="494"/>
                    </a:lnTo>
                    <a:lnTo>
                      <a:pt x="179" y="491"/>
                    </a:lnTo>
                    <a:lnTo>
                      <a:pt x="179" y="490"/>
                    </a:lnTo>
                    <a:lnTo>
                      <a:pt x="179" y="489"/>
                    </a:lnTo>
                    <a:lnTo>
                      <a:pt x="178" y="489"/>
                    </a:lnTo>
                    <a:lnTo>
                      <a:pt x="178" y="487"/>
                    </a:lnTo>
                    <a:lnTo>
                      <a:pt x="178" y="486"/>
                    </a:lnTo>
                    <a:lnTo>
                      <a:pt x="178" y="484"/>
                    </a:lnTo>
                    <a:lnTo>
                      <a:pt x="178" y="483"/>
                    </a:lnTo>
                    <a:lnTo>
                      <a:pt x="178" y="482"/>
                    </a:lnTo>
                    <a:lnTo>
                      <a:pt x="177" y="480"/>
                    </a:lnTo>
                    <a:lnTo>
                      <a:pt x="177" y="478"/>
                    </a:lnTo>
                    <a:lnTo>
                      <a:pt x="177" y="476"/>
                    </a:lnTo>
                    <a:lnTo>
                      <a:pt x="177" y="475"/>
                    </a:lnTo>
                    <a:lnTo>
                      <a:pt x="177" y="472"/>
                    </a:lnTo>
                    <a:lnTo>
                      <a:pt x="177" y="471"/>
                    </a:lnTo>
                    <a:lnTo>
                      <a:pt x="177" y="468"/>
                    </a:lnTo>
                    <a:lnTo>
                      <a:pt x="177" y="467"/>
                    </a:lnTo>
                    <a:lnTo>
                      <a:pt x="177" y="464"/>
                    </a:lnTo>
                    <a:lnTo>
                      <a:pt x="178" y="462"/>
                    </a:lnTo>
                    <a:lnTo>
                      <a:pt x="178" y="459"/>
                    </a:lnTo>
                    <a:lnTo>
                      <a:pt x="178" y="457"/>
                    </a:lnTo>
                    <a:lnTo>
                      <a:pt x="178" y="455"/>
                    </a:lnTo>
                    <a:lnTo>
                      <a:pt x="178" y="452"/>
                    </a:lnTo>
                    <a:lnTo>
                      <a:pt x="179" y="450"/>
                    </a:lnTo>
                    <a:lnTo>
                      <a:pt x="179" y="448"/>
                    </a:lnTo>
                    <a:lnTo>
                      <a:pt x="179" y="444"/>
                    </a:lnTo>
                    <a:lnTo>
                      <a:pt x="180" y="442"/>
                    </a:lnTo>
                    <a:lnTo>
                      <a:pt x="181" y="438"/>
                    </a:lnTo>
                    <a:lnTo>
                      <a:pt x="181" y="434"/>
                    </a:lnTo>
                    <a:lnTo>
                      <a:pt x="230" y="367"/>
                    </a:lnTo>
                    <a:lnTo>
                      <a:pt x="230" y="366"/>
                    </a:lnTo>
                    <a:lnTo>
                      <a:pt x="230" y="364"/>
                    </a:lnTo>
                    <a:lnTo>
                      <a:pt x="230" y="363"/>
                    </a:lnTo>
                    <a:lnTo>
                      <a:pt x="230" y="361"/>
                    </a:lnTo>
                    <a:lnTo>
                      <a:pt x="230" y="358"/>
                    </a:lnTo>
                    <a:lnTo>
                      <a:pt x="230" y="356"/>
                    </a:lnTo>
                    <a:lnTo>
                      <a:pt x="230" y="353"/>
                    </a:lnTo>
                    <a:lnTo>
                      <a:pt x="230" y="349"/>
                    </a:lnTo>
                    <a:lnTo>
                      <a:pt x="230" y="345"/>
                    </a:lnTo>
                    <a:lnTo>
                      <a:pt x="230" y="341"/>
                    </a:lnTo>
                    <a:lnTo>
                      <a:pt x="230" y="336"/>
                    </a:lnTo>
                    <a:lnTo>
                      <a:pt x="230" y="331"/>
                    </a:lnTo>
                    <a:lnTo>
                      <a:pt x="230" y="326"/>
                    </a:lnTo>
                    <a:lnTo>
                      <a:pt x="230" y="320"/>
                    </a:lnTo>
                    <a:lnTo>
                      <a:pt x="231" y="315"/>
                    </a:lnTo>
                    <a:lnTo>
                      <a:pt x="231" y="309"/>
                    </a:lnTo>
                    <a:lnTo>
                      <a:pt x="231" y="303"/>
                    </a:lnTo>
                    <a:lnTo>
                      <a:pt x="233" y="296"/>
                    </a:lnTo>
                    <a:lnTo>
                      <a:pt x="233" y="290"/>
                    </a:lnTo>
                    <a:lnTo>
                      <a:pt x="233" y="284"/>
                    </a:lnTo>
                    <a:lnTo>
                      <a:pt x="233" y="277"/>
                    </a:lnTo>
                    <a:lnTo>
                      <a:pt x="233" y="268"/>
                    </a:lnTo>
                    <a:lnTo>
                      <a:pt x="233" y="261"/>
                    </a:lnTo>
                    <a:lnTo>
                      <a:pt x="233" y="254"/>
                    </a:lnTo>
                    <a:lnTo>
                      <a:pt x="234" y="247"/>
                    </a:lnTo>
                    <a:lnTo>
                      <a:pt x="234" y="239"/>
                    </a:lnTo>
                    <a:lnTo>
                      <a:pt x="234" y="230"/>
                    </a:lnTo>
                    <a:lnTo>
                      <a:pt x="234" y="223"/>
                    </a:lnTo>
                    <a:lnTo>
                      <a:pt x="234" y="216"/>
                    </a:lnTo>
                    <a:lnTo>
                      <a:pt x="235" y="207"/>
                    </a:lnTo>
                    <a:lnTo>
                      <a:pt x="235" y="199"/>
                    </a:lnTo>
                    <a:lnTo>
                      <a:pt x="235" y="191"/>
                    </a:lnTo>
                    <a:lnTo>
                      <a:pt x="235" y="183"/>
                    </a:lnTo>
                    <a:lnTo>
                      <a:pt x="235" y="174"/>
                    </a:lnTo>
                    <a:lnTo>
                      <a:pt x="235" y="167"/>
                    </a:lnTo>
                    <a:lnTo>
                      <a:pt x="235" y="159"/>
                    </a:lnTo>
                    <a:lnTo>
                      <a:pt x="236" y="151"/>
                    </a:lnTo>
                    <a:lnTo>
                      <a:pt x="236" y="142"/>
                    </a:lnTo>
                    <a:lnTo>
                      <a:pt x="237" y="135"/>
                    </a:lnTo>
                    <a:lnTo>
                      <a:pt x="237" y="128"/>
                    </a:lnTo>
                    <a:lnTo>
                      <a:pt x="237" y="120"/>
                    </a:lnTo>
                    <a:lnTo>
                      <a:pt x="237" y="113"/>
                    </a:lnTo>
                    <a:lnTo>
                      <a:pt x="237" y="106"/>
                    </a:lnTo>
                    <a:lnTo>
                      <a:pt x="237" y="97"/>
                    </a:lnTo>
                    <a:lnTo>
                      <a:pt x="237" y="90"/>
                    </a:lnTo>
                    <a:lnTo>
                      <a:pt x="237" y="84"/>
                    </a:lnTo>
                    <a:lnTo>
                      <a:pt x="239" y="77"/>
                    </a:lnTo>
                    <a:lnTo>
                      <a:pt x="239" y="71"/>
                    </a:lnTo>
                    <a:lnTo>
                      <a:pt x="239" y="65"/>
                    </a:lnTo>
                    <a:lnTo>
                      <a:pt x="239" y="58"/>
                    </a:lnTo>
                    <a:lnTo>
                      <a:pt x="239" y="53"/>
                    </a:lnTo>
                    <a:lnTo>
                      <a:pt x="239" y="47"/>
                    </a:lnTo>
                    <a:lnTo>
                      <a:pt x="239" y="43"/>
                    </a:lnTo>
                    <a:lnTo>
                      <a:pt x="239" y="37"/>
                    </a:lnTo>
                    <a:lnTo>
                      <a:pt x="239" y="33"/>
                    </a:lnTo>
                    <a:lnTo>
                      <a:pt x="239" y="28"/>
                    </a:lnTo>
                    <a:lnTo>
                      <a:pt x="239" y="25"/>
                    </a:lnTo>
                    <a:lnTo>
                      <a:pt x="239" y="21"/>
                    </a:lnTo>
                    <a:lnTo>
                      <a:pt x="239" y="18"/>
                    </a:lnTo>
                    <a:lnTo>
                      <a:pt x="239" y="15"/>
                    </a:lnTo>
                    <a:lnTo>
                      <a:pt x="239" y="12"/>
                    </a:lnTo>
                    <a:lnTo>
                      <a:pt x="239" y="9"/>
                    </a:lnTo>
                    <a:lnTo>
                      <a:pt x="239" y="8"/>
                    </a:lnTo>
                    <a:lnTo>
                      <a:pt x="166" y="12"/>
                    </a:lnTo>
                    <a:lnTo>
                      <a:pt x="166" y="14"/>
                    </a:lnTo>
                    <a:lnTo>
                      <a:pt x="166" y="15"/>
                    </a:lnTo>
                    <a:lnTo>
                      <a:pt x="166" y="17"/>
                    </a:lnTo>
                    <a:lnTo>
                      <a:pt x="166" y="18"/>
                    </a:lnTo>
                    <a:lnTo>
                      <a:pt x="166" y="19"/>
                    </a:lnTo>
                    <a:lnTo>
                      <a:pt x="166" y="21"/>
                    </a:lnTo>
                    <a:lnTo>
                      <a:pt x="166" y="24"/>
                    </a:lnTo>
                    <a:lnTo>
                      <a:pt x="166" y="26"/>
                    </a:lnTo>
                    <a:lnTo>
                      <a:pt x="166" y="28"/>
                    </a:lnTo>
                    <a:lnTo>
                      <a:pt x="166" y="31"/>
                    </a:lnTo>
                    <a:lnTo>
                      <a:pt x="166" y="34"/>
                    </a:lnTo>
                    <a:lnTo>
                      <a:pt x="167" y="37"/>
                    </a:lnTo>
                    <a:lnTo>
                      <a:pt x="167" y="40"/>
                    </a:lnTo>
                    <a:lnTo>
                      <a:pt x="167" y="45"/>
                    </a:lnTo>
                    <a:lnTo>
                      <a:pt x="167" y="49"/>
                    </a:lnTo>
                    <a:lnTo>
                      <a:pt x="167" y="52"/>
                    </a:lnTo>
                    <a:lnTo>
                      <a:pt x="167" y="56"/>
                    </a:lnTo>
                    <a:lnTo>
                      <a:pt x="167" y="61"/>
                    </a:lnTo>
                    <a:lnTo>
                      <a:pt x="167" y="64"/>
                    </a:lnTo>
                    <a:lnTo>
                      <a:pt x="167" y="69"/>
                    </a:lnTo>
                    <a:lnTo>
                      <a:pt x="167" y="74"/>
                    </a:lnTo>
                    <a:lnTo>
                      <a:pt x="168" y="78"/>
                    </a:lnTo>
                    <a:lnTo>
                      <a:pt x="168" y="83"/>
                    </a:lnTo>
                    <a:lnTo>
                      <a:pt x="168" y="88"/>
                    </a:lnTo>
                    <a:lnTo>
                      <a:pt x="168" y="93"/>
                    </a:lnTo>
                    <a:lnTo>
                      <a:pt x="168" y="97"/>
                    </a:lnTo>
                    <a:lnTo>
                      <a:pt x="168" y="103"/>
                    </a:lnTo>
                    <a:lnTo>
                      <a:pt x="169" y="108"/>
                    </a:lnTo>
                    <a:lnTo>
                      <a:pt x="169" y="113"/>
                    </a:lnTo>
                    <a:lnTo>
                      <a:pt x="169" y="119"/>
                    </a:lnTo>
                    <a:lnTo>
                      <a:pt x="169" y="123"/>
                    </a:lnTo>
                    <a:lnTo>
                      <a:pt x="169" y="129"/>
                    </a:lnTo>
                    <a:lnTo>
                      <a:pt x="169" y="134"/>
                    </a:lnTo>
                    <a:lnTo>
                      <a:pt x="172" y="140"/>
                    </a:lnTo>
                    <a:lnTo>
                      <a:pt x="172" y="145"/>
                    </a:lnTo>
                    <a:lnTo>
                      <a:pt x="172" y="150"/>
                    </a:lnTo>
                    <a:lnTo>
                      <a:pt x="172" y="155"/>
                    </a:lnTo>
                    <a:lnTo>
                      <a:pt x="173" y="160"/>
                    </a:lnTo>
                    <a:lnTo>
                      <a:pt x="173" y="166"/>
                    </a:lnTo>
                    <a:lnTo>
                      <a:pt x="173" y="171"/>
                    </a:lnTo>
                    <a:lnTo>
                      <a:pt x="173" y="177"/>
                    </a:lnTo>
                    <a:lnTo>
                      <a:pt x="173" y="182"/>
                    </a:lnTo>
                    <a:lnTo>
                      <a:pt x="174" y="186"/>
                    </a:lnTo>
                    <a:lnTo>
                      <a:pt x="174" y="191"/>
                    </a:lnTo>
                    <a:lnTo>
                      <a:pt x="174" y="196"/>
                    </a:lnTo>
                    <a:lnTo>
                      <a:pt x="174" y="202"/>
                    </a:lnTo>
                    <a:lnTo>
                      <a:pt x="175" y="205"/>
                    </a:lnTo>
                    <a:lnTo>
                      <a:pt x="175" y="210"/>
                    </a:lnTo>
                    <a:lnTo>
                      <a:pt x="177" y="215"/>
                    </a:lnTo>
                    <a:lnTo>
                      <a:pt x="177" y="220"/>
                    </a:lnTo>
                    <a:lnTo>
                      <a:pt x="177" y="223"/>
                    </a:lnTo>
                    <a:lnTo>
                      <a:pt x="177" y="228"/>
                    </a:lnTo>
                    <a:lnTo>
                      <a:pt x="178" y="231"/>
                    </a:lnTo>
                    <a:lnTo>
                      <a:pt x="178" y="235"/>
                    </a:lnTo>
                    <a:lnTo>
                      <a:pt x="178" y="239"/>
                    </a:lnTo>
                    <a:lnTo>
                      <a:pt x="178" y="243"/>
                    </a:lnTo>
                    <a:lnTo>
                      <a:pt x="179" y="246"/>
                    </a:lnTo>
                    <a:lnTo>
                      <a:pt x="179" y="249"/>
                    </a:lnTo>
                    <a:lnTo>
                      <a:pt x="179" y="252"/>
                    </a:lnTo>
                    <a:lnTo>
                      <a:pt x="180" y="254"/>
                    </a:lnTo>
                    <a:lnTo>
                      <a:pt x="180" y="258"/>
                    </a:lnTo>
                    <a:lnTo>
                      <a:pt x="181" y="259"/>
                    </a:lnTo>
                    <a:lnTo>
                      <a:pt x="181" y="261"/>
                    </a:lnTo>
                    <a:lnTo>
                      <a:pt x="181" y="264"/>
                    </a:lnTo>
                    <a:lnTo>
                      <a:pt x="181" y="266"/>
                    </a:lnTo>
                    <a:lnTo>
                      <a:pt x="183" y="267"/>
                    </a:lnTo>
                    <a:lnTo>
                      <a:pt x="183" y="271"/>
                    </a:lnTo>
                    <a:lnTo>
                      <a:pt x="183" y="272"/>
                    </a:lnTo>
                    <a:lnTo>
                      <a:pt x="183" y="274"/>
                    </a:lnTo>
                    <a:lnTo>
                      <a:pt x="184" y="277"/>
                    </a:lnTo>
                    <a:lnTo>
                      <a:pt x="184" y="278"/>
                    </a:lnTo>
                    <a:lnTo>
                      <a:pt x="184" y="280"/>
                    </a:lnTo>
                    <a:lnTo>
                      <a:pt x="184" y="281"/>
                    </a:lnTo>
                    <a:lnTo>
                      <a:pt x="185" y="284"/>
                    </a:lnTo>
                    <a:lnTo>
                      <a:pt x="185" y="286"/>
                    </a:lnTo>
                    <a:lnTo>
                      <a:pt x="186" y="288"/>
                    </a:lnTo>
                    <a:lnTo>
                      <a:pt x="186" y="290"/>
                    </a:lnTo>
                    <a:lnTo>
                      <a:pt x="186" y="291"/>
                    </a:lnTo>
                    <a:lnTo>
                      <a:pt x="186" y="293"/>
                    </a:lnTo>
                    <a:lnTo>
                      <a:pt x="186" y="294"/>
                    </a:lnTo>
                    <a:lnTo>
                      <a:pt x="186" y="297"/>
                    </a:lnTo>
                    <a:lnTo>
                      <a:pt x="187" y="299"/>
                    </a:lnTo>
                    <a:lnTo>
                      <a:pt x="187" y="300"/>
                    </a:lnTo>
                    <a:lnTo>
                      <a:pt x="187" y="303"/>
                    </a:lnTo>
                    <a:lnTo>
                      <a:pt x="187" y="304"/>
                    </a:lnTo>
                    <a:lnTo>
                      <a:pt x="187" y="306"/>
                    </a:lnTo>
                    <a:lnTo>
                      <a:pt x="187" y="307"/>
                    </a:lnTo>
                    <a:lnTo>
                      <a:pt x="189" y="309"/>
                    </a:lnTo>
                    <a:lnTo>
                      <a:pt x="189" y="311"/>
                    </a:lnTo>
                    <a:lnTo>
                      <a:pt x="189" y="312"/>
                    </a:lnTo>
                    <a:lnTo>
                      <a:pt x="189" y="313"/>
                    </a:lnTo>
                    <a:lnTo>
                      <a:pt x="190" y="316"/>
                    </a:lnTo>
                    <a:lnTo>
                      <a:pt x="190" y="317"/>
                    </a:lnTo>
                    <a:lnTo>
                      <a:pt x="190" y="318"/>
                    </a:lnTo>
                    <a:lnTo>
                      <a:pt x="190" y="319"/>
                    </a:lnTo>
                    <a:lnTo>
                      <a:pt x="190" y="322"/>
                    </a:lnTo>
                    <a:lnTo>
                      <a:pt x="190" y="323"/>
                    </a:lnTo>
                    <a:lnTo>
                      <a:pt x="190" y="325"/>
                    </a:lnTo>
                    <a:lnTo>
                      <a:pt x="190" y="328"/>
                    </a:lnTo>
                    <a:lnTo>
                      <a:pt x="190" y="329"/>
                    </a:lnTo>
                    <a:lnTo>
                      <a:pt x="190" y="331"/>
                    </a:lnTo>
                    <a:lnTo>
                      <a:pt x="190" y="332"/>
                    </a:lnTo>
                    <a:lnTo>
                      <a:pt x="190" y="334"/>
                    </a:lnTo>
                    <a:lnTo>
                      <a:pt x="190" y="336"/>
                    </a:lnTo>
                    <a:lnTo>
                      <a:pt x="190" y="337"/>
                    </a:lnTo>
                    <a:lnTo>
                      <a:pt x="190" y="339"/>
                    </a:lnTo>
                    <a:lnTo>
                      <a:pt x="190" y="341"/>
                    </a:lnTo>
                    <a:lnTo>
                      <a:pt x="190" y="342"/>
                    </a:lnTo>
                    <a:lnTo>
                      <a:pt x="190" y="344"/>
                    </a:lnTo>
                    <a:lnTo>
                      <a:pt x="190" y="347"/>
                    </a:lnTo>
                    <a:lnTo>
                      <a:pt x="190" y="348"/>
                    </a:lnTo>
                    <a:lnTo>
                      <a:pt x="190" y="350"/>
                    </a:lnTo>
                    <a:lnTo>
                      <a:pt x="189" y="351"/>
                    </a:lnTo>
                    <a:lnTo>
                      <a:pt x="189" y="353"/>
                    </a:lnTo>
                    <a:lnTo>
                      <a:pt x="189" y="355"/>
                    </a:lnTo>
                    <a:lnTo>
                      <a:pt x="187" y="356"/>
                    </a:lnTo>
                    <a:lnTo>
                      <a:pt x="187" y="358"/>
                    </a:lnTo>
                    <a:lnTo>
                      <a:pt x="186" y="360"/>
                    </a:lnTo>
                    <a:lnTo>
                      <a:pt x="185" y="362"/>
                    </a:lnTo>
                    <a:lnTo>
                      <a:pt x="184" y="363"/>
                    </a:lnTo>
                    <a:lnTo>
                      <a:pt x="184" y="364"/>
                    </a:lnTo>
                    <a:lnTo>
                      <a:pt x="183" y="364"/>
                    </a:lnTo>
                    <a:lnTo>
                      <a:pt x="183" y="367"/>
                    </a:lnTo>
                    <a:lnTo>
                      <a:pt x="181" y="368"/>
                    </a:lnTo>
                    <a:lnTo>
                      <a:pt x="181" y="369"/>
                    </a:lnTo>
                    <a:lnTo>
                      <a:pt x="180" y="370"/>
                    </a:lnTo>
                    <a:lnTo>
                      <a:pt x="179" y="372"/>
                    </a:lnTo>
                    <a:lnTo>
                      <a:pt x="179" y="373"/>
                    </a:lnTo>
                    <a:lnTo>
                      <a:pt x="178" y="374"/>
                    </a:lnTo>
                    <a:lnTo>
                      <a:pt x="177" y="375"/>
                    </a:lnTo>
                    <a:lnTo>
                      <a:pt x="177" y="377"/>
                    </a:lnTo>
                    <a:lnTo>
                      <a:pt x="174" y="379"/>
                    </a:lnTo>
                    <a:lnTo>
                      <a:pt x="174" y="380"/>
                    </a:lnTo>
                    <a:lnTo>
                      <a:pt x="173" y="382"/>
                    </a:lnTo>
                    <a:lnTo>
                      <a:pt x="173" y="383"/>
                    </a:lnTo>
                    <a:lnTo>
                      <a:pt x="172" y="385"/>
                    </a:lnTo>
                    <a:lnTo>
                      <a:pt x="169" y="387"/>
                    </a:lnTo>
                    <a:lnTo>
                      <a:pt x="168" y="388"/>
                    </a:lnTo>
                    <a:lnTo>
                      <a:pt x="168" y="389"/>
                    </a:lnTo>
                    <a:lnTo>
                      <a:pt x="167" y="392"/>
                    </a:lnTo>
                    <a:lnTo>
                      <a:pt x="167" y="393"/>
                    </a:lnTo>
                    <a:lnTo>
                      <a:pt x="165" y="394"/>
                    </a:lnTo>
                    <a:lnTo>
                      <a:pt x="165" y="396"/>
                    </a:lnTo>
                    <a:lnTo>
                      <a:pt x="164" y="398"/>
                    </a:lnTo>
                    <a:lnTo>
                      <a:pt x="162" y="400"/>
                    </a:lnTo>
                    <a:lnTo>
                      <a:pt x="161" y="401"/>
                    </a:lnTo>
                    <a:lnTo>
                      <a:pt x="160" y="402"/>
                    </a:lnTo>
                    <a:lnTo>
                      <a:pt x="160" y="404"/>
                    </a:lnTo>
                    <a:lnTo>
                      <a:pt x="159" y="406"/>
                    </a:lnTo>
                    <a:lnTo>
                      <a:pt x="158" y="406"/>
                    </a:lnTo>
                    <a:lnTo>
                      <a:pt x="158" y="408"/>
                    </a:lnTo>
                    <a:lnTo>
                      <a:pt x="155" y="410"/>
                    </a:lnTo>
                    <a:lnTo>
                      <a:pt x="155" y="411"/>
                    </a:lnTo>
                    <a:lnTo>
                      <a:pt x="154" y="412"/>
                    </a:lnTo>
                    <a:lnTo>
                      <a:pt x="154" y="414"/>
                    </a:lnTo>
                    <a:lnTo>
                      <a:pt x="153" y="415"/>
                    </a:lnTo>
                    <a:lnTo>
                      <a:pt x="152" y="417"/>
                    </a:lnTo>
                    <a:lnTo>
                      <a:pt x="150" y="418"/>
                    </a:lnTo>
                    <a:lnTo>
                      <a:pt x="150" y="419"/>
                    </a:lnTo>
                    <a:lnTo>
                      <a:pt x="149" y="420"/>
                    </a:lnTo>
                    <a:lnTo>
                      <a:pt x="148" y="423"/>
                    </a:lnTo>
                    <a:lnTo>
                      <a:pt x="147" y="425"/>
                    </a:lnTo>
                    <a:lnTo>
                      <a:pt x="146" y="426"/>
                    </a:lnTo>
                    <a:lnTo>
                      <a:pt x="144" y="427"/>
                    </a:lnTo>
                    <a:lnTo>
                      <a:pt x="144" y="429"/>
                    </a:lnTo>
                    <a:lnTo>
                      <a:pt x="150" y="506"/>
                    </a:lnTo>
                    <a:lnTo>
                      <a:pt x="152" y="506"/>
                    </a:lnTo>
                    <a:lnTo>
                      <a:pt x="153" y="508"/>
                    </a:lnTo>
                    <a:lnTo>
                      <a:pt x="154" y="508"/>
                    </a:lnTo>
                    <a:lnTo>
                      <a:pt x="156" y="509"/>
                    </a:lnTo>
                    <a:lnTo>
                      <a:pt x="158" y="510"/>
                    </a:lnTo>
                    <a:lnTo>
                      <a:pt x="160" y="512"/>
                    </a:lnTo>
                    <a:lnTo>
                      <a:pt x="160" y="513"/>
                    </a:lnTo>
                    <a:lnTo>
                      <a:pt x="162" y="513"/>
                    </a:lnTo>
                    <a:lnTo>
                      <a:pt x="164" y="514"/>
                    </a:lnTo>
                    <a:lnTo>
                      <a:pt x="165" y="514"/>
                    </a:lnTo>
                    <a:lnTo>
                      <a:pt x="167" y="516"/>
                    </a:lnTo>
                    <a:lnTo>
                      <a:pt x="168" y="516"/>
                    </a:lnTo>
                    <a:lnTo>
                      <a:pt x="168" y="518"/>
                    </a:lnTo>
                    <a:lnTo>
                      <a:pt x="169" y="518"/>
                    </a:lnTo>
                    <a:lnTo>
                      <a:pt x="172" y="519"/>
                    </a:lnTo>
                    <a:lnTo>
                      <a:pt x="173" y="520"/>
                    </a:lnTo>
                    <a:lnTo>
                      <a:pt x="174" y="521"/>
                    </a:lnTo>
                    <a:lnTo>
                      <a:pt x="177" y="522"/>
                    </a:lnTo>
                    <a:lnTo>
                      <a:pt x="178" y="522"/>
                    </a:lnTo>
                    <a:lnTo>
                      <a:pt x="179" y="523"/>
                    </a:lnTo>
                    <a:lnTo>
                      <a:pt x="180" y="525"/>
                    </a:lnTo>
                    <a:lnTo>
                      <a:pt x="181" y="526"/>
                    </a:lnTo>
                    <a:lnTo>
                      <a:pt x="183" y="527"/>
                    </a:lnTo>
                    <a:lnTo>
                      <a:pt x="184" y="528"/>
                    </a:lnTo>
                    <a:lnTo>
                      <a:pt x="186" y="529"/>
                    </a:lnTo>
                    <a:lnTo>
                      <a:pt x="187" y="531"/>
                    </a:lnTo>
                    <a:lnTo>
                      <a:pt x="189" y="531"/>
                    </a:lnTo>
                    <a:lnTo>
                      <a:pt x="190" y="532"/>
                    </a:lnTo>
                    <a:lnTo>
                      <a:pt x="191" y="533"/>
                    </a:lnTo>
                    <a:lnTo>
                      <a:pt x="192" y="533"/>
                    </a:lnTo>
                    <a:lnTo>
                      <a:pt x="193" y="535"/>
                    </a:lnTo>
                    <a:lnTo>
                      <a:pt x="195" y="535"/>
                    </a:lnTo>
                    <a:lnTo>
                      <a:pt x="196" y="537"/>
                    </a:lnTo>
                    <a:lnTo>
                      <a:pt x="197" y="538"/>
                    </a:lnTo>
                    <a:lnTo>
                      <a:pt x="198" y="539"/>
                    </a:lnTo>
                    <a:lnTo>
                      <a:pt x="200" y="540"/>
                    </a:lnTo>
                    <a:lnTo>
                      <a:pt x="202" y="541"/>
                    </a:lnTo>
                    <a:lnTo>
                      <a:pt x="203" y="542"/>
                    </a:lnTo>
                    <a:lnTo>
                      <a:pt x="205" y="545"/>
                    </a:lnTo>
                    <a:lnTo>
                      <a:pt x="206" y="546"/>
                    </a:lnTo>
                    <a:lnTo>
                      <a:pt x="209" y="547"/>
                    </a:lnTo>
                    <a:lnTo>
                      <a:pt x="209" y="550"/>
                    </a:lnTo>
                    <a:lnTo>
                      <a:pt x="210" y="551"/>
                    </a:lnTo>
                    <a:lnTo>
                      <a:pt x="210" y="552"/>
                    </a:lnTo>
                    <a:lnTo>
                      <a:pt x="211" y="553"/>
                    </a:lnTo>
                    <a:lnTo>
                      <a:pt x="211" y="554"/>
                    </a:lnTo>
                    <a:lnTo>
                      <a:pt x="211" y="556"/>
                    </a:lnTo>
                    <a:lnTo>
                      <a:pt x="211" y="557"/>
                    </a:lnTo>
                    <a:lnTo>
                      <a:pt x="211" y="559"/>
                    </a:lnTo>
                    <a:lnTo>
                      <a:pt x="211" y="560"/>
                    </a:lnTo>
                    <a:lnTo>
                      <a:pt x="211" y="561"/>
                    </a:lnTo>
                    <a:lnTo>
                      <a:pt x="211" y="564"/>
                    </a:lnTo>
                    <a:lnTo>
                      <a:pt x="211" y="565"/>
                    </a:lnTo>
                    <a:lnTo>
                      <a:pt x="211" y="567"/>
                    </a:lnTo>
                    <a:lnTo>
                      <a:pt x="211" y="569"/>
                    </a:lnTo>
                    <a:lnTo>
                      <a:pt x="211" y="571"/>
                    </a:lnTo>
                    <a:lnTo>
                      <a:pt x="211" y="573"/>
                    </a:lnTo>
                    <a:lnTo>
                      <a:pt x="211" y="575"/>
                    </a:lnTo>
                    <a:lnTo>
                      <a:pt x="211" y="577"/>
                    </a:lnTo>
                    <a:lnTo>
                      <a:pt x="211" y="578"/>
                    </a:lnTo>
                    <a:lnTo>
                      <a:pt x="211" y="580"/>
                    </a:lnTo>
                    <a:lnTo>
                      <a:pt x="210" y="583"/>
                    </a:lnTo>
                    <a:lnTo>
                      <a:pt x="210" y="584"/>
                    </a:lnTo>
                    <a:lnTo>
                      <a:pt x="210" y="586"/>
                    </a:lnTo>
                    <a:lnTo>
                      <a:pt x="210" y="589"/>
                    </a:lnTo>
                    <a:lnTo>
                      <a:pt x="210" y="590"/>
                    </a:lnTo>
                    <a:lnTo>
                      <a:pt x="210" y="592"/>
                    </a:lnTo>
                    <a:lnTo>
                      <a:pt x="210" y="594"/>
                    </a:lnTo>
                    <a:lnTo>
                      <a:pt x="210" y="595"/>
                    </a:lnTo>
                    <a:lnTo>
                      <a:pt x="210" y="596"/>
                    </a:lnTo>
                    <a:lnTo>
                      <a:pt x="210" y="597"/>
                    </a:lnTo>
                    <a:lnTo>
                      <a:pt x="210" y="598"/>
                    </a:lnTo>
                    <a:lnTo>
                      <a:pt x="210" y="601"/>
                    </a:lnTo>
                    <a:lnTo>
                      <a:pt x="210" y="602"/>
                    </a:lnTo>
                    <a:lnTo>
                      <a:pt x="210" y="603"/>
                    </a:lnTo>
                    <a:lnTo>
                      <a:pt x="209" y="604"/>
                    </a:lnTo>
                    <a:lnTo>
                      <a:pt x="208" y="605"/>
                    </a:lnTo>
                    <a:lnTo>
                      <a:pt x="206" y="605"/>
                    </a:lnTo>
                    <a:lnTo>
                      <a:pt x="205" y="607"/>
                    </a:lnTo>
                    <a:lnTo>
                      <a:pt x="204" y="607"/>
                    </a:lnTo>
                    <a:lnTo>
                      <a:pt x="202" y="608"/>
                    </a:lnTo>
                    <a:lnTo>
                      <a:pt x="200" y="608"/>
                    </a:lnTo>
                    <a:lnTo>
                      <a:pt x="198" y="608"/>
                    </a:lnTo>
                    <a:lnTo>
                      <a:pt x="196" y="609"/>
                    </a:lnTo>
                    <a:lnTo>
                      <a:pt x="195" y="610"/>
                    </a:lnTo>
                    <a:lnTo>
                      <a:pt x="192" y="610"/>
                    </a:lnTo>
                    <a:lnTo>
                      <a:pt x="190" y="611"/>
                    </a:lnTo>
                    <a:lnTo>
                      <a:pt x="187" y="613"/>
                    </a:lnTo>
                    <a:lnTo>
                      <a:pt x="186" y="613"/>
                    </a:lnTo>
                    <a:lnTo>
                      <a:pt x="185" y="613"/>
                    </a:lnTo>
                    <a:lnTo>
                      <a:pt x="184" y="613"/>
                    </a:lnTo>
                    <a:lnTo>
                      <a:pt x="183" y="614"/>
                    </a:lnTo>
                    <a:lnTo>
                      <a:pt x="181" y="614"/>
                    </a:lnTo>
                    <a:lnTo>
                      <a:pt x="179" y="615"/>
                    </a:lnTo>
                    <a:lnTo>
                      <a:pt x="178" y="615"/>
                    </a:lnTo>
                    <a:lnTo>
                      <a:pt x="174" y="616"/>
                    </a:lnTo>
                    <a:lnTo>
                      <a:pt x="173" y="616"/>
                    </a:lnTo>
                    <a:lnTo>
                      <a:pt x="172" y="617"/>
                    </a:lnTo>
                    <a:lnTo>
                      <a:pt x="168" y="618"/>
                    </a:lnTo>
                    <a:lnTo>
                      <a:pt x="167" y="620"/>
                    </a:lnTo>
                    <a:lnTo>
                      <a:pt x="165" y="621"/>
                    </a:lnTo>
                    <a:lnTo>
                      <a:pt x="164" y="621"/>
                    </a:lnTo>
                    <a:lnTo>
                      <a:pt x="164" y="622"/>
                    </a:lnTo>
                    <a:lnTo>
                      <a:pt x="162" y="623"/>
                    </a:lnTo>
                    <a:lnTo>
                      <a:pt x="161" y="624"/>
                    </a:lnTo>
                    <a:lnTo>
                      <a:pt x="160" y="626"/>
                    </a:lnTo>
                    <a:lnTo>
                      <a:pt x="160" y="627"/>
                    </a:lnTo>
                    <a:lnTo>
                      <a:pt x="160" y="629"/>
                    </a:lnTo>
                    <a:lnTo>
                      <a:pt x="160" y="630"/>
                    </a:lnTo>
                    <a:lnTo>
                      <a:pt x="160" y="633"/>
                    </a:lnTo>
                    <a:lnTo>
                      <a:pt x="160" y="634"/>
                    </a:lnTo>
                    <a:lnTo>
                      <a:pt x="159" y="635"/>
                    </a:lnTo>
                    <a:lnTo>
                      <a:pt x="159" y="636"/>
                    </a:lnTo>
                    <a:lnTo>
                      <a:pt x="159" y="637"/>
                    </a:lnTo>
                    <a:lnTo>
                      <a:pt x="159" y="639"/>
                    </a:lnTo>
                    <a:lnTo>
                      <a:pt x="159" y="641"/>
                    </a:lnTo>
                    <a:lnTo>
                      <a:pt x="159" y="642"/>
                    </a:lnTo>
                    <a:lnTo>
                      <a:pt x="159" y="643"/>
                    </a:lnTo>
                    <a:lnTo>
                      <a:pt x="159" y="646"/>
                    </a:lnTo>
                    <a:lnTo>
                      <a:pt x="159" y="647"/>
                    </a:lnTo>
                    <a:lnTo>
                      <a:pt x="159" y="648"/>
                    </a:lnTo>
                    <a:lnTo>
                      <a:pt x="159" y="649"/>
                    </a:lnTo>
                    <a:lnTo>
                      <a:pt x="159" y="652"/>
                    </a:lnTo>
                    <a:lnTo>
                      <a:pt x="159" y="653"/>
                    </a:lnTo>
                    <a:lnTo>
                      <a:pt x="159" y="654"/>
                    </a:lnTo>
                    <a:lnTo>
                      <a:pt x="159" y="656"/>
                    </a:lnTo>
                    <a:lnTo>
                      <a:pt x="160" y="658"/>
                    </a:lnTo>
                    <a:lnTo>
                      <a:pt x="160" y="659"/>
                    </a:lnTo>
                    <a:lnTo>
                      <a:pt x="160" y="661"/>
                    </a:lnTo>
                    <a:lnTo>
                      <a:pt x="160" y="662"/>
                    </a:lnTo>
                    <a:lnTo>
                      <a:pt x="160" y="665"/>
                    </a:lnTo>
                    <a:lnTo>
                      <a:pt x="160" y="666"/>
                    </a:lnTo>
                    <a:lnTo>
                      <a:pt x="160" y="668"/>
                    </a:lnTo>
                    <a:lnTo>
                      <a:pt x="160" y="671"/>
                    </a:lnTo>
                    <a:lnTo>
                      <a:pt x="160" y="672"/>
                    </a:lnTo>
                    <a:lnTo>
                      <a:pt x="160" y="673"/>
                    </a:lnTo>
                    <a:lnTo>
                      <a:pt x="160" y="675"/>
                    </a:lnTo>
                    <a:lnTo>
                      <a:pt x="160" y="677"/>
                    </a:lnTo>
                    <a:lnTo>
                      <a:pt x="160" y="679"/>
                    </a:lnTo>
                    <a:lnTo>
                      <a:pt x="160" y="680"/>
                    </a:lnTo>
                    <a:lnTo>
                      <a:pt x="160" y="681"/>
                    </a:lnTo>
                    <a:lnTo>
                      <a:pt x="160" y="684"/>
                    </a:lnTo>
                    <a:lnTo>
                      <a:pt x="160" y="686"/>
                    </a:lnTo>
                    <a:lnTo>
                      <a:pt x="160" y="687"/>
                    </a:lnTo>
                    <a:lnTo>
                      <a:pt x="160" y="689"/>
                    </a:lnTo>
                    <a:lnTo>
                      <a:pt x="161" y="690"/>
                    </a:lnTo>
                    <a:lnTo>
                      <a:pt x="161" y="692"/>
                    </a:lnTo>
                    <a:lnTo>
                      <a:pt x="161" y="693"/>
                    </a:lnTo>
                    <a:lnTo>
                      <a:pt x="161" y="694"/>
                    </a:lnTo>
                    <a:lnTo>
                      <a:pt x="161" y="696"/>
                    </a:lnTo>
                    <a:lnTo>
                      <a:pt x="162" y="698"/>
                    </a:lnTo>
                    <a:lnTo>
                      <a:pt x="162" y="699"/>
                    </a:lnTo>
                    <a:lnTo>
                      <a:pt x="162" y="700"/>
                    </a:lnTo>
                    <a:lnTo>
                      <a:pt x="162" y="702"/>
                    </a:lnTo>
                    <a:lnTo>
                      <a:pt x="162" y="704"/>
                    </a:lnTo>
                    <a:lnTo>
                      <a:pt x="162" y="705"/>
                    </a:lnTo>
                    <a:lnTo>
                      <a:pt x="162" y="706"/>
                    </a:lnTo>
                    <a:lnTo>
                      <a:pt x="162" y="707"/>
                    </a:lnTo>
                    <a:lnTo>
                      <a:pt x="162" y="710"/>
                    </a:lnTo>
                    <a:lnTo>
                      <a:pt x="162" y="711"/>
                    </a:lnTo>
                    <a:lnTo>
                      <a:pt x="162" y="712"/>
                    </a:lnTo>
                    <a:lnTo>
                      <a:pt x="164" y="713"/>
                    </a:lnTo>
                    <a:lnTo>
                      <a:pt x="164" y="715"/>
                    </a:lnTo>
                    <a:lnTo>
                      <a:pt x="164" y="716"/>
                    </a:lnTo>
                    <a:lnTo>
                      <a:pt x="165" y="717"/>
                    </a:lnTo>
                    <a:lnTo>
                      <a:pt x="165" y="718"/>
                    </a:lnTo>
                    <a:lnTo>
                      <a:pt x="166" y="718"/>
                    </a:lnTo>
                    <a:lnTo>
                      <a:pt x="167" y="719"/>
                    </a:lnTo>
                    <a:lnTo>
                      <a:pt x="168" y="722"/>
                    </a:lnTo>
                    <a:lnTo>
                      <a:pt x="169" y="723"/>
                    </a:lnTo>
                    <a:lnTo>
                      <a:pt x="172" y="724"/>
                    </a:lnTo>
                    <a:lnTo>
                      <a:pt x="173" y="724"/>
                    </a:lnTo>
                    <a:lnTo>
                      <a:pt x="174" y="726"/>
                    </a:lnTo>
                    <a:lnTo>
                      <a:pt x="177" y="728"/>
                    </a:lnTo>
                    <a:lnTo>
                      <a:pt x="179" y="729"/>
                    </a:lnTo>
                    <a:lnTo>
                      <a:pt x="180" y="731"/>
                    </a:lnTo>
                    <a:lnTo>
                      <a:pt x="183" y="732"/>
                    </a:lnTo>
                    <a:lnTo>
                      <a:pt x="184" y="734"/>
                    </a:lnTo>
                    <a:lnTo>
                      <a:pt x="186" y="735"/>
                    </a:lnTo>
                    <a:lnTo>
                      <a:pt x="187" y="736"/>
                    </a:lnTo>
                    <a:lnTo>
                      <a:pt x="190" y="737"/>
                    </a:lnTo>
                    <a:lnTo>
                      <a:pt x="191" y="738"/>
                    </a:lnTo>
                    <a:lnTo>
                      <a:pt x="192" y="741"/>
                    </a:lnTo>
                    <a:lnTo>
                      <a:pt x="195" y="741"/>
                    </a:lnTo>
                    <a:lnTo>
                      <a:pt x="196" y="742"/>
                    </a:lnTo>
                    <a:lnTo>
                      <a:pt x="197" y="743"/>
                    </a:lnTo>
                    <a:lnTo>
                      <a:pt x="199" y="744"/>
                    </a:lnTo>
                    <a:lnTo>
                      <a:pt x="200" y="745"/>
                    </a:lnTo>
                    <a:lnTo>
                      <a:pt x="202" y="747"/>
                    </a:lnTo>
                    <a:lnTo>
                      <a:pt x="202" y="748"/>
                    </a:lnTo>
                    <a:lnTo>
                      <a:pt x="204" y="750"/>
                    </a:lnTo>
                    <a:lnTo>
                      <a:pt x="204" y="751"/>
                    </a:lnTo>
                    <a:lnTo>
                      <a:pt x="203" y="754"/>
                    </a:lnTo>
                    <a:lnTo>
                      <a:pt x="203" y="755"/>
                    </a:lnTo>
                    <a:lnTo>
                      <a:pt x="203" y="756"/>
                    </a:lnTo>
                    <a:lnTo>
                      <a:pt x="202" y="757"/>
                    </a:lnTo>
                    <a:lnTo>
                      <a:pt x="202" y="760"/>
                    </a:lnTo>
                    <a:lnTo>
                      <a:pt x="202" y="761"/>
                    </a:lnTo>
                    <a:lnTo>
                      <a:pt x="202" y="762"/>
                    </a:lnTo>
                    <a:lnTo>
                      <a:pt x="202" y="763"/>
                    </a:lnTo>
                    <a:lnTo>
                      <a:pt x="202" y="764"/>
                    </a:lnTo>
                    <a:lnTo>
                      <a:pt x="200" y="766"/>
                    </a:lnTo>
                    <a:lnTo>
                      <a:pt x="200" y="767"/>
                    </a:lnTo>
                    <a:lnTo>
                      <a:pt x="200" y="768"/>
                    </a:lnTo>
                    <a:lnTo>
                      <a:pt x="200" y="769"/>
                    </a:lnTo>
                    <a:lnTo>
                      <a:pt x="200" y="770"/>
                    </a:lnTo>
                    <a:lnTo>
                      <a:pt x="200" y="772"/>
                    </a:lnTo>
                    <a:lnTo>
                      <a:pt x="199" y="773"/>
                    </a:lnTo>
                    <a:lnTo>
                      <a:pt x="199" y="775"/>
                    </a:lnTo>
                    <a:lnTo>
                      <a:pt x="198" y="775"/>
                    </a:lnTo>
                    <a:lnTo>
                      <a:pt x="198" y="778"/>
                    </a:lnTo>
                    <a:lnTo>
                      <a:pt x="198" y="779"/>
                    </a:lnTo>
                    <a:lnTo>
                      <a:pt x="197" y="780"/>
                    </a:lnTo>
                    <a:lnTo>
                      <a:pt x="197" y="781"/>
                    </a:lnTo>
                    <a:lnTo>
                      <a:pt x="197" y="783"/>
                    </a:lnTo>
                    <a:lnTo>
                      <a:pt x="197" y="785"/>
                    </a:lnTo>
                    <a:lnTo>
                      <a:pt x="197" y="787"/>
                    </a:lnTo>
                    <a:lnTo>
                      <a:pt x="197" y="788"/>
                    </a:lnTo>
                    <a:lnTo>
                      <a:pt x="196" y="789"/>
                    </a:lnTo>
                    <a:lnTo>
                      <a:pt x="196" y="792"/>
                    </a:lnTo>
                    <a:lnTo>
                      <a:pt x="196" y="793"/>
                    </a:lnTo>
                    <a:lnTo>
                      <a:pt x="196" y="794"/>
                    </a:lnTo>
                    <a:lnTo>
                      <a:pt x="195" y="795"/>
                    </a:lnTo>
                    <a:lnTo>
                      <a:pt x="195" y="797"/>
                    </a:lnTo>
                    <a:lnTo>
                      <a:pt x="195" y="798"/>
                    </a:lnTo>
                    <a:lnTo>
                      <a:pt x="195" y="799"/>
                    </a:lnTo>
                    <a:lnTo>
                      <a:pt x="195" y="801"/>
                    </a:lnTo>
                    <a:lnTo>
                      <a:pt x="195" y="802"/>
                    </a:lnTo>
                    <a:lnTo>
                      <a:pt x="195" y="805"/>
                    </a:lnTo>
                    <a:lnTo>
                      <a:pt x="193" y="805"/>
                    </a:lnTo>
                    <a:lnTo>
                      <a:pt x="193" y="806"/>
                    </a:lnTo>
                    <a:lnTo>
                      <a:pt x="192" y="807"/>
                    </a:lnTo>
                    <a:lnTo>
                      <a:pt x="192" y="810"/>
                    </a:lnTo>
                    <a:lnTo>
                      <a:pt x="192" y="812"/>
                    </a:lnTo>
                    <a:lnTo>
                      <a:pt x="192" y="813"/>
                    </a:lnTo>
                    <a:lnTo>
                      <a:pt x="192" y="816"/>
                    </a:lnTo>
                    <a:lnTo>
                      <a:pt x="78" y="843"/>
                    </a:lnTo>
                    <a:lnTo>
                      <a:pt x="78" y="842"/>
                    </a:lnTo>
                    <a:lnTo>
                      <a:pt x="78" y="840"/>
                    </a:lnTo>
                    <a:lnTo>
                      <a:pt x="78" y="838"/>
                    </a:lnTo>
                    <a:lnTo>
                      <a:pt x="78" y="836"/>
                    </a:lnTo>
                    <a:lnTo>
                      <a:pt x="76" y="835"/>
                    </a:lnTo>
                    <a:lnTo>
                      <a:pt x="76" y="832"/>
                    </a:lnTo>
                    <a:lnTo>
                      <a:pt x="76" y="830"/>
                    </a:lnTo>
                    <a:lnTo>
                      <a:pt x="76" y="826"/>
                    </a:lnTo>
                    <a:lnTo>
                      <a:pt x="75" y="824"/>
                    </a:lnTo>
                    <a:lnTo>
                      <a:pt x="75" y="820"/>
                    </a:lnTo>
                    <a:lnTo>
                      <a:pt x="75" y="817"/>
                    </a:lnTo>
                    <a:lnTo>
                      <a:pt x="75" y="813"/>
                    </a:lnTo>
                    <a:lnTo>
                      <a:pt x="75" y="808"/>
                    </a:lnTo>
                    <a:lnTo>
                      <a:pt x="75" y="805"/>
                    </a:lnTo>
                    <a:lnTo>
                      <a:pt x="74" y="799"/>
                    </a:lnTo>
                    <a:lnTo>
                      <a:pt x="74" y="794"/>
                    </a:lnTo>
                    <a:lnTo>
                      <a:pt x="74" y="789"/>
                    </a:lnTo>
                    <a:lnTo>
                      <a:pt x="74" y="785"/>
                    </a:lnTo>
                    <a:lnTo>
                      <a:pt x="73" y="779"/>
                    </a:lnTo>
                    <a:lnTo>
                      <a:pt x="73" y="774"/>
                    </a:lnTo>
                    <a:lnTo>
                      <a:pt x="73" y="768"/>
                    </a:lnTo>
                    <a:lnTo>
                      <a:pt x="72" y="763"/>
                    </a:lnTo>
                    <a:lnTo>
                      <a:pt x="72" y="756"/>
                    </a:lnTo>
                    <a:lnTo>
                      <a:pt x="70" y="750"/>
                    </a:lnTo>
                    <a:lnTo>
                      <a:pt x="70" y="743"/>
                    </a:lnTo>
                    <a:lnTo>
                      <a:pt x="70" y="737"/>
                    </a:lnTo>
                    <a:lnTo>
                      <a:pt x="69" y="731"/>
                    </a:lnTo>
                    <a:lnTo>
                      <a:pt x="69" y="724"/>
                    </a:lnTo>
                    <a:lnTo>
                      <a:pt x="69" y="718"/>
                    </a:lnTo>
                    <a:lnTo>
                      <a:pt x="69" y="712"/>
                    </a:lnTo>
                    <a:lnTo>
                      <a:pt x="68" y="705"/>
                    </a:lnTo>
                    <a:lnTo>
                      <a:pt x="67" y="698"/>
                    </a:lnTo>
                    <a:lnTo>
                      <a:pt x="67" y="691"/>
                    </a:lnTo>
                    <a:lnTo>
                      <a:pt x="67" y="684"/>
                    </a:lnTo>
                    <a:lnTo>
                      <a:pt x="66" y="677"/>
                    </a:lnTo>
                    <a:lnTo>
                      <a:pt x="66" y="671"/>
                    </a:lnTo>
                    <a:lnTo>
                      <a:pt x="66" y="662"/>
                    </a:lnTo>
                    <a:lnTo>
                      <a:pt x="66" y="656"/>
                    </a:lnTo>
                    <a:lnTo>
                      <a:pt x="65" y="649"/>
                    </a:lnTo>
                    <a:lnTo>
                      <a:pt x="65" y="642"/>
                    </a:lnTo>
                    <a:lnTo>
                      <a:pt x="65" y="634"/>
                    </a:lnTo>
                    <a:lnTo>
                      <a:pt x="63" y="627"/>
                    </a:lnTo>
                    <a:lnTo>
                      <a:pt x="62" y="621"/>
                    </a:lnTo>
                    <a:lnTo>
                      <a:pt x="62" y="614"/>
                    </a:lnTo>
                    <a:lnTo>
                      <a:pt x="62" y="607"/>
                    </a:lnTo>
                    <a:lnTo>
                      <a:pt x="62" y="601"/>
                    </a:lnTo>
                    <a:lnTo>
                      <a:pt x="61" y="594"/>
                    </a:lnTo>
                    <a:lnTo>
                      <a:pt x="61" y="586"/>
                    </a:lnTo>
                    <a:lnTo>
                      <a:pt x="61" y="579"/>
                    </a:lnTo>
                    <a:lnTo>
                      <a:pt x="60" y="573"/>
                    </a:lnTo>
                    <a:lnTo>
                      <a:pt x="60" y="566"/>
                    </a:lnTo>
                    <a:lnTo>
                      <a:pt x="60" y="560"/>
                    </a:lnTo>
                    <a:lnTo>
                      <a:pt x="60" y="554"/>
                    </a:lnTo>
                    <a:lnTo>
                      <a:pt x="60" y="548"/>
                    </a:lnTo>
                    <a:lnTo>
                      <a:pt x="59" y="542"/>
                    </a:lnTo>
                    <a:lnTo>
                      <a:pt x="59" y="537"/>
                    </a:lnTo>
                    <a:lnTo>
                      <a:pt x="57" y="532"/>
                    </a:lnTo>
                    <a:lnTo>
                      <a:pt x="57" y="526"/>
                    </a:lnTo>
                    <a:lnTo>
                      <a:pt x="57" y="520"/>
                    </a:lnTo>
                    <a:lnTo>
                      <a:pt x="57" y="515"/>
                    </a:lnTo>
                    <a:lnTo>
                      <a:pt x="57" y="510"/>
                    </a:lnTo>
                    <a:lnTo>
                      <a:pt x="57" y="506"/>
                    </a:lnTo>
                    <a:lnTo>
                      <a:pt x="56" y="501"/>
                    </a:lnTo>
                    <a:lnTo>
                      <a:pt x="56" y="496"/>
                    </a:lnTo>
                    <a:lnTo>
                      <a:pt x="55" y="491"/>
                    </a:lnTo>
                    <a:lnTo>
                      <a:pt x="55" y="487"/>
                    </a:lnTo>
                    <a:lnTo>
                      <a:pt x="55" y="483"/>
                    </a:lnTo>
                    <a:lnTo>
                      <a:pt x="55" y="480"/>
                    </a:lnTo>
                    <a:lnTo>
                      <a:pt x="54" y="475"/>
                    </a:lnTo>
                    <a:lnTo>
                      <a:pt x="54" y="471"/>
                    </a:lnTo>
                    <a:lnTo>
                      <a:pt x="53" y="465"/>
                    </a:lnTo>
                    <a:lnTo>
                      <a:pt x="53" y="462"/>
                    </a:lnTo>
                    <a:lnTo>
                      <a:pt x="53" y="457"/>
                    </a:lnTo>
                    <a:lnTo>
                      <a:pt x="53" y="453"/>
                    </a:lnTo>
                    <a:lnTo>
                      <a:pt x="53" y="449"/>
                    </a:lnTo>
                    <a:lnTo>
                      <a:pt x="51" y="445"/>
                    </a:lnTo>
                    <a:lnTo>
                      <a:pt x="51" y="442"/>
                    </a:lnTo>
                    <a:lnTo>
                      <a:pt x="51" y="437"/>
                    </a:lnTo>
                    <a:lnTo>
                      <a:pt x="51" y="433"/>
                    </a:lnTo>
                    <a:lnTo>
                      <a:pt x="51" y="429"/>
                    </a:lnTo>
                    <a:lnTo>
                      <a:pt x="50" y="425"/>
                    </a:lnTo>
                    <a:lnTo>
                      <a:pt x="50" y="421"/>
                    </a:lnTo>
                    <a:lnTo>
                      <a:pt x="50" y="418"/>
                    </a:lnTo>
                    <a:lnTo>
                      <a:pt x="50" y="414"/>
                    </a:lnTo>
                    <a:lnTo>
                      <a:pt x="49" y="410"/>
                    </a:lnTo>
                    <a:lnTo>
                      <a:pt x="49" y="406"/>
                    </a:lnTo>
                    <a:lnTo>
                      <a:pt x="48" y="402"/>
                    </a:lnTo>
                    <a:lnTo>
                      <a:pt x="48" y="398"/>
                    </a:lnTo>
                    <a:lnTo>
                      <a:pt x="48" y="394"/>
                    </a:lnTo>
                    <a:lnTo>
                      <a:pt x="48" y="392"/>
                    </a:lnTo>
                    <a:lnTo>
                      <a:pt x="48" y="387"/>
                    </a:lnTo>
                    <a:lnTo>
                      <a:pt x="48" y="383"/>
                    </a:lnTo>
                    <a:lnTo>
                      <a:pt x="47" y="379"/>
                    </a:lnTo>
                    <a:lnTo>
                      <a:pt x="47" y="375"/>
                    </a:lnTo>
                    <a:lnTo>
                      <a:pt x="47" y="372"/>
                    </a:lnTo>
                    <a:lnTo>
                      <a:pt x="47" y="368"/>
                    </a:lnTo>
                    <a:lnTo>
                      <a:pt x="47" y="364"/>
                    </a:lnTo>
                    <a:lnTo>
                      <a:pt x="47" y="361"/>
                    </a:lnTo>
                    <a:lnTo>
                      <a:pt x="47" y="357"/>
                    </a:lnTo>
                    <a:lnTo>
                      <a:pt x="45" y="353"/>
                    </a:lnTo>
                    <a:lnTo>
                      <a:pt x="45" y="349"/>
                    </a:lnTo>
                    <a:lnTo>
                      <a:pt x="45" y="345"/>
                    </a:lnTo>
                    <a:lnTo>
                      <a:pt x="45" y="342"/>
                    </a:lnTo>
                    <a:lnTo>
                      <a:pt x="45" y="337"/>
                    </a:lnTo>
                    <a:lnTo>
                      <a:pt x="45" y="334"/>
                    </a:lnTo>
                    <a:lnTo>
                      <a:pt x="45" y="330"/>
                    </a:lnTo>
                    <a:lnTo>
                      <a:pt x="45" y="326"/>
                    </a:lnTo>
                    <a:lnTo>
                      <a:pt x="45" y="322"/>
                    </a:lnTo>
                    <a:lnTo>
                      <a:pt x="45" y="318"/>
                    </a:lnTo>
                    <a:lnTo>
                      <a:pt x="45" y="315"/>
                    </a:lnTo>
                    <a:lnTo>
                      <a:pt x="45" y="310"/>
                    </a:lnTo>
                    <a:lnTo>
                      <a:pt x="45" y="306"/>
                    </a:lnTo>
                    <a:lnTo>
                      <a:pt x="45" y="303"/>
                    </a:lnTo>
                    <a:lnTo>
                      <a:pt x="45" y="298"/>
                    </a:lnTo>
                    <a:lnTo>
                      <a:pt x="45" y="293"/>
                    </a:lnTo>
                    <a:lnTo>
                      <a:pt x="45" y="290"/>
                    </a:lnTo>
                    <a:lnTo>
                      <a:pt x="45" y="286"/>
                    </a:lnTo>
                    <a:lnTo>
                      <a:pt x="47" y="281"/>
                    </a:lnTo>
                    <a:lnTo>
                      <a:pt x="47" y="278"/>
                    </a:lnTo>
                    <a:lnTo>
                      <a:pt x="47" y="273"/>
                    </a:lnTo>
                    <a:lnTo>
                      <a:pt x="47" y="268"/>
                    </a:lnTo>
                    <a:lnTo>
                      <a:pt x="47" y="264"/>
                    </a:lnTo>
                    <a:lnTo>
                      <a:pt x="47" y="260"/>
                    </a:lnTo>
                    <a:lnTo>
                      <a:pt x="48" y="256"/>
                    </a:lnTo>
                    <a:lnTo>
                      <a:pt x="48" y="252"/>
                    </a:lnTo>
                    <a:lnTo>
                      <a:pt x="48" y="247"/>
                    </a:lnTo>
                    <a:lnTo>
                      <a:pt x="49" y="242"/>
                    </a:lnTo>
                    <a:lnTo>
                      <a:pt x="49" y="237"/>
                    </a:lnTo>
                    <a:lnTo>
                      <a:pt x="50" y="233"/>
                    </a:lnTo>
                    <a:lnTo>
                      <a:pt x="50" y="229"/>
                    </a:lnTo>
                    <a:lnTo>
                      <a:pt x="50" y="224"/>
                    </a:lnTo>
                    <a:lnTo>
                      <a:pt x="51" y="220"/>
                    </a:lnTo>
                    <a:lnTo>
                      <a:pt x="51" y="215"/>
                    </a:lnTo>
                    <a:lnTo>
                      <a:pt x="53" y="210"/>
                    </a:lnTo>
                    <a:lnTo>
                      <a:pt x="53" y="207"/>
                    </a:lnTo>
                    <a:lnTo>
                      <a:pt x="53" y="202"/>
                    </a:lnTo>
                    <a:lnTo>
                      <a:pt x="54" y="197"/>
                    </a:lnTo>
                    <a:lnTo>
                      <a:pt x="55" y="193"/>
                    </a:lnTo>
                    <a:lnTo>
                      <a:pt x="55" y="189"/>
                    </a:lnTo>
                    <a:lnTo>
                      <a:pt x="56" y="185"/>
                    </a:lnTo>
                    <a:lnTo>
                      <a:pt x="57" y="180"/>
                    </a:lnTo>
                    <a:lnTo>
                      <a:pt x="57" y="177"/>
                    </a:lnTo>
                    <a:lnTo>
                      <a:pt x="59" y="172"/>
                    </a:lnTo>
                    <a:lnTo>
                      <a:pt x="60" y="169"/>
                    </a:lnTo>
                    <a:lnTo>
                      <a:pt x="60" y="164"/>
                    </a:lnTo>
                    <a:lnTo>
                      <a:pt x="60" y="160"/>
                    </a:lnTo>
                    <a:lnTo>
                      <a:pt x="61" y="155"/>
                    </a:lnTo>
                    <a:lnTo>
                      <a:pt x="61" y="151"/>
                    </a:lnTo>
                    <a:lnTo>
                      <a:pt x="62" y="147"/>
                    </a:lnTo>
                    <a:lnTo>
                      <a:pt x="62" y="144"/>
                    </a:lnTo>
                    <a:lnTo>
                      <a:pt x="63" y="140"/>
                    </a:lnTo>
                    <a:lnTo>
                      <a:pt x="65" y="135"/>
                    </a:lnTo>
                    <a:lnTo>
                      <a:pt x="65" y="132"/>
                    </a:lnTo>
                    <a:lnTo>
                      <a:pt x="66" y="128"/>
                    </a:lnTo>
                    <a:lnTo>
                      <a:pt x="66" y="123"/>
                    </a:lnTo>
                    <a:lnTo>
                      <a:pt x="66" y="120"/>
                    </a:lnTo>
                    <a:lnTo>
                      <a:pt x="67" y="116"/>
                    </a:lnTo>
                    <a:lnTo>
                      <a:pt x="67" y="113"/>
                    </a:lnTo>
                    <a:lnTo>
                      <a:pt x="68" y="109"/>
                    </a:lnTo>
                    <a:lnTo>
                      <a:pt x="69" y="106"/>
                    </a:lnTo>
                    <a:lnTo>
                      <a:pt x="69" y="101"/>
                    </a:lnTo>
                    <a:lnTo>
                      <a:pt x="69" y="97"/>
                    </a:lnTo>
                    <a:lnTo>
                      <a:pt x="70" y="94"/>
                    </a:lnTo>
                    <a:lnTo>
                      <a:pt x="70" y="90"/>
                    </a:lnTo>
                    <a:lnTo>
                      <a:pt x="72" y="87"/>
                    </a:lnTo>
                    <a:lnTo>
                      <a:pt x="73" y="84"/>
                    </a:lnTo>
                    <a:lnTo>
                      <a:pt x="73" y="79"/>
                    </a:lnTo>
                    <a:lnTo>
                      <a:pt x="73" y="76"/>
                    </a:lnTo>
                    <a:lnTo>
                      <a:pt x="74" y="72"/>
                    </a:lnTo>
                    <a:lnTo>
                      <a:pt x="74" y="70"/>
                    </a:lnTo>
                    <a:lnTo>
                      <a:pt x="74" y="66"/>
                    </a:lnTo>
                    <a:lnTo>
                      <a:pt x="74" y="63"/>
                    </a:lnTo>
                    <a:lnTo>
                      <a:pt x="75" y="59"/>
                    </a:lnTo>
                    <a:lnTo>
                      <a:pt x="75" y="57"/>
                    </a:lnTo>
                    <a:lnTo>
                      <a:pt x="75" y="53"/>
                    </a:lnTo>
                    <a:lnTo>
                      <a:pt x="75" y="50"/>
                    </a:lnTo>
                    <a:lnTo>
                      <a:pt x="75" y="47"/>
                    </a:lnTo>
                    <a:lnTo>
                      <a:pt x="76" y="44"/>
                    </a:lnTo>
                    <a:lnTo>
                      <a:pt x="76" y="40"/>
                    </a:lnTo>
                    <a:lnTo>
                      <a:pt x="76" y="37"/>
                    </a:lnTo>
                    <a:lnTo>
                      <a:pt x="76" y="34"/>
                    </a:lnTo>
                    <a:lnTo>
                      <a:pt x="78" y="31"/>
                    </a:lnTo>
                    <a:lnTo>
                      <a:pt x="78" y="28"/>
                    </a:lnTo>
                    <a:lnTo>
                      <a:pt x="78" y="25"/>
                    </a:lnTo>
                    <a:lnTo>
                      <a:pt x="78" y="23"/>
                    </a:lnTo>
                    <a:lnTo>
                      <a:pt x="78" y="20"/>
                    </a:lnTo>
                    <a:lnTo>
                      <a:pt x="76" y="17"/>
                    </a:lnTo>
                    <a:lnTo>
                      <a:pt x="76" y="14"/>
                    </a:lnTo>
                    <a:lnTo>
                      <a:pt x="76" y="11"/>
                    </a:lnTo>
                    <a:lnTo>
                      <a:pt x="76" y="8"/>
                    </a:lnTo>
                    <a:lnTo>
                      <a:pt x="7" y="0"/>
                    </a:lnTo>
                    <a:close/>
                  </a:path>
                </a:pathLst>
              </a:custGeom>
              <a:solidFill>
                <a:srgbClr val="000000"/>
              </a:solidFill>
              <a:ln w="9525">
                <a:noFill/>
                <a:round/>
                <a:headEnd/>
                <a:tailEnd/>
              </a:ln>
            </p:spPr>
            <p:txBody>
              <a:bodyPr/>
              <a:lstStyle/>
              <a:p>
                <a:endParaRPr lang="en-US"/>
              </a:p>
            </p:txBody>
          </p:sp>
          <p:sp>
            <p:nvSpPr>
              <p:cNvPr id="12379" name="Freeform 58"/>
              <p:cNvSpPr>
                <a:spLocks/>
              </p:cNvSpPr>
              <p:nvPr/>
            </p:nvSpPr>
            <p:spPr bwMode="auto">
              <a:xfrm>
                <a:off x="1923" y="870"/>
                <a:ext cx="15" cy="14"/>
              </a:xfrm>
              <a:custGeom>
                <a:avLst/>
                <a:gdLst>
                  <a:gd name="T0" fmla="*/ 0 w 75"/>
                  <a:gd name="T1" fmla="*/ 0 h 72"/>
                  <a:gd name="T2" fmla="*/ 0 w 75"/>
                  <a:gd name="T3" fmla="*/ 0 h 72"/>
                  <a:gd name="T4" fmla="*/ 0 w 75"/>
                  <a:gd name="T5" fmla="*/ 0 h 72"/>
                  <a:gd name="T6" fmla="*/ 0 w 75"/>
                  <a:gd name="T7" fmla="*/ 0 h 72"/>
                  <a:gd name="T8" fmla="*/ 0 w 75"/>
                  <a:gd name="T9" fmla="*/ 0 h 72"/>
                  <a:gd name="T10" fmla="*/ 0 w 75"/>
                  <a:gd name="T11" fmla="*/ 0 h 72"/>
                  <a:gd name="T12" fmla="*/ 0 w 75"/>
                  <a:gd name="T13" fmla="*/ 0 h 72"/>
                  <a:gd name="T14" fmla="*/ 0 w 75"/>
                  <a:gd name="T15" fmla="*/ 0 h 72"/>
                  <a:gd name="T16" fmla="*/ 0 w 75"/>
                  <a:gd name="T17" fmla="*/ 0 h 72"/>
                  <a:gd name="T18" fmla="*/ 0 w 75"/>
                  <a:gd name="T19" fmla="*/ 0 h 72"/>
                  <a:gd name="T20" fmla="*/ 0 w 75"/>
                  <a:gd name="T21" fmla="*/ 0 h 72"/>
                  <a:gd name="T22" fmla="*/ 0 w 75"/>
                  <a:gd name="T23" fmla="*/ 0 h 72"/>
                  <a:gd name="T24" fmla="*/ 0 w 75"/>
                  <a:gd name="T25" fmla="*/ 0 h 72"/>
                  <a:gd name="T26" fmla="*/ 0 w 75"/>
                  <a:gd name="T27" fmla="*/ 0 h 72"/>
                  <a:gd name="T28" fmla="*/ 0 w 75"/>
                  <a:gd name="T29" fmla="*/ 0 h 72"/>
                  <a:gd name="T30" fmla="*/ 0 w 75"/>
                  <a:gd name="T31" fmla="*/ 0 h 72"/>
                  <a:gd name="T32" fmla="*/ 0 w 75"/>
                  <a:gd name="T33" fmla="*/ 0 h 72"/>
                  <a:gd name="T34" fmla="*/ 0 w 75"/>
                  <a:gd name="T35" fmla="*/ 0 h 72"/>
                  <a:gd name="T36" fmla="*/ 0 w 75"/>
                  <a:gd name="T37" fmla="*/ 0 h 72"/>
                  <a:gd name="T38" fmla="*/ 0 w 75"/>
                  <a:gd name="T39" fmla="*/ 0 h 72"/>
                  <a:gd name="T40" fmla="*/ 0 w 75"/>
                  <a:gd name="T41" fmla="*/ 0 h 72"/>
                  <a:gd name="T42" fmla="*/ 0 w 75"/>
                  <a:gd name="T43" fmla="*/ 0 h 72"/>
                  <a:gd name="T44" fmla="*/ 0 w 75"/>
                  <a:gd name="T45" fmla="*/ 0 h 72"/>
                  <a:gd name="T46" fmla="*/ 0 w 75"/>
                  <a:gd name="T47" fmla="*/ 0 h 72"/>
                  <a:gd name="T48" fmla="*/ 0 w 75"/>
                  <a:gd name="T49" fmla="*/ 0 h 72"/>
                  <a:gd name="T50" fmla="*/ 0 w 75"/>
                  <a:gd name="T51" fmla="*/ 0 h 72"/>
                  <a:gd name="T52" fmla="*/ 0 w 75"/>
                  <a:gd name="T53" fmla="*/ 0 h 72"/>
                  <a:gd name="T54" fmla="*/ 0 w 75"/>
                  <a:gd name="T55" fmla="*/ 0 h 72"/>
                  <a:gd name="T56" fmla="*/ 0 w 75"/>
                  <a:gd name="T57" fmla="*/ 0 h 72"/>
                  <a:gd name="T58" fmla="*/ 0 w 75"/>
                  <a:gd name="T59" fmla="*/ 0 h 72"/>
                  <a:gd name="T60" fmla="*/ 0 w 75"/>
                  <a:gd name="T61" fmla="*/ 0 h 72"/>
                  <a:gd name="T62" fmla="*/ 0 w 75"/>
                  <a:gd name="T63" fmla="*/ 0 h 72"/>
                  <a:gd name="T64" fmla="*/ 0 w 75"/>
                  <a:gd name="T65" fmla="*/ 0 h 72"/>
                  <a:gd name="T66" fmla="*/ 0 w 75"/>
                  <a:gd name="T67" fmla="*/ 0 h 72"/>
                  <a:gd name="T68" fmla="*/ 0 w 75"/>
                  <a:gd name="T69" fmla="*/ 0 h 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5"/>
                  <a:gd name="T106" fmla="*/ 0 h 72"/>
                  <a:gd name="T107" fmla="*/ 75 w 75"/>
                  <a:gd name="T108" fmla="*/ 72 h 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5" h="72">
                    <a:moveTo>
                      <a:pt x="0" y="38"/>
                    </a:moveTo>
                    <a:lnTo>
                      <a:pt x="0" y="37"/>
                    </a:lnTo>
                    <a:lnTo>
                      <a:pt x="1" y="35"/>
                    </a:lnTo>
                    <a:lnTo>
                      <a:pt x="2" y="34"/>
                    </a:lnTo>
                    <a:lnTo>
                      <a:pt x="2" y="33"/>
                    </a:lnTo>
                    <a:lnTo>
                      <a:pt x="4" y="31"/>
                    </a:lnTo>
                    <a:lnTo>
                      <a:pt x="5" y="29"/>
                    </a:lnTo>
                    <a:lnTo>
                      <a:pt x="6" y="28"/>
                    </a:lnTo>
                    <a:lnTo>
                      <a:pt x="7" y="25"/>
                    </a:lnTo>
                    <a:lnTo>
                      <a:pt x="8" y="24"/>
                    </a:lnTo>
                    <a:lnTo>
                      <a:pt x="10" y="23"/>
                    </a:lnTo>
                    <a:lnTo>
                      <a:pt x="11" y="21"/>
                    </a:lnTo>
                    <a:lnTo>
                      <a:pt x="12" y="19"/>
                    </a:lnTo>
                    <a:lnTo>
                      <a:pt x="13" y="18"/>
                    </a:lnTo>
                    <a:lnTo>
                      <a:pt x="14" y="16"/>
                    </a:lnTo>
                    <a:lnTo>
                      <a:pt x="15" y="15"/>
                    </a:lnTo>
                    <a:lnTo>
                      <a:pt x="17" y="14"/>
                    </a:lnTo>
                    <a:lnTo>
                      <a:pt x="18" y="11"/>
                    </a:lnTo>
                    <a:lnTo>
                      <a:pt x="18" y="10"/>
                    </a:lnTo>
                    <a:lnTo>
                      <a:pt x="20" y="8"/>
                    </a:lnTo>
                    <a:lnTo>
                      <a:pt x="20" y="6"/>
                    </a:lnTo>
                    <a:lnTo>
                      <a:pt x="21" y="6"/>
                    </a:lnTo>
                    <a:lnTo>
                      <a:pt x="23" y="5"/>
                    </a:lnTo>
                    <a:lnTo>
                      <a:pt x="23" y="3"/>
                    </a:lnTo>
                    <a:lnTo>
                      <a:pt x="24" y="3"/>
                    </a:lnTo>
                    <a:lnTo>
                      <a:pt x="25" y="2"/>
                    </a:lnTo>
                    <a:lnTo>
                      <a:pt x="25" y="0"/>
                    </a:lnTo>
                    <a:lnTo>
                      <a:pt x="26" y="0"/>
                    </a:lnTo>
                    <a:lnTo>
                      <a:pt x="33" y="2"/>
                    </a:lnTo>
                    <a:lnTo>
                      <a:pt x="75" y="42"/>
                    </a:lnTo>
                    <a:lnTo>
                      <a:pt x="37" y="72"/>
                    </a:lnTo>
                    <a:lnTo>
                      <a:pt x="32" y="71"/>
                    </a:lnTo>
                    <a:lnTo>
                      <a:pt x="0" y="38"/>
                    </a:lnTo>
                    <a:close/>
                  </a:path>
                </a:pathLst>
              </a:custGeom>
              <a:solidFill>
                <a:srgbClr val="000000"/>
              </a:solidFill>
              <a:ln w="9525">
                <a:noFill/>
                <a:round/>
                <a:headEnd/>
                <a:tailEnd/>
              </a:ln>
            </p:spPr>
            <p:txBody>
              <a:bodyPr/>
              <a:lstStyle/>
              <a:p>
                <a:endParaRPr lang="en-US"/>
              </a:p>
            </p:txBody>
          </p:sp>
          <p:sp>
            <p:nvSpPr>
              <p:cNvPr id="12380" name="Freeform 59"/>
              <p:cNvSpPr>
                <a:spLocks/>
              </p:cNvSpPr>
              <p:nvPr/>
            </p:nvSpPr>
            <p:spPr bwMode="auto">
              <a:xfrm>
                <a:off x="1924" y="915"/>
                <a:ext cx="12" cy="15"/>
              </a:xfrm>
              <a:custGeom>
                <a:avLst/>
                <a:gdLst>
                  <a:gd name="T0" fmla="*/ 0 w 62"/>
                  <a:gd name="T1" fmla="*/ 0 h 72"/>
                  <a:gd name="T2" fmla="*/ 0 w 62"/>
                  <a:gd name="T3" fmla="*/ 0 h 72"/>
                  <a:gd name="T4" fmla="*/ 0 w 62"/>
                  <a:gd name="T5" fmla="*/ 0 h 72"/>
                  <a:gd name="T6" fmla="*/ 0 w 62"/>
                  <a:gd name="T7" fmla="*/ 0 h 72"/>
                  <a:gd name="T8" fmla="*/ 0 w 62"/>
                  <a:gd name="T9" fmla="*/ 0 h 72"/>
                  <a:gd name="T10" fmla="*/ 0 w 62"/>
                  <a:gd name="T11" fmla="*/ 0 h 72"/>
                  <a:gd name="T12" fmla="*/ 0 w 62"/>
                  <a:gd name="T13" fmla="*/ 0 h 72"/>
                  <a:gd name="T14" fmla="*/ 0 w 62"/>
                  <a:gd name="T15" fmla="*/ 0 h 72"/>
                  <a:gd name="T16" fmla="*/ 0 60000 65536"/>
                  <a:gd name="T17" fmla="*/ 0 60000 65536"/>
                  <a:gd name="T18" fmla="*/ 0 60000 65536"/>
                  <a:gd name="T19" fmla="*/ 0 60000 65536"/>
                  <a:gd name="T20" fmla="*/ 0 60000 65536"/>
                  <a:gd name="T21" fmla="*/ 0 60000 65536"/>
                  <a:gd name="T22" fmla="*/ 0 60000 65536"/>
                  <a:gd name="T23" fmla="*/ 0 60000 65536"/>
                  <a:gd name="T24" fmla="*/ 0 w 62"/>
                  <a:gd name="T25" fmla="*/ 0 h 72"/>
                  <a:gd name="T26" fmla="*/ 62 w 62"/>
                  <a:gd name="T27" fmla="*/ 72 h 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2" h="72">
                    <a:moveTo>
                      <a:pt x="0" y="43"/>
                    </a:moveTo>
                    <a:lnTo>
                      <a:pt x="14" y="0"/>
                    </a:lnTo>
                    <a:lnTo>
                      <a:pt x="26" y="0"/>
                    </a:lnTo>
                    <a:lnTo>
                      <a:pt x="62" y="34"/>
                    </a:lnTo>
                    <a:lnTo>
                      <a:pt x="26" y="70"/>
                    </a:lnTo>
                    <a:lnTo>
                      <a:pt x="24" y="72"/>
                    </a:lnTo>
                    <a:lnTo>
                      <a:pt x="0" y="43"/>
                    </a:lnTo>
                    <a:close/>
                  </a:path>
                </a:pathLst>
              </a:custGeom>
              <a:solidFill>
                <a:srgbClr val="000000"/>
              </a:solidFill>
              <a:ln w="9525">
                <a:noFill/>
                <a:round/>
                <a:headEnd/>
                <a:tailEnd/>
              </a:ln>
            </p:spPr>
            <p:txBody>
              <a:bodyPr/>
              <a:lstStyle/>
              <a:p>
                <a:endParaRPr lang="en-US"/>
              </a:p>
            </p:txBody>
          </p:sp>
        </p:grpSp>
        <p:grpSp>
          <p:nvGrpSpPr>
            <p:cNvPr id="12313" name="Group 60"/>
            <p:cNvGrpSpPr>
              <a:grpSpLocks noChangeAspect="1"/>
            </p:cNvGrpSpPr>
            <p:nvPr/>
          </p:nvGrpSpPr>
          <p:grpSpPr bwMode="auto">
            <a:xfrm>
              <a:off x="2064" y="3066"/>
              <a:ext cx="84" cy="218"/>
              <a:chOff x="1872" y="816"/>
              <a:chExt cx="114" cy="288"/>
            </a:xfrm>
          </p:grpSpPr>
          <p:sp>
            <p:nvSpPr>
              <p:cNvPr id="12369" name="AutoShape 61"/>
              <p:cNvSpPr>
                <a:spLocks noChangeAspect="1" noChangeArrowheads="1" noTextEdit="1"/>
              </p:cNvSpPr>
              <p:nvPr/>
            </p:nvSpPr>
            <p:spPr bwMode="auto">
              <a:xfrm>
                <a:off x="1872" y="816"/>
                <a:ext cx="114" cy="288"/>
              </a:xfrm>
              <a:prstGeom prst="rect">
                <a:avLst/>
              </a:prstGeom>
              <a:noFill/>
              <a:ln w="9525">
                <a:noFill/>
                <a:miter lim="800000"/>
                <a:headEnd/>
                <a:tailEnd/>
              </a:ln>
            </p:spPr>
            <p:txBody>
              <a:bodyPr/>
              <a:lstStyle/>
              <a:p>
                <a:endParaRPr lang="en-US"/>
              </a:p>
            </p:txBody>
          </p:sp>
          <p:sp>
            <p:nvSpPr>
              <p:cNvPr id="12370" name="Freeform 62"/>
              <p:cNvSpPr>
                <a:spLocks/>
              </p:cNvSpPr>
              <p:nvPr/>
            </p:nvSpPr>
            <p:spPr bwMode="auto">
              <a:xfrm>
                <a:off x="1872" y="816"/>
                <a:ext cx="114" cy="113"/>
              </a:xfrm>
              <a:custGeom>
                <a:avLst/>
                <a:gdLst>
                  <a:gd name="T0" fmla="*/ 0 w 570"/>
                  <a:gd name="T1" fmla="*/ 0 h 567"/>
                  <a:gd name="T2" fmla="*/ 0 w 570"/>
                  <a:gd name="T3" fmla="*/ 0 h 567"/>
                  <a:gd name="T4" fmla="*/ 0 w 570"/>
                  <a:gd name="T5" fmla="*/ 0 h 567"/>
                  <a:gd name="T6" fmla="*/ 0 w 570"/>
                  <a:gd name="T7" fmla="*/ 0 h 567"/>
                  <a:gd name="T8" fmla="*/ 0 w 570"/>
                  <a:gd name="T9" fmla="*/ 0 h 567"/>
                  <a:gd name="T10" fmla="*/ 0 w 570"/>
                  <a:gd name="T11" fmla="*/ 0 h 567"/>
                  <a:gd name="T12" fmla="*/ 0 w 570"/>
                  <a:gd name="T13" fmla="*/ 0 h 567"/>
                  <a:gd name="T14" fmla="*/ 0 w 570"/>
                  <a:gd name="T15" fmla="*/ 0 h 567"/>
                  <a:gd name="T16" fmla="*/ 0 w 570"/>
                  <a:gd name="T17" fmla="*/ 0 h 567"/>
                  <a:gd name="T18" fmla="*/ 0 w 570"/>
                  <a:gd name="T19" fmla="*/ 0 h 567"/>
                  <a:gd name="T20" fmla="*/ 0 w 570"/>
                  <a:gd name="T21" fmla="*/ 0 h 567"/>
                  <a:gd name="T22" fmla="*/ 0 w 570"/>
                  <a:gd name="T23" fmla="*/ 0 h 567"/>
                  <a:gd name="T24" fmla="*/ 0 w 570"/>
                  <a:gd name="T25" fmla="*/ 0 h 567"/>
                  <a:gd name="T26" fmla="*/ 0 w 570"/>
                  <a:gd name="T27" fmla="*/ 0 h 567"/>
                  <a:gd name="T28" fmla="*/ 0 w 570"/>
                  <a:gd name="T29" fmla="*/ 0 h 567"/>
                  <a:gd name="T30" fmla="*/ 0 w 570"/>
                  <a:gd name="T31" fmla="*/ 0 h 567"/>
                  <a:gd name="T32" fmla="*/ 0 w 570"/>
                  <a:gd name="T33" fmla="*/ 0 h 567"/>
                  <a:gd name="T34" fmla="*/ 0 w 570"/>
                  <a:gd name="T35" fmla="*/ 0 h 567"/>
                  <a:gd name="T36" fmla="*/ 0 w 570"/>
                  <a:gd name="T37" fmla="*/ 0 h 567"/>
                  <a:gd name="T38" fmla="*/ 0 w 570"/>
                  <a:gd name="T39" fmla="*/ 0 h 567"/>
                  <a:gd name="T40" fmla="*/ 0 w 570"/>
                  <a:gd name="T41" fmla="*/ 0 h 567"/>
                  <a:gd name="T42" fmla="*/ 0 w 570"/>
                  <a:gd name="T43" fmla="*/ 0 h 567"/>
                  <a:gd name="T44" fmla="*/ 0 w 570"/>
                  <a:gd name="T45" fmla="*/ 0 h 567"/>
                  <a:gd name="T46" fmla="*/ 0 w 570"/>
                  <a:gd name="T47" fmla="*/ 0 h 567"/>
                  <a:gd name="T48" fmla="*/ 0 w 570"/>
                  <a:gd name="T49" fmla="*/ 0 h 567"/>
                  <a:gd name="T50" fmla="*/ 0 w 570"/>
                  <a:gd name="T51" fmla="*/ 0 h 567"/>
                  <a:gd name="T52" fmla="*/ 0 w 570"/>
                  <a:gd name="T53" fmla="*/ 0 h 567"/>
                  <a:gd name="T54" fmla="*/ 0 w 570"/>
                  <a:gd name="T55" fmla="*/ 0 h 567"/>
                  <a:gd name="T56" fmla="*/ 0 w 570"/>
                  <a:gd name="T57" fmla="*/ 0 h 567"/>
                  <a:gd name="T58" fmla="*/ 0 w 570"/>
                  <a:gd name="T59" fmla="*/ 0 h 567"/>
                  <a:gd name="T60" fmla="*/ 0 w 570"/>
                  <a:gd name="T61" fmla="*/ 0 h 567"/>
                  <a:gd name="T62" fmla="*/ 0 w 570"/>
                  <a:gd name="T63" fmla="*/ 0 h 567"/>
                  <a:gd name="T64" fmla="*/ 0 w 570"/>
                  <a:gd name="T65" fmla="*/ 0 h 567"/>
                  <a:gd name="T66" fmla="*/ 0 w 570"/>
                  <a:gd name="T67" fmla="*/ 0 h 567"/>
                  <a:gd name="T68" fmla="*/ 0 w 570"/>
                  <a:gd name="T69" fmla="*/ 0 h 567"/>
                  <a:gd name="T70" fmla="*/ 0 w 570"/>
                  <a:gd name="T71" fmla="*/ 0 h 567"/>
                  <a:gd name="T72" fmla="*/ 0 w 570"/>
                  <a:gd name="T73" fmla="*/ 0 h 567"/>
                  <a:gd name="T74" fmla="*/ 0 w 570"/>
                  <a:gd name="T75" fmla="*/ 0 h 567"/>
                  <a:gd name="T76" fmla="*/ 0 w 570"/>
                  <a:gd name="T77" fmla="*/ 0 h 567"/>
                  <a:gd name="T78" fmla="*/ 0 w 570"/>
                  <a:gd name="T79" fmla="*/ 0 h 567"/>
                  <a:gd name="T80" fmla="*/ 0 w 570"/>
                  <a:gd name="T81" fmla="*/ 0 h 567"/>
                  <a:gd name="T82" fmla="*/ 0 w 570"/>
                  <a:gd name="T83" fmla="*/ 0 h 567"/>
                  <a:gd name="T84" fmla="*/ 0 w 570"/>
                  <a:gd name="T85" fmla="*/ 0 h 567"/>
                  <a:gd name="T86" fmla="*/ 0 w 570"/>
                  <a:gd name="T87" fmla="*/ 0 h 567"/>
                  <a:gd name="T88" fmla="*/ 0 w 570"/>
                  <a:gd name="T89" fmla="*/ 0 h 567"/>
                  <a:gd name="T90" fmla="*/ 0 w 570"/>
                  <a:gd name="T91" fmla="*/ 0 h 567"/>
                  <a:gd name="T92" fmla="*/ 0 w 570"/>
                  <a:gd name="T93" fmla="*/ 0 h 567"/>
                  <a:gd name="T94" fmla="*/ 0 w 570"/>
                  <a:gd name="T95" fmla="*/ 0 h 567"/>
                  <a:gd name="T96" fmla="*/ 0 w 570"/>
                  <a:gd name="T97" fmla="*/ 0 h 567"/>
                  <a:gd name="T98" fmla="*/ 0 w 570"/>
                  <a:gd name="T99" fmla="*/ 0 h 567"/>
                  <a:gd name="T100" fmla="*/ 0 w 570"/>
                  <a:gd name="T101" fmla="*/ 0 h 567"/>
                  <a:gd name="T102" fmla="*/ 0 w 570"/>
                  <a:gd name="T103" fmla="*/ 0 h 567"/>
                  <a:gd name="T104" fmla="*/ 0 w 570"/>
                  <a:gd name="T105" fmla="*/ 0 h 567"/>
                  <a:gd name="T106" fmla="*/ 0 w 570"/>
                  <a:gd name="T107" fmla="*/ 0 h 567"/>
                  <a:gd name="T108" fmla="*/ 0 w 570"/>
                  <a:gd name="T109" fmla="*/ 0 h 567"/>
                  <a:gd name="T110" fmla="*/ 0 w 570"/>
                  <a:gd name="T111" fmla="*/ 0 h 567"/>
                  <a:gd name="T112" fmla="*/ 0 w 570"/>
                  <a:gd name="T113" fmla="*/ 0 h 567"/>
                  <a:gd name="T114" fmla="*/ 0 w 570"/>
                  <a:gd name="T115" fmla="*/ 0 h 567"/>
                  <a:gd name="T116" fmla="*/ 0 w 570"/>
                  <a:gd name="T117" fmla="*/ 0 h 567"/>
                  <a:gd name="T118" fmla="*/ 0 w 570"/>
                  <a:gd name="T119" fmla="*/ 0 h 567"/>
                  <a:gd name="T120" fmla="*/ 0 w 570"/>
                  <a:gd name="T121" fmla="*/ 0 h 567"/>
                  <a:gd name="T122" fmla="*/ 0 w 570"/>
                  <a:gd name="T123" fmla="*/ 0 h 567"/>
                  <a:gd name="T124" fmla="*/ 0 w 570"/>
                  <a:gd name="T125" fmla="*/ 0 h 5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70"/>
                  <a:gd name="T190" fmla="*/ 0 h 567"/>
                  <a:gd name="T191" fmla="*/ 570 w 570"/>
                  <a:gd name="T192" fmla="*/ 567 h 5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70" h="567">
                    <a:moveTo>
                      <a:pt x="286" y="567"/>
                    </a:moveTo>
                    <a:lnTo>
                      <a:pt x="290" y="567"/>
                    </a:lnTo>
                    <a:lnTo>
                      <a:pt x="293" y="567"/>
                    </a:lnTo>
                    <a:lnTo>
                      <a:pt x="297" y="567"/>
                    </a:lnTo>
                    <a:lnTo>
                      <a:pt x="301" y="567"/>
                    </a:lnTo>
                    <a:lnTo>
                      <a:pt x="304" y="567"/>
                    </a:lnTo>
                    <a:lnTo>
                      <a:pt x="308" y="566"/>
                    </a:lnTo>
                    <a:lnTo>
                      <a:pt x="311" y="566"/>
                    </a:lnTo>
                    <a:lnTo>
                      <a:pt x="315" y="566"/>
                    </a:lnTo>
                    <a:lnTo>
                      <a:pt x="318" y="565"/>
                    </a:lnTo>
                    <a:lnTo>
                      <a:pt x="322" y="565"/>
                    </a:lnTo>
                    <a:lnTo>
                      <a:pt x="326" y="565"/>
                    </a:lnTo>
                    <a:lnTo>
                      <a:pt x="328" y="564"/>
                    </a:lnTo>
                    <a:lnTo>
                      <a:pt x="332" y="564"/>
                    </a:lnTo>
                    <a:lnTo>
                      <a:pt x="335" y="563"/>
                    </a:lnTo>
                    <a:lnTo>
                      <a:pt x="340" y="563"/>
                    </a:lnTo>
                    <a:lnTo>
                      <a:pt x="342" y="562"/>
                    </a:lnTo>
                    <a:lnTo>
                      <a:pt x="346" y="560"/>
                    </a:lnTo>
                    <a:lnTo>
                      <a:pt x="349" y="560"/>
                    </a:lnTo>
                    <a:lnTo>
                      <a:pt x="352" y="559"/>
                    </a:lnTo>
                    <a:lnTo>
                      <a:pt x="355" y="559"/>
                    </a:lnTo>
                    <a:lnTo>
                      <a:pt x="359" y="558"/>
                    </a:lnTo>
                    <a:lnTo>
                      <a:pt x="363" y="557"/>
                    </a:lnTo>
                    <a:lnTo>
                      <a:pt x="365" y="556"/>
                    </a:lnTo>
                    <a:lnTo>
                      <a:pt x="368" y="554"/>
                    </a:lnTo>
                    <a:lnTo>
                      <a:pt x="372" y="553"/>
                    </a:lnTo>
                    <a:lnTo>
                      <a:pt x="376" y="553"/>
                    </a:lnTo>
                    <a:lnTo>
                      <a:pt x="378" y="551"/>
                    </a:lnTo>
                    <a:lnTo>
                      <a:pt x="382" y="550"/>
                    </a:lnTo>
                    <a:lnTo>
                      <a:pt x="384" y="548"/>
                    </a:lnTo>
                    <a:lnTo>
                      <a:pt x="388" y="547"/>
                    </a:lnTo>
                    <a:lnTo>
                      <a:pt x="391" y="546"/>
                    </a:lnTo>
                    <a:lnTo>
                      <a:pt x="394" y="545"/>
                    </a:lnTo>
                    <a:lnTo>
                      <a:pt x="398" y="544"/>
                    </a:lnTo>
                    <a:lnTo>
                      <a:pt x="401" y="543"/>
                    </a:lnTo>
                    <a:lnTo>
                      <a:pt x="404" y="540"/>
                    </a:lnTo>
                    <a:lnTo>
                      <a:pt x="407" y="539"/>
                    </a:lnTo>
                    <a:lnTo>
                      <a:pt x="410" y="538"/>
                    </a:lnTo>
                    <a:lnTo>
                      <a:pt x="414" y="537"/>
                    </a:lnTo>
                    <a:lnTo>
                      <a:pt x="416" y="534"/>
                    </a:lnTo>
                    <a:lnTo>
                      <a:pt x="420" y="533"/>
                    </a:lnTo>
                    <a:lnTo>
                      <a:pt x="422" y="532"/>
                    </a:lnTo>
                    <a:lnTo>
                      <a:pt x="426" y="529"/>
                    </a:lnTo>
                    <a:lnTo>
                      <a:pt x="429" y="528"/>
                    </a:lnTo>
                    <a:lnTo>
                      <a:pt x="433" y="526"/>
                    </a:lnTo>
                    <a:lnTo>
                      <a:pt x="435" y="525"/>
                    </a:lnTo>
                    <a:lnTo>
                      <a:pt x="439" y="522"/>
                    </a:lnTo>
                    <a:lnTo>
                      <a:pt x="441" y="521"/>
                    </a:lnTo>
                    <a:lnTo>
                      <a:pt x="445" y="519"/>
                    </a:lnTo>
                    <a:lnTo>
                      <a:pt x="447" y="516"/>
                    </a:lnTo>
                    <a:lnTo>
                      <a:pt x="450" y="515"/>
                    </a:lnTo>
                    <a:lnTo>
                      <a:pt x="453" y="513"/>
                    </a:lnTo>
                    <a:lnTo>
                      <a:pt x="457" y="512"/>
                    </a:lnTo>
                    <a:lnTo>
                      <a:pt x="459" y="509"/>
                    </a:lnTo>
                    <a:lnTo>
                      <a:pt x="463" y="507"/>
                    </a:lnTo>
                    <a:lnTo>
                      <a:pt x="465" y="505"/>
                    </a:lnTo>
                    <a:lnTo>
                      <a:pt x="469" y="503"/>
                    </a:lnTo>
                    <a:lnTo>
                      <a:pt x="471" y="501"/>
                    </a:lnTo>
                    <a:lnTo>
                      <a:pt x="475" y="499"/>
                    </a:lnTo>
                    <a:lnTo>
                      <a:pt x="477" y="496"/>
                    </a:lnTo>
                    <a:lnTo>
                      <a:pt x="481" y="494"/>
                    </a:lnTo>
                    <a:lnTo>
                      <a:pt x="483" y="491"/>
                    </a:lnTo>
                    <a:lnTo>
                      <a:pt x="487" y="489"/>
                    </a:lnTo>
                    <a:lnTo>
                      <a:pt x="489" y="488"/>
                    </a:lnTo>
                    <a:lnTo>
                      <a:pt x="492" y="486"/>
                    </a:lnTo>
                    <a:lnTo>
                      <a:pt x="496" y="480"/>
                    </a:lnTo>
                    <a:lnTo>
                      <a:pt x="501" y="475"/>
                    </a:lnTo>
                    <a:lnTo>
                      <a:pt x="506" y="470"/>
                    </a:lnTo>
                    <a:lnTo>
                      <a:pt x="509" y="464"/>
                    </a:lnTo>
                    <a:lnTo>
                      <a:pt x="514" y="459"/>
                    </a:lnTo>
                    <a:lnTo>
                      <a:pt x="519" y="453"/>
                    </a:lnTo>
                    <a:lnTo>
                      <a:pt x="522" y="448"/>
                    </a:lnTo>
                    <a:lnTo>
                      <a:pt x="526" y="443"/>
                    </a:lnTo>
                    <a:lnTo>
                      <a:pt x="529" y="436"/>
                    </a:lnTo>
                    <a:lnTo>
                      <a:pt x="533" y="430"/>
                    </a:lnTo>
                    <a:lnTo>
                      <a:pt x="535" y="425"/>
                    </a:lnTo>
                    <a:lnTo>
                      <a:pt x="539" y="419"/>
                    </a:lnTo>
                    <a:lnTo>
                      <a:pt x="543" y="413"/>
                    </a:lnTo>
                    <a:lnTo>
                      <a:pt x="545" y="406"/>
                    </a:lnTo>
                    <a:lnTo>
                      <a:pt x="547" y="400"/>
                    </a:lnTo>
                    <a:lnTo>
                      <a:pt x="550" y="395"/>
                    </a:lnTo>
                    <a:lnTo>
                      <a:pt x="552" y="388"/>
                    </a:lnTo>
                    <a:lnTo>
                      <a:pt x="554" y="382"/>
                    </a:lnTo>
                    <a:lnTo>
                      <a:pt x="556" y="376"/>
                    </a:lnTo>
                    <a:lnTo>
                      <a:pt x="558" y="369"/>
                    </a:lnTo>
                    <a:lnTo>
                      <a:pt x="560" y="363"/>
                    </a:lnTo>
                    <a:lnTo>
                      <a:pt x="562" y="357"/>
                    </a:lnTo>
                    <a:lnTo>
                      <a:pt x="563" y="350"/>
                    </a:lnTo>
                    <a:lnTo>
                      <a:pt x="564" y="344"/>
                    </a:lnTo>
                    <a:lnTo>
                      <a:pt x="565" y="337"/>
                    </a:lnTo>
                    <a:lnTo>
                      <a:pt x="566" y="331"/>
                    </a:lnTo>
                    <a:lnTo>
                      <a:pt x="566" y="325"/>
                    </a:lnTo>
                    <a:lnTo>
                      <a:pt x="569" y="318"/>
                    </a:lnTo>
                    <a:lnTo>
                      <a:pt x="569" y="311"/>
                    </a:lnTo>
                    <a:lnTo>
                      <a:pt x="570" y="305"/>
                    </a:lnTo>
                    <a:lnTo>
                      <a:pt x="570" y="299"/>
                    </a:lnTo>
                    <a:lnTo>
                      <a:pt x="570" y="292"/>
                    </a:lnTo>
                    <a:lnTo>
                      <a:pt x="570" y="285"/>
                    </a:lnTo>
                    <a:lnTo>
                      <a:pt x="570" y="279"/>
                    </a:lnTo>
                    <a:lnTo>
                      <a:pt x="570" y="272"/>
                    </a:lnTo>
                    <a:lnTo>
                      <a:pt x="569" y="266"/>
                    </a:lnTo>
                    <a:lnTo>
                      <a:pt x="569" y="260"/>
                    </a:lnTo>
                    <a:lnTo>
                      <a:pt x="569" y="253"/>
                    </a:lnTo>
                    <a:lnTo>
                      <a:pt x="566" y="247"/>
                    </a:lnTo>
                    <a:lnTo>
                      <a:pt x="565" y="241"/>
                    </a:lnTo>
                    <a:lnTo>
                      <a:pt x="564" y="234"/>
                    </a:lnTo>
                    <a:lnTo>
                      <a:pt x="564" y="228"/>
                    </a:lnTo>
                    <a:lnTo>
                      <a:pt x="562" y="221"/>
                    </a:lnTo>
                    <a:lnTo>
                      <a:pt x="560" y="215"/>
                    </a:lnTo>
                    <a:lnTo>
                      <a:pt x="559" y="208"/>
                    </a:lnTo>
                    <a:lnTo>
                      <a:pt x="557" y="202"/>
                    </a:lnTo>
                    <a:lnTo>
                      <a:pt x="554" y="196"/>
                    </a:lnTo>
                    <a:lnTo>
                      <a:pt x="553" y="190"/>
                    </a:lnTo>
                    <a:lnTo>
                      <a:pt x="551" y="184"/>
                    </a:lnTo>
                    <a:lnTo>
                      <a:pt x="549" y="177"/>
                    </a:lnTo>
                    <a:lnTo>
                      <a:pt x="546" y="171"/>
                    </a:lnTo>
                    <a:lnTo>
                      <a:pt x="543" y="166"/>
                    </a:lnTo>
                    <a:lnTo>
                      <a:pt x="540" y="159"/>
                    </a:lnTo>
                    <a:lnTo>
                      <a:pt x="537" y="154"/>
                    </a:lnTo>
                    <a:lnTo>
                      <a:pt x="533" y="148"/>
                    </a:lnTo>
                    <a:lnTo>
                      <a:pt x="531" y="142"/>
                    </a:lnTo>
                    <a:lnTo>
                      <a:pt x="527" y="137"/>
                    </a:lnTo>
                    <a:lnTo>
                      <a:pt x="523" y="131"/>
                    </a:lnTo>
                    <a:lnTo>
                      <a:pt x="520" y="126"/>
                    </a:lnTo>
                    <a:lnTo>
                      <a:pt x="516" y="120"/>
                    </a:lnTo>
                    <a:lnTo>
                      <a:pt x="513" y="115"/>
                    </a:lnTo>
                    <a:lnTo>
                      <a:pt x="508" y="109"/>
                    </a:lnTo>
                    <a:lnTo>
                      <a:pt x="503" y="104"/>
                    </a:lnTo>
                    <a:lnTo>
                      <a:pt x="500" y="100"/>
                    </a:lnTo>
                    <a:lnTo>
                      <a:pt x="495" y="93"/>
                    </a:lnTo>
                    <a:lnTo>
                      <a:pt x="490" y="88"/>
                    </a:lnTo>
                    <a:lnTo>
                      <a:pt x="484" y="82"/>
                    </a:lnTo>
                    <a:lnTo>
                      <a:pt x="478" y="77"/>
                    </a:lnTo>
                    <a:lnTo>
                      <a:pt x="472" y="72"/>
                    </a:lnTo>
                    <a:lnTo>
                      <a:pt x="467" y="66"/>
                    </a:lnTo>
                    <a:lnTo>
                      <a:pt x="461" y="62"/>
                    </a:lnTo>
                    <a:lnTo>
                      <a:pt x="457" y="58"/>
                    </a:lnTo>
                    <a:lnTo>
                      <a:pt x="450" y="53"/>
                    </a:lnTo>
                    <a:lnTo>
                      <a:pt x="444" y="50"/>
                    </a:lnTo>
                    <a:lnTo>
                      <a:pt x="439" y="45"/>
                    </a:lnTo>
                    <a:lnTo>
                      <a:pt x="433" y="42"/>
                    </a:lnTo>
                    <a:lnTo>
                      <a:pt x="426" y="37"/>
                    </a:lnTo>
                    <a:lnTo>
                      <a:pt x="420" y="33"/>
                    </a:lnTo>
                    <a:lnTo>
                      <a:pt x="414" y="31"/>
                    </a:lnTo>
                    <a:lnTo>
                      <a:pt x="407" y="27"/>
                    </a:lnTo>
                    <a:lnTo>
                      <a:pt x="401" y="25"/>
                    </a:lnTo>
                    <a:lnTo>
                      <a:pt x="394" y="23"/>
                    </a:lnTo>
                    <a:lnTo>
                      <a:pt x="388" y="19"/>
                    </a:lnTo>
                    <a:lnTo>
                      <a:pt x="380" y="17"/>
                    </a:lnTo>
                    <a:lnTo>
                      <a:pt x="374" y="14"/>
                    </a:lnTo>
                    <a:lnTo>
                      <a:pt x="367" y="13"/>
                    </a:lnTo>
                    <a:lnTo>
                      <a:pt x="360" y="9"/>
                    </a:lnTo>
                    <a:lnTo>
                      <a:pt x="354" y="8"/>
                    </a:lnTo>
                    <a:lnTo>
                      <a:pt x="347" y="6"/>
                    </a:lnTo>
                    <a:lnTo>
                      <a:pt x="340" y="6"/>
                    </a:lnTo>
                    <a:lnTo>
                      <a:pt x="333" y="4"/>
                    </a:lnTo>
                    <a:lnTo>
                      <a:pt x="327" y="4"/>
                    </a:lnTo>
                    <a:lnTo>
                      <a:pt x="320" y="2"/>
                    </a:lnTo>
                    <a:lnTo>
                      <a:pt x="312" y="1"/>
                    </a:lnTo>
                    <a:lnTo>
                      <a:pt x="305" y="1"/>
                    </a:lnTo>
                    <a:lnTo>
                      <a:pt x="298" y="1"/>
                    </a:lnTo>
                    <a:lnTo>
                      <a:pt x="291" y="0"/>
                    </a:lnTo>
                    <a:lnTo>
                      <a:pt x="285" y="0"/>
                    </a:lnTo>
                    <a:lnTo>
                      <a:pt x="277" y="0"/>
                    </a:lnTo>
                    <a:lnTo>
                      <a:pt x="271" y="0"/>
                    </a:lnTo>
                    <a:lnTo>
                      <a:pt x="264" y="1"/>
                    </a:lnTo>
                    <a:lnTo>
                      <a:pt x="256" y="1"/>
                    </a:lnTo>
                    <a:lnTo>
                      <a:pt x="249" y="2"/>
                    </a:lnTo>
                    <a:lnTo>
                      <a:pt x="242" y="4"/>
                    </a:lnTo>
                    <a:lnTo>
                      <a:pt x="235" y="5"/>
                    </a:lnTo>
                    <a:lnTo>
                      <a:pt x="229" y="6"/>
                    </a:lnTo>
                    <a:lnTo>
                      <a:pt x="221" y="7"/>
                    </a:lnTo>
                    <a:lnTo>
                      <a:pt x="215" y="8"/>
                    </a:lnTo>
                    <a:lnTo>
                      <a:pt x="209" y="11"/>
                    </a:lnTo>
                    <a:lnTo>
                      <a:pt x="202" y="13"/>
                    </a:lnTo>
                    <a:lnTo>
                      <a:pt x="194" y="14"/>
                    </a:lnTo>
                    <a:lnTo>
                      <a:pt x="187" y="18"/>
                    </a:lnTo>
                    <a:lnTo>
                      <a:pt x="181" y="19"/>
                    </a:lnTo>
                    <a:lnTo>
                      <a:pt x="174" y="23"/>
                    </a:lnTo>
                    <a:lnTo>
                      <a:pt x="168" y="25"/>
                    </a:lnTo>
                    <a:lnTo>
                      <a:pt x="161" y="27"/>
                    </a:lnTo>
                    <a:lnTo>
                      <a:pt x="155" y="31"/>
                    </a:lnTo>
                    <a:lnTo>
                      <a:pt x="149" y="34"/>
                    </a:lnTo>
                    <a:lnTo>
                      <a:pt x="143" y="38"/>
                    </a:lnTo>
                    <a:lnTo>
                      <a:pt x="136" y="42"/>
                    </a:lnTo>
                    <a:lnTo>
                      <a:pt x="130" y="46"/>
                    </a:lnTo>
                    <a:lnTo>
                      <a:pt x="124" y="50"/>
                    </a:lnTo>
                    <a:lnTo>
                      <a:pt x="118" y="53"/>
                    </a:lnTo>
                    <a:lnTo>
                      <a:pt x="112" y="58"/>
                    </a:lnTo>
                    <a:lnTo>
                      <a:pt x="106" y="62"/>
                    </a:lnTo>
                    <a:lnTo>
                      <a:pt x="101" y="66"/>
                    </a:lnTo>
                    <a:lnTo>
                      <a:pt x="95" y="71"/>
                    </a:lnTo>
                    <a:lnTo>
                      <a:pt x="91" y="77"/>
                    </a:lnTo>
                    <a:lnTo>
                      <a:pt x="87" y="80"/>
                    </a:lnTo>
                    <a:lnTo>
                      <a:pt x="83" y="83"/>
                    </a:lnTo>
                    <a:lnTo>
                      <a:pt x="80" y="87"/>
                    </a:lnTo>
                    <a:lnTo>
                      <a:pt x="78" y="89"/>
                    </a:lnTo>
                    <a:lnTo>
                      <a:pt x="74" y="93"/>
                    </a:lnTo>
                    <a:lnTo>
                      <a:pt x="70" y="97"/>
                    </a:lnTo>
                    <a:lnTo>
                      <a:pt x="68" y="100"/>
                    </a:lnTo>
                    <a:lnTo>
                      <a:pt x="66" y="103"/>
                    </a:lnTo>
                    <a:lnTo>
                      <a:pt x="63" y="107"/>
                    </a:lnTo>
                    <a:lnTo>
                      <a:pt x="60" y="110"/>
                    </a:lnTo>
                    <a:lnTo>
                      <a:pt x="57" y="114"/>
                    </a:lnTo>
                    <a:lnTo>
                      <a:pt x="55" y="118"/>
                    </a:lnTo>
                    <a:lnTo>
                      <a:pt x="51" y="121"/>
                    </a:lnTo>
                    <a:lnTo>
                      <a:pt x="50" y="126"/>
                    </a:lnTo>
                    <a:lnTo>
                      <a:pt x="47" y="129"/>
                    </a:lnTo>
                    <a:lnTo>
                      <a:pt x="45" y="133"/>
                    </a:lnTo>
                    <a:lnTo>
                      <a:pt x="43" y="137"/>
                    </a:lnTo>
                    <a:lnTo>
                      <a:pt x="41" y="140"/>
                    </a:lnTo>
                    <a:lnTo>
                      <a:pt x="38" y="144"/>
                    </a:lnTo>
                    <a:lnTo>
                      <a:pt x="36" y="147"/>
                    </a:lnTo>
                    <a:lnTo>
                      <a:pt x="33" y="151"/>
                    </a:lnTo>
                    <a:lnTo>
                      <a:pt x="32" y="154"/>
                    </a:lnTo>
                    <a:lnTo>
                      <a:pt x="31" y="159"/>
                    </a:lnTo>
                    <a:lnTo>
                      <a:pt x="29" y="163"/>
                    </a:lnTo>
                    <a:lnTo>
                      <a:pt x="26" y="166"/>
                    </a:lnTo>
                    <a:lnTo>
                      <a:pt x="25" y="170"/>
                    </a:lnTo>
                    <a:lnTo>
                      <a:pt x="23" y="173"/>
                    </a:lnTo>
                    <a:lnTo>
                      <a:pt x="21" y="178"/>
                    </a:lnTo>
                    <a:lnTo>
                      <a:pt x="19" y="182"/>
                    </a:lnTo>
                    <a:lnTo>
                      <a:pt x="18" y="186"/>
                    </a:lnTo>
                    <a:lnTo>
                      <a:pt x="17" y="190"/>
                    </a:lnTo>
                    <a:lnTo>
                      <a:pt x="16" y="195"/>
                    </a:lnTo>
                    <a:lnTo>
                      <a:pt x="14" y="197"/>
                    </a:lnTo>
                    <a:lnTo>
                      <a:pt x="13" y="202"/>
                    </a:lnTo>
                    <a:lnTo>
                      <a:pt x="12" y="205"/>
                    </a:lnTo>
                    <a:lnTo>
                      <a:pt x="11" y="210"/>
                    </a:lnTo>
                    <a:lnTo>
                      <a:pt x="10" y="214"/>
                    </a:lnTo>
                    <a:lnTo>
                      <a:pt x="8" y="218"/>
                    </a:lnTo>
                    <a:lnTo>
                      <a:pt x="7" y="222"/>
                    </a:lnTo>
                    <a:lnTo>
                      <a:pt x="7" y="227"/>
                    </a:lnTo>
                    <a:lnTo>
                      <a:pt x="6" y="230"/>
                    </a:lnTo>
                    <a:lnTo>
                      <a:pt x="5" y="234"/>
                    </a:lnTo>
                    <a:lnTo>
                      <a:pt x="4" y="239"/>
                    </a:lnTo>
                    <a:lnTo>
                      <a:pt x="4" y="243"/>
                    </a:lnTo>
                    <a:lnTo>
                      <a:pt x="4" y="247"/>
                    </a:lnTo>
                    <a:lnTo>
                      <a:pt x="2" y="252"/>
                    </a:lnTo>
                    <a:lnTo>
                      <a:pt x="1" y="255"/>
                    </a:lnTo>
                    <a:lnTo>
                      <a:pt x="1" y="260"/>
                    </a:lnTo>
                    <a:lnTo>
                      <a:pt x="1" y="265"/>
                    </a:lnTo>
                    <a:lnTo>
                      <a:pt x="1" y="269"/>
                    </a:lnTo>
                    <a:lnTo>
                      <a:pt x="0" y="273"/>
                    </a:lnTo>
                    <a:lnTo>
                      <a:pt x="0" y="277"/>
                    </a:lnTo>
                    <a:lnTo>
                      <a:pt x="0" y="281"/>
                    </a:lnTo>
                    <a:lnTo>
                      <a:pt x="0" y="285"/>
                    </a:lnTo>
                    <a:lnTo>
                      <a:pt x="0" y="290"/>
                    </a:lnTo>
                    <a:lnTo>
                      <a:pt x="0" y="294"/>
                    </a:lnTo>
                    <a:lnTo>
                      <a:pt x="0" y="299"/>
                    </a:lnTo>
                    <a:lnTo>
                      <a:pt x="0" y="304"/>
                    </a:lnTo>
                    <a:lnTo>
                      <a:pt x="0" y="307"/>
                    </a:lnTo>
                    <a:lnTo>
                      <a:pt x="0" y="312"/>
                    </a:lnTo>
                    <a:lnTo>
                      <a:pt x="0" y="317"/>
                    </a:lnTo>
                    <a:lnTo>
                      <a:pt x="1" y="321"/>
                    </a:lnTo>
                    <a:lnTo>
                      <a:pt x="1" y="325"/>
                    </a:lnTo>
                    <a:lnTo>
                      <a:pt x="1" y="330"/>
                    </a:lnTo>
                    <a:lnTo>
                      <a:pt x="2" y="334"/>
                    </a:lnTo>
                    <a:lnTo>
                      <a:pt x="4" y="337"/>
                    </a:lnTo>
                    <a:lnTo>
                      <a:pt x="4" y="340"/>
                    </a:lnTo>
                    <a:lnTo>
                      <a:pt x="5" y="343"/>
                    </a:lnTo>
                    <a:lnTo>
                      <a:pt x="5" y="347"/>
                    </a:lnTo>
                    <a:lnTo>
                      <a:pt x="6" y="350"/>
                    </a:lnTo>
                    <a:lnTo>
                      <a:pt x="7" y="354"/>
                    </a:lnTo>
                    <a:lnTo>
                      <a:pt x="8" y="357"/>
                    </a:lnTo>
                    <a:lnTo>
                      <a:pt x="8" y="360"/>
                    </a:lnTo>
                    <a:lnTo>
                      <a:pt x="10" y="363"/>
                    </a:lnTo>
                    <a:lnTo>
                      <a:pt x="11" y="367"/>
                    </a:lnTo>
                    <a:lnTo>
                      <a:pt x="12" y="370"/>
                    </a:lnTo>
                    <a:lnTo>
                      <a:pt x="13" y="373"/>
                    </a:lnTo>
                    <a:lnTo>
                      <a:pt x="14" y="378"/>
                    </a:lnTo>
                    <a:lnTo>
                      <a:pt x="16" y="380"/>
                    </a:lnTo>
                    <a:lnTo>
                      <a:pt x="17" y="383"/>
                    </a:lnTo>
                    <a:lnTo>
                      <a:pt x="18" y="387"/>
                    </a:lnTo>
                    <a:lnTo>
                      <a:pt x="19" y="391"/>
                    </a:lnTo>
                    <a:lnTo>
                      <a:pt x="20" y="393"/>
                    </a:lnTo>
                    <a:lnTo>
                      <a:pt x="21" y="397"/>
                    </a:lnTo>
                    <a:lnTo>
                      <a:pt x="23" y="400"/>
                    </a:lnTo>
                    <a:lnTo>
                      <a:pt x="26" y="404"/>
                    </a:lnTo>
                    <a:lnTo>
                      <a:pt x="27" y="406"/>
                    </a:lnTo>
                    <a:lnTo>
                      <a:pt x="29" y="411"/>
                    </a:lnTo>
                    <a:lnTo>
                      <a:pt x="31" y="413"/>
                    </a:lnTo>
                    <a:lnTo>
                      <a:pt x="32" y="417"/>
                    </a:lnTo>
                    <a:lnTo>
                      <a:pt x="33" y="419"/>
                    </a:lnTo>
                    <a:lnTo>
                      <a:pt x="36" y="423"/>
                    </a:lnTo>
                    <a:lnTo>
                      <a:pt x="37" y="425"/>
                    </a:lnTo>
                    <a:lnTo>
                      <a:pt x="38" y="429"/>
                    </a:lnTo>
                    <a:lnTo>
                      <a:pt x="41" y="432"/>
                    </a:lnTo>
                    <a:lnTo>
                      <a:pt x="43" y="434"/>
                    </a:lnTo>
                    <a:lnTo>
                      <a:pt x="45" y="438"/>
                    </a:lnTo>
                    <a:lnTo>
                      <a:pt x="47" y="442"/>
                    </a:lnTo>
                    <a:lnTo>
                      <a:pt x="49" y="444"/>
                    </a:lnTo>
                    <a:lnTo>
                      <a:pt x="51" y="448"/>
                    </a:lnTo>
                    <a:lnTo>
                      <a:pt x="54" y="451"/>
                    </a:lnTo>
                    <a:lnTo>
                      <a:pt x="56" y="453"/>
                    </a:lnTo>
                    <a:lnTo>
                      <a:pt x="57" y="456"/>
                    </a:lnTo>
                    <a:lnTo>
                      <a:pt x="60" y="459"/>
                    </a:lnTo>
                    <a:lnTo>
                      <a:pt x="63" y="462"/>
                    </a:lnTo>
                    <a:lnTo>
                      <a:pt x="64" y="465"/>
                    </a:lnTo>
                    <a:lnTo>
                      <a:pt x="68" y="468"/>
                    </a:lnTo>
                    <a:lnTo>
                      <a:pt x="69" y="471"/>
                    </a:lnTo>
                    <a:lnTo>
                      <a:pt x="72" y="474"/>
                    </a:lnTo>
                    <a:lnTo>
                      <a:pt x="74" y="476"/>
                    </a:lnTo>
                    <a:lnTo>
                      <a:pt x="78" y="478"/>
                    </a:lnTo>
                    <a:lnTo>
                      <a:pt x="80" y="482"/>
                    </a:lnTo>
                    <a:lnTo>
                      <a:pt x="82" y="484"/>
                    </a:lnTo>
                    <a:lnTo>
                      <a:pt x="85" y="487"/>
                    </a:lnTo>
                    <a:lnTo>
                      <a:pt x="88" y="489"/>
                    </a:lnTo>
                    <a:lnTo>
                      <a:pt x="91" y="491"/>
                    </a:lnTo>
                    <a:lnTo>
                      <a:pt x="93" y="494"/>
                    </a:lnTo>
                    <a:lnTo>
                      <a:pt x="97" y="497"/>
                    </a:lnTo>
                    <a:lnTo>
                      <a:pt x="99" y="500"/>
                    </a:lnTo>
                    <a:lnTo>
                      <a:pt x="103" y="502"/>
                    </a:lnTo>
                    <a:lnTo>
                      <a:pt x="105" y="505"/>
                    </a:lnTo>
                    <a:lnTo>
                      <a:pt x="109" y="507"/>
                    </a:lnTo>
                    <a:lnTo>
                      <a:pt x="112" y="508"/>
                    </a:lnTo>
                    <a:lnTo>
                      <a:pt x="116" y="512"/>
                    </a:lnTo>
                    <a:lnTo>
                      <a:pt x="118" y="513"/>
                    </a:lnTo>
                    <a:lnTo>
                      <a:pt x="122" y="515"/>
                    </a:lnTo>
                    <a:lnTo>
                      <a:pt x="124" y="518"/>
                    </a:lnTo>
                    <a:lnTo>
                      <a:pt x="128" y="520"/>
                    </a:lnTo>
                    <a:lnTo>
                      <a:pt x="130" y="521"/>
                    </a:lnTo>
                    <a:lnTo>
                      <a:pt x="131" y="522"/>
                    </a:lnTo>
                    <a:lnTo>
                      <a:pt x="134" y="525"/>
                    </a:lnTo>
                    <a:lnTo>
                      <a:pt x="136" y="526"/>
                    </a:lnTo>
                    <a:lnTo>
                      <a:pt x="138" y="527"/>
                    </a:lnTo>
                    <a:lnTo>
                      <a:pt x="141" y="529"/>
                    </a:lnTo>
                    <a:lnTo>
                      <a:pt x="143" y="531"/>
                    </a:lnTo>
                    <a:lnTo>
                      <a:pt x="145" y="532"/>
                    </a:lnTo>
                    <a:lnTo>
                      <a:pt x="148" y="532"/>
                    </a:lnTo>
                    <a:lnTo>
                      <a:pt x="149" y="534"/>
                    </a:lnTo>
                    <a:lnTo>
                      <a:pt x="151" y="535"/>
                    </a:lnTo>
                    <a:lnTo>
                      <a:pt x="154" y="537"/>
                    </a:lnTo>
                    <a:lnTo>
                      <a:pt x="155" y="537"/>
                    </a:lnTo>
                    <a:lnTo>
                      <a:pt x="159" y="539"/>
                    </a:lnTo>
                    <a:lnTo>
                      <a:pt x="160" y="540"/>
                    </a:lnTo>
                    <a:lnTo>
                      <a:pt x="162" y="541"/>
                    </a:lnTo>
                    <a:lnTo>
                      <a:pt x="165" y="541"/>
                    </a:lnTo>
                    <a:lnTo>
                      <a:pt x="168" y="543"/>
                    </a:lnTo>
                    <a:lnTo>
                      <a:pt x="169" y="544"/>
                    </a:lnTo>
                    <a:lnTo>
                      <a:pt x="172" y="545"/>
                    </a:lnTo>
                    <a:lnTo>
                      <a:pt x="174" y="546"/>
                    </a:lnTo>
                    <a:lnTo>
                      <a:pt x="176" y="546"/>
                    </a:lnTo>
                    <a:lnTo>
                      <a:pt x="179" y="547"/>
                    </a:lnTo>
                    <a:lnTo>
                      <a:pt x="181" y="548"/>
                    </a:lnTo>
                    <a:lnTo>
                      <a:pt x="184" y="550"/>
                    </a:lnTo>
                    <a:lnTo>
                      <a:pt x="186" y="550"/>
                    </a:lnTo>
                    <a:lnTo>
                      <a:pt x="188" y="551"/>
                    </a:lnTo>
                    <a:lnTo>
                      <a:pt x="191" y="553"/>
                    </a:lnTo>
                    <a:lnTo>
                      <a:pt x="193" y="553"/>
                    </a:lnTo>
                    <a:lnTo>
                      <a:pt x="196" y="554"/>
                    </a:lnTo>
                    <a:lnTo>
                      <a:pt x="199" y="554"/>
                    </a:lnTo>
                    <a:lnTo>
                      <a:pt x="202" y="556"/>
                    </a:lnTo>
                    <a:lnTo>
                      <a:pt x="204" y="556"/>
                    </a:lnTo>
                    <a:lnTo>
                      <a:pt x="206" y="557"/>
                    </a:lnTo>
                    <a:lnTo>
                      <a:pt x="209" y="558"/>
                    </a:lnTo>
                    <a:lnTo>
                      <a:pt x="211" y="558"/>
                    </a:lnTo>
                    <a:lnTo>
                      <a:pt x="213" y="558"/>
                    </a:lnTo>
                    <a:lnTo>
                      <a:pt x="216" y="559"/>
                    </a:lnTo>
                    <a:lnTo>
                      <a:pt x="218" y="559"/>
                    </a:lnTo>
                    <a:lnTo>
                      <a:pt x="221" y="560"/>
                    </a:lnTo>
                    <a:lnTo>
                      <a:pt x="223" y="560"/>
                    </a:lnTo>
                    <a:lnTo>
                      <a:pt x="225" y="560"/>
                    </a:lnTo>
                    <a:lnTo>
                      <a:pt x="229" y="562"/>
                    </a:lnTo>
                    <a:lnTo>
                      <a:pt x="230" y="563"/>
                    </a:lnTo>
                    <a:lnTo>
                      <a:pt x="234" y="563"/>
                    </a:lnTo>
                    <a:lnTo>
                      <a:pt x="235" y="563"/>
                    </a:lnTo>
                    <a:lnTo>
                      <a:pt x="238" y="563"/>
                    </a:lnTo>
                    <a:lnTo>
                      <a:pt x="241" y="564"/>
                    </a:lnTo>
                    <a:lnTo>
                      <a:pt x="243" y="564"/>
                    </a:lnTo>
                    <a:lnTo>
                      <a:pt x="246" y="564"/>
                    </a:lnTo>
                    <a:lnTo>
                      <a:pt x="248" y="565"/>
                    </a:lnTo>
                    <a:lnTo>
                      <a:pt x="252" y="565"/>
                    </a:lnTo>
                    <a:lnTo>
                      <a:pt x="254" y="565"/>
                    </a:lnTo>
                    <a:lnTo>
                      <a:pt x="256" y="565"/>
                    </a:lnTo>
                    <a:lnTo>
                      <a:pt x="260" y="565"/>
                    </a:lnTo>
                    <a:lnTo>
                      <a:pt x="262" y="566"/>
                    </a:lnTo>
                    <a:lnTo>
                      <a:pt x="265" y="566"/>
                    </a:lnTo>
                    <a:lnTo>
                      <a:pt x="267" y="566"/>
                    </a:lnTo>
                    <a:lnTo>
                      <a:pt x="269" y="567"/>
                    </a:lnTo>
                    <a:lnTo>
                      <a:pt x="272" y="567"/>
                    </a:lnTo>
                    <a:lnTo>
                      <a:pt x="275" y="567"/>
                    </a:lnTo>
                    <a:lnTo>
                      <a:pt x="278" y="567"/>
                    </a:lnTo>
                    <a:lnTo>
                      <a:pt x="280" y="567"/>
                    </a:lnTo>
                    <a:lnTo>
                      <a:pt x="284" y="567"/>
                    </a:lnTo>
                    <a:lnTo>
                      <a:pt x="284" y="565"/>
                    </a:lnTo>
                    <a:lnTo>
                      <a:pt x="284" y="563"/>
                    </a:lnTo>
                    <a:lnTo>
                      <a:pt x="284" y="560"/>
                    </a:lnTo>
                    <a:lnTo>
                      <a:pt x="283" y="559"/>
                    </a:lnTo>
                    <a:lnTo>
                      <a:pt x="283" y="557"/>
                    </a:lnTo>
                    <a:lnTo>
                      <a:pt x="283" y="556"/>
                    </a:lnTo>
                    <a:lnTo>
                      <a:pt x="281" y="554"/>
                    </a:lnTo>
                    <a:lnTo>
                      <a:pt x="281" y="553"/>
                    </a:lnTo>
                    <a:lnTo>
                      <a:pt x="281" y="551"/>
                    </a:lnTo>
                    <a:lnTo>
                      <a:pt x="281" y="550"/>
                    </a:lnTo>
                    <a:lnTo>
                      <a:pt x="280" y="548"/>
                    </a:lnTo>
                    <a:lnTo>
                      <a:pt x="280" y="546"/>
                    </a:lnTo>
                    <a:lnTo>
                      <a:pt x="280" y="545"/>
                    </a:lnTo>
                    <a:lnTo>
                      <a:pt x="280" y="544"/>
                    </a:lnTo>
                    <a:lnTo>
                      <a:pt x="280" y="541"/>
                    </a:lnTo>
                    <a:lnTo>
                      <a:pt x="280" y="540"/>
                    </a:lnTo>
                    <a:lnTo>
                      <a:pt x="280" y="539"/>
                    </a:lnTo>
                    <a:lnTo>
                      <a:pt x="280" y="537"/>
                    </a:lnTo>
                    <a:lnTo>
                      <a:pt x="280" y="535"/>
                    </a:lnTo>
                    <a:lnTo>
                      <a:pt x="279" y="534"/>
                    </a:lnTo>
                    <a:lnTo>
                      <a:pt x="279" y="532"/>
                    </a:lnTo>
                    <a:lnTo>
                      <a:pt x="279" y="531"/>
                    </a:lnTo>
                    <a:lnTo>
                      <a:pt x="279" y="529"/>
                    </a:lnTo>
                    <a:lnTo>
                      <a:pt x="279" y="527"/>
                    </a:lnTo>
                    <a:lnTo>
                      <a:pt x="279" y="526"/>
                    </a:lnTo>
                    <a:lnTo>
                      <a:pt x="278" y="524"/>
                    </a:lnTo>
                    <a:lnTo>
                      <a:pt x="278" y="522"/>
                    </a:lnTo>
                    <a:lnTo>
                      <a:pt x="278" y="521"/>
                    </a:lnTo>
                    <a:lnTo>
                      <a:pt x="278" y="520"/>
                    </a:lnTo>
                    <a:lnTo>
                      <a:pt x="277" y="518"/>
                    </a:lnTo>
                    <a:lnTo>
                      <a:pt x="277" y="516"/>
                    </a:lnTo>
                    <a:lnTo>
                      <a:pt x="277" y="515"/>
                    </a:lnTo>
                    <a:lnTo>
                      <a:pt x="277" y="513"/>
                    </a:lnTo>
                    <a:lnTo>
                      <a:pt x="277" y="512"/>
                    </a:lnTo>
                    <a:lnTo>
                      <a:pt x="277" y="510"/>
                    </a:lnTo>
                    <a:lnTo>
                      <a:pt x="277" y="509"/>
                    </a:lnTo>
                    <a:lnTo>
                      <a:pt x="277" y="508"/>
                    </a:lnTo>
                    <a:lnTo>
                      <a:pt x="275" y="507"/>
                    </a:lnTo>
                    <a:lnTo>
                      <a:pt x="275" y="506"/>
                    </a:lnTo>
                    <a:lnTo>
                      <a:pt x="275" y="505"/>
                    </a:lnTo>
                    <a:lnTo>
                      <a:pt x="275" y="503"/>
                    </a:lnTo>
                    <a:lnTo>
                      <a:pt x="275" y="502"/>
                    </a:lnTo>
                    <a:lnTo>
                      <a:pt x="274" y="500"/>
                    </a:lnTo>
                    <a:lnTo>
                      <a:pt x="274" y="499"/>
                    </a:lnTo>
                    <a:lnTo>
                      <a:pt x="274" y="497"/>
                    </a:lnTo>
                    <a:lnTo>
                      <a:pt x="271" y="497"/>
                    </a:lnTo>
                    <a:lnTo>
                      <a:pt x="267" y="497"/>
                    </a:lnTo>
                    <a:lnTo>
                      <a:pt x="265" y="497"/>
                    </a:lnTo>
                    <a:lnTo>
                      <a:pt x="262" y="497"/>
                    </a:lnTo>
                    <a:lnTo>
                      <a:pt x="259" y="497"/>
                    </a:lnTo>
                    <a:lnTo>
                      <a:pt x="256" y="497"/>
                    </a:lnTo>
                    <a:lnTo>
                      <a:pt x="253" y="496"/>
                    </a:lnTo>
                    <a:lnTo>
                      <a:pt x="250" y="496"/>
                    </a:lnTo>
                    <a:lnTo>
                      <a:pt x="247" y="496"/>
                    </a:lnTo>
                    <a:lnTo>
                      <a:pt x="243" y="495"/>
                    </a:lnTo>
                    <a:lnTo>
                      <a:pt x="241" y="494"/>
                    </a:lnTo>
                    <a:lnTo>
                      <a:pt x="238" y="494"/>
                    </a:lnTo>
                    <a:lnTo>
                      <a:pt x="235" y="494"/>
                    </a:lnTo>
                    <a:lnTo>
                      <a:pt x="234" y="494"/>
                    </a:lnTo>
                    <a:lnTo>
                      <a:pt x="230" y="493"/>
                    </a:lnTo>
                    <a:lnTo>
                      <a:pt x="228" y="493"/>
                    </a:lnTo>
                    <a:lnTo>
                      <a:pt x="225" y="491"/>
                    </a:lnTo>
                    <a:lnTo>
                      <a:pt x="222" y="490"/>
                    </a:lnTo>
                    <a:lnTo>
                      <a:pt x="219" y="490"/>
                    </a:lnTo>
                    <a:lnTo>
                      <a:pt x="216" y="489"/>
                    </a:lnTo>
                    <a:lnTo>
                      <a:pt x="213" y="489"/>
                    </a:lnTo>
                    <a:lnTo>
                      <a:pt x="211" y="488"/>
                    </a:lnTo>
                    <a:lnTo>
                      <a:pt x="209" y="488"/>
                    </a:lnTo>
                    <a:lnTo>
                      <a:pt x="206" y="487"/>
                    </a:lnTo>
                    <a:lnTo>
                      <a:pt x="204" y="486"/>
                    </a:lnTo>
                    <a:lnTo>
                      <a:pt x="202" y="484"/>
                    </a:lnTo>
                    <a:lnTo>
                      <a:pt x="199" y="484"/>
                    </a:lnTo>
                    <a:lnTo>
                      <a:pt x="197" y="483"/>
                    </a:lnTo>
                    <a:lnTo>
                      <a:pt x="193" y="482"/>
                    </a:lnTo>
                    <a:lnTo>
                      <a:pt x="191" y="481"/>
                    </a:lnTo>
                    <a:lnTo>
                      <a:pt x="188" y="480"/>
                    </a:lnTo>
                    <a:lnTo>
                      <a:pt x="186" y="480"/>
                    </a:lnTo>
                    <a:lnTo>
                      <a:pt x="184" y="478"/>
                    </a:lnTo>
                    <a:lnTo>
                      <a:pt x="181" y="476"/>
                    </a:lnTo>
                    <a:lnTo>
                      <a:pt x="179" y="475"/>
                    </a:lnTo>
                    <a:lnTo>
                      <a:pt x="176" y="474"/>
                    </a:lnTo>
                    <a:lnTo>
                      <a:pt x="174" y="472"/>
                    </a:lnTo>
                    <a:lnTo>
                      <a:pt x="172" y="471"/>
                    </a:lnTo>
                    <a:lnTo>
                      <a:pt x="169" y="470"/>
                    </a:lnTo>
                    <a:lnTo>
                      <a:pt x="167" y="468"/>
                    </a:lnTo>
                    <a:lnTo>
                      <a:pt x="165" y="467"/>
                    </a:lnTo>
                    <a:lnTo>
                      <a:pt x="162" y="465"/>
                    </a:lnTo>
                    <a:lnTo>
                      <a:pt x="160" y="463"/>
                    </a:lnTo>
                    <a:lnTo>
                      <a:pt x="157" y="462"/>
                    </a:lnTo>
                    <a:lnTo>
                      <a:pt x="155" y="461"/>
                    </a:lnTo>
                    <a:lnTo>
                      <a:pt x="153" y="459"/>
                    </a:lnTo>
                    <a:lnTo>
                      <a:pt x="150" y="457"/>
                    </a:lnTo>
                    <a:lnTo>
                      <a:pt x="149" y="456"/>
                    </a:lnTo>
                    <a:lnTo>
                      <a:pt x="145" y="453"/>
                    </a:lnTo>
                    <a:lnTo>
                      <a:pt x="144" y="451"/>
                    </a:lnTo>
                    <a:lnTo>
                      <a:pt x="142" y="450"/>
                    </a:lnTo>
                    <a:lnTo>
                      <a:pt x="140" y="448"/>
                    </a:lnTo>
                    <a:lnTo>
                      <a:pt x="136" y="446"/>
                    </a:lnTo>
                    <a:lnTo>
                      <a:pt x="135" y="444"/>
                    </a:lnTo>
                    <a:lnTo>
                      <a:pt x="132" y="442"/>
                    </a:lnTo>
                    <a:lnTo>
                      <a:pt x="130" y="440"/>
                    </a:lnTo>
                    <a:lnTo>
                      <a:pt x="128" y="438"/>
                    </a:lnTo>
                    <a:lnTo>
                      <a:pt x="125" y="434"/>
                    </a:lnTo>
                    <a:lnTo>
                      <a:pt x="124" y="433"/>
                    </a:lnTo>
                    <a:lnTo>
                      <a:pt x="122" y="432"/>
                    </a:lnTo>
                    <a:lnTo>
                      <a:pt x="119" y="429"/>
                    </a:lnTo>
                    <a:lnTo>
                      <a:pt x="117" y="427"/>
                    </a:lnTo>
                    <a:lnTo>
                      <a:pt x="114" y="425"/>
                    </a:lnTo>
                    <a:lnTo>
                      <a:pt x="112" y="423"/>
                    </a:lnTo>
                    <a:lnTo>
                      <a:pt x="107" y="418"/>
                    </a:lnTo>
                    <a:lnTo>
                      <a:pt x="104" y="413"/>
                    </a:lnTo>
                    <a:lnTo>
                      <a:pt x="100" y="408"/>
                    </a:lnTo>
                    <a:lnTo>
                      <a:pt x="97" y="404"/>
                    </a:lnTo>
                    <a:lnTo>
                      <a:pt x="93" y="399"/>
                    </a:lnTo>
                    <a:lnTo>
                      <a:pt x="89" y="393"/>
                    </a:lnTo>
                    <a:lnTo>
                      <a:pt x="86" y="388"/>
                    </a:lnTo>
                    <a:lnTo>
                      <a:pt x="83" y="383"/>
                    </a:lnTo>
                    <a:lnTo>
                      <a:pt x="79" y="378"/>
                    </a:lnTo>
                    <a:lnTo>
                      <a:pt x="76" y="373"/>
                    </a:lnTo>
                    <a:lnTo>
                      <a:pt x="74" y="367"/>
                    </a:lnTo>
                    <a:lnTo>
                      <a:pt x="70" y="362"/>
                    </a:lnTo>
                    <a:lnTo>
                      <a:pt x="68" y="357"/>
                    </a:lnTo>
                    <a:lnTo>
                      <a:pt x="66" y="350"/>
                    </a:lnTo>
                    <a:lnTo>
                      <a:pt x="63" y="345"/>
                    </a:lnTo>
                    <a:lnTo>
                      <a:pt x="61" y="341"/>
                    </a:lnTo>
                    <a:lnTo>
                      <a:pt x="60" y="335"/>
                    </a:lnTo>
                    <a:lnTo>
                      <a:pt x="57" y="330"/>
                    </a:lnTo>
                    <a:lnTo>
                      <a:pt x="56" y="323"/>
                    </a:lnTo>
                    <a:lnTo>
                      <a:pt x="55" y="317"/>
                    </a:lnTo>
                    <a:lnTo>
                      <a:pt x="51" y="312"/>
                    </a:lnTo>
                    <a:lnTo>
                      <a:pt x="50" y="306"/>
                    </a:lnTo>
                    <a:lnTo>
                      <a:pt x="50" y="300"/>
                    </a:lnTo>
                    <a:lnTo>
                      <a:pt x="49" y="294"/>
                    </a:lnTo>
                    <a:lnTo>
                      <a:pt x="48" y="288"/>
                    </a:lnTo>
                    <a:lnTo>
                      <a:pt x="47" y="284"/>
                    </a:lnTo>
                    <a:lnTo>
                      <a:pt x="47" y="277"/>
                    </a:lnTo>
                    <a:lnTo>
                      <a:pt x="45" y="272"/>
                    </a:lnTo>
                    <a:lnTo>
                      <a:pt x="45" y="266"/>
                    </a:lnTo>
                    <a:lnTo>
                      <a:pt x="45" y="260"/>
                    </a:lnTo>
                    <a:lnTo>
                      <a:pt x="45" y="254"/>
                    </a:lnTo>
                    <a:lnTo>
                      <a:pt x="45" y="248"/>
                    </a:lnTo>
                    <a:lnTo>
                      <a:pt x="45" y="242"/>
                    </a:lnTo>
                    <a:lnTo>
                      <a:pt x="45" y="236"/>
                    </a:lnTo>
                    <a:lnTo>
                      <a:pt x="47" y="231"/>
                    </a:lnTo>
                    <a:lnTo>
                      <a:pt x="47" y="224"/>
                    </a:lnTo>
                    <a:lnTo>
                      <a:pt x="47" y="220"/>
                    </a:lnTo>
                    <a:lnTo>
                      <a:pt x="49" y="214"/>
                    </a:lnTo>
                    <a:lnTo>
                      <a:pt x="49" y="208"/>
                    </a:lnTo>
                    <a:lnTo>
                      <a:pt x="50" y="202"/>
                    </a:lnTo>
                    <a:lnTo>
                      <a:pt x="51" y="196"/>
                    </a:lnTo>
                    <a:lnTo>
                      <a:pt x="54" y="191"/>
                    </a:lnTo>
                    <a:lnTo>
                      <a:pt x="55" y="185"/>
                    </a:lnTo>
                    <a:lnTo>
                      <a:pt x="57" y="179"/>
                    </a:lnTo>
                    <a:lnTo>
                      <a:pt x="60" y="173"/>
                    </a:lnTo>
                    <a:lnTo>
                      <a:pt x="61" y="169"/>
                    </a:lnTo>
                    <a:lnTo>
                      <a:pt x="63" y="164"/>
                    </a:lnTo>
                    <a:lnTo>
                      <a:pt x="66" y="158"/>
                    </a:lnTo>
                    <a:lnTo>
                      <a:pt x="68" y="153"/>
                    </a:lnTo>
                    <a:lnTo>
                      <a:pt x="70" y="147"/>
                    </a:lnTo>
                    <a:lnTo>
                      <a:pt x="74" y="141"/>
                    </a:lnTo>
                    <a:lnTo>
                      <a:pt x="76" y="137"/>
                    </a:lnTo>
                    <a:lnTo>
                      <a:pt x="80" y="132"/>
                    </a:lnTo>
                    <a:lnTo>
                      <a:pt x="83" y="127"/>
                    </a:lnTo>
                    <a:lnTo>
                      <a:pt x="87" y="122"/>
                    </a:lnTo>
                    <a:lnTo>
                      <a:pt x="91" y="118"/>
                    </a:lnTo>
                    <a:lnTo>
                      <a:pt x="94" y="113"/>
                    </a:lnTo>
                    <a:lnTo>
                      <a:pt x="98" y="108"/>
                    </a:lnTo>
                    <a:lnTo>
                      <a:pt x="103" y="103"/>
                    </a:lnTo>
                    <a:lnTo>
                      <a:pt x="106" y="99"/>
                    </a:lnTo>
                    <a:lnTo>
                      <a:pt x="111" y="94"/>
                    </a:lnTo>
                    <a:lnTo>
                      <a:pt x="116" y="89"/>
                    </a:lnTo>
                    <a:lnTo>
                      <a:pt x="120" y="85"/>
                    </a:lnTo>
                    <a:lnTo>
                      <a:pt x="125" y="82"/>
                    </a:lnTo>
                    <a:lnTo>
                      <a:pt x="130" y="77"/>
                    </a:lnTo>
                    <a:lnTo>
                      <a:pt x="135" y="74"/>
                    </a:lnTo>
                    <a:lnTo>
                      <a:pt x="141" y="70"/>
                    </a:lnTo>
                    <a:lnTo>
                      <a:pt x="145" y="65"/>
                    </a:lnTo>
                    <a:lnTo>
                      <a:pt x="150" y="62"/>
                    </a:lnTo>
                    <a:lnTo>
                      <a:pt x="155" y="58"/>
                    </a:lnTo>
                    <a:lnTo>
                      <a:pt x="160" y="55"/>
                    </a:lnTo>
                    <a:lnTo>
                      <a:pt x="166" y="52"/>
                    </a:lnTo>
                    <a:lnTo>
                      <a:pt x="172" y="49"/>
                    </a:lnTo>
                    <a:lnTo>
                      <a:pt x="176" y="46"/>
                    </a:lnTo>
                    <a:lnTo>
                      <a:pt x="182" y="43"/>
                    </a:lnTo>
                    <a:lnTo>
                      <a:pt x="187" y="42"/>
                    </a:lnTo>
                    <a:lnTo>
                      <a:pt x="193" y="38"/>
                    </a:lnTo>
                    <a:lnTo>
                      <a:pt x="199" y="36"/>
                    </a:lnTo>
                    <a:lnTo>
                      <a:pt x="205" y="33"/>
                    </a:lnTo>
                    <a:lnTo>
                      <a:pt x="211" y="32"/>
                    </a:lnTo>
                    <a:lnTo>
                      <a:pt x="216" y="30"/>
                    </a:lnTo>
                    <a:lnTo>
                      <a:pt x="223" y="28"/>
                    </a:lnTo>
                    <a:lnTo>
                      <a:pt x="229" y="27"/>
                    </a:lnTo>
                    <a:lnTo>
                      <a:pt x="234" y="25"/>
                    </a:lnTo>
                    <a:lnTo>
                      <a:pt x="241" y="24"/>
                    </a:lnTo>
                    <a:lnTo>
                      <a:pt x="246" y="23"/>
                    </a:lnTo>
                    <a:lnTo>
                      <a:pt x="252" y="23"/>
                    </a:lnTo>
                    <a:lnTo>
                      <a:pt x="259" y="21"/>
                    </a:lnTo>
                    <a:lnTo>
                      <a:pt x="265" y="20"/>
                    </a:lnTo>
                    <a:lnTo>
                      <a:pt x="271" y="20"/>
                    </a:lnTo>
                    <a:lnTo>
                      <a:pt x="275" y="20"/>
                    </a:lnTo>
                    <a:lnTo>
                      <a:pt x="283" y="20"/>
                    </a:lnTo>
                    <a:lnTo>
                      <a:pt x="289" y="20"/>
                    </a:lnTo>
                    <a:lnTo>
                      <a:pt x="295" y="20"/>
                    </a:lnTo>
                    <a:lnTo>
                      <a:pt x="301" y="20"/>
                    </a:lnTo>
                    <a:lnTo>
                      <a:pt x="306" y="21"/>
                    </a:lnTo>
                    <a:lnTo>
                      <a:pt x="312" y="21"/>
                    </a:lnTo>
                    <a:lnTo>
                      <a:pt x="318" y="23"/>
                    </a:lnTo>
                    <a:lnTo>
                      <a:pt x="324" y="23"/>
                    </a:lnTo>
                    <a:lnTo>
                      <a:pt x="330" y="24"/>
                    </a:lnTo>
                    <a:lnTo>
                      <a:pt x="336" y="25"/>
                    </a:lnTo>
                    <a:lnTo>
                      <a:pt x="342" y="27"/>
                    </a:lnTo>
                    <a:lnTo>
                      <a:pt x="348" y="28"/>
                    </a:lnTo>
                    <a:lnTo>
                      <a:pt x="354" y="30"/>
                    </a:lnTo>
                    <a:lnTo>
                      <a:pt x="360" y="32"/>
                    </a:lnTo>
                    <a:lnTo>
                      <a:pt x="365" y="33"/>
                    </a:lnTo>
                    <a:lnTo>
                      <a:pt x="372" y="36"/>
                    </a:lnTo>
                    <a:lnTo>
                      <a:pt x="378" y="38"/>
                    </a:lnTo>
                    <a:lnTo>
                      <a:pt x="383" y="40"/>
                    </a:lnTo>
                    <a:lnTo>
                      <a:pt x="389" y="43"/>
                    </a:lnTo>
                    <a:lnTo>
                      <a:pt x="394" y="46"/>
                    </a:lnTo>
                    <a:lnTo>
                      <a:pt x="401" y="49"/>
                    </a:lnTo>
                    <a:lnTo>
                      <a:pt x="405" y="51"/>
                    </a:lnTo>
                    <a:lnTo>
                      <a:pt x="411" y="55"/>
                    </a:lnTo>
                    <a:lnTo>
                      <a:pt x="416" y="57"/>
                    </a:lnTo>
                    <a:lnTo>
                      <a:pt x="421" y="61"/>
                    </a:lnTo>
                    <a:lnTo>
                      <a:pt x="427" y="64"/>
                    </a:lnTo>
                    <a:lnTo>
                      <a:pt x="433" y="69"/>
                    </a:lnTo>
                    <a:lnTo>
                      <a:pt x="438" y="72"/>
                    </a:lnTo>
                    <a:lnTo>
                      <a:pt x="442" y="77"/>
                    </a:lnTo>
                    <a:lnTo>
                      <a:pt x="447" y="81"/>
                    </a:lnTo>
                    <a:lnTo>
                      <a:pt x="452" y="84"/>
                    </a:lnTo>
                    <a:lnTo>
                      <a:pt x="457" y="89"/>
                    </a:lnTo>
                    <a:lnTo>
                      <a:pt x="461" y="94"/>
                    </a:lnTo>
                    <a:lnTo>
                      <a:pt x="466" y="99"/>
                    </a:lnTo>
                    <a:lnTo>
                      <a:pt x="471" y="103"/>
                    </a:lnTo>
                    <a:lnTo>
                      <a:pt x="475" y="109"/>
                    </a:lnTo>
                    <a:lnTo>
                      <a:pt x="479" y="115"/>
                    </a:lnTo>
                    <a:lnTo>
                      <a:pt x="483" y="119"/>
                    </a:lnTo>
                    <a:lnTo>
                      <a:pt x="485" y="122"/>
                    </a:lnTo>
                    <a:lnTo>
                      <a:pt x="489" y="127"/>
                    </a:lnTo>
                    <a:lnTo>
                      <a:pt x="491" y="132"/>
                    </a:lnTo>
                    <a:lnTo>
                      <a:pt x="494" y="135"/>
                    </a:lnTo>
                    <a:lnTo>
                      <a:pt x="496" y="140"/>
                    </a:lnTo>
                    <a:lnTo>
                      <a:pt x="498" y="145"/>
                    </a:lnTo>
                    <a:lnTo>
                      <a:pt x="501" y="150"/>
                    </a:lnTo>
                    <a:lnTo>
                      <a:pt x="503" y="154"/>
                    </a:lnTo>
                    <a:lnTo>
                      <a:pt x="506" y="159"/>
                    </a:lnTo>
                    <a:lnTo>
                      <a:pt x="507" y="164"/>
                    </a:lnTo>
                    <a:lnTo>
                      <a:pt x="509" y="169"/>
                    </a:lnTo>
                    <a:lnTo>
                      <a:pt x="512" y="173"/>
                    </a:lnTo>
                    <a:lnTo>
                      <a:pt x="514" y="178"/>
                    </a:lnTo>
                    <a:lnTo>
                      <a:pt x="515" y="183"/>
                    </a:lnTo>
                    <a:lnTo>
                      <a:pt x="516" y="188"/>
                    </a:lnTo>
                    <a:lnTo>
                      <a:pt x="518" y="192"/>
                    </a:lnTo>
                    <a:lnTo>
                      <a:pt x="519" y="197"/>
                    </a:lnTo>
                    <a:lnTo>
                      <a:pt x="520" y="202"/>
                    </a:lnTo>
                    <a:lnTo>
                      <a:pt x="521" y="208"/>
                    </a:lnTo>
                    <a:lnTo>
                      <a:pt x="522" y="214"/>
                    </a:lnTo>
                    <a:lnTo>
                      <a:pt x="522" y="218"/>
                    </a:lnTo>
                    <a:lnTo>
                      <a:pt x="523" y="223"/>
                    </a:lnTo>
                    <a:lnTo>
                      <a:pt x="523" y="228"/>
                    </a:lnTo>
                    <a:lnTo>
                      <a:pt x="523" y="233"/>
                    </a:lnTo>
                    <a:lnTo>
                      <a:pt x="525" y="237"/>
                    </a:lnTo>
                    <a:lnTo>
                      <a:pt x="525" y="243"/>
                    </a:lnTo>
                    <a:lnTo>
                      <a:pt x="525" y="248"/>
                    </a:lnTo>
                    <a:lnTo>
                      <a:pt x="525" y="253"/>
                    </a:lnTo>
                    <a:lnTo>
                      <a:pt x="525" y="258"/>
                    </a:lnTo>
                    <a:lnTo>
                      <a:pt x="525" y="264"/>
                    </a:lnTo>
                    <a:lnTo>
                      <a:pt x="525" y="269"/>
                    </a:lnTo>
                    <a:lnTo>
                      <a:pt x="525" y="274"/>
                    </a:lnTo>
                    <a:lnTo>
                      <a:pt x="523" y="279"/>
                    </a:lnTo>
                    <a:lnTo>
                      <a:pt x="523" y="284"/>
                    </a:lnTo>
                    <a:lnTo>
                      <a:pt x="523" y="290"/>
                    </a:lnTo>
                    <a:lnTo>
                      <a:pt x="522" y="294"/>
                    </a:lnTo>
                    <a:lnTo>
                      <a:pt x="521" y="299"/>
                    </a:lnTo>
                    <a:lnTo>
                      <a:pt x="520" y="304"/>
                    </a:lnTo>
                    <a:lnTo>
                      <a:pt x="519" y="310"/>
                    </a:lnTo>
                    <a:lnTo>
                      <a:pt x="518" y="315"/>
                    </a:lnTo>
                    <a:lnTo>
                      <a:pt x="518" y="319"/>
                    </a:lnTo>
                    <a:lnTo>
                      <a:pt x="515" y="325"/>
                    </a:lnTo>
                    <a:lnTo>
                      <a:pt x="514" y="330"/>
                    </a:lnTo>
                    <a:lnTo>
                      <a:pt x="513" y="335"/>
                    </a:lnTo>
                    <a:lnTo>
                      <a:pt x="510" y="340"/>
                    </a:lnTo>
                    <a:lnTo>
                      <a:pt x="508" y="344"/>
                    </a:lnTo>
                    <a:lnTo>
                      <a:pt x="506" y="349"/>
                    </a:lnTo>
                    <a:lnTo>
                      <a:pt x="504" y="354"/>
                    </a:lnTo>
                    <a:lnTo>
                      <a:pt x="502" y="359"/>
                    </a:lnTo>
                    <a:lnTo>
                      <a:pt x="500" y="363"/>
                    </a:lnTo>
                    <a:lnTo>
                      <a:pt x="498" y="368"/>
                    </a:lnTo>
                    <a:lnTo>
                      <a:pt x="495" y="372"/>
                    </a:lnTo>
                    <a:lnTo>
                      <a:pt x="494" y="376"/>
                    </a:lnTo>
                    <a:lnTo>
                      <a:pt x="490" y="382"/>
                    </a:lnTo>
                    <a:lnTo>
                      <a:pt x="488" y="386"/>
                    </a:lnTo>
                    <a:lnTo>
                      <a:pt x="485" y="391"/>
                    </a:lnTo>
                    <a:lnTo>
                      <a:pt x="482" y="394"/>
                    </a:lnTo>
                    <a:lnTo>
                      <a:pt x="478" y="399"/>
                    </a:lnTo>
                    <a:lnTo>
                      <a:pt x="476" y="404"/>
                    </a:lnTo>
                    <a:lnTo>
                      <a:pt x="472" y="407"/>
                    </a:lnTo>
                    <a:lnTo>
                      <a:pt x="469" y="412"/>
                    </a:lnTo>
                    <a:lnTo>
                      <a:pt x="465" y="415"/>
                    </a:lnTo>
                    <a:lnTo>
                      <a:pt x="463" y="420"/>
                    </a:lnTo>
                    <a:lnTo>
                      <a:pt x="459" y="423"/>
                    </a:lnTo>
                    <a:lnTo>
                      <a:pt x="458" y="425"/>
                    </a:lnTo>
                    <a:lnTo>
                      <a:pt x="454" y="427"/>
                    </a:lnTo>
                    <a:lnTo>
                      <a:pt x="452" y="430"/>
                    </a:lnTo>
                    <a:lnTo>
                      <a:pt x="450" y="432"/>
                    </a:lnTo>
                    <a:lnTo>
                      <a:pt x="447" y="433"/>
                    </a:lnTo>
                    <a:lnTo>
                      <a:pt x="445" y="436"/>
                    </a:lnTo>
                    <a:lnTo>
                      <a:pt x="442" y="438"/>
                    </a:lnTo>
                    <a:lnTo>
                      <a:pt x="440" y="440"/>
                    </a:lnTo>
                    <a:lnTo>
                      <a:pt x="438" y="443"/>
                    </a:lnTo>
                    <a:lnTo>
                      <a:pt x="435" y="444"/>
                    </a:lnTo>
                    <a:lnTo>
                      <a:pt x="433" y="446"/>
                    </a:lnTo>
                    <a:lnTo>
                      <a:pt x="430" y="448"/>
                    </a:lnTo>
                    <a:lnTo>
                      <a:pt x="428" y="450"/>
                    </a:lnTo>
                    <a:lnTo>
                      <a:pt x="426" y="452"/>
                    </a:lnTo>
                    <a:lnTo>
                      <a:pt x="423" y="453"/>
                    </a:lnTo>
                    <a:lnTo>
                      <a:pt x="420" y="456"/>
                    </a:lnTo>
                    <a:lnTo>
                      <a:pt x="417" y="457"/>
                    </a:lnTo>
                    <a:lnTo>
                      <a:pt x="415" y="459"/>
                    </a:lnTo>
                    <a:lnTo>
                      <a:pt x="413" y="461"/>
                    </a:lnTo>
                    <a:lnTo>
                      <a:pt x="410" y="462"/>
                    </a:lnTo>
                    <a:lnTo>
                      <a:pt x="407" y="464"/>
                    </a:lnTo>
                    <a:lnTo>
                      <a:pt x="405" y="465"/>
                    </a:lnTo>
                    <a:lnTo>
                      <a:pt x="402" y="467"/>
                    </a:lnTo>
                    <a:lnTo>
                      <a:pt x="399" y="468"/>
                    </a:lnTo>
                    <a:lnTo>
                      <a:pt x="397" y="470"/>
                    </a:lnTo>
                    <a:lnTo>
                      <a:pt x="394" y="471"/>
                    </a:lnTo>
                    <a:lnTo>
                      <a:pt x="391" y="474"/>
                    </a:lnTo>
                    <a:lnTo>
                      <a:pt x="389" y="474"/>
                    </a:lnTo>
                    <a:lnTo>
                      <a:pt x="386" y="475"/>
                    </a:lnTo>
                    <a:lnTo>
                      <a:pt x="383" y="476"/>
                    </a:lnTo>
                    <a:lnTo>
                      <a:pt x="380" y="478"/>
                    </a:lnTo>
                    <a:lnTo>
                      <a:pt x="378" y="478"/>
                    </a:lnTo>
                    <a:lnTo>
                      <a:pt x="374" y="480"/>
                    </a:lnTo>
                    <a:lnTo>
                      <a:pt x="372" y="481"/>
                    </a:lnTo>
                    <a:lnTo>
                      <a:pt x="370" y="482"/>
                    </a:lnTo>
                    <a:lnTo>
                      <a:pt x="366" y="483"/>
                    </a:lnTo>
                    <a:lnTo>
                      <a:pt x="364" y="484"/>
                    </a:lnTo>
                    <a:lnTo>
                      <a:pt x="360" y="484"/>
                    </a:lnTo>
                    <a:lnTo>
                      <a:pt x="358" y="486"/>
                    </a:lnTo>
                    <a:lnTo>
                      <a:pt x="355" y="486"/>
                    </a:lnTo>
                    <a:lnTo>
                      <a:pt x="352" y="488"/>
                    </a:lnTo>
                    <a:lnTo>
                      <a:pt x="349" y="488"/>
                    </a:lnTo>
                    <a:lnTo>
                      <a:pt x="347" y="489"/>
                    </a:lnTo>
                    <a:lnTo>
                      <a:pt x="343" y="489"/>
                    </a:lnTo>
                    <a:lnTo>
                      <a:pt x="341" y="490"/>
                    </a:lnTo>
                    <a:lnTo>
                      <a:pt x="337" y="490"/>
                    </a:lnTo>
                    <a:lnTo>
                      <a:pt x="335" y="491"/>
                    </a:lnTo>
                    <a:lnTo>
                      <a:pt x="332" y="493"/>
                    </a:lnTo>
                    <a:lnTo>
                      <a:pt x="328" y="493"/>
                    </a:lnTo>
                    <a:lnTo>
                      <a:pt x="326" y="493"/>
                    </a:lnTo>
                    <a:lnTo>
                      <a:pt x="323" y="494"/>
                    </a:lnTo>
                    <a:lnTo>
                      <a:pt x="320" y="494"/>
                    </a:lnTo>
                    <a:lnTo>
                      <a:pt x="317" y="494"/>
                    </a:lnTo>
                    <a:lnTo>
                      <a:pt x="314" y="495"/>
                    </a:lnTo>
                    <a:lnTo>
                      <a:pt x="311" y="496"/>
                    </a:lnTo>
                    <a:lnTo>
                      <a:pt x="308" y="496"/>
                    </a:lnTo>
                    <a:lnTo>
                      <a:pt x="304" y="496"/>
                    </a:lnTo>
                    <a:lnTo>
                      <a:pt x="302" y="497"/>
                    </a:lnTo>
                    <a:lnTo>
                      <a:pt x="298" y="497"/>
                    </a:lnTo>
                    <a:lnTo>
                      <a:pt x="295" y="497"/>
                    </a:lnTo>
                    <a:lnTo>
                      <a:pt x="292" y="497"/>
                    </a:lnTo>
                    <a:lnTo>
                      <a:pt x="289" y="497"/>
                    </a:lnTo>
                    <a:lnTo>
                      <a:pt x="286" y="499"/>
                    </a:lnTo>
                    <a:lnTo>
                      <a:pt x="286" y="567"/>
                    </a:lnTo>
                    <a:close/>
                  </a:path>
                </a:pathLst>
              </a:custGeom>
              <a:solidFill>
                <a:srgbClr val="000000"/>
              </a:solidFill>
              <a:ln w="9525">
                <a:noFill/>
                <a:round/>
                <a:headEnd/>
                <a:tailEnd/>
              </a:ln>
            </p:spPr>
            <p:txBody>
              <a:bodyPr/>
              <a:lstStyle/>
              <a:p>
                <a:endParaRPr lang="en-US"/>
              </a:p>
            </p:txBody>
          </p:sp>
          <p:sp>
            <p:nvSpPr>
              <p:cNvPr id="12371" name="Freeform 63"/>
              <p:cNvSpPr>
                <a:spLocks/>
              </p:cNvSpPr>
              <p:nvPr/>
            </p:nvSpPr>
            <p:spPr bwMode="auto">
              <a:xfrm>
                <a:off x="1903" y="834"/>
                <a:ext cx="52" cy="50"/>
              </a:xfrm>
              <a:custGeom>
                <a:avLst/>
                <a:gdLst>
                  <a:gd name="T0" fmla="*/ 0 w 257"/>
                  <a:gd name="T1" fmla="*/ 0 h 251"/>
                  <a:gd name="T2" fmla="*/ 0 w 257"/>
                  <a:gd name="T3" fmla="*/ 0 h 251"/>
                  <a:gd name="T4" fmla="*/ 0 w 257"/>
                  <a:gd name="T5" fmla="*/ 0 h 251"/>
                  <a:gd name="T6" fmla="*/ 0 w 257"/>
                  <a:gd name="T7" fmla="*/ 0 h 251"/>
                  <a:gd name="T8" fmla="*/ 0 w 257"/>
                  <a:gd name="T9" fmla="*/ 0 h 251"/>
                  <a:gd name="T10" fmla="*/ 0 w 257"/>
                  <a:gd name="T11" fmla="*/ 0 h 251"/>
                  <a:gd name="T12" fmla="*/ 0 w 257"/>
                  <a:gd name="T13" fmla="*/ 0 h 251"/>
                  <a:gd name="T14" fmla="*/ 0 w 257"/>
                  <a:gd name="T15" fmla="*/ 0 h 251"/>
                  <a:gd name="T16" fmla="*/ 0 w 257"/>
                  <a:gd name="T17" fmla="*/ 0 h 251"/>
                  <a:gd name="T18" fmla="*/ 0 w 257"/>
                  <a:gd name="T19" fmla="*/ 0 h 251"/>
                  <a:gd name="T20" fmla="*/ 0 w 257"/>
                  <a:gd name="T21" fmla="*/ 0 h 251"/>
                  <a:gd name="T22" fmla="*/ 0 w 257"/>
                  <a:gd name="T23" fmla="*/ 0 h 251"/>
                  <a:gd name="T24" fmla="*/ 0 w 257"/>
                  <a:gd name="T25" fmla="*/ 0 h 251"/>
                  <a:gd name="T26" fmla="*/ 0 w 257"/>
                  <a:gd name="T27" fmla="*/ 0 h 251"/>
                  <a:gd name="T28" fmla="*/ 0 w 257"/>
                  <a:gd name="T29" fmla="*/ 0 h 251"/>
                  <a:gd name="T30" fmla="*/ 0 w 257"/>
                  <a:gd name="T31" fmla="*/ 0 h 251"/>
                  <a:gd name="T32" fmla="*/ 0 w 257"/>
                  <a:gd name="T33" fmla="*/ 0 h 251"/>
                  <a:gd name="T34" fmla="*/ 0 w 257"/>
                  <a:gd name="T35" fmla="*/ 0 h 251"/>
                  <a:gd name="T36" fmla="*/ 0 w 257"/>
                  <a:gd name="T37" fmla="*/ 0 h 251"/>
                  <a:gd name="T38" fmla="*/ 0 w 257"/>
                  <a:gd name="T39" fmla="*/ 0 h 251"/>
                  <a:gd name="T40" fmla="*/ 0 w 257"/>
                  <a:gd name="T41" fmla="*/ 0 h 251"/>
                  <a:gd name="T42" fmla="*/ 0 w 257"/>
                  <a:gd name="T43" fmla="*/ 0 h 251"/>
                  <a:gd name="T44" fmla="*/ 0 w 257"/>
                  <a:gd name="T45" fmla="*/ 0 h 251"/>
                  <a:gd name="T46" fmla="*/ 0 w 257"/>
                  <a:gd name="T47" fmla="*/ 0 h 251"/>
                  <a:gd name="T48" fmla="*/ 0 w 257"/>
                  <a:gd name="T49" fmla="*/ 0 h 251"/>
                  <a:gd name="T50" fmla="*/ 0 w 257"/>
                  <a:gd name="T51" fmla="*/ 0 h 251"/>
                  <a:gd name="T52" fmla="*/ 0 w 257"/>
                  <a:gd name="T53" fmla="*/ 0 h 251"/>
                  <a:gd name="T54" fmla="*/ 0 w 257"/>
                  <a:gd name="T55" fmla="*/ 0 h 251"/>
                  <a:gd name="T56" fmla="*/ 0 w 257"/>
                  <a:gd name="T57" fmla="*/ 0 h 251"/>
                  <a:gd name="T58" fmla="*/ 0 w 257"/>
                  <a:gd name="T59" fmla="*/ 0 h 251"/>
                  <a:gd name="T60" fmla="*/ 0 w 257"/>
                  <a:gd name="T61" fmla="*/ 0 h 251"/>
                  <a:gd name="T62" fmla="*/ 0 w 257"/>
                  <a:gd name="T63" fmla="*/ 0 h 251"/>
                  <a:gd name="T64" fmla="*/ 0 w 257"/>
                  <a:gd name="T65" fmla="*/ 0 h 251"/>
                  <a:gd name="T66" fmla="*/ 0 w 257"/>
                  <a:gd name="T67" fmla="*/ 0 h 251"/>
                  <a:gd name="T68" fmla="*/ 0 w 257"/>
                  <a:gd name="T69" fmla="*/ 0 h 251"/>
                  <a:gd name="T70" fmla="*/ 0 w 257"/>
                  <a:gd name="T71" fmla="*/ 0 h 251"/>
                  <a:gd name="T72" fmla="*/ 0 w 257"/>
                  <a:gd name="T73" fmla="*/ 0 h 251"/>
                  <a:gd name="T74" fmla="*/ 0 w 257"/>
                  <a:gd name="T75" fmla="*/ 0 h 251"/>
                  <a:gd name="T76" fmla="*/ 0 w 257"/>
                  <a:gd name="T77" fmla="*/ 0 h 251"/>
                  <a:gd name="T78" fmla="*/ 0 w 257"/>
                  <a:gd name="T79" fmla="*/ 0 h 251"/>
                  <a:gd name="T80" fmla="*/ 0 w 257"/>
                  <a:gd name="T81" fmla="*/ 0 h 251"/>
                  <a:gd name="T82" fmla="*/ 0 w 257"/>
                  <a:gd name="T83" fmla="*/ 0 h 251"/>
                  <a:gd name="T84" fmla="*/ 0 w 257"/>
                  <a:gd name="T85" fmla="*/ 0 h 251"/>
                  <a:gd name="T86" fmla="*/ 0 w 257"/>
                  <a:gd name="T87" fmla="*/ 0 h 251"/>
                  <a:gd name="T88" fmla="*/ 0 w 257"/>
                  <a:gd name="T89" fmla="*/ 0 h 251"/>
                  <a:gd name="T90" fmla="*/ 0 w 257"/>
                  <a:gd name="T91" fmla="*/ 0 h 251"/>
                  <a:gd name="T92" fmla="*/ 0 w 257"/>
                  <a:gd name="T93" fmla="*/ 0 h 251"/>
                  <a:gd name="T94" fmla="*/ 0 w 257"/>
                  <a:gd name="T95" fmla="*/ 0 h 251"/>
                  <a:gd name="T96" fmla="*/ 0 w 257"/>
                  <a:gd name="T97" fmla="*/ 0 h 251"/>
                  <a:gd name="T98" fmla="*/ 0 w 257"/>
                  <a:gd name="T99" fmla="*/ 0 h 251"/>
                  <a:gd name="T100" fmla="*/ 0 w 257"/>
                  <a:gd name="T101" fmla="*/ 0 h 251"/>
                  <a:gd name="T102" fmla="*/ 0 w 257"/>
                  <a:gd name="T103" fmla="*/ 0 h 251"/>
                  <a:gd name="T104" fmla="*/ 0 w 257"/>
                  <a:gd name="T105" fmla="*/ 0 h 251"/>
                  <a:gd name="T106" fmla="*/ 0 w 257"/>
                  <a:gd name="T107" fmla="*/ 0 h 251"/>
                  <a:gd name="T108" fmla="*/ 0 w 257"/>
                  <a:gd name="T109" fmla="*/ 0 h 251"/>
                  <a:gd name="T110" fmla="*/ 0 w 257"/>
                  <a:gd name="T111" fmla="*/ 0 h 251"/>
                  <a:gd name="T112" fmla="*/ 0 w 257"/>
                  <a:gd name="T113" fmla="*/ 0 h 251"/>
                  <a:gd name="T114" fmla="*/ 0 w 257"/>
                  <a:gd name="T115" fmla="*/ 0 h 251"/>
                  <a:gd name="T116" fmla="*/ 0 w 257"/>
                  <a:gd name="T117" fmla="*/ 0 h 251"/>
                  <a:gd name="T118" fmla="*/ 0 w 257"/>
                  <a:gd name="T119" fmla="*/ 0 h 251"/>
                  <a:gd name="T120" fmla="*/ 0 w 257"/>
                  <a:gd name="T121" fmla="*/ 0 h 251"/>
                  <a:gd name="T122" fmla="*/ 0 w 257"/>
                  <a:gd name="T123" fmla="*/ 0 h 25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7"/>
                  <a:gd name="T187" fmla="*/ 0 h 251"/>
                  <a:gd name="T188" fmla="*/ 257 w 257"/>
                  <a:gd name="T189" fmla="*/ 251 h 25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7" h="251">
                    <a:moveTo>
                      <a:pt x="135" y="251"/>
                    </a:moveTo>
                    <a:lnTo>
                      <a:pt x="138" y="251"/>
                    </a:lnTo>
                    <a:lnTo>
                      <a:pt x="141" y="251"/>
                    </a:lnTo>
                    <a:lnTo>
                      <a:pt x="145" y="250"/>
                    </a:lnTo>
                    <a:lnTo>
                      <a:pt x="147" y="250"/>
                    </a:lnTo>
                    <a:lnTo>
                      <a:pt x="151" y="250"/>
                    </a:lnTo>
                    <a:lnTo>
                      <a:pt x="154" y="250"/>
                    </a:lnTo>
                    <a:lnTo>
                      <a:pt x="157" y="250"/>
                    </a:lnTo>
                    <a:lnTo>
                      <a:pt x="160" y="248"/>
                    </a:lnTo>
                    <a:lnTo>
                      <a:pt x="164" y="247"/>
                    </a:lnTo>
                    <a:lnTo>
                      <a:pt x="166" y="247"/>
                    </a:lnTo>
                    <a:lnTo>
                      <a:pt x="170" y="246"/>
                    </a:lnTo>
                    <a:lnTo>
                      <a:pt x="172" y="246"/>
                    </a:lnTo>
                    <a:lnTo>
                      <a:pt x="175" y="245"/>
                    </a:lnTo>
                    <a:lnTo>
                      <a:pt x="178" y="244"/>
                    </a:lnTo>
                    <a:lnTo>
                      <a:pt x="180" y="242"/>
                    </a:lnTo>
                    <a:lnTo>
                      <a:pt x="184" y="241"/>
                    </a:lnTo>
                    <a:lnTo>
                      <a:pt x="188" y="240"/>
                    </a:lnTo>
                    <a:lnTo>
                      <a:pt x="190" y="238"/>
                    </a:lnTo>
                    <a:lnTo>
                      <a:pt x="192" y="236"/>
                    </a:lnTo>
                    <a:lnTo>
                      <a:pt x="195" y="235"/>
                    </a:lnTo>
                    <a:lnTo>
                      <a:pt x="198" y="233"/>
                    </a:lnTo>
                    <a:lnTo>
                      <a:pt x="201" y="231"/>
                    </a:lnTo>
                    <a:lnTo>
                      <a:pt x="203" y="229"/>
                    </a:lnTo>
                    <a:lnTo>
                      <a:pt x="206" y="227"/>
                    </a:lnTo>
                    <a:lnTo>
                      <a:pt x="208" y="226"/>
                    </a:lnTo>
                    <a:lnTo>
                      <a:pt x="211" y="223"/>
                    </a:lnTo>
                    <a:lnTo>
                      <a:pt x="213" y="222"/>
                    </a:lnTo>
                    <a:lnTo>
                      <a:pt x="216" y="220"/>
                    </a:lnTo>
                    <a:lnTo>
                      <a:pt x="217" y="217"/>
                    </a:lnTo>
                    <a:lnTo>
                      <a:pt x="221" y="215"/>
                    </a:lnTo>
                    <a:lnTo>
                      <a:pt x="222" y="213"/>
                    </a:lnTo>
                    <a:lnTo>
                      <a:pt x="225" y="210"/>
                    </a:lnTo>
                    <a:lnTo>
                      <a:pt x="227" y="208"/>
                    </a:lnTo>
                    <a:lnTo>
                      <a:pt x="229" y="204"/>
                    </a:lnTo>
                    <a:lnTo>
                      <a:pt x="231" y="202"/>
                    </a:lnTo>
                    <a:lnTo>
                      <a:pt x="233" y="200"/>
                    </a:lnTo>
                    <a:lnTo>
                      <a:pt x="234" y="197"/>
                    </a:lnTo>
                    <a:lnTo>
                      <a:pt x="237" y="195"/>
                    </a:lnTo>
                    <a:lnTo>
                      <a:pt x="238" y="193"/>
                    </a:lnTo>
                    <a:lnTo>
                      <a:pt x="240" y="189"/>
                    </a:lnTo>
                    <a:lnTo>
                      <a:pt x="241" y="187"/>
                    </a:lnTo>
                    <a:lnTo>
                      <a:pt x="244" y="184"/>
                    </a:lnTo>
                    <a:lnTo>
                      <a:pt x="245" y="181"/>
                    </a:lnTo>
                    <a:lnTo>
                      <a:pt x="246" y="178"/>
                    </a:lnTo>
                    <a:lnTo>
                      <a:pt x="247" y="175"/>
                    </a:lnTo>
                    <a:lnTo>
                      <a:pt x="248" y="171"/>
                    </a:lnTo>
                    <a:lnTo>
                      <a:pt x="250" y="169"/>
                    </a:lnTo>
                    <a:lnTo>
                      <a:pt x="251" y="166"/>
                    </a:lnTo>
                    <a:lnTo>
                      <a:pt x="251" y="163"/>
                    </a:lnTo>
                    <a:lnTo>
                      <a:pt x="252" y="160"/>
                    </a:lnTo>
                    <a:lnTo>
                      <a:pt x="253" y="157"/>
                    </a:lnTo>
                    <a:lnTo>
                      <a:pt x="254" y="153"/>
                    </a:lnTo>
                    <a:lnTo>
                      <a:pt x="254" y="151"/>
                    </a:lnTo>
                    <a:lnTo>
                      <a:pt x="254" y="146"/>
                    </a:lnTo>
                    <a:lnTo>
                      <a:pt x="256" y="144"/>
                    </a:lnTo>
                    <a:lnTo>
                      <a:pt x="257" y="140"/>
                    </a:lnTo>
                    <a:lnTo>
                      <a:pt x="257" y="138"/>
                    </a:lnTo>
                    <a:lnTo>
                      <a:pt x="257" y="134"/>
                    </a:lnTo>
                    <a:lnTo>
                      <a:pt x="257" y="131"/>
                    </a:lnTo>
                    <a:lnTo>
                      <a:pt x="257" y="128"/>
                    </a:lnTo>
                    <a:lnTo>
                      <a:pt x="256" y="125"/>
                    </a:lnTo>
                    <a:lnTo>
                      <a:pt x="256" y="121"/>
                    </a:lnTo>
                    <a:lnTo>
                      <a:pt x="254" y="118"/>
                    </a:lnTo>
                    <a:lnTo>
                      <a:pt x="254" y="114"/>
                    </a:lnTo>
                    <a:lnTo>
                      <a:pt x="254" y="111"/>
                    </a:lnTo>
                    <a:lnTo>
                      <a:pt x="253" y="107"/>
                    </a:lnTo>
                    <a:lnTo>
                      <a:pt x="253" y="104"/>
                    </a:lnTo>
                    <a:lnTo>
                      <a:pt x="252" y="100"/>
                    </a:lnTo>
                    <a:lnTo>
                      <a:pt x="251" y="96"/>
                    </a:lnTo>
                    <a:lnTo>
                      <a:pt x="250" y="93"/>
                    </a:lnTo>
                    <a:lnTo>
                      <a:pt x="250" y="89"/>
                    </a:lnTo>
                    <a:lnTo>
                      <a:pt x="248" y="87"/>
                    </a:lnTo>
                    <a:lnTo>
                      <a:pt x="246" y="83"/>
                    </a:lnTo>
                    <a:lnTo>
                      <a:pt x="246" y="80"/>
                    </a:lnTo>
                    <a:lnTo>
                      <a:pt x="244" y="76"/>
                    </a:lnTo>
                    <a:lnTo>
                      <a:pt x="242" y="74"/>
                    </a:lnTo>
                    <a:lnTo>
                      <a:pt x="241" y="70"/>
                    </a:lnTo>
                    <a:lnTo>
                      <a:pt x="239" y="68"/>
                    </a:lnTo>
                    <a:lnTo>
                      <a:pt x="237" y="64"/>
                    </a:lnTo>
                    <a:lnTo>
                      <a:pt x="235" y="61"/>
                    </a:lnTo>
                    <a:lnTo>
                      <a:pt x="233" y="58"/>
                    </a:lnTo>
                    <a:lnTo>
                      <a:pt x="231" y="55"/>
                    </a:lnTo>
                    <a:lnTo>
                      <a:pt x="229" y="51"/>
                    </a:lnTo>
                    <a:lnTo>
                      <a:pt x="227" y="50"/>
                    </a:lnTo>
                    <a:lnTo>
                      <a:pt x="225" y="47"/>
                    </a:lnTo>
                    <a:lnTo>
                      <a:pt x="222" y="44"/>
                    </a:lnTo>
                    <a:lnTo>
                      <a:pt x="220" y="42"/>
                    </a:lnTo>
                    <a:lnTo>
                      <a:pt x="217" y="39"/>
                    </a:lnTo>
                    <a:lnTo>
                      <a:pt x="215" y="37"/>
                    </a:lnTo>
                    <a:lnTo>
                      <a:pt x="211" y="35"/>
                    </a:lnTo>
                    <a:lnTo>
                      <a:pt x="208" y="31"/>
                    </a:lnTo>
                    <a:lnTo>
                      <a:pt x="207" y="30"/>
                    </a:lnTo>
                    <a:lnTo>
                      <a:pt x="203" y="28"/>
                    </a:lnTo>
                    <a:lnTo>
                      <a:pt x="201" y="25"/>
                    </a:lnTo>
                    <a:lnTo>
                      <a:pt x="197" y="23"/>
                    </a:lnTo>
                    <a:lnTo>
                      <a:pt x="195" y="22"/>
                    </a:lnTo>
                    <a:lnTo>
                      <a:pt x="192" y="20"/>
                    </a:lnTo>
                    <a:lnTo>
                      <a:pt x="189" y="18"/>
                    </a:lnTo>
                    <a:lnTo>
                      <a:pt x="185" y="17"/>
                    </a:lnTo>
                    <a:lnTo>
                      <a:pt x="183" y="14"/>
                    </a:lnTo>
                    <a:lnTo>
                      <a:pt x="179" y="13"/>
                    </a:lnTo>
                    <a:lnTo>
                      <a:pt x="176" y="12"/>
                    </a:lnTo>
                    <a:lnTo>
                      <a:pt x="172" y="10"/>
                    </a:lnTo>
                    <a:lnTo>
                      <a:pt x="170" y="9"/>
                    </a:lnTo>
                    <a:lnTo>
                      <a:pt x="166" y="7"/>
                    </a:lnTo>
                    <a:lnTo>
                      <a:pt x="163" y="7"/>
                    </a:lnTo>
                    <a:lnTo>
                      <a:pt x="159" y="6"/>
                    </a:lnTo>
                    <a:lnTo>
                      <a:pt x="155" y="4"/>
                    </a:lnTo>
                    <a:lnTo>
                      <a:pt x="152" y="4"/>
                    </a:lnTo>
                    <a:lnTo>
                      <a:pt x="148" y="3"/>
                    </a:lnTo>
                    <a:lnTo>
                      <a:pt x="146" y="3"/>
                    </a:lnTo>
                    <a:lnTo>
                      <a:pt x="142" y="3"/>
                    </a:lnTo>
                    <a:lnTo>
                      <a:pt x="138" y="1"/>
                    </a:lnTo>
                    <a:lnTo>
                      <a:pt x="135" y="0"/>
                    </a:lnTo>
                    <a:lnTo>
                      <a:pt x="132" y="0"/>
                    </a:lnTo>
                    <a:lnTo>
                      <a:pt x="128" y="0"/>
                    </a:lnTo>
                    <a:lnTo>
                      <a:pt x="123" y="0"/>
                    </a:lnTo>
                    <a:lnTo>
                      <a:pt x="120" y="0"/>
                    </a:lnTo>
                    <a:lnTo>
                      <a:pt x="117" y="0"/>
                    </a:lnTo>
                    <a:lnTo>
                      <a:pt x="114" y="1"/>
                    </a:lnTo>
                    <a:lnTo>
                      <a:pt x="110" y="3"/>
                    </a:lnTo>
                    <a:lnTo>
                      <a:pt x="107" y="3"/>
                    </a:lnTo>
                    <a:lnTo>
                      <a:pt x="103" y="4"/>
                    </a:lnTo>
                    <a:lnTo>
                      <a:pt x="99" y="4"/>
                    </a:lnTo>
                    <a:lnTo>
                      <a:pt x="96" y="5"/>
                    </a:lnTo>
                    <a:lnTo>
                      <a:pt x="92" y="7"/>
                    </a:lnTo>
                    <a:lnTo>
                      <a:pt x="89" y="9"/>
                    </a:lnTo>
                    <a:lnTo>
                      <a:pt x="86" y="10"/>
                    </a:lnTo>
                    <a:lnTo>
                      <a:pt x="84" y="10"/>
                    </a:lnTo>
                    <a:lnTo>
                      <a:pt x="81" y="11"/>
                    </a:lnTo>
                    <a:lnTo>
                      <a:pt x="80" y="12"/>
                    </a:lnTo>
                    <a:lnTo>
                      <a:pt x="78" y="12"/>
                    </a:lnTo>
                    <a:lnTo>
                      <a:pt x="76" y="13"/>
                    </a:lnTo>
                    <a:lnTo>
                      <a:pt x="73" y="14"/>
                    </a:lnTo>
                    <a:lnTo>
                      <a:pt x="72" y="14"/>
                    </a:lnTo>
                    <a:lnTo>
                      <a:pt x="70" y="17"/>
                    </a:lnTo>
                    <a:lnTo>
                      <a:pt x="67" y="17"/>
                    </a:lnTo>
                    <a:lnTo>
                      <a:pt x="66" y="18"/>
                    </a:lnTo>
                    <a:lnTo>
                      <a:pt x="64" y="20"/>
                    </a:lnTo>
                    <a:lnTo>
                      <a:pt x="61" y="20"/>
                    </a:lnTo>
                    <a:lnTo>
                      <a:pt x="59" y="22"/>
                    </a:lnTo>
                    <a:lnTo>
                      <a:pt x="58" y="23"/>
                    </a:lnTo>
                    <a:lnTo>
                      <a:pt x="56" y="25"/>
                    </a:lnTo>
                    <a:lnTo>
                      <a:pt x="54" y="26"/>
                    </a:lnTo>
                    <a:lnTo>
                      <a:pt x="53" y="28"/>
                    </a:lnTo>
                    <a:lnTo>
                      <a:pt x="52" y="29"/>
                    </a:lnTo>
                    <a:lnTo>
                      <a:pt x="49" y="30"/>
                    </a:lnTo>
                    <a:lnTo>
                      <a:pt x="48" y="31"/>
                    </a:lnTo>
                    <a:lnTo>
                      <a:pt x="46" y="32"/>
                    </a:lnTo>
                    <a:lnTo>
                      <a:pt x="45" y="35"/>
                    </a:lnTo>
                    <a:lnTo>
                      <a:pt x="42" y="36"/>
                    </a:lnTo>
                    <a:lnTo>
                      <a:pt x="41" y="38"/>
                    </a:lnTo>
                    <a:lnTo>
                      <a:pt x="40" y="39"/>
                    </a:lnTo>
                    <a:lnTo>
                      <a:pt x="37" y="41"/>
                    </a:lnTo>
                    <a:lnTo>
                      <a:pt x="35" y="43"/>
                    </a:lnTo>
                    <a:lnTo>
                      <a:pt x="34" y="44"/>
                    </a:lnTo>
                    <a:lnTo>
                      <a:pt x="33" y="47"/>
                    </a:lnTo>
                    <a:lnTo>
                      <a:pt x="31" y="48"/>
                    </a:lnTo>
                    <a:lnTo>
                      <a:pt x="30" y="50"/>
                    </a:lnTo>
                    <a:lnTo>
                      <a:pt x="29" y="51"/>
                    </a:lnTo>
                    <a:lnTo>
                      <a:pt x="28" y="54"/>
                    </a:lnTo>
                    <a:lnTo>
                      <a:pt x="25" y="55"/>
                    </a:lnTo>
                    <a:lnTo>
                      <a:pt x="24" y="56"/>
                    </a:lnTo>
                    <a:lnTo>
                      <a:pt x="24" y="58"/>
                    </a:lnTo>
                    <a:lnTo>
                      <a:pt x="23" y="61"/>
                    </a:lnTo>
                    <a:lnTo>
                      <a:pt x="21" y="62"/>
                    </a:lnTo>
                    <a:lnTo>
                      <a:pt x="19" y="64"/>
                    </a:lnTo>
                    <a:lnTo>
                      <a:pt x="19" y="67"/>
                    </a:lnTo>
                    <a:lnTo>
                      <a:pt x="17" y="68"/>
                    </a:lnTo>
                    <a:lnTo>
                      <a:pt x="16" y="70"/>
                    </a:lnTo>
                    <a:lnTo>
                      <a:pt x="16" y="73"/>
                    </a:lnTo>
                    <a:lnTo>
                      <a:pt x="15" y="74"/>
                    </a:lnTo>
                    <a:lnTo>
                      <a:pt x="14" y="76"/>
                    </a:lnTo>
                    <a:lnTo>
                      <a:pt x="12" y="79"/>
                    </a:lnTo>
                    <a:lnTo>
                      <a:pt x="11" y="81"/>
                    </a:lnTo>
                    <a:lnTo>
                      <a:pt x="11" y="82"/>
                    </a:lnTo>
                    <a:lnTo>
                      <a:pt x="10" y="83"/>
                    </a:lnTo>
                    <a:lnTo>
                      <a:pt x="9" y="86"/>
                    </a:lnTo>
                    <a:lnTo>
                      <a:pt x="8" y="88"/>
                    </a:lnTo>
                    <a:lnTo>
                      <a:pt x="6" y="90"/>
                    </a:lnTo>
                    <a:lnTo>
                      <a:pt x="6" y="93"/>
                    </a:lnTo>
                    <a:lnTo>
                      <a:pt x="5" y="95"/>
                    </a:lnTo>
                    <a:lnTo>
                      <a:pt x="5" y="96"/>
                    </a:lnTo>
                    <a:lnTo>
                      <a:pt x="4" y="99"/>
                    </a:lnTo>
                    <a:lnTo>
                      <a:pt x="3" y="100"/>
                    </a:lnTo>
                    <a:lnTo>
                      <a:pt x="3" y="102"/>
                    </a:lnTo>
                    <a:lnTo>
                      <a:pt x="3" y="105"/>
                    </a:lnTo>
                    <a:lnTo>
                      <a:pt x="2" y="106"/>
                    </a:lnTo>
                    <a:lnTo>
                      <a:pt x="2" y="108"/>
                    </a:lnTo>
                    <a:lnTo>
                      <a:pt x="2" y="111"/>
                    </a:lnTo>
                    <a:lnTo>
                      <a:pt x="2" y="112"/>
                    </a:lnTo>
                    <a:lnTo>
                      <a:pt x="0" y="114"/>
                    </a:lnTo>
                    <a:lnTo>
                      <a:pt x="0" y="115"/>
                    </a:lnTo>
                    <a:lnTo>
                      <a:pt x="0" y="118"/>
                    </a:lnTo>
                    <a:lnTo>
                      <a:pt x="0" y="120"/>
                    </a:lnTo>
                    <a:lnTo>
                      <a:pt x="0" y="122"/>
                    </a:lnTo>
                    <a:lnTo>
                      <a:pt x="0" y="124"/>
                    </a:lnTo>
                    <a:lnTo>
                      <a:pt x="0" y="126"/>
                    </a:lnTo>
                    <a:lnTo>
                      <a:pt x="2" y="127"/>
                    </a:lnTo>
                    <a:lnTo>
                      <a:pt x="2" y="130"/>
                    </a:lnTo>
                    <a:lnTo>
                      <a:pt x="2" y="131"/>
                    </a:lnTo>
                    <a:lnTo>
                      <a:pt x="2" y="133"/>
                    </a:lnTo>
                    <a:lnTo>
                      <a:pt x="2" y="134"/>
                    </a:lnTo>
                    <a:lnTo>
                      <a:pt x="2" y="137"/>
                    </a:lnTo>
                    <a:lnTo>
                      <a:pt x="2" y="138"/>
                    </a:lnTo>
                    <a:lnTo>
                      <a:pt x="2" y="140"/>
                    </a:lnTo>
                    <a:lnTo>
                      <a:pt x="3" y="141"/>
                    </a:lnTo>
                    <a:lnTo>
                      <a:pt x="3" y="144"/>
                    </a:lnTo>
                    <a:lnTo>
                      <a:pt x="3" y="145"/>
                    </a:lnTo>
                    <a:lnTo>
                      <a:pt x="3" y="147"/>
                    </a:lnTo>
                    <a:lnTo>
                      <a:pt x="3" y="149"/>
                    </a:lnTo>
                    <a:lnTo>
                      <a:pt x="4" y="151"/>
                    </a:lnTo>
                    <a:lnTo>
                      <a:pt x="4" y="152"/>
                    </a:lnTo>
                    <a:lnTo>
                      <a:pt x="5" y="155"/>
                    </a:lnTo>
                    <a:lnTo>
                      <a:pt x="5" y="157"/>
                    </a:lnTo>
                    <a:lnTo>
                      <a:pt x="5" y="158"/>
                    </a:lnTo>
                    <a:lnTo>
                      <a:pt x="6" y="160"/>
                    </a:lnTo>
                    <a:lnTo>
                      <a:pt x="6" y="162"/>
                    </a:lnTo>
                    <a:lnTo>
                      <a:pt x="6" y="163"/>
                    </a:lnTo>
                    <a:lnTo>
                      <a:pt x="8" y="165"/>
                    </a:lnTo>
                    <a:lnTo>
                      <a:pt x="9" y="166"/>
                    </a:lnTo>
                    <a:lnTo>
                      <a:pt x="9" y="168"/>
                    </a:lnTo>
                    <a:lnTo>
                      <a:pt x="10" y="170"/>
                    </a:lnTo>
                    <a:lnTo>
                      <a:pt x="11" y="171"/>
                    </a:lnTo>
                    <a:lnTo>
                      <a:pt x="11" y="172"/>
                    </a:lnTo>
                    <a:lnTo>
                      <a:pt x="12" y="175"/>
                    </a:lnTo>
                    <a:lnTo>
                      <a:pt x="12" y="176"/>
                    </a:lnTo>
                    <a:lnTo>
                      <a:pt x="12" y="178"/>
                    </a:lnTo>
                    <a:lnTo>
                      <a:pt x="14" y="179"/>
                    </a:lnTo>
                    <a:lnTo>
                      <a:pt x="15" y="182"/>
                    </a:lnTo>
                    <a:lnTo>
                      <a:pt x="16" y="183"/>
                    </a:lnTo>
                    <a:lnTo>
                      <a:pt x="16" y="185"/>
                    </a:lnTo>
                    <a:lnTo>
                      <a:pt x="17" y="187"/>
                    </a:lnTo>
                    <a:lnTo>
                      <a:pt x="18" y="188"/>
                    </a:lnTo>
                    <a:lnTo>
                      <a:pt x="19" y="189"/>
                    </a:lnTo>
                    <a:lnTo>
                      <a:pt x="19" y="191"/>
                    </a:lnTo>
                    <a:lnTo>
                      <a:pt x="21" y="193"/>
                    </a:lnTo>
                    <a:lnTo>
                      <a:pt x="22" y="194"/>
                    </a:lnTo>
                    <a:lnTo>
                      <a:pt x="23" y="195"/>
                    </a:lnTo>
                    <a:lnTo>
                      <a:pt x="24" y="197"/>
                    </a:lnTo>
                    <a:lnTo>
                      <a:pt x="25" y="198"/>
                    </a:lnTo>
                    <a:lnTo>
                      <a:pt x="27" y="200"/>
                    </a:lnTo>
                    <a:lnTo>
                      <a:pt x="28" y="202"/>
                    </a:lnTo>
                    <a:lnTo>
                      <a:pt x="29" y="203"/>
                    </a:lnTo>
                    <a:lnTo>
                      <a:pt x="30" y="204"/>
                    </a:lnTo>
                    <a:lnTo>
                      <a:pt x="30" y="207"/>
                    </a:lnTo>
                    <a:lnTo>
                      <a:pt x="33" y="208"/>
                    </a:lnTo>
                    <a:lnTo>
                      <a:pt x="34" y="209"/>
                    </a:lnTo>
                    <a:lnTo>
                      <a:pt x="35" y="210"/>
                    </a:lnTo>
                    <a:lnTo>
                      <a:pt x="36" y="212"/>
                    </a:lnTo>
                    <a:lnTo>
                      <a:pt x="37" y="213"/>
                    </a:lnTo>
                    <a:lnTo>
                      <a:pt x="40" y="214"/>
                    </a:lnTo>
                    <a:lnTo>
                      <a:pt x="42" y="216"/>
                    </a:lnTo>
                    <a:lnTo>
                      <a:pt x="43" y="217"/>
                    </a:lnTo>
                    <a:lnTo>
                      <a:pt x="45" y="219"/>
                    </a:lnTo>
                    <a:lnTo>
                      <a:pt x="47" y="220"/>
                    </a:lnTo>
                    <a:lnTo>
                      <a:pt x="48" y="221"/>
                    </a:lnTo>
                    <a:lnTo>
                      <a:pt x="50" y="223"/>
                    </a:lnTo>
                    <a:lnTo>
                      <a:pt x="53" y="225"/>
                    </a:lnTo>
                    <a:lnTo>
                      <a:pt x="54" y="227"/>
                    </a:lnTo>
                    <a:lnTo>
                      <a:pt x="56" y="228"/>
                    </a:lnTo>
                    <a:lnTo>
                      <a:pt x="59" y="229"/>
                    </a:lnTo>
                    <a:lnTo>
                      <a:pt x="60" y="231"/>
                    </a:lnTo>
                    <a:lnTo>
                      <a:pt x="61" y="232"/>
                    </a:lnTo>
                    <a:lnTo>
                      <a:pt x="62" y="232"/>
                    </a:lnTo>
                    <a:lnTo>
                      <a:pt x="64" y="233"/>
                    </a:lnTo>
                    <a:lnTo>
                      <a:pt x="65" y="233"/>
                    </a:lnTo>
                    <a:lnTo>
                      <a:pt x="66" y="235"/>
                    </a:lnTo>
                    <a:lnTo>
                      <a:pt x="67" y="235"/>
                    </a:lnTo>
                    <a:lnTo>
                      <a:pt x="68" y="236"/>
                    </a:lnTo>
                    <a:lnTo>
                      <a:pt x="71" y="236"/>
                    </a:lnTo>
                    <a:lnTo>
                      <a:pt x="71" y="238"/>
                    </a:lnTo>
                    <a:lnTo>
                      <a:pt x="72" y="238"/>
                    </a:lnTo>
                    <a:lnTo>
                      <a:pt x="73" y="239"/>
                    </a:lnTo>
                    <a:lnTo>
                      <a:pt x="76" y="240"/>
                    </a:lnTo>
                    <a:lnTo>
                      <a:pt x="77" y="240"/>
                    </a:lnTo>
                    <a:lnTo>
                      <a:pt x="77" y="241"/>
                    </a:lnTo>
                    <a:lnTo>
                      <a:pt x="78" y="241"/>
                    </a:lnTo>
                    <a:lnTo>
                      <a:pt x="80" y="241"/>
                    </a:lnTo>
                    <a:lnTo>
                      <a:pt x="81" y="242"/>
                    </a:lnTo>
                    <a:lnTo>
                      <a:pt x="83" y="242"/>
                    </a:lnTo>
                    <a:lnTo>
                      <a:pt x="84" y="244"/>
                    </a:lnTo>
                    <a:lnTo>
                      <a:pt x="85" y="244"/>
                    </a:lnTo>
                    <a:lnTo>
                      <a:pt x="86" y="245"/>
                    </a:lnTo>
                    <a:lnTo>
                      <a:pt x="87" y="245"/>
                    </a:lnTo>
                    <a:lnTo>
                      <a:pt x="89" y="245"/>
                    </a:lnTo>
                    <a:lnTo>
                      <a:pt x="90" y="246"/>
                    </a:lnTo>
                    <a:lnTo>
                      <a:pt x="91" y="246"/>
                    </a:lnTo>
                    <a:lnTo>
                      <a:pt x="92" y="246"/>
                    </a:lnTo>
                    <a:lnTo>
                      <a:pt x="95" y="247"/>
                    </a:lnTo>
                    <a:lnTo>
                      <a:pt x="97" y="247"/>
                    </a:lnTo>
                    <a:lnTo>
                      <a:pt x="98" y="247"/>
                    </a:lnTo>
                    <a:lnTo>
                      <a:pt x="99" y="247"/>
                    </a:lnTo>
                    <a:lnTo>
                      <a:pt x="101" y="248"/>
                    </a:lnTo>
                    <a:lnTo>
                      <a:pt x="103" y="248"/>
                    </a:lnTo>
                    <a:lnTo>
                      <a:pt x="104" y="248"/>
                    </a:lnTo>
                    <a:lnTo>
                      <a:pt x="105" y="250"/>
                    </a:lnTo>
                    <a:lnTo>
                      <a:pt x="107" y="250"/>
                    </a:lnTo>
                    <a:lnTo>
                      <a:pt x="108" y="250"/>
                    </a:lnTo>
                    <a:lnTo>
                      <a:pt x="109" y="250"/>
                    </a:lnTo>
                    <a:lnTo>
                      <a:pt x="111" y="250"/>
                    </a:lnTo>
                    <a:lnTo>
                      <a:pt x="112" y="250"/>
                    </a:lnTo>
                    <a:lnTo>
                      <a:pt x="114" y="250"/>
                    </a:lnTo>
                    <a:lnTo>
                      <a:pt x="115" y="250"/>
                    </a:lnTo>
                    <a:lnTo>
                      <a:pt x="117" y="250"/>
                    </a:lnTo>
                    <a:lnTo>
                      <a:pt x="118" y="250"/>
                    </a:lnTo>
                    <a:lnTo>
                      <a:pt x="120" y="250"/>
                    </a:lnTo>
                    <a:lnTo>
                      <a:pt x="121" y="250"/>
                    </a:lnTo>
                    <a:lnTo>
                      <a:pt x="122" y="250"/>
                    </a:lnTo>
                    <a:lnTo>
                      <a:pt x="123" y="250"/>
                    </a:lnTo>
                    <a:lnTo>
                      <a:pt x="127" y="250"/>
                    </a:lnTo>
                    <a:lnTo>
                      <a:pt x="128" y="250"/>
                    </a:lnTo>
                    <a:lnTo>
                      <a:pt x="129" y="250"/>
                    </a:lnTo>
                    <a:lnTo>
                      <a:pt x="129" y="247"/>
                    </a:lnTo>
                    <a:lnTo>
                      <a:pt x="128" y="245"/>
                    </a:lnTo>
                    <a:lnTo>
                      <a:pt x="128" y="242"/>
                    </a:lnTo>
                    <a:lnTo>
                      <a:pt x="128" y="241"/>
                    </a:lnTo>
                    <a:lnTo>
                      <a:pt x="128" y="239"/>
                    </a:lnTo>
                    <a:lnTo>
                      <a:pt x="128" y="238"/>
                    </a:lnTo>
                    <a:lnTo>
                      <a:pt x="128" y="236"/>
                    </a:lnTo>
                    <a:lnTo>
                      <a:pt x="128" y="235"/>
                    </a:lnTo>
                    <a:lnTo>
                      <a:pt x="128" y="233"/>
                    </a:lnTo>
                    <a:lnTo>
                      <a:pt x="128" y="232"/>
                    </a:lnTo>
                    <a:lnTo>
                      <a:pt x="128" y="231"/>
                    </a:lnTo>
                    <a:lnTo>
                      <a:pt x="128" y="228"/>
                    </a:lnTo>
                    <a:lnTo>
                      <a:pt x="128" y="227"/>
                    </a:lnTo>
                    <a:lnTo>
                      <a:pt x="128" y="226"/>
                    </a:lnTo>
                    <a:lnTo>
                      <a:pt x="127" y="223"/>
                    </a:lnTo>
                    <a:lnTo>
                      <a:pt x="127" y="222"/>
                    </a:lnTo>
                    <a:lnTo>
                      <a:pt x="127" y="221"/>
                    </a:lnTo>
                    <a:lnTo>
                      <a:pt x="127" y="219"/>
                    </a:lnTo>
                    <a:lnTo>
                      <a:pt x="127" y="217"/>
                    </a:lnTo>
                    <a:lnTo>
                      <a:pt x="127" y="216"/>
                    </a:lnTo>
                    <a:lnTo>
                      <a:pt x="127" y="214"/>
                    </a:lnTo>
                    <a:lnTo>
                      <a:pt x="127" y="213"/>
                    </a:lnTo>
                    <a:lnTo>
                      <a:pt x="127" y="212"/>
                    </a:lnTo>
                    <a:lnTo>
                      <a:pt x="127" y="209"/>
                    </a:lnTo>
                    <a:lnTo>
                      <a:pt x="127" y="208"/>
                    </a:lnTo>
                    <a:lnTo>
                      <a:pt x="127" y="207"/>
                    </a:lnTo>
                    <a:lnTo>
                      <a:pt x="126" y="204"/>
                    </a:lnTo>
                    <a:lnTo>
                      <a:pt x="126" y="203"/>
                    </a:lnTo>
                    <a:lnTo>
                      <a:pt x="126" y="202"/>
                    </a:lnTo>
                    <a:lnTo>
                      <a:pt x="126" y="200"/>
                    </a:lnTo>
                    <a:lnTo>
                      <a:pt x="126" y="198"/>
                    </a:lnTo>
                    <a:lnTo>
                      <a:pt x="124" y="197"/>
                    </a:lnTo>
                    <a:lnTo>
                      <a:pt x="124" y="195"/>
                    </a:lnTo>
                    <a:lnTo>
                      <a:pt x="124" y="194"/>
                    </a:lnTo>
                    <a:lnTo>
                      <a:pt x="124" y="193"/>
                    </a:lnTo>
                    <a:lnTo>
                      <a:pt x="124" y="191"/>
                    </a:lnTo>
                    <a:lnTo>
                      <a:pt x="124" y="190"/>
                    </a:lnTo>
                    <a:lnTo>
                      <a:pt x="123" y="189"/>
                    </a:lnTo>
                    <a:lnTo>
                      <a:pt x="123" y="188"/>
                    </a:lnTo>
                    <a:lnTo>
                      <a:pt x="123" y="187"/>
                    </a:lnTo>
                    <a:lnTo>
                      <a:pt x="123" y="185"/>
                    </a:lnTo>
                    <a:lnTo>
                      <a:pt x="123" y="184"/>
                    </a:lnTo>
                    <a:lnTo>
                      <a:pt x="123" y="182"/>
                    </a:lnTo>
                    <a:lnTo>
                      <a:pt x="123" y="181"/>
                    </a:lnTo>
                    <a:lnTo>
                      <a:pt x="123" y="179"/>
                    </a:lnTo>
                    <a:lnTo>
                      <a:pt x="121" y="179"/>
                    </a:lnTo>
                    <a:lnTo>
                      <a:pt x="120" y="179"/>
                    </a:lnTo>
                    <a:lnTo>
                      <a:pt x="118" y="179"/>
                    </a:lnTo>
                    <a:lnTo>
                      <a:pt x="117" y="179"/>
                    </a:lnTo>
                    <a:lnTo>
                      <a:pt x="115" y="179"/>
                    </a:lnTo>
                    <a:lnTo>
                      <a:pt x="114" y="179"/>
                    </a:lnTo>
                    <a:lnTo>
                      <a:pt x="112" y="179"/>
                    </a:lnTo>
                    <a:lnTo>
                      <a:pt x="111" y="179"/>
                    </a:lnTo>
                    <a:lnTo>
                      <a:pt x="109" y="178"/>
                    </a:lnTo>
                    <a:lnTo>
                      <a:pt x="108" y="178"/>
                    </a:lnTo>
                    <a:lnTo>
                      <a:pt x="107" y="177"/>
                    </a:lnTo>
                    <a:lnTo>
                      <a:pt x="105" y="177"/>
                    </a:lnTo>
                    <a:lnTo>
                      <a:pt x="104" y="176"/>
                    </a:lnTo>
                    <a:lnTo>
                      <a:pt x="103" y="176"/>
                    </a:lnTo>
                    <a:lnTo>
                      <a:pt x="102" y="176"/>
                    </a:lnTo>
                    <a:lnTo>
                      <a:pt x="101" y="176"/>
                    </a:lnTo>
                    <a:lnTo>
                      <a:pt x="99" y="175"/>
                    </a:lnTo>
                    <a:lnTo>
                      <a:pt x="98" y="175"/>
                    </a:lnTo>
                    <a:lnTo>
                      <a:pt x="96" y="174"/>
                    </a:lnTo>
                    <a:lnTo>
                      <a:pt x="95" y="174"/>
                    </a:lnTo>
                    <a:lnTo>
                      <a:pt x="93" y="172"/>
                    </a:lnTo>
                    <a:lnTo>
                      <a:pt x="92" y="172"/>
                    </a:lnTo>
                    <a:lnTo>
                      <a:pt x="91" y="171"/>
                    </a:lnTo>
                    <a:lnTo>
                      <a:pt x="90" y="171"/>
                    </a:lnTo>
                    <a:lnTo>
                      <a:pt x="89" y="170"/>
                    </a:lnTo>
                    <a:lnTo>
                      <a:pt x="87" y="170"/>
                    </a:lnTo>
                    <a:lnTo>
                      <a:pt x="86" y="170"/>
                    </a:lnTo>
                    <a:lnTo>
                      <a:pt x="85" y="169"/>
                    </a:lnTo>
                    <a:lnTo>
                      <a:pt x="83" y="168"/>
                    </a:lnTo>
                    <a:lnTo>
                      <a:pt x="81" y="166"/>
                    </a:lnTo>
                    <a:lnTo>
                      <a:pt x="78" y="164"/>
                    </a:lnTo>
                    <a:lnTo>
                      <a:pt x="77" y="162"/>
                    </a:lnTo>
                    <a:lnTo>
                      <a:pt x="76" y="160"/>
                    </a:lnTo>
                    <a:lnTo>
                      <a:pt x="73" y="158"/>
                    </a:lnTo>
                    <a:lnTo>
                      <a:pt x="71" y="157"/>
                    </a:lnTo>
                    <a:lnTo>
                      <a:pt x="70" y="155"/>
                    </a:lnTo>
                    <a:lnTo>
                      <a:pt x="67" y="152"/>
                    </a:lnTo>
                    <a:lnTo>
                      <a:pt x="66" y="151"/>
                    </a:lnTo>
                    <a:lnTo>
                      <a:pt x="65" y="149"/>
                    </a:lnTo>
                    <a:lnTo>
                      <a:pt x="64" y="147"/>
                    </a:lnTo>
                    <a:lnTo>
                      <a:pt x="64" y="146"/>
                    </a:lnTo>
                    <a:lnTo>
                      <a:pt x="62" y="145"/>
                    </a:lnTo>
                    <a:lnTo>
                      <a:pt x="62" y="144"/>
                    </a:lnTo>
                    <a:lnTo>
                      <a:pt x="61" y="143"/>
                    </a:lnTo>
                    <a:lnTo>
                      <a:pt x="61" y="141"/>
                    </a:lnTo>
                    <a:lnTo>
                      <a:pt x="60" y="140"/>
                    </a:lnTo>
                    <a:lnTo>
                      <a:pt x="59" y="139"/>
                    </a:lnTo>
                    <a:lnTo>
                      <a:pt x="59" y="138"/>
                    </a:lnTo>
                    <a:lnTo>
                      <a:pt x="58" y="137"/>
                    </a:lnTo>
                    <a:lnTo>
                      <a:pt x="58" y="136"/>
                    </a:lnTo>
                    <a:lnTo>
                      <a:pt x="58" y="134"/>
                    </a:lnTo>
                    <a:lnTo>
                      <a:pt x="56" y="133"/>
                    </a:lnTo>
                    <a:lnTo>
                      <a:pt x="56" y="131"/>
                    </a:lnTo>
                    <a:lnTo>
                      <a:pt x="56" y="130"/>
                    </a:lnTo>
                    <a:lnTo>
                      <a:pt x="54" y="128"/>
                    </a:lnTo>
                    <a:lnTo>
                      <a:pt x="54" y="126"/>
                    </a:lnTo>
                    <a:lnTo>
                      <a:pt x="53" y="125"/>
                    </a:lnTo>
                    <a:lnTo>
                      <a:pt x="52" y="124"/>
                    </a:lnTo>
                    <a:lnTo>
                      <a:pt x="52" y="122"/>
                    </a:lnTo>
                    <a:lnTo>
                      <a:pt x="50" y="120"/>
                    </a:lnTo>
                    <a:lnTo>
                      <a:pt x="49" y="119"/>
                    </a:lnTo>
                    <a:lnTo>
                      <a:pt x="49" y="117"/>
                    </a:lnTo>
                    <a:lnTo>
                      <a:pt x="48" y="115"/>
                    </a:lnTo>
                    <a:lnTo>
                      <a:pt x="48" y="114"/>
                    </a:lnTo>
                    <a:lnTo>
                      <a:pt x="48" y="112"/>
                    </a:lnTo>
                    <a:lnTo>
                      <a:pt x="48" y="109"/>
                    </a:lnTo>
                    <a:lnTo>
                      <a:pt x="47" y="108"/>
                    </a:lnTo>
                    <a:lnTo>
                      <a:pt x="47" y="106"/>
                    </a:lnTo>
                    <a:lnTo>
                      <a:pt x="47" y="105"/>
                    </a:lnTo>
                    <a:lnTo>
                      <a:pt x="47" y="104"/>
                    </a:lnTo>
                    <a:lnTo>
                      <a:pt x="47" y="101"/>
                    </a:lnTo>
                    <a:lnTo>
                      <a:pt x="47" y="100"/>
                    </a:lnTo>
                    <a:lnTo>
                      <a:pt x="47" y="98"/>
                    </a:lnTo>
                    <a:lnTo>
                      <a:pt x="47" y="96"/>
                    </a:lnTo>
                    <a:lnTo>
                      <a:pt x="47" y="94"/>
                    </a:lnTo>
                    <a:lnTo>
                      <a:pt x="48" y="93"/>
                    </a:lnTo>
                    <a:lnTo>
                      <a:pt x="48" y="90"/>
                    </a:lnTo>
                    <a:lnTo>
                      <a:pt x="48" y="88"/>
                    </a:lnTo>
                    <a:lnTo>
                      <a:pt x="48" y="87"/>
                    </a:lnTo>
                    <a:lnTo>
                      <a:pt x="48" y="85"/>
                    </a:lnTo>
                    <a:lnTo>
                      <a:pt x="48" y="83"/>
                    </a:lnTo>
                    <a:lnTo>
                      <a:pt x="49" y="82"/>
                    </a:lnTo>
                    <a:lnTo>
                      <a:pt x="49" y="80"/>
                    </a:lnTo>
                    <a:lnTo>
                      <a:pt x="49" y="79"/>
                    </a:lnTo>
                    <a:lnTo>
                      <a:pt x="50" y="76"/>
                    </a:lnTo>
                    <a:lnTo>
                      <a:pt x="52" y="75"/>
                    </a:lnTo>
                    <a:lnTo>
                      <a:pt x="52" y="73"/>
                    </a:lnTo>
                    <a:lnTo>
                      <a:pt x="53" y="70"/>
                    </a:lnTo>
                    <a:lnTo>
                      <a:pt x="53" y="69"/>
                    </a:lnTo>
                    <a:lnTo>
                      <a:pt x="54" y="67"/>
                    </a:lnTo>
                    <a:lnTo>
                      <a:pt x="55" y="64"/>
                    </a:lnTo>
                    <a:lnTo>
                      <a:pt x="56" y="62"/>
                    </a:lnTo>
                    <a:lnTo>
                      <a:pt x="58" y="61"/>
                    </a:lnTo>
                    <a:lnTo>
                      <a:pt x="59" y="58"/>
                    </a:lnTo>
                    <a:lnTo>
                      <a:pt x="60" y="57"/>
                    </a:lnTo>
                    <a:lnTo>
                      <a:pt x="61" y="55"/>
                    </a:lnTo>
                    <a:lnTo>
                      <a:pt x="62" y="54"/>
                    </a:lnTo>
                    <a:lnTo>
                      <a:pt x="64" y="51"/>
                    </a:lnTo>
                    <a:lnTo>
                      <a:pt x="66" y="50"/>
                    </a:lnTo>
                    <a:lnTo>
                      <a:pt x="67" y="49"/>
                    </a:lnTo>
                    <a:lnTo>
                      <a:pt x="68" y="47"/>
                    </a:lnTo>
                    <a:lnTo>
                      <a:pt x="71" y="45"/>
                    </a:lnTo>
                    <a:lnTo>
                      <a:pt x="72" y="44"/>
                    </a:lnTo>
                    <a:lnTo>
                      <a:pt x="73" y="43"/>
                    </a:lnTo>
                    <a:lnTo>
                      <a:pt x="76" y="42"/>
                    </a:lnTo>
                    <a:lnTo>
                      <a:pt x="77" y="41"/>
                    </a:lnTo>
                    <a:lnTo>
                      <a:pt x="78" y="39"/>
                    </a:lnTo>
                    <a:lnTo>
                      <a:pt x="80" y="37"/>
                    </a:lnTo>
                    <a:lnTo>
                      <a:pt x="81" y="37"/>
                    </a:lnTo>
                    <a:lnTo>
                      <a:pt x="84" y="36"/>
                    </a:lnTo>
                    <a:lnTo>
                      <a:pt x="85" y="33"/>
                    </a:lnTo>
                    <a:lnTo>
                      <a:pt x="86" y="32"/>
                    </a:lnTo>
                    <a:lnTo>
                      <a:pt x="89" y="31"/>
                    </a:lnTo>
                    <a:lnTo>
                      <a:pt x="91" y="31"/>
                    </a:lnTo>
                    <a:lnTo>
                      <a:pt x="92" y="30"/>
                    </a:lnTo>
                    <a:lnTo>
                      <a:pt x="95" y="29"/>
                    </a:lnTo>
                    <a:lnTo>
                      <a:pt x="97" y="28"/>
                    </a:lnTo>
                    <a:lnTo>
                      <a:pt x="99" y="28"/>
                    </a:lnTo>
                    <a:lnTo>
                      <a:pt x="101" y="26"/>
                    </a:lnTo>
                    <a:lnTo>
                      <a:pt x="103" y="26"/>
                    </a:lnTo>
                    <a:lnTo>
                      <a:pt x="104" y="25"/>
                    </a:lnTo>
                    <a:lnTo>
                      <a:pt x="107" y="25"/>
                    </a:lnTo>
                    <a:lnTo>
                      <a:pt x="109" y="24"/>
                    </a:lnTo>
                    <a:lnTo>
                      <a:pt x="110" y="23"/>
                    </a:lnTo>
                    <a:lnTo>
                      <a:pt x="112" y="23"/>
                    </a:lnTo>
                    <a:lnTo>
                      <a:pt x="115" y="23"/>
                    </a:lnTo>
                    <a:lnTo>
                      <a:pt x="117" y="23"/>
                    </a:lnTo>
                    <a:lnTo>
                      <a:pt x="118" y="23"/>
                    </a:lnTo>
                    <a:lnTo>
                      <a:pt x="121" y="22"/>
                    </a:lnTo>
                    <a:lnTo>
                      <a:pt x="123" y="22"/>
                    </a:lnTo>
                    <a:lnTo>
                      <a:pt x="126" y="22"/>
                    </a:lnTo>
                    <a:lnTo>
                      <a:pt x="128" y="22"/>
                    </a:lnTo>
                    <a:lnTo>
                      <a:pt x="129" y="22"/>
                    </a:lnTo>
                    <a:lnTo>
                      <a:pt x="132" y="22"/>
                    </a:lnTo>
                    <a:lnTo>
                      <a:pt x="134" y="22"/>
                    </a:lnTo>
                    <a:lnTo>
                      <a:pt x="136" y="22"/>
                    </a:lnTo>
                    <a:lnTo>
                      <a:pt x="138" y="22"/>
                    </a:lnTo>
                    <a:lnTo>
                      <a:pt x="140" y="23"/>
                    </a:lnTo>
                    <a:lnTo>
                      <a:pt x="141" y="23"/>
                    </a:lnTo>
                    <a:lnTo>
                      <a:pt x="145" y="23"/>
                    </a:lnTo>
                    <a:lnTo>
                      <a:pt x="146" y="23"/>
                    </a:lnTo>
                    <a:lnTo>
                      <a:pt x="148" y="24"/>
                    </a:lnTo>
                    <a:lnTo>
                      <a:pt x="149" y="25"/>
                    </a:lnTo>
                    <a:lnTo>
                      <a:pt x="152" y="25"/>
                    </a:lnTo>
                    <a:lnTo>
                      <a:pt x="154" y="25"/>
                    </a:lnTo>
                    <a:lnTo>
                      <a:pt x="157" y="26"/>
                    </a:lnTo>
                    <a:lnTo>
                      <a:pt x="159" y="26"/>
                    </a:lnTo>
                    <a:lnTo>
                      <a:pt x="160" y="28"/>
                    </a:lnTo>
                    <a:lnTo>
                      <a:pt x="161" y="29"/>
                    </a:lnTo>
                    <a:lnTo>
                      <a:pt x="164" y="30"/>
                    </a:lnTo>
                    <a:lnTo>
                      <a:pt x="165" y="30"/>
                    </a:lnTo>
                    <a:lnTo>
                      <a:pt x="167" y="31"/>
                    </a:lnTo>
                    <a:lnTo>
                      <a:pt x="169" y="31"/>
                    </a:lnTo>
                    <a:lnTo>
                      <a:pt x="171" y="32"/>
                    </a:lnTo>
                    <a:lnTo>
                      <a:pt x="172" y="33"/>
                    </a:lnTo>
                    <a:lnTo>
                      <a:pt x="173" y="35"/>
                    </a:lnTo>
                    <a:lnTo>
                      <a:pt x="176" y="36"/>
                    </a:lnTo>
                    <a:lnTo>
                      <a:pt x="177" y="37"/>
                    </a:lnTo>
                    <a:lnTo>
                      <a:pt x="178" y="38"/>
                    </a:lnTo>
                    <a:lnTo>
                      <a:pt x="179" y="39"/>
                    </a:lnTo>
                    <a:lnTo>
                      <a:pt x="180" y="41"/>
                    </a:lnTo>
                    <a:lnTo>
                      <a:pt x="183" y="42"/>
                    </a:lnTo>
                    <a:lnTo>
                      <a:pt x="184" y="42"/>
                    </a:lnTo>
                    <a:lnTo>
                      <a:pt x="185" y="44"/>
                    </a:lnTo>
                    <a:lnTo>
                      <a:pt x="188" y="45"/>
                    </a:lnTo>
                    <a:lnTo>
                      <a:pt x="189" y="47"/>
                    </a:lnTo>
                    <a:lnTo>
                      <a:pt x="190" y="48"/>
                    </a:lnTo>
                    <a:lnTo>
                      <a:pt x="190" y="49"/>
                    </a:lnTo>
                    <a:lnTo>
                      <a:pt x="192" y="50"/>
                    </a:lnTo>
                    <a:lnTo>
                      <a:pt x="194" y="51"/>
                    </a:lnTo>
                    <a:lnTo>
                      <a:pt x="194" y="54"/>
                    </a:lnTo>
                    <a:lnTo>
                      <a:pt x="195" y="55"/>
                    </a:lnTo>
                    <a:lnTo>
                      <a:pt x="196" y="56"/>
                    </a:lnTo>
                    <a:lnTo>
                      <a:pt x="197" y="58"/>
                    </a:lnTo>
                    <a:lnTo>
                      <a:pt x="198" y="60"/>
                    </a:lnTo>
                    <a:lnTo>
                      <a:pt x="200" y="61"/>
                    </a:lnTo>
                    <a:lnTo>
                      <a:pt x="201" y="62"/>
                    </a:lnTo>
                    <a:lnTo>
                      <a:pt x="202" y="64"/>
                    </a:lnTo>
                    <a:lnTo>
                      <a:pt x="202" y="67"/>
                    </a:lnTo>
                    <a:lnTo>
                      <a:pt x="203" y="68"/>
                    </a:lnTo>
                    <a:lnTo>
                      <a:pt x="203" y="69"/>
                    </a:lnTo>
                    <a:lnTo>
                      <a:pt x="204" y="71"/>
                    </a:lnTo>
                    <a:lnTo>
                      <a:pt x="206" y="73"/>
                    </a:lnTo>
                    <a:lnTo>
                      <a:pt x="206" y="75"/>
                    </a:lnTo>
                    <a:lnTo>
                      <a:pt x="207" y="76"/>
                    </a:lnTo>
                    <a:lnTo>
                      <a:pt x="207" y="79"/>
                    </a:lnTo>
                    <a:lnTo>
                      <a:pt x="207" y="80"/>
                    </a:lnTo>
                    <a:lnTo>
                      <a:pt x="208" y="82"/>
                    </a:lnTo>
                    <a:lnTo>
                      <a:pt x="208" y="83"/>
                    </a:lnTo>
                    <a:lnTo>
                      <a:pt x="208" y="86"/>
                    </a:lnTo>
                    <a:lnTo>
                      <a:pt x="208" y="87"/>
                    </a:lnTo>
                    <a:lnTo>
                      <a:pt x="208" y="89"/>
                    </a:lnTo>
                    <a:lnTo>
                      <a:pt x="209" y="90"/>
                    </a:lnTo>
                    <a:lnTo>
                      <a:pt x="209" y="93"/>
                    </a:lnTo>
                    <a:lnTo>
                      <a:pt x="209" y="95"/>
                    </a:lnTo>
                    <a:lnTo>
                      <a:pt x="209" y="96"/>
                    </a:lnTo>
                    <a:lnTo>
                      <a:pt x="209" y="99"/>
                    </a:lnTo>
                    <a:lnTo>
                      <a:pt x="209" y="101"/>
                    </a:lnTo>
                    <a:lnTo>
                      <a:pt x="209" y="102"/>
                    </a:lnTo>
                    <a:lnTo>
                      <a:pt x="209" y="105"/>
                    </a:lnTo>
                    <a:lnTo>
                      <a:pt x="208" y="106"/>
                    </a:lnTo>
                    <a:lnTo>
                      <a:pt x="208" y="107"/>
                    </a:lnTo>
                    <a:lnTo>
                      <a:pt x="208" y="109"/>
                    </a:lnTo>
                    <a:lnTo>
                      <a:pt x="208" y="112"/>
                    </a:lnTo>
                    <a:lnTo>
                      <a:pt x="207" y="113"/>
                    </a:lnTo>
                    <a:lnTo>
                      <a:pt x="207" y="115"/>
                    </a:lnTo>
                    <a:lnTo>
                      <a:pt x="207" y="117"/>
                    </a:lnTo>
                    <a:lnTo>
                      <a:pt x="206" y="119"/>
                    </a:lnTo>
                    <a:lnTo>
                      <a:pt x="206" y="121"/>
                    </a:lnTo>
                    <a:lnTo>
                      <a:pt x="206" y="122"/>
                    </a:lnTo>
                    <a:lnTo>
                      <a:pt x="203" y="125"/>
                    </a:lnTo>
                    <a:lnTo>
                      <a:pt x="203" y="126"/>
                    </a:lnTo>
                    <a:lnTo>
                      <a:pt x="202" y="128"/>
                    </a:lnTo>
                    <a:lnTo>
                      <a:pt x="202" y="130"/>
                    </a:lnTo>
                    <a:lnTo>
                      <a:pt x="201" y="131"/>
                    </a:lnTo>
                    <a:lnTo>
                      <a:pt x="201" y="133"/>
                    </a:lnTo>
                    <a:lnTo>
                      <a:pt x="200" y="134"/>
                    </a:lnTo>
                    <a:lnTo>
                      <a:pt x="198" y="136"/>
                    </a:lnTo>
                    <a:lnTo>
                      <a:pt x="198" y="137"/>
                    </a:lnTo>
                    <a:lnTo>
                      <a:pt x="197" y="138"/>
                    </a:lnTo>
                    <a:lnTo>
                      <a:pt x="196" y="139"/>
                    </a:lnTo>
                    <a:lnTo>
                      <a:pt x="195" y="141"/>
                    </a:lnTo>
                    <a:lnTo>
                      <a:pt x="194" y="143"/>
                    </a:lnTo>
                    <a:lnTo>
                      <a:pt x="194" y="144"/>
                    </a:lnTo>
                    <a:lnTo>
                      <a:pt x="192" y="146"/>
                    </a:lnTo>
                    <a:lnTo>
                      <a:pt x="191" y="147"/>
                    </a:lnTo>
                    <a:lnTo>
                      <a:pt x="190" y="150"/>
                    </a:lnTo>
                    <a:lnTo>
                      <a:pt x="189" y="151"/>
                    </a:lnTo>
                    <a:lnTo>
                      <a:pt x="188" y="152"/>
                    </a:lnTo>
                    <a:lnTo>
                      <a:pt x="186" y="153"/>
                    </a:lnTo>
                    <a:lnTo>
                      <a:pt x="184" y="156"/>
                    </a:lnTo>
                    <a:lnTo>
                      <a:pt x="184" y="157"/>
                    </a:lnTo>
                    <a:lnTo>
                      <a:pt x="180" y="158"/>
                    </a:lnTo>
                    <a:lnTo>
                      <a:pt x="179" y="159"/>
                    </a:lnTo>
                    <a:lnTo>
                      <a:pt x="178" y="160"/>
                    </a:lnTo>
                    <a:lnTo>
                      <a:pt x="177" y="162"/>
                    </a:lnTo>
                    <a:lnTo>
                      <a:pt x="176" y="163"/>
                    </a:lnTo>
                    <a:lnTo>
                      <a:pt x="175" y="165"/>
                    </a:lnTo>
                    <a:lnTo>
                      <a:pt x="172" y="165"/>
                    </a:lnTo>
                    <a:lnTo>
                      <a:pt x="171" y="166"/>
                    </a:lnTo>
                    <a:lnTo>
                      <a:pt x="170" y="168"/>
                    </a:lnTo>
                    <a:lnTo>
                      <a:pt x="169" y="169"/>
                    </a:lnTo>
                    <a:lnTo>
                      <a:pt x="166" y="170"/>
                    </a:lnTo>
                    <a:lnTo>
                      <a:pt x="165" y="170"/>
                    </a:lnTo>
                    <a:lnTo>
                      <a:pt x="164" y="171"/>
                    </a:lnTo>
                    <a:lnTo>
                      <a:pt x="161" y="172"/>
                    </a:lnTo>
                    <a:lnTo>
                      <a:pt x="160" y="172"/>
                    </a:lnTo>
                    <a:lnTo>
                      <a:pt x="158" y="174"/>
                    </a:lnTo>
                    <a:lnTo>
                      <a:pt x="155" y="175"/>
                    </a:lnTo>
                    <a:lnTo>
                      <a:pt x="154" y="175"/>
                    </a:lnTo>
                    <a:lnTo>
                      <a:pt x="151" y="176"/>
                    </a:lnTo>
                    <a:lnTo>
                      <a:pt x="149" y="176"/>
                    </a:lnTo>
                    <a:lnTo>
                      <a:pt x="147" y="177"/>
                    </a:lnTo>
                    <a:lnTo>
                      <a:pt x="146" y="178"/>
                    </a:lnTo>
                    <a:lnTo>
                      <a:pt x="144" y="178"/>
                    </a:lnTo>
                    <a:lnTo>
                      <a:pt x="141" y="179"/>
                    </a:lnTo>
                    <a:lnTo>
                      <a:pt x="140" y="179"/>
                    </a:lnTo>
                    <a:lnTo>
                      <a:pt x="138" y="179"/>
                    </a:lnTo>
                    <a:lnTo>
                      <a:pt x="136" y="179"/>
                    </a:lnTo>
                    <a:lnTo>
                      <a:pt x="134" y="179"/>
                    </a:lnTo>
                    <a:lnTo>
                      <a:pt x="132" y="179"/>
                    </a:lnTo>
                    <a:lnTo>
                      <a:pt x="129" y="181"/>
                    </a:lnTo>
                    <a:lnTo>
                      <a:pt x="135" y="251"/>
                    </a:lnTo>
                    <a:close/>
                  </a:path>
                </a:pathLst>
              </a:custGeom>
              <a:solidFill>
                <a:srgbClr val="000000"/>
              </a:solidFill>
              <a:ln w="9525">
                <a:noFill/>
                <a:round/>
                <a:headEnd/>
                <a:tailEnd/>
              </a:ln>
            </p:spPr>
            <p:txBody>
              <a:bodyPr/>
              <a:lstStyle/>
              <a:p>
                <a:endParaRPr lang="en-US"/>
              </a:p>
            </p:txBody>
          </p:sp>
          <p:sp>
            <p:nvSpPr>
              <p:cNvPr id="12372" name="Freeform 64"/>
              <p:cNvSpPr>
                <a:spLocks/>
              </p:cNvSpPr>
              <p:nvPr/>
            </p:nvSpPr>
            <p:spPr bwMode="auto">
              <a:xfrm>
                <a:off x="1906" y="924"/>
                <a:ext cx="47" cy="180"/>
              </a:xfrm>
              <a:custGeom>
                <a:avLst/>
                <a:gdLst>
                  <a:gd name="T0" fmla="*/ 0 w 239"/>
                  <a:gd name="T1" fmla="*/ 0 h 901"/>
                  <a:gd name="T2" fmla="*/ 0 w 239"/>
                  <a:gd name="T3" fmla="*/ 0 h 901"/>
                  <a:gd name="T4" fmla="*/ 0 w 239"/>
                  <a:gd name="T5" fmla="*/ 0 h 901"/>
                  <a:gd name="T6" fmla="*/ 0 w 239"/>
                  <a:gd name="T7" fmla="*/ 0 h 901"/>
                  <a:gd name="T8" fmla="*/ 0 w 239"/>
                  <a:gd name="T9" fmla="*/ 0 h 901"/>
                  <a:gd name="T10" fmla="*/ 0 w 239"/>
                  <a:gd name="T11" fmla="*/ 0 h 901"/>
                  <a:gd name="T12" fmla="*/ 0 w 239"/>
                  <a:gd name="T13" fmla="*/ 0 h 901"/>
                  <a:gd name="T14" fmla="*/ 0 w 239"/>
                  <a:gd name="T15" fmla="*/ 0 h 901"/>
                  <a:gd name="T16" fmla="*/ 0 w 239"/>
                  <a:gd name="T17" fmla="*/ 0 h 901"/>
                  <a:gd name="T18" fmla="*/ 0 w 239"/>
                  <a:gd name="T19" fmla="*/ 0 h 901"/>
                  <a:gd name="T20" fmla="*/ 0 w 239"/>
                  <a:gd name="T21" fmla="*/ 0 h 901"/>
                  <a:gd name="T22" fmla="*/ 0 w 239"/>
                  <a:gd name="T23" fmla="*/ 0 h 901"/>
                  <a:gd name="T24" fmla="*/ 0 w 239"/>
                  <a:gd name="T25" fmla="*/ 0 h 901"/>
                  <a:gd name="T26" fmla="*/ 0 w 239"/>
                  <a:gd name="T27" fmla="*/ 0 h 901"/>
                  <a:gd name="T28" fmla="*/ 0 w 239"/>
                  <a:gd name="T29" fmla="*/ 0 h 901"/>
                  <a:gd name="T30" fmla="*/ 0 w 239"/>
                  <a:gd name="T31" fmla="*/ 0 h 901"/>
                  <a:gd name="T32" fmla="*/ 0 w 239"/>
                  <a:gd name="T33" fmla="*/ 0 h 901"/>
                  <a:gd name="T34" fmla="*/ 0 w 239"/>
                  <a:gd name="T35" fmla="*/ 0 h 901"/>
                  <a:gd name="T36" fmla="*/ 0 w 239"/>
                  <a:gd name="T37" fmla="*/ 0 h 901"/>
                  <a:gd name="T38" fmla="*/ 0 w 239"/>
                  <a:gd name="T39" fmla="*/ 0 h 901"/>
                  <a:gd name="T40" fmla="*/ 0 w 239"/>
                  <a:gd name="T41" fmla="*/ 0 h 901"/>
                  <a:gd name="T42" fmla="*/ 0 w 239"/>
                  <a:gd name="T43" fmla="*/ 0 h 901"/>
                  <a:gd name="T44" fmla="*/ 0 w 239"/>
                  <a:gd name="T45" fmla="*/ 0 h 901"/>
                  <a:gd name="T46" fmla="*/ 0 w 239"/>
                  <a:gd name="T47" fmla="*/ 0 h 901"/>
                  <a:gd name="T48" fmla="*/ 0 w 239"/>
                  <a:gd name="T49" fmla="*/ 0 h 901"/>
                  <a:gd name="T50" fmla="*/ 0 w 239"/>
                  <a:gd name="T51" fmla="*/ 0 h 901"/>
                  <a:gd name="T52" fmla="*/ 0 w 239"/>
                  <a:gd name="T53" fmla="*/ 0 h 901"/>
                  <a:gd name="T54" fmla="*/ 0 w 239"/>
                  <a:gd name="T55" fmla="*/ 0 h 901"/>
                  <a:gd name="T56" fmla="*/ 0 w 239"/>
                  <a:gd name="T57" fmla="*/ 0 h 901"/>
                  <a:gd name="T58" fmla="*/ 0 w 239"/>
                  <a:gd name="T59" fmla="*/ 0 h 901"/>
                  <a:gd name="T60" fmla="*/ 0 w 239"/>
                  <a:gd name="T61" fmla="*/ 0 h 901"/>
                  <a:gd name="T62" fmla="*/ 0 w 239"/>
                  <a:gd name="T63" fmla="*/ 0 h 901"/>
                  <a:gd name="T64" fmla="*/ 0 w 239"/>
                  <a:gd name="T65" fmla="*/ 0 h 901"/>
                  <a:gd name="T66" fmla="*/ 0 w 239"/>
                  <a:gd name="T67" fmla="*/ 0 h 901"/>
                  <a:gd name="T68" fmla="*/ 0 w 239"/>
                  <a:gd name="T69" fmla="*/ 0 h 901"/>
                  <a:gd name="T70" fmla="*/ 0 w 239"/>
                  <a:gd name="T71" fmla="*/ 0 h 901"/>
                  <a:gd name="T72" fmla="*/ 0 w 239"/>
                  <a:gd name="T73" fmla="*/ 0 h 901"/>
                  <a:gd name="T74" fmla="*/ 0 w 239"/>
                  <a:gd name="T75" fmla="*/ 0 h 901"/>
                  <a:gd name="T76" fmla="*/ 0 w 239"/>
                  <a:gd name="T77" fmla="*/ 0 h 901"/>
                  <a:gd name="T78" fmla="*/ 0 w 239"/>
                  <a:gd name="T79" fmla="*/ 0 h 901"/>
                  <a:gd name="T80" fmla="*/ 0 w 239"/>
                  <a:gd name="T81" fmla="*/ 0 h 901"/>
                  <a:gd name="T82" fmla="*/ 0 w 239"/>
                  <a:gd name="T83" fmla="*/ 0 h 901"/>
                  <a:gd name="T84" fmla="*/ 0 w 239"/>
                  <a:gd name="T85" fmla="*/ 0 h 901"/>
                  <a:gd name="T86" fmla="*/ 0 w 239"/>
                  <a:gd name="T87" fmla="*/ 0 h 901"/>
                  <a:gd name="T88" fmla="*/ 0 w 239"/>
                  <a:gd name="T89" fmla="*/ 0 h 901"/>
                  <a:gd name="T90" fmla="*/ 0 w 239"/>
                  <a:gd name="T91" fmla="*/ 0 h 901"/>
                  <a:gd name="T92" fmla="*/ 0 w 239"/>
                  <a:gd name="T93" fmla="*/ 0 h 901"/>
                  <a:gd name="T94" fmla="*/ 0 w 239"/>
                  <a:gd name="T95" fmla="*/ 0 h 901"/>
                  <a:gd name="T96" fmla="*/ 0 w 239"/>
                  <a:gd name="T97" fmla="*/ 0 h 901"/>
                  <a:gd name="T98" fmla="*/ 0 w 239"/>
                  <a:gd name="T99" fmla="*/ 0 h 901"/>
                  <a:gd name="T100" fmla="*/ 0 w 239"/>
                  <a:gd name="T101" fmla="*/ 0 h 901"/>
                  <a:gd name="T102" fmla="*/ 0 w 239"/>
                  <a:gd name="T103" fmla="*/ 0 h 901"/>
                  <a:gd name="T104" fmla="*/ 0 w 239"/>
                  <a:gd name="T105" fmla="*/ 0 h 901"/>
                  <a:gd name="T106" fmla="*/ 0 w 239"/>
                  <a:gd name="T107" fmla="*/ 0 h 901"/>
                  <a:gd name="T108" fmla="*/ 0 w 239"/>
                  <a:gd name="T109" fmla="*/ 0 h 901"/>
                  <a:gd name="T110" fmla="*/ 0 w 239"/>
                  <a:gd name="T111" fmla="*/ 0 h 901"/>
                  <a:gd name="T112" fmla="*/ 0 w 239"/>
                  <a:gd name="T113" fmla="*/ 0 h 901"/>
                  <a:gd name="T114" fmla="*/ 0 w 239"/>
                  <a:gd name="T115" fmla="*/ 0 h 901"/>
                  <a:gd name="T116" fmla="*/ 0 w 239"/>
                  <a:gd name="T117" fmla="*/ 0 h 901"/>
                  <a:gd name="T118" fmla="*/ 0 w 239"/>
                  <a:gd name="T119" fmla="*/ 0 h 901"/>
                  <a:gd name="T120" fmla="*/ 0 w 239"/>
                  <a:gd name="T121" fmla="*/ 0 h 901"/>
                  <a:gd name="T122" fmla="*/ 0 w 239"/>
                  <a:gd name="T123" fmla="*/ 0 h 901"/>
                  <a:gd name="T124" fmla="*/ 0 w 239"/>
                  <a:gd name="T125" fmla="*/ 0 h 9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39"/>
                  <a:gd name="T190" fmla="*/ 0 h 901"/>
                  <a:gd name="T191" fmla="*/ 239 w 239"/>
                  <a:gd name="T192" fmla="*/ 901 h 90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39" h="901">
                    <a:moveTo>
                      <a:pt x="7" y="0"/>
                    </a:moveTo>
                    <a:lnTo>
                      <a:pt x="7" y="0"/>
                    </a:lnTo>
                    <a:lnTo>
                      <a:pt x="7" y="1"/>
                    </a:lnTo>
                    <a:lnTo>
                      <a:pt x="7" y="2"/>
                    </a:lnTo>
                    <a:lnTo>
                      <a:pt x="7" y="4"/>
                    </a:lnTo>
                    <a:lnTo>
                      <a:pt x="7" y="5"/>
                    </a:lnTo>
                    <a:lnTo>
                      <a:pt x="7" y="6"/>
                    </a:lnTo>
                    <a:lnTo>
                      <a:pt x="7" y="7"/>
                    </a:lnTo>
                    <a:lnTo>
                      <a:pt x="7" y="9"/>
                    </a:lnTo>
                    <a:lnTo>
                      <a:pt x="7" y="11"/>
                    </a:lnTo>
                    <a:lnTo>
                      <a:pt x="7" y="14"/>
                    </a:lnTo>
                    <a:lnTo>
                      <a:pt x="7" y="15"/>
                    </a:lnTo>
                    <a:lnTo>
                      <a:pt x="7" y="19"/>
                    </a:lnTo>
                    <a:lnTo>
                      <a:pt x="7" y="20"/>
                    </a:lnTo>
                    <a:lnTo>
                      <a:pt x="7" y="24"/>
                    </a:lnTo>
                    <a:lnTo>
                      <a:pt x="7" y="26"/>
                    </a:lnTo>
                    <a:lnTo>
                      <a:pt x="7" y="28"/>
                    </a:lnTo>
                    <a:lnTo>
                      <a:pt x="7" y="31"/>
                    </a:lnTo>
                    <a:lnTo>
                      <a:pt x="7" y="34"/>
                    </a:lnTo>
                    <a:lnTo>
                      <a:pt x="7" y="38"/>
                    </a:lnTo>
                    <a:lnTo>
                      <a:pt x="7" y="42"/>
                    </a:lnTo>
                    <a:lnTo>
                      <a:pt x="7" y="45"/>
                    </a:lnTo>
                    <a:lnTo>
                      <a:pt x="7" y="49"/>
                    </a:lnTo>
                    <a:lnTo>
                      <a:pt x="7" y="52"/>
                    </a:lnTo>
                    <a:lnTo>
                      <a:pt x="7" y="56"/>
                    </a:lnTo>
                    <a:lnTo>
                      <a:pt x="7" y="58"/>
                    </a:lnTo>
                    <a:lnTo>
                      <a:pt x="7" y="63"/>
                    </a:lnTo>
                    <a:lnTo>
                      <a:pt x="7" y="66"/>
                    </a:lnTo>
                    <a:lnTo>
                      <a:pt x="7" y="70"/>
                    </a:lnTo>
                    <a:lnTo>
                      <a:pt x="7" y="75"/>
                    </a:lnTo>
                    <a:lnTo>
                      <a:pt x="8" y="78"/>
                    </a:lnTo>
                    <a:lnTo>
                      <a:pt x="8" y="82"/>
                    </a:lnTo>
                    <a:lnTo>
                      <a:pt x="8" y="85"/>
                    </a:lnTo>
                    <a:lnTo>
                      <a:pt x="8" y="90"/>
                    </a:lnTo>
                    <a:lnTo>
                      <a:pt x="8" y="94"/>
                    </a:lnTo>
                    <a:lnTo>
                      <a:pt x="8" y="97"/>
                    </a:lnTo>
                    <a:lnTo>
                      <a:pt x="8" y="102"/>
                    </a:lnTo>
                    <a:lnTo>
                      <a:pt x="8" y="107"/>
                    </a:lnTo>
                    <a:lnTo>
                      <a:pt x="8" y="110"/>
                    </a:lnTo>
                    <a:lnTo>
                      <a:pt x="8" y="114"/>
                    </a:lnTo>
                    <a:lnTo>
                      <a:pt x="8" y="117"/>
                    </a:lnTo>
                    <a:lnTo>
                      <a:pt x="10" y="122"/>
                    </a:lnTo>
                    <a:lnTo>
                      <a:pt x="10" y="126"/>
                    </a:lnTo>
                    <a:lnTo>
                      <a:pt x="10" y="131"/>
                    </a:lnTo>
                    <a:lnTo>
                      <a:pt x="10" y="134"/>
                    </a:lnTo>
                    <a:lnTo>
                      <a:pt x="10" y="138"/>
                    </a:lnTo>
                    <a:lnTo>
                      <a:pt x="11" y="141"/>
                    </a:lnTo>
                    <a:lnTo>
                      <a:pt x="11" y="145"/>
                    </a:lnTo>
                    <a:lnTo>
                      <a:pt x="11" y="148"/>
                    </a:lnTo>
                    <a:lnTo>
                      <a:pt x="12" y="152"/>
                    </a:lnTo>
                    <a:lnTo>
                      <a:pt x="12" y="155"/>
                    </a:lnTo>
                    <a:lnTo>
                      <a:pt x="12" y="159"/>
                    </a:lnTo>
                    <a:lnTo>
                      <a:pt x="12" y="163"/>
                    </a:lnTo>
                    <a:lnTo>
                      <a:pt x="13" y="166"/>
                    </a:lnTo>
                    <a:lnTo>
                      <a:pt x="13" y="169"/>
                    </a:lnTo>
                    <a:lnTo>
                      <a:pt x="13" y="172"/>
                    </a:lnTo>
                    <a:lnTo>
                      <a:pt x="14" y="174"/>
                    </a:lnTo>
                    <a:lnTo>
                      <a:pt x="14" y="178"/>
                    </a:lnTo>
                    <a:lnTo>
                      <a:pt x="16" y="180"/>
                    </a:lnTo>
                    <a:lnTo>
                      <a:pt x="16" y="183"/>
                    </a:lnTo>
                    <a:lnTo>
                      <a:pt x="17" y="186"/>
                    </a:lnTo>
                    <a:lnTo>
                      <a:pt x="17" y="189"/>
                    </a:lnTo>
                    <a:lnTo>
                      <a:pt x="18" y="191"/>
                    </a:lnTo>
                    <a:lnTo>
                      <a:pt x="18" y="192"/>
                    </a:lnTo>
                    <a:lnTo>
                      <a:pt x="18" y="196"/>
                    </a:lnTo>
                    <a:lnTo>
                      <a:pt x="19" y="197"/>
                    </a:lnTo>
                    <a:lnTo>
                      <a:pt x="19" y="201"/>
                    </a:lnTo>
                    <a:lnTo>
                      <a:pt x="19" y="203"/>
                    </a:lnTo>
                    <a:lnTo>
                      <a:pt x="20" y="207"/>
                    </a:lnTo>
                    <a:lnTo>
                      <a:pt x="20" y="209"/>
                    </a:lnTo>
                    <a:lnTo>
                      <a:pt x="22" y="212"/>
                    </a:lnTo>
                    <a:lnTo>
                      <a:pt x="22" y="216"/>
                    </a:lnTo>
                    <a:lnTo>
                      <a:pt x="22" y="221"/>
                    </a:lnTo>
                    <a:lnTo>
                      <a:pt x="22" y="224"/>
                    </a:lnTo>
                    <a:lnTo>
                      <a:pt x="23" y="228"/>
                    </a:lnTo>
                    <a:lnTo>
                      <a:pt x="23" y="231"/>
                    </a:lnTo>
                    <a:lnTo>
                      <a:pt x="23" y="235"/>
                    </a:lnTo>
                    <a:lnTo>
                      <a:pt x="23" y="240"/>
                    </a:lnTo>
                    <a:lnTo>
                      <a:pt x="24" y="245"/>
                    </a:lnTo>
                    <a:lnTo>
                      <a:pt x="24" y="249"/>
                    </a:lnTo>
                    <a:lnTo>
                      <a:pt x="24" y="253"/>
                    </a:lnTo>
                    <a:lnTo>
                      <a:pt x="24" y="258"/>
                    </a:lnTo>
                    <a:lnTo>
                      <a:pt x="24" y="262"/>
                    </a:lnTo>
                    <a:lnTo>
                      <a:pt x="24" y="267"/>
                    </a:lnTo>
                    <a:lnTo>
                      <a:pt x="24" y="273"/>
                    </a:lnTo>
                    <a:lnTo>
                      <a:pt x="24" y="278"/>
                    </a:lnTo>
                    <a:lnTo>
                      <a:pt x="24" y="284"/>
                    </a:lnTo>
                    <a:lnTo>
                      <a:pt x="24" y="288"/>
                    </a:lnTo>
                    <a:lnTo>
                      <a:pt x="24" y="293"/>
                    </a:lnTo>
                    <a:lnTo>
                      <a:pt x="24" y="299"/>
                    </a:lnTo>
                    <a:lnTo>
                      <a:pt x="24" y="304"/>
                    </a:lnTo>
                    <a:lnTo>
                      <a:pt x="24" y="309"/>
                    </a:lnTo>
                    <a:lnTo>
                      <a:pt x="24" y="315"/>
                    </a:lnTo>
                    <a:lnTo>
                      <a:pt x="24" y="319"/>
                    </a:lnTo>
                    <a:lnTo>
                      <a:pt x="24" y="325"/>
                    </a:lnTo>
                    <a:lnTo>
                      <a:pt x="24" y="331"/>
                    </a:lnTo>
                    <a:lnTo>
                      <a:pt x="24" y="336"/>
                    </a:lnTo>
                    <a:lnTo>
                      <a:pt x="24" y="342"/>
                    </a:lnTo>
                    <a:lnTo>
                      <a:pt x="24" y="347"/>
                    </a:lnTo>
                    <a:lnTo>
                      <a:pt x="23" y="353"/>
                    </a:lnTo>
                    <a:lnTo>
                      <a:pt x="23" y="358"/>
                    </a:lnTo>
                    <a:lnTo>
                      <a:pt x="23" y="364"/>
                    </a:lnTo>
                    <a:lnTo>
                      <a:pt x="23" y="369"/>
                    </a:lnTo>
                    <a:lnTo>
                      <a:pt x="23" y="374"/>
                    </a:lnTo>
                    <a:lnTo>
                      <a:pt x="22" y="380"/>
                    </a:lnTo>
                    <a:lnTo>
                      <a:pt x="22" y="386"/>
                    </a:lnTo>
                    <a:lnTo>
                      <a:pt x="22" y="392"/>
                    </a:lnTo>
                    <a:lnTo>
                      <a:pt x="22" y="396"/>
                    </a:lnTo>
                    <a:lnTo>
                      <a:pt x="20" y="401"/>
                    </a:lnTo>
                    <a:lnTo>
                      <a:pt x="20" y="406"/>
                    </a:lnTo>
                    <a:lnTo>
                      <a:pt x="19" y="412"/>
                    </a:lnTo>
                    <a:lnTo>
                      <a:pt x="19" y="417"/>
                    </a:lnTo>
                    <a:lnTo>
                      <a:pt x="19" y="421"/>
                    </a:lnTo>
                    <a:lnTo>
                      <a:pt x="18" y="426"/>
                    </a:lnTo>
                    <a:lnTo>
                      <a:pt x="18" y="432"/>
                    </a:lnTo>
                    <a:lnTo>
                      <a:pt x="17" y="436"/>
                    </a:lnTo>
                    <a:lnTo>
                      <a:pt x="17" y="442"/>
                    </a:lnTo>
                    <a:lnTo>
                      <a:pt x="17" y="446"/>
                    </a:lnTo>
                    <a:lnTo>
                      <a:pt x="16" y="451"/>
                    </a:lnTo>
                    <a:lnTo>
                      <a:pt x="14" y="456"/>
                    </a:lnTo>
                    <a:lnTo>
                      <a:pt x="14" y="459"/>
                    </a:lnTo>
                    <a:lnTo>
                      <a:pt x="13" y="463"/>
                    </a:lnTo>
                    <a:lnTo>
                      <a:pt x="13" y="468"/>
                    </a:lnTo>
                    <a:lnTo>
                      <a:pt x="12" y="472"/>
                    </a:lnTo>
                    <a:lnTo>
                      <a:pt x="12" y="476"/>
                    </a:lnTo>
                    <a:lnTo>
                      <a:pt x="11" y="480"/>
                    </a:lnTo>
                    <a:lnTo>
                      <a:pt x="10" y="483"/>
                    </a:lnTo>
                    <a:lnTo>
                      <a:pt x="8" y="487"/>
                    </a:lnTo>
                    <a:lnTo>
                      <a:pt x="8" y="490"/>
                    </a:lnTo>
                    <a:lnTo>
                      <a:pt x="7" y="494"/>
                    </a:lnTo>
                    <a:lnTo>
                      <a:pt x="6" y="499"/>
                    </a:lnTo>
                    <a:lnTo>
                      <a:pt x="6" y="502"/>
                    </a:lnTo>
                    <a:lnTo>
                      <a:pt x="5" y="506"/>
                    </a:lnTo>
                    <a:lnTo>
                      <a:pt x="5" y="510"/>
                    </a:lnTo>
                    <a:lnTo>
                      <a:pt x="5" y="515"/>
                    </a:lnTo>
                    <a:lnTo>
                      <a:pt x="4" y="519"/>
                    </a:lnTo>
                    <a:lnTo>
                      <a:pt x="4" y="523"/>
                    </a:lnTo>
                    <a:lnTo>
                      <a:pt x="4" y="528"/>
                    </a:lnTo>
                    <a:lnTo>
                      <a:pt x="4" y="533"/>
                    </a:lnTo>
                    <a:lnTo>
                      <a:pt x="3" y="538"/>
                    </a:lnTo>
                    <a:lnTo>
                      <a:pt x="3" y="542"/>
                    </a:lnTo>
                    <a:lnTo>
                      <a:pt x="1" y="547"/>
                    </a:lnTo>
                    <a:lnTo>
                      <a:pt x="1" y="552"/>
                    </a:lnTo>
                    <a:lnTo>
                      <a:pt x="1" y="557"/>
                    </a:lnTo>
                    <a:lnTo>
                      <a:pt x="1" y="561"/>
                    </a:lnTo>
                    <a:lnTo>
                      <a:pt x="1" y="566"/>
                    </a:lnTo>
                    <a:lnTo>
                      <a:pt x="1" y="572"/>
                    </a:lnTo>
                    <a:lnTo>
                      <a:pt x="1" y="577"/>
                    </a:lnTo>
                    <a:lnTo>
                      <a:pt x="1" y="582"/>
                    </a:lnTo>
                    <a:lnTo>
                      <a:pt x="1" y="588"/>
                    </a:lnTo>
                    <a:lnTo>
                      <a:pt x="1" y="592"/>
                    </a:lnTo>
                    <a:lnTo>
                      <a:pt x="0" y="597"/>
                    </a:lnTo>
                    <a:lnTo>
                      <a:pt x="0" y="602"/>
                    </a:lnTo>
                    <a:lnTo>
                      <a:pt x="0" y="607"/>
                    </a:lnTo>
                    <a:lnTo>
                      <a:pt x="0" y="613"/>
                    </a:lnTo>
                    <a:lnTo>
                      <a:pt x="0" y="617"/>
                    </a:lnTo>
                    <a:lnTo>
                      <a:pt x="1" y="622"/>
                    </a:lnTo>
                    <a:lnTo>
                      <a:pt x="1" y="627"/>
                    </a:lnTo>
                    <a:lnTo>
                      <a:pt x="1" y="633"/>
                    </a:lnTo>
                    <a:lnTo>
                      <a:pt x="1" y="637"/>
                    </a:lnTo>
                    <a:lnTo>
                      <a:pt x="1" y="643"/>
                    </a:lnTo>
                    <a:lnTo>
                      <a:pt x="1" y="648"/>
                    </a:lnTo>
                    <a:lnTo>
                      <a:pt x="1" y="653"/>
                    </a:lnTo>
                    <a:lnTo>
                      <a:pt x="1" y="658"/>
                    </a:lnTo>
                    <a:lnTo>
                      <a:pt x="1" y="662"/>
                    </a:lnTo>
                    <a:lnTo>
                      <a:pt x="1" y="667"/>
                    </a:lnTo>
                    <a:lnTo>
                      <a:pt x="3" y="672"/>
                    </a:lnTo>
                    <a:lnTo>
                      <a:pt x="3" y="677"/>
                    </a:lnTo>
                    <a:lnTo>
                      <a:pt x="4" y="681"/>
                    </a:lnTo>
                    <a:lnTo>
                      <a:pt x="4" y="686"/>
                    </a:lnTo>
                    <a:lnTo>
                      <a:pt x="4" y="690"/>
                    </a:lnTo>
                    <a:lnTo>
                      <a:pt x="4" y="694"/>
                    </a:lnTo>
                    <a:lnTo>
                      <a:pt x="4" y="699"/>
                    </a:lnTo>
                    <a:lnTo>
                      <a:pt x="4" y="703"/>
                    </a:lnTo>
                    <a:lnTo>
                      <a:pt x="5" y="707"/>
                    </a:lnTo>
                    <a:lnTo>
                      <a:pt x="5" y="711"/>
                    </a:lnTo>
                    <a:lnTo>
                      <a:pt x="5" y="715"/>
                    </a:lnTo>
                    <a:lnTo>
                      <a:pt x="5" y="718"/>
                    </a:lnTo>
                    <a:lnTo>
                      <a:pt x="5" y="722"/>
                    </a:lnTo>
                    <a:lnTo>
                      <a:pt x="5" y="726"/>
                    </a:lnTo>
                    <a:lnTo>
                      <a:pt x="5" y="729"/>
                    </a:lnTo>
                    <a:lnTo>
                      <a:pt x="5" y="732"/>
                    </a:lnTo>
                    <a:lnTo>
                      <a:pt x="6" y="736"/>
                    </a:lnTo>
                    <a:lnTo>
                      <a:pt x="6" y="738"/>
                    </a:lnTo>
                    <a:lnTo>
                      <a:pt x="6" y="742"/>
                    </a:lnTo>
                    <a:lnTo>
                      <a:pt x="6" y="744"/>
                    </a:lnTo>
                    <a:lnTo>
                      <a:pt x="6" y="747"/>
                    </a:lnTo>
                    <a:lnTo>
                      <a:pt x="6" y="749"/>
                    </a:lnTo>
                    <a:lnTo>
                      <a:pt x="7" y="751"/>
                    </a:lnTo>
                    <a:lnTo>
                      <a:pt x="7" y="755"/>
                    </a:lnTo>
                    <a:lnTo>
                      <a:pt x="7" y="756"/>
                    </a:lnTo>
                    <a:lnTo>
                      <a:pt x="7" y="759"/>
                    </a:lnTo>
                    <a:lnTo>
                      <a:pt x="7" y="760"/>
                    </a:lnTo>
                    <a:lnTo>
                      <a:pt x="7" y="762"/>
                    </a:lnTo>
                    <a:lnTo>
                      <a:pt x="7" y="764"/>
                    </a:lnTo>
                    <a:lnTo>
                      <a:pt x="7" y="766"/>
                    </a:lnTo>
                    <a:lnTo>
                      <a:pt x="8" y="768"/>
                    </a:lnTo>
                    <a:lnTo>
                      <a:pt x="8" y="770"/>
                    </a:lnTo>
                    <a:lnTo>
                      <a:pt x="8" y="773"/>
                    </a:lnTo>
                    <a:lnTo>
                      <a:pt x="8" y="775"/>
                    </a:lnTo>
                    <a:lnTo>
                      <a:pt x="8" y="778"/>
                    </a:lnTo>
                    <a:lnTo>
                      <a:pt x="8" y="780"/>
                    </a:lnTo>
                    <a:lnTo>
                      <a:pt x="8" y="783"/>
                    </a:lnTo>
                    <a:lnTo>
                      <a:pt x="8" y="786"/>
                    </a:lnTo>
                    <a:lnTo>
                      <a:pt x="8" y="788"/>
                    </a:lnTo>
                    <a:lnTo>
                      <a:pt x="10" y="791"/>
                    </a:lnTo>
                    <a:lnTo>
                      <a:pt x="10" y="793"/>
                    </a:lnTo>
                    <a:lnTo>
                      <a:pt x="10" y="797"/>
                    </a:lnTo>
                    <a:lnTo>
                      <a:pt x="10" y="798"/>
                    </a:lnTo>
                    <a:lnTo>
                      <a:pt x="10" y="801"/>
                    </a:lnTo>
                    <a:lnTo>
                      <a:pt x="10" y="804"/>
                    </a:lnTo>
                    <a:lnTo>
                      <a:pt x="10" y="806"/>
                    </a:lnTo>
                    <a:lnTo>
                      <a:pt x="10" y="810"/>
                    </a:lnTo>
                    <a:lnTo>
                      <a:pt x="10" y="812"/>
                    </a:lnTo>
                    <a:lnTo>
                      <a:pt x="11" y="816"/>
                    </a:lnTo>
                    <a:lnTo>
                      <a:pt x="11" y="818"/>
                    </a:lnTo>
                    <a:lnTo>
                      <a:pt x="12" y="820"/>
                    </a:lnTo>
                    <a:lnTo>
                      <a:pt x="12" y="824"/>
                    </a:lnTo>
                    <a:lnTo>
                      <a:pt x="12" y="826"/>
                    </a:lnTo>
                    <a:lnTo>
                      <a:pt x="12" y="829"/>
                    </a:lnTo>
                    <a:lnTo>
                      <a:pt x="13" y="831"/>
                    </a:lnTo>
                    <a:lnTo>
                      <a:pt x="13" y="835"/>
                    </a:lnTo>
                    <a:lnTo>
                      <a:pt x="13" y="837"/>
                    </a:lnTo>
                    <a:lnTo>
                      <a:pt x="13" y="840"/>
                    </a:lnTo>
                    <a:lnTo>
                      <a:pt x="14" y="843"/>
                    </a:lnTo>
                    <a:lnTo>
                      <a:pt x="14" y="845"/>
                    </a:lnTo>
                    <a:lnTo>
                      <a:pt x="16" y="848"/>
                    </a:lnTo>
                    <a:lnTo>
                      <a:pt x="16" y="850"/>
                    </a:lnTo>
                    <a:lnTo>
                      <a:pt x="17" y="852"/>
                    </a:lnTo>
                    <a:lnTo>
                      <a:pt x="17" y="855"/>
                    </a:lnTo>
                    <a:lnTo>
                      <a:pt x="18" y="858"/>
                    </a:lnTo>
                    <a:lnTo>
                      <a:pt x="18" y="859"/>
                    </a:lnTo>
                    <a:lnTo>
                      <a:pt x="18" y="863"/>
                    </a:lnTo>
                    <a:lnTo>
                      <a:pt x="19" y="865"/>
                    </a:lnTo>
                    <a:lnTo>
                      <a:pt x="19" y="867"/>
                    </a:lnTo>
                    <a:lnTo>
                      <a:pt x="20" y="869"/>
                    </a:lnTo>
                    <a:lnTo>
                      <a:pt x="22" y="871"/>
                    </a:lnTo>
                    <a:lnTo>
                      <a:pt x="23" y="874"/>
                    </a:lnTo>
                    <a:lnTo>
                      <a:pt x="23" y="876"/>
                    </a:lnTo>
                    <a:lnTo>
                      <a:pt x="24" y="878"/>
                    </a:lnTo>
                    <a:lnTo>
                      <a:pt x="25" y="880"/>
                    </a:lnTo>
                    <a:lnTo>
                      <a:pt x="26" y="882"/>
                    </a:lnTo>
                    <a:lnTo>
                      <a:pt x="28" y="884"/>
                    </a:lnTo>
                    <a:lnTo>
                      <a:pt x="29" y="886"/>
                    </a:lnTo>
                    <a:lnTo>
                      <a:pt x="29" y="887"/>
                    </a:lnTo>
                    <a:lnTo>
                      <a:pt x="31" y="889"/>
                    </a:lnTo>
                    <a:lnTo>
                      <a:pt x="32" y="890"/>
                    </a:lnTo>
                    <a:lnTo>
                      <a:pt x="32" y="892"/>
                    </a:lnTo>
                    <a:lnTo>
                      <a:pt x="34" y="893"/>
                    </a:lnTo>
                    <a:lnTo>
                      <a:pt x="36" y="894"/>
                    </a:lnTo>
                    <a:lnTo>
                      <a:pt x="37" y="895"/>
                    </a:lnTo>
                    <a:lnTo>
                      <a:pt x="38" y="896"/>
                    </a:lnTo>
                    <a:lnTo>
                      <a:pt x="39" y="899"/>
                    </a:lnTo>
                    <a:lnTo>
                      <a:pt x="41" y="899"/>
                    </a:lnTo>
                    <a:lnTo>
                      <a:pt x="43" y="900"/>
                    </a:lnTo>
                    <a:lnTo>
                      <a:pt x="45" y="901"/>
                    </a:lnTo>
                    <a:lnTo>
                      <a:pt x="47" y="901"/>
                    </a:lnTo>
                    <a:lnTo>
                      <a:pt x="49" y="901"/>
                    </a:lnTo>
                    <a:lnTo>
                      <a:pt x="51" y="901"/>
                    </a:lnTo>
                    <a:lnTo>
                      <a:pt x="53" y="901"/>
                    </a:lnTo>
                    <a:lnTo>
                      <a:pt x="55" y="901"/>
                    </a:lnTo>
                    <a:lnTo>
                      <a:pt x="59" y="901"/>
                    </a:lnTo>
                    <a:lnTo>
                      <a:pt x="61" y="901"/>
                    </a:lnTo>
                    <a:lnTo>
                      <a:pt x="63" y="901"/>
                    </a:lnTo>
                    <a:lnTo>
                      <a:pt x="66" y="901"/>
                    </a:lnTo>
                    <a:lnTo>
                      <a:pt x="69" y="900"/>
                    </a:lnTo>
                    <a:lnTo>
                      <a:pt x="72" y="900"/>
                    </a:lnTo>
                    <a:lnTo>
                      <a:pt x="74" y="899"/>
                    </a:lnTo>
                    <a:lnTo>
                      <a:pt x="78" y="899"/>
                    </a:lnTo>
                    <a:lnTo>
                      <a:pt x="80" y="897"/>
                    </a:lnTo>
                    <a:lnTo>
                      <a:pt x="84" y="896"/>
                    </a:lnTo>
                    <a:lnTo>
                      <a:pt x="87" y="895"/>
                    </a:lnTo>
                    <a:lnTo>
                      <a:pt x="90" y="894"/>
                    </a:lnTo>
                    <a:lnTo>
                      <a:pt x="93" y="893"/>
                    </a:lnTo>
                    <a:lnTo>
                      <a:pt x="97" y="892"/>
                    </a:lnTo>
                    <a:lnTo>
                      <a:pt x="99" y="890"/>
                    </a:lnTo>
                    <a:lnTo>
                      <a:pt x="103" y="889"/>
                    </a:lnTo>
                    <a:lnTo>
                      <a:pt x="106" y="888"/>
                    </a:lnTo>
                    <a:lnTo>
                      <a:pt x="109" y="887"/>
                    </a:lnTo>
                    <a:lnTo>
                      <a:pt x="112" y="886"/>
                    </a:lnTo>
                    <a:lnTo>
                      <a:pt x="117" y="884"/>
                    </a:lnTo>
                    <a:lnTo>
                      <a:pt x="121" y="883"/>
                    </a:lnTo>
                    <a:lnTo>
                      <a:pt x="123" y="881"/>
                    </a:lnTo>
                    <a:lnTo>
                      <a:pt x="127" y="880"/>
                    </a:lnTo>
                    <a:lnTo>
                      <a:pt x="130" y="878"/>
                    </a:lnTo>
                    <a:lnTo>
                      <a:pt x="134" y="877"/>
                    </a:lnTo>
                    <a:lnTo>
                      <a:pt x="136" y="875"/>
                    </a:lnTo>
                    <a:lnTo>
                      <a:pt x="140" y="874"/>
                    </a:lnTo>
                    <a:lnTo>
                      <a:pt x="143" y="871"/>
                    </a:lnTo>
                    <a:lnTo>
                      <a:pt x="147" y="870"/>
                    </a:lnTo>
                    <a:lnTo>
                      <a:pt x="150" y="869"/>
                    </a:lnTo>
                    <a:lnTo>
                      <a:pt x="153" y="867"/>
                    </a:lnTo>
                    <a:lnTo>
                      <a:pt x="156" y="865"/>
                    </a:lnTo>
                    <a:lnTo>
                      <a:pt x="159" y="863"/>
                    </a:lnTo>
                    <a:lnTo>
                      <a:pt x="162" y="862"/>
                    </a:lnTo>
                    <a:lnTo>
                      <a:pt x="165" y="859"/>
                    </a:lnTo>
                    <a:lnTo>
                      <a:pt x="168" y="858"/>
                    </a:lnTo>
                    <a:lnTo>
                      <a:pt x="172" y="857"/>
                    </a:lnTo>
                    <a:lnTo>
                      <a:pt x="174" y="855"/>
                    </a:lnTo>
                    <a:lnTo>
                      <a:pt x="177" y="854"/>
                    </a:lnTo>
                    <a:lnTo>
                      <a:pt x="179" y="852"/>
                    </a:lnTo>
                    <a:lnTo>
                      <a:pt x="181" y="850"/>
                    </a:lnTo>
                    <a:lnTo>
                      <a:pt x="184" y="849"/>
                    </a:lnTo>
                    <a:lnTo>
                      <a:pt x="186" y="848"/>
                    </a:lnTo>
                    <a:lnTo>
                      <a:pt x="187" y="846"/>
                    </a:lnTo>
                    <a:lnTo>
                      <a:pt x="191" y="845"/>
                    </a:lnTo>
                    <a:lnTo>
                      <a:pt x="192" y="844"/>
                    </a:lnTo>
                    <a:lnTo>
                      <a:pt x="195" y="843"/>
                    </a:lnTo>
                    <a:lnTo>
                      <a:pt x="196" y="840"/>
                    </a:lnTo>
                    <a:lnTo>
                      <a:pt x="197" y="840"/>
                    </a:lnTo>
                    <a:lnTo>
                      <a:pt x="199" y="838"/>
                    </a:lnTo>
                    <a:lnTo>
                      <a:pt x="200" y="837"/>
                    </a:lnTo>
                    <a:lnTo>
                      <a:pt x="202" y="836"/>
                    </a:lnTo>
                    <a:lnTo>
                      <a:pt x="203" y="835"/>
                    </a:lnTo>
                    <a:lnTo>
                      <a:pt x="205" y="833"/>
                    </a:lnTo>
                    <a:lnTo>
                      <a:pt x="206" y="831"/>
                    </a:lnTo>
                    <a:lnTo>
                      <a:pt x="206" y="830"/>
                    </a:lnTo>
                    <a:lnTo>
                      <a:pt x="208" y="829"/>
                    </a:lnTo>
                    <a:lnTo>
                      <a:pt x="209" y="826"/>
                    </a:lnTo>
                    <a:lnTo>
                      <a:pt x="210" y="825"/>
                    </a:lnTo>
                    <a:lnTo>
                      <a:pt x="210" y="824"/>
                    </a:lnTo>
                    <a:lnTo>
                      <a:pt x="210" y="821"/>
                    </a:lnTo>
                    <a:lnTo>
                      <a:pt x="211" y="820"/>
                    </a:lnTo>
                    <a:lnTo>
                      <a:pt x="211" y="819"/>
                    </a:lnTo>
                    <a:lnTo>
                      <a:pt x="212" y="818"/>
                    </a:lnTo>
                    <a:lnTo>
                      <a:pt x="214" y="817"/>
                    </a:lnTo>
                    <a:lnTo>
                      <a:pt x="214" y="816"/>
                    </a:lnTo>
                    <a:lnTo>
                      <a:pt x="215" y="813"/>
                    </a:lnTo>
                    <a:lnTo>
                      <a:pt x="215" y="812"/>
                    </a:lnTo>
                    <a:lnTo>
                      <a:pt x="216" y="811"/>
                    </a:lnTo>
                    <a:lnTo>
                      <a:pt x="216" y="808"/>
                    </a:lnTo>
                    <a:lnTo>
                      <a:pt x="216" y="807"/>
                    </a:lnTo>
                    <a:lnTo>
                      <a:pt x="217" y="806"/>
                    </a:lnTo>
                    <a:lnTo>
                      <a:pt x="218" y="804"/>
                    </a:lnTo>
                    <a:lnTo>
                      <a:pt x="218" y="802"/>
                    </a:lnTo>
                    <a:lnTo>
                      <a:pt x="220" y="801"/>
                    </a:lnTo>
                    <a:lnTo>
                      <a:pt x="220" y="799"/>
                    </a:lnTo>
                    <a:lnTo>
                      <a:pt x="221" y="797"/>
                    </a:lnTo>
                    <a:lnTo>
                      <a:pt x="221" y="794"/>
                    </a:lnTo>
                    <a:lnTo>
                      <a:pt x="222" y="793"/>
                    </a:lnTo>
                    <a:lnTo>
                      <a:pt x="222" y="792"/>
                    </a:lnTo>
                    <a:lnTo>
                      <a:pt x="223" y="789"/>
                    </a:lnTo>
                    <a:lnTo>
                      <a:pt x="223" y="788"/>
                    </a:lnTo>
                    <a:lnTo>
                      <a:pt x="224" y="786"/>
                    </a:lnTo>
                    <a:lnTo>
                      <a:pt x="224" y="783"/>
                    </a:lnTo>
                    <a:lnTo>
                      <a:pt x="224" y="782"/>
                    </a:lnTo>
                    <a:lnTo>
                      <a:pt x="224" y="780"/>
                    </a:lnTo>
                    <a:lnTo>
                      <a:pt x="226" y="778"/>
                    </a:lnTo>
                    <a:lnTo>
                      <a:pt x="226" y="775"/>
                    </a:lnTo>
                    <a:lnTo>
                      <a:pt x="226" y="774"/>
                    </a:lnTo>
                    <a:lnTo>
                      <a:pt x="226" y="772"/>
                    </a:lnTo>
                    <a:lnTo>
                      <a:pt x="227" y="770"/>
                    </a:lnTo>
                    <a:lnTo>
                      <a:pt x="227" y="768"/>
                    </a:lnTo>
                    <a:lnTo>
                      <a:pt x="227" y="766"/>
                    </a:lnTo>
                    <a:lnTo>
                      <a:pt x="227" y="764"/>
                    </a:lnTo>
                    <a:lnTo>
                      <a:pt x="227" y="762"/>
                    </a:lnTo>
                    <a:lnTo>
                      <a:pt x="227" y="760"/>
                    </a:lnTo>
                    <a:lnTo>
                      <a:pt x="227" y="757"/>
                    </a:lnTo>
                    <a:lnTo>
                      <a:pt x="227" y="756"/>
                    </a:lnTo>
                    <a:lnTo>
                      <a:pt x="227" y="755"/>
                    </a:lnTo>
                    <a:lnTo>
                      <a:pt x="226" y="751"/>
                    </a:lnTo>
                    <a:lnTo>
                      <a:pt x="226" y="750"/>
                    </a:lnTo>
                    <a:lnTo>
                      <a:pt x="226" y="748"/>
                    </a:lnTo>
                    <a:lnTo>
                      <a:pt x="226" y="745"/>
                    </a:lnTo>
                    <a:lnTo>
                      <a:pt x="224" y="743"/>
                    </a:lnTo>
                    <a:lnTo>
                      <a:pt x="224" y="742"/>
                    </a:lnTo>
                    <a:lnTo>
                      <a:pt x="224" y="741"/>
                    </a:lnTo>
                    <a:lnTo>
                      <a:pt x="223" y="738"/>
                    </a:lnTo>
                    <a:lnTo>
                      <a:pt x="223" y="736"/>
                    </a:lnTo>
                    <a:lnTo>
                      <a:pt x="222" y="735"/>
                    </a:lnTo>
                    <a:lnTo>
                      <a:pt x="221" y="732"/>
                    </a:lnTo>
                    <a:lnTo>
                      <a:pt x="220" y="731"/>
                    </a:lnTo>
                    <a:lnTo>
                      <a:pt x="220" y="729"/>
                    </a:lnTo>
                    <a:lnTo>
                      <a:pt x="218" y="728"/>
                    </a:lnTo>
                    <a:lnTo>
                      <a:pt x="217" y="726"/>
                    </a:lnTo>
                    <a:lnTo>
                      <a:pt x="216" y="724"/>
                    </a:lnTo>
                    <a:lnTo>
                      <a:pt x="181" y="694"/>
                    </a:lnTo>
                    <a:lnTo>
                      <a:pt x="183" y="640"/>
                    </a:lnTo>
                    <a:lnTo>
                      <a:pt x="184" y="640"/>
                    </a:lnTo>
                    <a:lnTo>
                      <a:pt x="185" y="640"/>
                    </a:lnTo>
                    <a:lnTo>
                      <a:pt x="186" y="639"/>
                    </a:lnTo>
                    <a:lnTo>
                      <a:pt x="187" y="639"/>
                    </a:lnTo>
                    <a:lnTo>
                      <a:pt x="189" y="639"/>
                    </a:lnTo>
                    <a:lnTo>
                      <a:pt x="191" y="639"/>
                    </a:lnTo>
                    <a:lnTo>
                      <a:pt x="192" y="637"/>
                    </a:lnTo>
                    <a:lnTo>
                      <a:pt x="195" y="637"/>
                    </a:lnTo>
                    <a:lnTo>
                      <a:pt x="196" y="636"/>
                    </a:lnTo>
                    <a:lnTo>
                      <a:pt x="197" y="635"/>
                    </a:lnTo>
                    <a:lnTo>
                      <a:pt x="200" y="635"/>
                    </a:lnTo>
                    <a:lnTo>
                      <a:pt x="202" y="634"/>
                    </a:lnTo>
                    <a:lnTo>
                      <a:pt x="204" y="633"/>
                    </a:lnTo>
                    <a:lnTo>
                      <a:pt x="206" y="633"/>
                    </a:lnTo>
                    <a:lnTo>
                      <a:pt x="209" y="630"/>
                    </a:lnTo>
                    <a:lnTo>
                      <a:pt x="210" y="629"/>
                    </a:lnTo>
                    <a:lnTo>
                      <a:pt x="212" y="628"/>
                    </a:lnTo>
                    <a:lnTo>
                      <a:pt x="215" y="627"/>
                    </a:lnTo>
                    <a:lnTo>
                      <a:pt x="216" y="626"/>
                    </a:lnTo>
                    <a:lnTo>
                      <a:pt x="218" y="623"/>
                    </a:lnTo>
                    <a:lnTo>
                      <a:pt x="220" y="622"/>
                    </a:lnTo>
                    <a:lnTo>
                      <a:pt x="222" y="620"/>
                    </a:lnTo>
                    <a:lnTo>
                      <a:pt x="223" y="618"/>
                    </a:lnTo>
                    <a:lnTo>
                      <a:pt x="223" y="617"/>
                    </a:lnTo>
                    <a:lnTo>
                      <a:pt x="224" y="616"/>
                    </a:lnTo>
                    <a:lnTo>
                      <a:pt x="224" y="615"/>
                    </a:lnTo>
                    <a:lnTo>
                      <a:pt x="226" y="615"/>
                    </a:lnTo>
                    <a:lnTo>
                      <a:pt x="226" y="613"/>
                    </a:lnTo>
                    <a:lnTo>
                      <a:pt x="227" y="611"/>
                    </a:lnTo>
                    <a:lnTo>
                      <a:pt x="228" y="610"/>
                    </a:lnTo>
                    <a:lnTo>
                      <a:pt x="228" y="608"/>
                    </a:lnTo>
                    <a:lnTo>
                      <a:pt x="229" y="607"/>
                    </a:lnTo>
                    <a:lnTo>
                      <a:pt x="229" y="605"/>
                    </a:lnTo>
                    <a:lnTo>
                      <a:pt x="229" y="604"/>
                    </a:lnTo>
                    <a:lnTo>
                      <a:pt x="229" y="603"/>
                    </a:lnTo>
                    <a:lnTo>
                      <a:pt x="229" y="602"/>
                    </a:lnTo>
                    <a:lnTo>
                      <a:pt x="229" y="601"/>
                    </a:lnTo>
                    <a:lnTo>
                      <a:pt x="230" y="598"/>
                    </a:lnTo>
                    <a:lnTo>
                      <a:pt x="229" y="597"/>
                    </a:lnTo>
                    <a:lnTo>
                      <a:pt x="229" y="596"/>
                    </a:lnTo>
                    <a:lnTo>
                      <a:pt x="229" y="594"/>
                    </a:lnTo>
                    <a:lnTo>
                      <a:pt x="229" y="592"/>
                    </a:lnTo>
                    <a:lnTo>
                      <a:pt x="229" y="590"/>
                    </a:lnTo>
                    <a:lnTo>
                      <a:pt x="229" y="589"/>
                    </a:lnTo>
                    <a:lnTo>
                      <a:pt x="229" y="588"/>
                    </a:lnTo>
                    <a:lnTo>
                      <a:pt x="229" y="585"/>
                    </a:lnTo>
                    <a:lnTo>
                      <a:pt x="229" y="584"/>
                    </a:lnTo>
                    <a:lnTo>
                      <a:pt x="229" y="582"/>
                    </a:lnTo>
                    <a:lnTo>
                      <a:pt x="229" y="579"/>
                    </a:lnTo>
                    <a:lnTo>
                      <a:pt x="229" y="578"/>
                    </a:lnTo>
                    <a:lnTo>
                      <a:pt x="229" y="577"/>
                    </a:lnTo>
                    <a:lnTo>
                      <a:pt x="229" y="575"/>
                    </a:lnTo>
                    <a:lnTo>
                      <a:pt x="229" y="573"/>
                    </a:lnTo>
                    <a:lnTo>
                      <a:pt x="229" y="572"/>
                    </a:lnTo>
                    <a:lnTo>
                      <a:pt x="229" y="570"/>
                    </a:lnTo>
                    <a:lnTo>
                      <a:pt x="229" y="569"/>
                    </a:lnTo>
                    <a:lnTo>
                      <a:pt x="228" y="566"/>
                    </a:lnTo>
                    <a:lnTo>
                      <a:pt x="228" y="565"/>
                    </a:lnTo>
                    <a:lnTo>
                      <a:pt x="228" y="563"/>
                    </a:lnTo>
                    <a:lnTo>
                      <a:pt x="228" y="561"/>
                    </a:lnTo>
                    <a:lnTo>
                      <a:pt x="228" y="560"/>
                    </a:lnTo>
                    <a:lnTo>
                      <a:pt x="228" y="559"/>
                    </a:lnTo>
                    <a:lnTo>
                      <a:pt x="227" y="557"/>
                    </a:lnTo>
                    <a:lnTo>
                      <a:pt x="227" y="556"/>
                    </a:lnTo>
                    <a:lnTo>
                      <a:pt x="227" y="553"/>
                    </a:lnTo>
                    <a:lnTo>
                      <a:pt x="227" y="552"/>
                    </a:lnTo>
                    <a:lnTo>
                      <a:pt x="226" y="550"/>
                    </a:lnTo>
                    <a:lnTo>
                      <a:pt x="226" y="548"/>
                    </a:lnTo>
                    <a:lnTo>
                      <a:pt x="226" y="547"/>
                    </a:lnTo>
                    <a:lnTo>
                      <a:pt x="226" y="546"/>
                    </a:lnTo>
                    <a:lnTo>
                      <a:pt x="226" y="545"/>
                    </a:lnTo>
                    <a:lnTo>
                      <a:pt x="226" y="542"/>
                    </a:lnTo>
                    <a:lnTo>
                      <a:pt x="226" y="541"/>
                    </a:lnTo>
                    <a:lnTo>
                      <a:pt x="226" y="540"/>
                    </a:lnTo>
                    <a:lnTo>
                      <a:pt x="226" y="539"/>
                    </a:lnTo>
                    <a:lnTo>
                      <a:pt x="226" y="538"/>
                    </a:lnTo>
                    <a:lnTo>
                      <a:pt x="224" y="537"/>
                    </a:lnTo>
                    <a:lnTo>
                      <a:pt x="224" y="535"/>
                    </a:lnTo>
                    <a:lnTo>
                      <a:pt x="224" y="534"/>
                    </a:lnTo>
                    <a:lnTo>
                      <a:pt x="224" y="533"/>
                    </a:lnTo>
                    <a:lnTo>
                      <a:pt x="224" y="532"/>
                    </a:lnTo>
                    <a:lnTo>
                      <a:pt x="224" y="529"/>
                    </a:lnTo>
                    <a:lnTo>
                      <a:pt x="224" y="527"/>
                    </a:lnTo>
                    <a:lnTo>
                      <a:pt x="223" y="525"/>
                    </a:lnTo>
                    <a:lnTo>
                      <a:pt x="223" y="523"/>
                    </a:lnTo>
                    <a:lnTo>
                      <a:pt x="223" y="522"/>
                    </a:lnTo>
                    <a:lnTo>
                      <a:pt x="223" y="521"/>
                    </a:lnTo>
                    <a:lnTo>
                      <a:pt x="223" y="520"/>
                    </a:lnTo>
                    <a:lnTo>
                      <a:pt x="223" y="519"/>
                    </a:lnTo>
                    <a:lnTo>
                      <a:pt x="221" y="519"/>
                    </a:lnTo>
                    <a:lnTo>
                      <a:pt x="220" y="518"/>
                    </a:lnTo>
                    <a:lnTo>
                      <a:pt x="218" y="516"/>
                    </a:lnTo>
                    <a:lnTo>
                      <a:pt x="216" y="516"/>
                    </a:lnTo>
                    <a:lnTo>
                      <a:pt x="215" y="515"/>
                    </a:lnTo>
                    <a:lnTo>
                      <a:pt x="214" y="514"/>
                    </a:lnTo>
                    <a:lnTo>
                      <a:pt x="211" y="514"/>
                    </a:lnTo>
                    <a:lnTo>
                      <a:pt x="210" y="513"/>
                    </a:lnTo>
                    <a:lnTo>
                      <a:pt x="209" y="512"/>
                    </a:lnTo>
                    <a:lnTo>
                      <a:pt x="206" y="510"/>
                    </a:lnTo>
                    <a:lnTo>
                      <a:pt x="204" y="510"/>
                    </a:lnTo>
                    <a:lnTo>
                      <a:pt x="202" y="509"/>
                    </a:lnTo>
                    <a:lnTo>
                      <a:pt x="200" y="509"/>
                    </a:lnTo>
                    <a:lnTo>
                      <a:pt x="198" y="508"/>
                    </a:lnTo>
                    <a:lnTo>
                      <a:pt x="197" y="508"/>
                    </a:lnTo>
                    <a:lnTo>
                      <a:pt x="196" y="508"/>
                    </a:lnTo>
                    <a:lnTo>
                      <a:pt x="195" y="507"/>
                    </a:lnTo>
                    <a:lnTo>
                      <a:pt x="192" y="506"/>
                    </a:lnTo>
                    <a:lnTo>
                      <a:pt x="191" y="506"/>
                    </a:lnTo>
                    <a:lnTo>
                      <a:pt x="190" y="504"/>
                    </a:lnTo>
                    <a:lnTo>
                      <a:pt x="189" y="504"/>
                    </a:lnTo>
                    <a:lnTo>
                      <a:pt x="187" y="503"/>
                    </a:lnTo>
                    <a:lnTo>
                      <a:pt x="186" y="502"/>
                    </a:lnTo>
                    <a:lnTo>
                      <a:pt x="185" y="501"/>
                    </a:lnTo>
                    <a:lnTo>
                      <a:pt x="184" y="500"/>
                    </a:lnTo>
                    <a:lnTo>
                      <a:pt x="183" y="499"/>
                    </a:lnTo>
                    <a:lnTo>
                      <a:pt x="181" y="496"/>
                    </a:lnTo>
                    <a:lnTo>
                      <a:pt x="180" y="494"/>
                    </a:lnTo>
                    <a:lnTo>
                      <a:pt x="179" y="491"/>
                    </a:lnTo>
                    <a:lnTo>
                      <a:pt x="179" y="490"/>
                    </a:lnTo>
                    <a:lnTo>
                      <a:pt x="179" y="489"/>
                    </a:lnTo>
                    <a:lnTo>
                      <a:pt x="178" y="489"/>
                    </a:lnTo>
                    <a:lnTo>
                      <a:pt x="178" y="487"/>
                    </a:lnTo>
                    <a:lnTo>
                      <a:pt x="178" y="486"/>
                    </a:lnTo>
                    <a:lnTo>
                      <a:pt x="178" y="484"/>
                    </a:lnTo>
                    <a:lnTo>
                      <a:pt x="178" y="483"/>
                    </a:lnTo>
                    <a:lnTo>
                      <a:pt x="178" y="482"/>
                    </a:lnTo>
                    <a:lnTo>
                      <a:pt x="177" y="480"/>
                    </a:lnTo>
                    <a:lnTo>
                      <a:pt x="177" y="478"/>
                    </a:lnTo>
                    <a:lnTo>
                      <a:pt x="177" y="476"/>
                    </a:lnTo>
                    <a:lnTo>
                      <a:pt x="177" y="475"/>
                    </a:lnTo>
                    <a:lnTo>
                      <a:pt x="177" y="472"/>
                    </a:lnTo>
                    <a:lnTo>
                      <a:pt x="177" y="471"/>
                    </a:lnTo>
                    <a:lnTo>
                      <a:pt x="177" y="468"/>
                    </a:lnTo>
                    <a:lnTo>
                      <a:pt x="177" y="467"/>
                    </a:lnTo>
                    <a:lnTo>
                      <a:pt x="177" y="464"/>
                    </a:lnTo>
                    <a:lnTo>
                      <a:pt x="178" y="462"/>
                    </a:lnTo>
                    <a:lnTo>
                      <a:pt x="178" y="459"/>
                    </a:lnTo>
                    <a:lnTo>
                      <a:pt x="178" y="457"/>
                    </a:lnTo>
                    <a:lnTo>
                      <a:pt x="178" y="455"/>
                    </a:lnTo>
                    <a:lnTo>
                      <a:pt x="178" y="452"/>
                    </a:lnTo>
                    <a:lnTo>
                      <a:pt x="179" y="450"/>
                    </a:lnTo>
                    <a:lnTo>
                      <a:pt x="179" y="448"/>
                    </a:lnTo>
                    <a:lnTo>
                      <a:pt x="179" y="444"/>
                    </a:lnTo>
                    <a:lnTo>
                      <a:pt x="180" y="442"/>
                    </a:lnTo>
                    <a:lnTo>
                      <a:pt x="181" y="438"/>
                    </a:lnTo>
                    <a:lnTo>
                      <a:pt x="181" y="434"/>
                    </a:lnTo>
                    <a:lnTo>
                      <a:pt x="230" y="367"/>
                    </a:lnTo>
                    <a:lnTo>
                      <a:pt x="230" y="366"/>
                    </a:lnTo>
                    <a:lnTo>
                      <a:pt x="230" y="364"/>
                    </a:lnTo>
                    <a:lnTo>
                      <a:pt x="230" y="363"/>
                    </a:lnTo>
                    <a:lnTo>
                      <a:pt x="230" y="361"/>
                    </a:lnTo>
                    <a:lnTo>
                      <a:pt x="230" y="358"/>
                    </a:lnTo>
                    <a:lnTo>
                      <a:pt x="230" y="356"/>
                    </a:lnTo>
                    <a:lnTo>
                      <a:pt x="230" y="353"/>
                    </a:lnTo>
                    <a:lnTo>
                      <a:pt x="230" y="349"/>
                    </a:lnTo>
                    <a:lnTo>
                      <a:pt x="230" y="345"/>
                    </a:lnTo>
                    <a:lnTo>
                      <a:pt x="230" y="341"/>
                    </a:lnTo>
                    <a:lnTo>
                      <a:pt x="230" y="336"/>
                    </a:lnTo>
                    <a:lnTo>
                      <a:pt x="230" y="331"/>
                    </a:lnTo>
                    <a:lnTo>
                      <a:pt x="230" y="326"/>
                    </a:lnTo>
                    <a:lnTo>
                      <a:pt x="230" y="320"/>
                    </a:lnTo>
                    <a:lnTo>
                      <a:pt x="231" y="315"/>
                    </a:lnTo>
                    <a:lnTo>
                      <a:pt x="231" y="309"/>
                    </a:lnTo>
                    <a:lnTo>
                      <a:pt x="231" y="303"/>
                    </a:lnTo>
                    <a:lnTo>
                      <a:pt x="233" y="296"/>
                    </a:lnTo>
                    <a:lnTo>
                      <a:pt x="233" y="290"/>
                    </a:lnTo>
                    <a:lnTo>
                      <a:pt x="233" y="284"/>
                    </a:lnTo>
                    <a:lnTo>
                      <a:pt x="233" y="277"/>
                    </a:lnTo>
                    <a:lnTo>
                      <a:pt x="233" y="268"/>
                    </a:lnTo>
                    <a:lnTo>
                      <a:pt x="233" y="261"/>
                    </a:lnTo>
                    <a:lnTo>
                      <a:pt x="233" y="254"/>
                    </a:lnTo>
                    <a:lnTo>
                      <a:pt x="234" y="247"/>
                    </a:lnTo>
                    <a:lnTo>
                      <a:pt x="234" y="239"/>
                    </a:lnTo>
                    <a:lnTo>
                      <a:pt x="234" y="230"/>
                    </a:lnTo>
                    <a:lnTo>
                      <a:pt x="234" y="223"/>
                    </a:lnTo>
                    <a:lnTo>
                      <a:pt x="234" y="216"/>
                    </a:lnTo>
                    <a:lnTo>
                      <a:pt x="235" y="207"/>
                    </a:lnTo>
                    <a:lnTo>
                      <a:pt x="235" y="199"/>
                    </a:lnTo>
                    <a:lnTo>
                      <a:pt x="235" y="191"/>
                    </a:lnTo>
                    <a:lnTo>
                      <a:pt x="235" y="183"/>
                    </a:lnTo>
                    <a:lnTo>
                      <a:pt x="235" y="174"/>
                    </a:lnTo>
                    <a:lnTo>
                      <a:pt x="235" y="167"/>
                    </a:lnTo>
                    <a:lnTo>
                      <a:pt x="235" y="159"/>
                    </a:lnTo>
                    <a:lnTo>
                      <a:pt x="236" y="151"/>
                    </a:lnTo>
                    <a:lnTo>
                      <a:pt x="236" y="142"/>
                    </a:lnTo>
                    <a:lnTo>
                      <a:pt x="237" y="135"/>
                    </a:lnTo>
                    <a:lnTo>
                      <a:pt x="237" y="128"/>
                    </a:lnTo>
                    <a:lnTo>
                      <a:pt x="237" y="120"/>
                    </a:lnTo>
                    <a:lnTo>
                      <a:pt x="237" y="113"/>
                    </a:lnTo>
                    <a:lnTo>
                      <a:pt x="237" y="106"/>
                    </a:lnTo>
                    <a:lnTo>
                      <a:pt x="237" y="97"/>
                    </a:lnTo>
                    <a:lnTo>
                      <a:pt x="237" y="90"/>
                    </a:lnTo>
                    <a:lnTo>
                      <a:pt x="237" y="84"/>
                    </a:lnTo>
                    <a:lnTo>
                      <a:pt x="239" y="77"/>
                    </a:lnTo>
                    <a:lnTo>
                      <a:pt x="239" y="71"/>
                    </a:lnTo>
                    <a:lnTo>
                      <a:pt x="239" y="65"/>
                    </a:lnTo>
                    <a:lnTo>
                      <a:pt x="239" y="58"/>
                    </a:lnTo>
                    <a:lnTo>
                      <a:pt x="239" y="53"/>
                    </a:lnTo>
                    <a:lnTo>
                      <a:pt x="239" y="47"/>
                    </a:lnTo>
                    <a:lnTo>
                      <a:pt x="239" y="43"/>
                    </a:lnTo>
                    <a:lnTo>
                      <a:pt x="239" y="37"/>
                    </a:lnTo>
                    <a:lnTo>
                      <a:pt x="239" y="33"/>
                    </a:lnTo>
                    <a:lnTo>
                      <a:pt x="239" y="28"/>
                    </a:lnTo>
                    <a:lnTo>
                      <a:pt x="239" y="25"/>
                    </a:lnTo>
                    <a:lnTo>
                      <a:pt x="239" y="21"/>
                    </a:lnTo>
                    <a:lnTo>
                      <a:pt x="239" y="18"/>
                    </a:lnTo>
                    <a:lnTo>
                      <a:pt x="239" y="15"/>
                    </a:lnTo>
                    <a:lnTo>
                      <a:pt x="239" y="12"/>
                    </a:lnTo>
                    <a:lnTo>
                      <a:pt x="239" y="9"/>
                    </a:lnTo>
                    <a:lnTo>
                      <a:pt x="239" y="8"/>
                    </a:lnTo>
                    <a:lnTo>
                      <a:pt x="166" y="12"/>
                    </a:lnTo>
                    <a:lnTo>
                      <a:pt x="166" y="14"/>
                    </a:lnTo>
                    <a:lnTo>
                      <a:pt x="166" y="15"/>
                    </a:lnTo>
                    <a:lnTo>
                      <a:pt x="166" y="17"/>
                    </a:lnTo>
                    <a:lnTo>
                      <a:pt x="166" y="18"/>
                    </a:lnTo>
                    <a:lnTo>
                      <a:pt x="166" y="19"/>
                    </a:lnTo>
                    <a:lnTo>
                      <a:pt x="166" y="21"/>
                    </a:lnTo>
                    <a:lnTo>
                      <a:pt x="166" y="24"/>
                    </a:lnTo>
                    <a:lnTo>
                      <a:pt x="166" y="26"/>
                    </a:lnTo>
                    <a:lnTo>
                      <a:pt x="166" y="28"/>
                    </a:lnTo>
                    <a:lnTo>
                      <a:pt x="166" y="31"/>
                    </a:lnTo>
                    <a:lnTo>
                      <a:pt x="166" y="34"/>
                    </a:lnTo>
                    <a:lnTo>
                      <a:pt x="167" y="37"/>
                    </a:lnTo>
                    <a:lnTo>
                      <a:pt x="167" y="40"/>
                    </a:lnTo>
                    <a:lnTo>
                      <a:pt x="167" y="45"/>
                    </a:lnTo>
                    <a:lnTo>
                      <a:pt x="167" y="49"/>
                    </a:lnTo>
                    <a:lnTo>
                      <a:pt x="167" y="52"/>
                    </a:lnTo>
                    <a:lnTo>
                      <a:pt x="167" y="56"/>
                    </a:lnTo>
                    <a:lnTo>
                      <a:pt x="167" y="61"/>
                    </a:lnTo>
                    <a:lnTo>
                      <a:pt x="167" y="64"/>
                    </a:lnTo>
                    <a:lnTo>
                      <a:pt x="167" y="69"/>
                    </a:lnTo>
                    <a:lnTo>
                      <a:pt x="167" y="74"/>
                    </a:lnTo>
                    <a:lnTo>
                      <a:pt x="168" y="78"/>
                    </a:lnTo>
                    <a:lnTo>
                      <a:pt x="168" y="83"/>
                    </a:lnTo>
                    <a:lnTo>
                      <a:pt x="168" y="88"/>
                    </a:lnTo>
                    <a:lnTo>
                      <a:pt x="168" y="93"/>
                    </a:lnTo>
                    <a:lnTo>
                      <a:pt x="168" y="97"/>
                    </a:lnTo>
                    <a:lnTo>
                      <a:pt x="168" y="103"/>
                    </a:lnTo>
                    <a:lnTo>
                      <a:pt x="169" y="108"/>
                    </a:lnTo>
                    <a:lnTo>
                      <a:pt x="169" y="113"/>
                    </a:lnTo>
                    <a:lnTo>
                      <a:pt x="169" y="119"/>
                    </a:lnTo>
                    <a:lnTo>
                      <a:pt x="169" y="123"/>
                    </a:lnTo>
                    <a:lnTo>
                      <a:pt x="169" y="129"/>
                    </a:lnTo>
                    <a:lnTo>
                      <a:pt x="169" y="134"/>
                    </a:lnTo>
                    <a:lnTo>
                      <a:pt x="172" y="140"/>
                    </a:lnTo>
                    <a:lnTo>
                      <a:pt x="172" y="145"/>
                    </a:lnTo>
                    <a:lnTo>
                      <a:pt x="172" y="150"/>
                    </a:lnTo>
                    <a:lnTo>
                      <a:pt x="172" y="155"/>
                    </a:lnTo>
                    <a:lnTo>
                      <a:pt x="173" y="160"/>
                    </a:lnTo>
                    <a:lnTo>
                      <a:pt x="173" y="166"/>
                    </a:lnTo>
                    <a:lnTo>
                      <a:pt x="173" y="171"/>
                    </a:lnTo>
                    <a:lnTo>
                      <a:pt x="173" y="177"/>
                    </a:lnTo>
                    <a:lnTo>
                      <a:pt x="173" y="182"/>
                    </a:lnTo>
                    <a:lnTo>
                      <a:pt x="174" y="186"/>
                    </a:lnTo>
                    <a:lnTo>
                      <a:pt x="174" y="191"/>
                    </a:lnTo>
                    <a:lnTo>
                      <a:pt x="174" y="196"/>
                    </a:lnTo>
                    <a:lnTo>
                      <a:pt x="174" y="202"/>
                    </a:lnTo>
                    <a:lnTo>
                      <a:pt x="175" y="205"/>
                    </a:lnTo>
                    <a:lnTo>
                      <a:pt x="175" y="210"/>
                    </a:lnTo>
                    <a:lnTo>
                      <a:pt x="177" y="215"/>
                    </a:lnTo>
                    <a:lnTo>
                      <a:pt x="177" y="220"/>
                    </a:lnTo>
                    <a:lnTo>
                      <a:pt x="177" y="223"/>
                    </a:lnTo>
                    <a:lnTo>
                      <a:pt x="177" y="228"/>
                    </a:lnTo>
                    <a:lnTo>
                      <a:pt x="178" y="231"/>
                    </a:lnTo>
                    <a:lnTo>
                      <a:pt x="178" y="235"/>
                    </a:lnTo>
                    <a:lnTo>
                      <a:pt x="178" y="239"/>
                    </a:lnTo>
                    <a:lnTo>
                      <a:pt x="178" y="243"/>
                    </a:lnTo>
                    <a:lnTo>
                      <a:pt x="179" y="246"/>
                    </a:lnTo>
                    <a:lnTo>
                      <a:pt x="179" y="249"/>
                    </a:lnTo>
                    <a:lnTo>
                      <a:pt x="179" y="252"/>
                    </a:lnTo>
                    <a:lnTo>
                      <a:pt x="180" y="254"/>
                    </a:lnTo>
                    <a:lnTo>
                      <a:pt x="180" y="258"/>
                    </a:lnTo>
                    <a:lnTo>
                      <a:pt x="181" y="259"/>
                    </a:lnTo>
                    <a:lnTo>
                      <a:pt x="181" y="261"/>
                    </a:lnTo>
                    <a:lnTo>
                      <a:pt x="181" y="264"/>
                    </a:lnTo>
                    <a:lnTo>
                      <a:pt x="181" y="266"/>
                    </a:lnTo>
                    <a:lnTo>
                      <a:pt x="183" y="267"/>
                    </a:lnTo>
                    <a:lnTo>
                      <a:pt x="183" y="271"/>
                    </a:lnTo>
                    <a:lnTo>
                      <a:pt x="183" y="272"/>
                    </a:lnTo>
                    <a:lnTo>
                      <a:pt x="183" y="274"/>
                    </a:lnTo>
                    <a:lnTo>
                      <a:pt x="184" y="277"/>
                    </a:lnTo>
                    <a:lnTo>
                      <a:pt x="184" y="278"/>
                    </a:lnTo>
                    <a:lnTo>
                      <a:pt x="184" y="280"/>
                    </a:lnTo>
                    <a:lnTo>
                      <a:pt x="184" y="281"/>
                    </a:lnTo>
                    <a:lnTo>
                      <a:pt x="185" y="284"/>
                    </a:lnTo>
                    <a:lnTo>
                      <a:pt x="185" y="286"/>
                    </a:lnTo>
                    <a:lnTo>
                      <a:pt x="186" y="288"/>
                    </a:lnTo>
                    <a:lnTo>
                      <a:pt x="186" y="290"/>
                    </a:lnTo>
                    <a:lnTo>
                      <a:pt x="186" y="291"/>
                    </a:lnTo>
                    <a:lnTo>
                      <a:pt x="186" y="293"/>
                    </a:lnTo>
                    <a:lnTo>
                      <a:pt x="186" y="294"/>
                    </a:lnTo>
                    <a:lnTo>
                      <a:pt x="186" y="297"/>
                    </a:lnTo>
                    <a:lnTo>
                      <a:pt x="187" y="299"/>
                    </a:lnTo>
                    <a:lnTo>
                      <a:pt x="187" y="300"/>
                    </a:lnTo>
                    <a:lnTo>
                      <a:pt x="187" y="303"/>
                    </a:lnTo>
                    <a:lnTo>
                      <a:pt x="187" y="304"/>
                    </a:lnTo>
                    <a:lnTo>
                      <a:pt x="187" y="306"/>
                    </a:lnTo>
                    <a:lnTo>
                      <a:pt x="187" y="307"/>
                    </a:lnTo>
                    <a:lnTo>
                      <a:pt x="189" y="309"/>
                    </a:lnTo>
                    <a:lnTo>
                      <a:pt x="189" y="311"/>
                    </a:lnTo>
                    <a:lnTo>
                      <a:pt x="189" y="312"/>
                    </a:lnTo>
                    <a:lnTo>
                      <a:pt x="189" y="313"/>
                    </a:lnTo>
                    <a:lnTo>
                      <a:pt x="190" y="316"/>
                    </a:lnTo>
                    <a:lnTo>
                      <a:pt x="190" y="317"/>
                    </a:lnTo>
                    <a:lnTo>
                      <a:pt x="190" y="318"/>
                    </a:lnTo>
                    <a:lnTo>
                      <a:pt x="190" y="319"/>
                    </a:lnTo>
                    <a:lnTo>
                      <a:pt x="190" y="322"/>
                    </a:lnTo>
                    <a:lnTo>
                      <a:pt x="190" y="323"/>
                    </a:lnTo>
                    <a:lnTo>
                      <a:pt x="190" y="325"/>
                    </a:lnTo>
                    <a:lnTo>
                      <a:pt x="190" y="328"/>
                    </a:lnTo>
                    <a:lnTo>
                      <a:pt x="190" y="329"/>
                    </a:lnTo>
                    <a:lnTo>
                      <a:pt x="190" y="331"/>
                    </a:lnTo>
                    <a:lnTo>
                      <a:pt x="190" y="332"/>
                    </a:lnTo>
                    <a:lnTo>
                      <a:pt x="190" y="334"/>
                    </a:lnTo>
                    <a:lnTo>
                      <a:pt x="190" y="336"/>
                    </a:lnTo>
                    <a:lnTo>
                      <a:pt x="190" y="337"/>
                    </a:lnTo>
                    <a:lnTo>
                      <a:pt x="190" y="339"/>
                    </a:lnTo>
                    <a:lnTo>
                      <a:pt x="190" y="341"/>
                    </a:lnTo>
                    <a:lnTo>
                      <a:pt x="190" y="342"/>
                    </a:lnTo>
                    <a:lnTo>
                      <a:pt x="190" y="344"/>
                    </a:lnTo>
                    <a:lnTo>
                      <a:pt x="190" y="347"/>
                    </a:lnTo>
                    <a:lnTo>
                      <a:pt x="190" y="348"/>
                    </a:lnTo>
                    <a:lnTo>
                      <a:pt x="190" y="350"/>
                    </a:lnTo>
                    <a:lnTo>
                      <a:pt x="189" y="351"/>
                    </a:lnTo>
                    <a:lnTo>
                      <a:pt x="189" y="353"/>
                    </a:lnTo>
                    <a:lnTo>
                      <a:pt x="189" y="355"/>
                    </a:lnTo>
                    <a:lnTo>
                      <a:pt x="187" y="356"/>
                    </a:lnTo>
                    <a:lnTo>
                      <a:pt x="187" y="358"/>
                    </a:lnTo>
                    <a:lnTo>
                      <a:pt x="186" y="360"/>
                    </a:lnTo>
                    <a:lnTo>
                      <a:pt x="185" y="362"/>
                    </a:lnTo>
                    <a:lnTo>
                      <a:pt x="184" y="363"/>
                    </a:lnTo>
                    <a:lnTo>
                      <a:pt x="184" y="364"/>
                    </a:lnTo>
                    <a:lnTo>
                      <a:pt x="183" y="364"/>
                    </a:lnTo>
                    <a:lnTo>
                      <a:pt x="183" y="367"/>
                    </a:lnTo>
                    <a:lnTo>
                      <a:pt x="181" y="368"/>
                    </a:lnTo>
                    <a:lnTo>
                      <a:pt x="181" y="369"/>
                    </a:lnTo>
                    <a:lnTo>
                      <a:pt x="180" y="370"/>
                    </a:lnTo>
                    <a:lnTo>
                      <a:pt x="179" y="372"/>
                    </a:lnTo>
                    <a:lnTo>
                      <a:pt x="179" y="373"/>
                    </a:lnTo>
                    <a:lnTo>
                      <a:pt x="178" y="374"/>
                    </a:lnTo>
                    <a:lnTo>
                      <a:pt x="177" y="375"/>
                    </a:lnTo>
                    <a:lnTo>
                      <a:pt x="177" y="377"/>
                    </a:lnTo>
                    <a:lnTo>
                      <a:pt x="174" y="379"/>
                    </a:lnTo>
                    <a:lnTo>
                      <a:pt x="174" y="380"/>
                    </a:lnTo>
                    <a:lnTo>
                      <a:pt x="173" y="382"/>
                    </a:lnTo>
                    <a:lnTo>
                      <a:pt x="173" y="383"/>
                    </a:lnTo>
                    <a:lnTo>
                      <a:pt x="172" y="385"/>
                    </a:lnTo>
                    <a:lnTo>
                      <a:pt x="169" y="387"/>
                    </a:lnTo>
                    <a:lnTo>
                      <a:pt x="168" y="388"/>
                    </a:lnTo>
                    <a:lnTo>
                      <a:pt x="168" y="389"/>
                    </a:lnTo>
                    <a:lnTo>
                      <a:pt x="167" y="392"/>
                    </a:lnTo>
                    <a:lnTo>
                      <a:pt x="167" y="393"/>
                    </a:lnTo>
                    <a:lnTo>
                      <a:pt x="165" y="394"/>
                    </a:lnTo>
                    <a:lnTo>
                      <a:pt x="165" y="396"/>
                    </a:lnTo>
                    <a:lnTo>
                      <a:pt x="164" y="398"/>
                    </a:lnTo>
                    <a:lnTo>
                      <a:pt x="162" y="400"/>
                    </a:lnTo>
                    <a:lnTo>
                      <a:pt x="161" y="401"/>
                    </a:lnTo>
                    <a:lnTo>
                      <a:pt x="160" y="402"/>
                    </a:lnTo>
                    <a:lnTo>
                      <a:pt x="160" y="404"/>
                    </a:lnTo>
                    <a:lnTo>
                      <a:pt x="159" y="406"/>
                    </a:lnTo>
                    <a:lnTo>
                      <a:pt x="158" y="406"/>
                    </a:lnTo>
                    <a:lnTo>
                      <a:pt x="158" y="408"/>
                    </a:lnTo>
                    <a:lnTo>
                      <a:pt x="155" y="410"/>
                    </a:lnTo>
                    <a:lnTo>
                      <a:pt x="155" y="411"/>
                    </a:lnTo>
                    <a:lnTo>
                      <a:pt x="154" y="412"/>
                    </a:lnTo>
                    <a:lnTo>
                      <a:pt x="154" y="414"/>
                    </a:lnTo>
                    <a:lnTo>
                      <a:pt x="153" y="415"/>
                    </a:lnTo>
                    <a:lnTo>
                      <a:pt x="152" y="417"/>
                    </a:lnTo>
                    <a:lnTo>
                      <a:pt x="150" y="418"/>
                    </a:lnTo>
                    <a:lnTo>
                      <a:pt x="150" y="419"/>
                    </a:lnTo>
                    <a:lnTo>
                      <a:pt x="149" y="420"/>
                    </a:lnTo>
                    <a:lnTo>
                      <a:pt x="148" y="423"/>
                    </a:lnTo>
                    <a:lnTo>
                      <a:pt x="147" y="425"/>
                    </a:lnTo>
                    <a:lnTo>
                      <a:pt x="146" y="426"/>
                    </a:lnTo>
                    <a:lnTo>
                      <a:pt x="144" y="427"/>
                    </a:lnTo>
                    <a:lnTo>
                      <a:pt x="144" y="429"/>
                    </a:lnTo>
                    <a:lnTo>
                      <a:pt x="150" y="506"/>
                    </a:lnTo>
                    <a:lnTo>
                      <a:pt x="152" y="506"/>
                    </a:lnTo>
                    <a:lnTo>
                      <a:pt x="153" y="508"/>
                    </a:lnTo>
                    <a:lnTo>
                      <a:pt x="154" y="508"/>
                    </a:lnTo>
                    <a:lnTo>
                      <a:pt x="156" y="509"/>
                    </a:lnTo>
                    <a:lnTo>
                      <a:pt x="158" y="510"/>
                    </a:lnTo>
                    <a:lnTo>
                      <a:pt x="160" y="512"/>
                    </a:lnTo>
                    <a:lnTo>
                      <a:pt x="160" y="513"/>
                    </a:lnTo>
                    <a:lnTo>
                      <a:pt x="162" y="513"/>
                    </a:lnTo>
                    <a:lnTo>
                      <a:pt x="164" y="514"/>
                    </a:lnTo>
                    <a:lnTo>
                      <a:pt x="165" y="514"/>
                    </a:lnTo>
                    <a:lnTo>
                      <a:pt x="167" y="516"/>
                    </a:lnTo>
                    <a:lnTo>
                      <a:pt x="168" y="516"/>
                    </a:lnTo>
                    <a:lnTo>
                      <a:pt x="168" y="518"/>
                    </a:lnTo>
                    <a:lnTo>
                      <a:pt x="169" y="518"/>
                    </a:lnTo>
                    <a:lnTo>
                      <a:pt x="172" y="519"/>
                    </a:lnTo>
                    <a:lnTo>
                      <a:pt x="173" y="520"/>
                    </a:lnTo>
                    <a:lnTo>
                      <a:pt x="174" y="521"/>
                    </a:lnTo>
                    <a:lnTo>
                      <a:pt x="177" y="522"/>
                    </a:lnTo>
                    <a:lnTo>
                      <a:pt x="178" y="522"/>
                    </a:lnTo>
                    <a:lnTo>
                      <a:pt x="179" y="523"/>
                    </a:lnTo>
                    <a:lnTo>
                      <a:pt x="180" y="525"/>
                    </a:lnTo>
                    <a:lnTo>
                      <a:pt x="181" y="526"/>
                    </a:lnTo>
                    <a:lnTo>
                      <a:pt x="183" y="527"/>
                    </a:lnTo>
                    <a:lnTo>
                      <a:pt x="184" y="528"/>
                    </a:lnTo>
                    <a:lnTo>
                      <a:pt x="186" y="529"/>
                    </a:lnTo>
                    <a:lnTo>
                      <a:pt x="187" y="531"/>
                    </a:lnTo>
                    <a:lnTo>
                      <a:pt x="189" y="531"/>
                    </a:lnTo>
                    <a:lnTo>
                      <a:pt x="190" y="532"/>
                    </a:lnTo>
                    <a:lnTo>
                      <a:pt x="191" y="533"/>
                    </a:lnTo>
                    <a:lnTo>
                      <a:pt x="192" y="533"/>
                    </a:lnTo>
                    <a:lnTo>
                      <a:pt x="193" y="535"/>
                    </a:lnTo>
                    <a:lnTo>
                      <a:pt x="195" y="535"/>
                    </a:lnTo>
                    <a:lnTo>
                      <a:pt x="196" y="537"/>
                    </a:lnTo>
                    <a:lnTo>
                      <a:pt x="197" y="538"/>
                    </a:lnTo>
                    <a:lnTo>
                      <a:pt x="198" y="539"/>
                    </a:lnTo>
                    <a:lnTo>
                      <a:pt x="200" y="540"/>
                    </a:lnTo>
                    <a:lnTo>
                      <a:pt x="202" y="541"/>
                    </a:lnTo>
                    <a:lnTo>
                      <a:pt x="203" y="542"/>
                    </a:lnTo>
                    <a:lnTo>
                      <a:pt x="205" y="545"/>
                    </a:lnTo>
                    <a:lnTo>
                      <a:pt x="206" y="546"/>
                    </a:lnTo>
                    <a:lnTo>
                      <a:pt x="209" y="547"/>
                    </a:lnTo>
                    <a:lnTo>
                      <a:pt x="209" y="550"/>
                    </a:lnTo>
                    <a:lnTo>
                      <a:pt x="210" y="551"/>
                    </a:lnTo>
                    <a:lnTo>
                      <a:pt x="210" y="552"/>
                    </a:lnTo>
                    <a:lnTo>
                      <a:pt x="211" y="553"/>
                    </a:lnTo>
                    <a:lnTo>
                      <a:pt x="211" y="554"/>
                    </a:lnTo>
                    <a:lnTo>
                      <a:pt x="211" y="556"/>
                    </a:lnTo>
                    <a:lnTo>
                      <a:pt x="211" y="557"/>
                    </a:lnTo>
                    <a:lnTo>
                      <a:pt x="211" y="559"/>
                    </a:lnTo>
                    <a:lnTo>
                      <a:pt x="211" y="560"/>
                    </a:lnTo>
                    <a:lnTo>
                      <a:pt x="211" y="561"/>
                    </a:lnTo>
                    <a:lnTo>
                      <a:pt x="211" y="564"/>
                    </a:lnTo>
                    <a:lnTo>
                      <a:pt x="211" y="565"/>
                    </a:lnTo>
                    <a:lnTo>
                      <a:pt x="211" y="567"/>
                    </a:lnTo>
                    <a:lnTo>
                      <a:pt x="211" y="569"/>
                    </a:lnTo>
                    <a:lnTo>
                      <a:pt x="211" y="571"/>
                    </a:lnTo>
                    <a:lnTo>
                      <a:pt x="211" y="573"/>
                    </a:lnTo>
                    <a:lnTo>
                      <a:pt x="211" y="575"/>
                    </a:lnTo>
                    <a:lnTo>
                      <a:pt x="211" y="577"/>
                    </a:lnTo>
                    <a:lnTo>
                      <a:pt x="211" y="578"/>
                    </a:lnTo>
                    <a:lnTo>
                      <a:pt x="211" y="580"/>
                    </a:lnTo>
                    <a:lnTo>
                      <a:pt x="210" y="583"/>
                    </a:lnTo>
                    <a:lnTo>
                      <a:pt x="210" y="584"/>
                    </a:lnTo>
                    <a:lnTo>
                      <a:pt x="210" y="586"/>
                    </a:lnTo>
                    <a:lnTo>
                      <a:pt x="210" y="589"/>
                    </a:lnTo>
                    <a:lnTo>
                      <a:pt x="210" y="590"/>
                    </a:lnTo>
                    <a:lnTo>
                      <a:pt x="210" y="592"/>
                    </a:lnTo>
                    <a:lnTo>
                      <a:pt x="210" y="594"/>
                    </a:lnTo>
                    <a:lnTo>
                      <a:pt x="210" y="595"/>
                    </a:lnTo>
                    <a:lnTo>
                      <a:pt x="210" y="596"/>
                    </a:lnTo>
                    <a:lnTo>
                      <a:pt x="210" y="597"/>
                    </a:lnTo>
                    <a:lnTo>
                      <a:pt x="210" y="598"/>
                    </a:lnTo>
                    <a:lnTo>
                      <a:pt x="210" y="601"/>
                    </a:lnTo>
                    <a:lnTo>
                      <a:pt x="210" y="602"/>
                    </a:lnTo>
                    <a:lnTo>
                      <a:pt x="210" y="603"/>
                    </a:lnTo>
                    <a:lnTo>
                      <a:pt x="209" y="604"/>
                    </a:lnTo>
                    <a:lnTo>
                      <a:pt x="208" y="605"/>
                    </a:lnTo>
                    <a:lnTo>
                      <a:pt x="206" y="605"/>
                    </a:lnTo>
                    <a:lnTo>
                      <a:pt x="205" y="607"/>
                    </a:lnTo>
                    <a:lnTo>
                      <a:pt x="204" y="607"/>
                    </a:lnTo>
                    <a:lnTo>
                      <a:pt x="202" y="608"/>
                    </a:lnTo>
                    <a:lnTo>
                      <a:pt x="200" y="608"/>
                    </a:lnTo>
                    <a:lnTo>
                      <a:pt x="198" y="608"/>
                    </a:lnTo>
                    <a:lnTo>
                      <a:pt x="196" y="609"/>
                    </a:lnTo>
                    <a:lnTo>
                      <a:pt x="195" y="610"/>
                    </a:lnTo>
                    <a:lnTo>
                      <a:pt x="192" y="610"/>
                    </a:lnTo>
                    <a:lnTo>
                      <a:pt x="190" y="611"/>
                    </a:lnTo>
                    <a:lnTo>
                      <a:pt x="187" y="613"/>
                    </a:lnTo>
                    <a:lnTo>
                      <a:pt x="186" y="613"/>
                    </a:lnTo>
                    <a:lnTo>
                      <a:pt x="185" y="613"/>
                    </a:lnTo>
                    <a:lnTo>
                      <a:pt x="184" y="613"/>
                    </a:lnTo>
                    <a:lnTo>
                      <a:pt x="183" y="614"/>
                    </a:lnTo>
                    <a:lnTo>
                      <a:pt x="181" y="614"/>
                    </a:lnTo>
                    <a:lnTo>
                      <a:pt x="179" y="615"/>
                    </a:lnTo>
                    <a:lnTo>
                      <a:pt x="178" y="615"/>
                    </a:lnTo>
                    <a:lnTo>
                      <a:pt x="174" y="616"/>
                    </a:lnTo>
                    <a:lnTo>
                      <a:pt x="173" y="616"/>
                    </a:lnTo>
                    <a:lnTo>
                      <a:pt x="172" y="617"/>
                    </a:lnTo>
                    <a:lnTo>
                      <a:pt x="168" y="618"/>
                    </a:lnTo>
                    <a:lnTo>
                      <a:pt x="167" y="620"/>
                    </a:lnTo>
                    <a:lnTo>
                      <a:pt x="165" y="621"/>
                    </a:lnTo>
                    <a:lnTo>
                      <a:pt x="164" y="621"/>
                    </a:lnTo>
                    <a:lnTo>
                      <a:pt x="164" y="622"/>
                    </a:lnTo>
                    <a:lnTo>
                      <a:pt x="162" y="623"/>
                    </a:lnTo>
                    <a:lnTo>
                      <a:pt x="161" y="624"/>
                    </a:lnTo>
                    <a:lnTo>
                      <a:pt x="160" y="626"/>
                    </a:lnTo>
                    <a:lnTo>
                      <a:pt x="160" y="627"/>
                    </a:lnTo>
                    <a:lnTo>
                      <a:pt x="160" y="629"/>
                    </a:lnTo>
                    <a:lnTo>
                      <a:pt x="160" y="630"/>
                    </a:lnTo>
                    <a:lnTo>
                      <a:pt x="160" y="633"/>
                    </a:lnTo>
                    <a:lnTo>
                      <a:pt x="160" y="634"/>
                    </a:lnTo>
                    <a:lnTo>
                      <a:pt x="159" y="635"/>
                    </a:lnTo>
                    <a:lnTo>
                      <a:pt x="159" y="636"/>
                    </a:lnTo>
                    <a:lnTo>
                      <a:pt x="159" y="637"/>
                    </a:lnTo>
                    <a:lnTo>
                      <a:pt x="159" y="639"/>
                    </a:lnTo>
                    <a:lnTo>
                      <a:pt x="159" y="641"/>
                    </a:lnTo>
                    <a:lnTo>
                      <a:pt x="159" y="642"/>
                    </a:lnTo>
                    <a:lnTo>
                      <a:pt x="159" y="643"/>
                    </a:lnTo>
                    <a:lnTo>
                      <a:pt x="159" y="646"/>
                    </a:lnTo>
                    <a:lnTo>
                      <a:pt x="159" y="647"/>
                    </a:lnTo>
                    <a:lnTo>
                      <a:pt x="159" y="648"/>
                    </a:lnTo>
                    <a:lnTo>
                      <a:pt x="159" y="649"/>
                    </a:lnTo>
                    <a:lnTo>
                      <a:pt x="159" y="652"/>
                    </a:lnTo>
                    <a:lnTo>
                      <a:pt x="159" y="653"/>
                    </a:lnTo>
                    <a:lnTo>
                      <a:pt x="159" y="654"/>
                    </a:lnTo>
                    <a:lnTo>
                      <a:pt x="159" y="656"/>
                    </a:lnTo>
                    <a:lnTo>
                      <a:pt x="160" y="658"/>
                    </a:lnTo>
                    <a:lnTo>
                      <a:pt x="160" y="659"/>
                    </a:lnTo>
                    <a:lnTo>
                      <a:pt x="160" y="661"/>
                    </a:lnTo>
                    <a:lnTo>
                      <a:pt x="160" y="662"/>
                    </a:lnTo>
                    <a:lnTo>
                      <a:pt x="160" y="665"/>
                    </a:lnTo>
                    <a:lnTo>
                      <a:pt x="160" y="666"/>
                    </a:lnTo>
                    <a:lnTo>
                      <a:pt x="160" y="668"/>
                    </a:lnTo>
                    <a:lnTo>
                      <a:pt x="160" y="671"/>
                    </a:lnTo>
                    <a:lnTo>
                      <a:pt x="160" y="672"/>
                    </a:lnTo>
                    <a:lnTo>
                      <a:pt x="160" y="673"/>
                    </a:lnTo>
                    <a:lnTo>
                      <a:pt x="160" y="675"/>
                    </a:lnTo>
                    <a:lnTo>
                      <a:pt x="160" y="677"/>
                    </a:lnTo>
                    <a:lnTo>
                      <a:pt x="160" y="679"/>
                    </a:lnTo>
                    <a:lnTo>
                      <a:pt x="160" y="680"/>
                    </a:lnTo>
                    <a:lnTo>
                      <a:pt x="160" y="681"/>
                    </a:lnTo>
                    <a:lnTo>
                      <a:pt x="160" y="684"/>
                    </a:lnTo>
                    <a:lnTo>
                      <a:pt x="160" y="686"/>
                    </a:lnTo>
                    <a:lnTo>
                      <a:pt x="160" y="687"/>
                    </a:lnTo>
                    <a:lnTo>
                      <a:pt x="160" y="689"/>
                    </a:lnTo>
                    <a:lnTo>
                      <a:pt x="161" y="690"/>
                    </a:lnTo>
                    <a:lnTo>
                      <a:pt x="161" y="692"/>
                    </a:lnTo>
                    <a:lnTo>
                      <a:pt x="161" y="693"/>
                    </a:lnTo>
                    <a:lnTo>
                      <a:pt x="161" y="694"/>
                    </a:lnTo>
                    <a:lnTo>
                      <a:pt x="161" y="696"/>
                    </a:lnTo>
                    <a:lnTo>
                      <a:pt x="162" y="698"/>
                    </a:lnTo>
                    <a:lnTo>
                      <a:pt x="162" y="699"/>
                    </a:lnTo>
                    <a:lnTo>
                      <a:pt x="162" y="700"/>
                    </a:lnTo>
                    <a:lnTo>
                      <a:pt x="162" y="702"/>
                    </a:lnTo>
                    <a:lnTo>
                      <a:pt x="162" y="704"/>
                    </a:lnTo>
                    <a:lnTo>
                      <a:pt x="162" y="705"/>
                    </a:lnTo>
                    <a:lnTo>
                      <a:pt x="162" y="706"/>
                    </a:lnTo>
                    <a:lnTo>
                      <a:pt x="162" y="707"/>
                    </a:lnTo>
                    <a:lnTo>
                      <a:pt x="162" y="710"/>
                    </a:lnTo>
                    <a:lnTo>
                      <a:pt x="162" y="711"/>
                    </a:lnTo>
                    <a:lnTo>
                      <a:pt x="162" y="712"/>
                    </a:lnTo>
                    <a:lnTo>
                      <a:pt x="164" y="713"/>
                    </a:lnTo>
                    <a:lnTo>
                      <a:pt x="164" y="715"/>
                    </a:lnTo>
                    <a:lnTo>
                      <a:pt x="164" y="716"/>
                    </a:lnTo>
                    <a:lnTo>
                      <a:pt x="165" y="717"/>
                    </a:lnTo>
                    <a:lnTo>
                      <a:pt x="165" y="718"/>
                    </a:lnTo>
                    <a:lnTo>
                      <a:pt x="166" y="718"/>
                    </a:lnTo>
                    <a:lnTo>
                      <a:pt x="167" y="719"/>
                    </a:lnTo>
                    <a:lnTo>
                      <a:pt x="168" y="722"/>
                    </a:lnTo>
                    <a:lnTo>
                      <a:pt x="169" y="723"/>
                    </a:lnTo>
                    <a:lnTo>
                      <a:pt x="172" y="724"/>
                    </a:lnTo>
                    <a:lnTo>
                      <a:pt x="173" y="724"/>
                    </a:lnTo>
                    <a:lnTo>
                      <a:pt x="174" y="726"/>
                    </a:lnTo>
                    <a:lnTo>
                      <a:pt x="177" y="728"/>
                    </a:lnTo>
                    <a:lnTo>
                      <a:pt x="179" y="729"/>
                    </a:lnTo>
                    <a:lnTo>
                      <a:pt x="180" y="731"/>
                    </a:lnTo>
                    <a:lnTo>
                      <a:pt x="183" y="732"/>
                    </a:lnTo>
                    <a:lnTo>
                      <a:pt x="184" y="734"/>
                    </a:lnTo>
                    <a:lnTo>
                      <a:pt x="186" y="735"/>
                    </a:lnTo>
                    <a:lnTo>
                      <a:pt x="187" y="736"/>
                    </a:lnTo>
                    <a:lnTo>
                      <a:pt x="190" y="737"/>
                    </a:lnTo>
                    <a:lnTo>
                      <a:pt x="191" y="738"/>
                    </a:lnTo>
                    <a:lnTo>
                      <a:pt x="192" y="741"/>
                    </a:lnTo>
                    <a:lnTo>
                      <a:pt x="195" y="741"/>
                    </a:lnTo>
                    <a:lnTo>
                      <a:pt x="196" y="742"/>
                    </a:lnTo>
                    <a:lnTo>
                      <a:pt x="197" y="743"/>
                    </a:lnTo>
                    <a:lnTo>
                      <a:pt x="199" y="744"/>
                    </a:lnTo>
                    <a:lnTo>
                      <a:pt x="200" y="745"/>
                    </a:lnTo>
                    <a:lnTo>
                      <a:pt x="202" y="747"/>
                    </a:lnTo>
                    <a:lnTo>
                      <a:pt x="202" y="748"/>
                    </a:lnTo>
                    <a:lnTo>
                      <a:pt x="204" y="750"/>
                    </a:lnTo>
                    <a:lnTo>
                      <a:pt x="204" y="751"/>
                    </a:lnTo>
                    <a:lnTo>
                      <a:pt x="203" y="754"/>
                    </a:lnTo>
                    <a:lnTo>
                      <a:pt x="203" y="755"/>
                    </a:lnTo>
                    <a:lnTo>
                      <a:pt x="203" y="756"/>
                    </a:lnTo>
                    <a:lnTo>
                      <a:pt x="202" y="757"/>
                    </a:lnTo>
                    <a:lnTo>
                      <a:pt x="202" y="760"/>
                    </a:lnTo>
                    <a:lnTo>
                      <a:pt x="202" y="761"/>
                    </a:lnTo>
                    <a:lnTo>
                      <a:pt x="202" y="762"/>
                    </a:lnTo>
                    <a:lnTo>
                      <a:pt x="202" y="763"/>
                    </a:lnTo>
                    <a:lnTo>
                      <a:pt x="202" y="764"/>
                    </a:lnTo>
                    <a:lnTo>
                      <a:pt x="200" y="766"/>
                    </a:lnTo>
                    <a:lnTo>
                      <a:pt x="200" y="767"/>
                    </a:lnTo>
                    <a:lnTo>
                      <a:pt x="200" y="768"/>
                    </a:lnTo>
                    <a:lnTo>
                      <a:pt x="200" y="769"/>
                    </a:lnTo>
                    <a:lnTo>
                      <a:pt x="200" y="770"/>
                    </a:lnTo>
                    <a:lnTo>
                      <a:pt x="200" y="772"/>
                    </a:lnTo>
                    <a:lnTo>
                      <a:pt x="199" y="773"/>
                    </a:lnTo>
                    <a:lnTo>
                      <a:pt x="199" y="775"/>
                    </a:lnTo>
                    <a:lnTo>
                      <a:pt x="198" y="775"/>
                    </a:lnTo>
                    <a:lnTo>
                      <a:pt x="198" y="778"/>
                    </a:lnTo>
                    <a:lnTo>
                      <a:pt x="198" y="779"/>
                    </a:lnTo>
                    <a:lnTo>
                      <a:pt x="197" y="780"/>
                    </a:lnTo>
                    <a:lnTo>
                      <a:pt x="197" y="781"/>
                    </a:lnTo>
                    <a:lnTo>
                      <a:pt x="197" y="783"/>
                    </a:lnTo>
                    <a:lnTo>
                      <a:pt x="197" y="785"/>
                    </a:lnTo>
                    <a:lnTo>
                      <a:pt x="197" y="787"/>
                    </a:lnTo>
                    <a:lnTo>
                      <a:pt x="197" y="788"/>
                    </a:lnTo>
                    <a:lnTo>
                      <a:pt x="196" y="789"/>
                    </a:lnTo>
                    <a:lnTo>
                      <a:pt x="196" y="792"/>
                    </a:lnTo>
                    <a:lnTo>
                      <a:pt x="196" y="793"/>
                    </a:lnTo>
                    <a:lnTo>
                      <a:pt x="196" y="794"/>
                    </a:lnTo>
                    <a:lnTo>
                      <a:pt x="195" y="795"/>
                    </a:lnTo>
                    <a:lnTo>
                      <a:pt x="195" y="797"/>
                    </a:lnTo>
                    <a:lnTo>
                      <a:pt x="195" y="798"/>
                    </a:lnTo>
                    <a:lnTo>
                      <a:pt x="195" y="799"/>
                    </a:lnTo>
                    <a:lnTo>
                      <a:pt x="195" y="801"/>
                    </a:lnTo>
                    <a:lnTo>
                      <a:pt x="195" y="802"/>
                    </a:lnTo>
                    <a:lnTo>
                      <a:pt x="195" y="805"/>
                    </a:lnTo>
                    <a:lnTo>
                      <a:pt x="193" y="805"/>
                    </a:lnTo>
                    <a:lnTo>
                      <a:pt x="193" y="806"/>
                    </a:lnTo>
                    <a:lnTo>
                      <a:pt x="192" y="807"/>
                    </a:lnTo>
                    <a:lnTo>
                      <a:pt x="192" y="810"/>
                    </a:lnTo>
                    <a:lnTo>
                      <a:pt x="192" y="812"/>
                    </a:lnTo>
                    <a:lnTo>
                      <a:pt x="192" y="813"/>
                    </a:lnTo>
                    <a:lnTo>
                      <a:pt x="192" y="816"/>
                    </a:lnTo>
                    <a:lnTo>
                      <a:pt x="78" y="843"/>
                    </a:lnTo>
                    <a:lnTo>
                      <a:pt x="78" y="842"/>
                    </a:lnTo>
                    <a:lnTo>
                      <a:pt x="78" y="840"/>
                    </a:lnTo>
                    <a:lnTo>
                      <a:pt x="78" y="838"/>
                    </a:lnTo>
                    <a:lnTo>
                      <a:pt x="78" y="836"/>
                    </a:lnTo>
                    <a:lnTo>
                      <a:pt x="76" y="835"/>
                    </a:lnTo>
                    <a:lnTo>
                      <a:pt x="76" y="832"/>
                    </a:lnTo>
                    <a:lnTo>
                      <a:pt x="76" y="830"/>
                    </a:lnTo>
                    <a:lnTo>
                      <a:pt x="76" y="826"/>
                    </a:lnTo>
                    <a:lnTo>
                      <a:pt x="75" y="824"/>
                    </a:lnTo>
                    <a:lnTo>
                      <a:pt x="75" y="820"/>
                    </a:lnTo>
                    <a:lnTo>
                      <a:pt x="75" y="817"/>
                    </a:lnTo>
                    <a:lnTo>
                      <a:pt x="75" y="813"/>
                    </a:lnTo>
                    <a:lnTo>
                      <a:pt x="75" y="808"/>
                    </a:lnTo>
                    <a:lnTo>
                      <a:pt x="75" y="805"/>
                    </a:lnTo>
                    <a:lnTo>
                      <a:pt x="74" y="799"/>
                    </a:lnTo>
                    <a:lnTo>
                      <a:pt x="74" y="794"/>
                    </a:lnTo>
                    <a:lnTo>
                      <a:pt x="74" y="789"/>
                    </a:lnTo>
                    <a:lnTo>
                      <a:pt x="74" y="785"/>
                    </a:lnTo>
                    <a:lnTo>
                      <a:pt x="73" y="779"/>
                    </a:lnTo>
                    <a:lnTo>
                      <a:pt x="73" y="774"/>
                    </a:lnTo>
                    <a:lnTo>
                      <a:pt x="73" y="768"/>
                    </a:lnTo>
                    <a:lnTo>
                      <a:pt x="72" y="763"/>
                    </a:lnTo>
                    <a:lnTo>
                      <a:pt x="72" y="756"/>
                    </a:lnTo>
                    <a:lnTo>
                      <a:pt x="70" y="750"/>
                    </a:lnTo>
                    <a:lnTo>
                      <a:pt x="70" y="743"/>
                    </a:lnTo>
                    <a:lnTo>
                      <a:pt x="70" y="737"/>
                    </a:lnTo>
                    <a:lnTo>
                      <a:pt x="69" y="731"/>
                    </a:lnTo>
                    <a:lnTo>
                      <a:pt x="69" y="724"/>
                    </a:lnTo>
                    <a:lnTo>
                      <a:pt x="69" y="718"/>
                    </a:lnTo>
                    <a:lnTo>
                      <a:pt x="69" y="712"/>
                    </a:lnTo>
                    <a:lnTo>
                      <a:pt x="68" y="705"/>
                    </a:lnTo>
                    <a:lnTo>
                      <a:pt x="67" y="698"/>
                    </a:lnTo>
                    <a:lnTo>
                      <a:pt x="67" y="691"/>
                    </a:lnTo>
                    <a:lnTo>
                      <a:pt x="67" y="684"/>
                    </a:lnTo>
                    <a:lnTo>
                      <a:pt x="66" y="677"/>
                    </a:lnTo>
                    <a:lnTo>
                      <a:pt x="66" y="671"/>
                    </a:lnTo>
                    <a:lnTo>
                      <a:pt x="66" y="662"/>
                    </a:lnTo>
                    <a:lnTo>
                      <a:pt x="66" y="656"/>
                    </a:lnTo>
                    <a:lnTo>
                      <a:pt x="65" y="649"/>
                    </a:lnTo>
                    <a:lnTo>
                      <a:pt x="65" y="642"/>
                    </a:lnTo>
                    <a:lnTo>
                      <a:pt x="65" y="634"/>
                    </a:lnTo>
                    <a:lnTo>
                      <a:pt x="63" y="627"/>
                    </a:lnTo>
                    <a:lnTo>
                      <a:pt x="62" y="621"/>
                    </a:lnTo>
                    <a:lnTo>
                      <a:pt x="62" y="614"/>
                    </a:lnTo>
                    <a:lnTo>
                      <a:pt x="62" y="607"/>
                    </a:lnTo>
                    <a:lnTo>
                      <a:pt x="62" y="601"/>
                    </a:lnTo>
                    <a:lnTo>
                      <a:pt x="61" y="594"/>
                    </a:lnTo>
                    <a:lnTo>
                      <a:pt x="61" y="586"/>
                    </a:lnTo>
                    <a:lnTo>
                      <a:pt x="61" y="579"/>
                    </a:lnTo>
                    <a:lnTo>
                      <a:pt x="60" y="573"/>
                    </a:lnTo>
                    <a:lnTo>
                      <a:pt x="60" y="566"/>
                    </a:lnTo>
                    <a:lnTo>
                      <a:pt x="60" y="560"/>
                    </a:lnTo>
                    <a:lnTo>
                      <a:pt x="60" y="554"/>
                    </a:lnTo>
                    <a:lnTo>
                      <a:pt x="60" y="548"/>
                    </a:lnTo>
                    <a:lnTo>
                      <a:pt x="59" y="542"/>
                    </a:lnTo>
                    <a:lnTo>
                      <a:pt x="59" y="537"/>
                    </a:lnTo>
                    <a:lnTo>
                      <a:pt x="57" y="532"/>
                    </a:lnTo>
                    <a:lnTo>
                      <a:pt x="57" y="526"/>
                    </a:lnTo>
                    <a:lnTo>
                      <a:pt x="57" y="520"/>
                    </a:lnTo>
                    <a:lnTo>
                      <a:pt x="57" y="515"/>
                    </a:lnTo>
                    <a:lnTo>
                      <a:pt x="57" y="510"/>
                    </a:lnTo>
                    <a:lnTo>
                      <a:pt x="57" y="506"/>
                    </a:lnTo>
                    <a:lnTo>
                      <a:pt x="56" y="501"/>
                    </a:lnTo>
                    <a:lnTo>
                      <a:pt x="56" y="496"/>
                    </a:lnTo>
                    <a:lnTo>
                      <a:pt x="55" y="491"/>
                    </a:lnTo>
                    <a:lnTo>
                      <a:pt x="55" y="487"/>
                    </a:lnTo>
                    <a:lnTo>
                      <a:pt x="55" y="483"/>
                    </a:lnTo>
                    <a:lnTo>
                      <a:pt x="55" y="480"/>
                    </a:lnTo>
                    <a:lnTo>
                      <a:pt x="54" y="475"/>
                    </a:lnTo>
                    <a:lnTo>
                      <a:pt x="54" y="471"/>
                    </a:lnTo>
                    <a:lnTo>
                      <a:pt x="53" y="465"/>
                    </a:lnTo>
                    <a:lnTo>
                      <a:pt x="53" y="462"/>
                    </a:lnTo>
                    <a:lnTo>
                      <a:pt x="53" y="457"/>
                    </a:lnTo>
                    <a:lnTo>
                      <a:pt x="53" y="453"/>
                    </a:lnTo>
                    <a:lnTo>
                      <a:pt x="53" y="449"/>
                    </a:lnTo>
                    <a:lnTo>
                      <a:pt x="51" y="445"/>
                    </a:lnTo>
                    <a:lnTo>
                      <a:pt x="51" y="442"/>
                    </a:lnTo>
                    <a:lnTo>
                      <a:pt x="51" y="437"/>
                    </a:lnTo>
                    <a:lnTo>
                      <a:pt x="51" y="433"/>
                    </a:lnTo>
                    <a:lnTo>
                      <a:pt x="51" y="429"/>
                    </a:lnTo>
                    <a:lnTo>
                      <a:pt x="50" y="425"/>
                    </a:lnTo>
                    <a:lnTo>
                      <a:pt x="50" y="421"/>
                    </a:lnTo>
                    <a:lnTo>
                      <a:pt x="50" y="418"/>
                    </a:lnTo>
                    <a:lnTo>
                      <a:pt x="50" y="414"/>
                    </a:lnTo>
                    <a:lnTo>
                      <a:pt x="49" y="410"/>
                    </a:lnTo>
                    <a:lnTo>
                      <a:pt x="49" y="406"/>
                    </a:lnTo>
                    <a:lnTo>
                      <a:pt x="48" y="402"/>
                    </a:lnTo>
                    <a:lnTo>
                      <a:pt x="48" y="398"/>
                    </a:lnTo>
                    <a:lnTo>
                      <a:pt x="48" y="394"/>
                    </a:lnTo>
                    <a:lnTo>
                      <a:pt x="48" y="392"/>
                    </a:lnTo>
                    <a:lnTo>
                      <a:pt x="48" y="387"/>
                    </a:lnTo>
                    <a:lnTo>
                      <a:pt x="48" y="383"/>
                    </a:lnTo>
                    <a:lnTo>
                      <a:pt x="47" y="379"/>
                    </a:lnTo>
                    <a:lnTo>
                      <a:pt x="47" y="375"/>
                    </a:lnTo>
                    <a:lnTo>
                      <a:pt x="47" y="372"/>
                    </a:lnTo>
                    <a:lnTo>
                      <a:pt x="47" y="368"/>
                    </a:lnTo>
                    <a:lnTo>
                      <a:pt x="47" y="364"/>
                    </a:lnTo>
                    <a:lnTo>
                      <a:pt x="47" y="361"/>
                    </a:lnTo>
                    <a:lnTo>
                      <a:pt x="47" y="357"/>
                    </a:lnTo>
                    <a:lnTo>
                      <a:pt x="45" y="353"/>
                    </a:lnTo>
                    <a:lnTo>
                      <a:pt x="45" y="349"/>
                    </a:lnTo>
                    <a:lnTo>
                      <a:pt x="45" y="345"/>
                    </a:lnTo>
                    <a:lnTo>
                      <a:pt x="45" y="342"/>
                    </a:lnTo>
                    <a:lnTo>
                      <a:pt x="45" y="337"/>
                    </a:lnTo>
                    <a:lnTo>
                      <a:pt x="45" y="334"/>
                    </a:lnTo>
                    <a:lnTo>
                      <a:pt x="45" y="330"/>
                    </a:lnTo>
                    <a:lnTo>
                      <a:pt x="45" y="326"/>
                    </a:lnTo>
                    <a:lnTo>
                      <a:pt x="45" y="322"/>
                    </a:lnTo>
                    <a:lnTo>
                      <a:pt x="45" y="318"/>
                    </a:lnTo>
                    <a:lnTo>
                      <a:pt x="45" y="315"/>
                    </a:lnTo>
                    <a:lnTo>
                      <a:pt x="45" y="310"/>
                    </a:lnTo>
                    <a:lnTo>
                      <a:pt x="45" y="306"/>
                    </a:lnTo>
                    <a:lnTo>
                      <a:pt x="45" y="303"/>
                    </a:lnTo>
                    <a:lnTo>
                      <a:pt x="45" y="298"/>
                    </a:lnTo>
                    <a:lnTo>
                      <a:pt x="45" y="293"/>
                    </a:lnTo>
                    <a:lnTo>
                      <a:pt x="45" y="290"/>
                    </a:lnTo>
                    <a:lnTo>
                      <a:pt x="45" y="286"/>
                    </a:lnTo>
                    <a:lnTo>
                      <a:pt x="47" y="281"/>
                    </a:lnTo>
                    <a:lnTo>
                      <a:pt x="47" y="278"/>
                    </a:lnTo>
                    <a:lnTo>
                      <a:pt x="47" y="273"/>
                    </a:lnTo>
                    <a:lnTo>
                      <a:pt x="47" y="268"/>
                    </a:lnTo>
                    <a:lnTo>
                      <a:pt x="47" y="264"/>
                    </a:lnTo>
                    <a:lnTo>
                      <a:pt x="47" y="260"/>
                    </a:lnTo>
                    <a:lnTo>
                      <a:pt x="48" y="256"/>
                    </a:lnTo>
                    <a:lnTo>
                      <a:pt x="48" y="252"/>
                    </a:lnTo>
                    <a:lnTo>
                      <a:pt x="48" y="247"/>
                    </a:lnTo>
                    <a:lnTo>
                      <a:pt x="49" y="242"/>
                    </a:lnTo>
                    <a:lnTo>
                      <a:pt x="49" y="237"/>
                    </a:lnTo>
                    <a:lnTo>
                      <a:pt x="50" y="233"/>
                    </a:lnTo>
                    <a:lnTo>
                      <a:pt x="50" y="229"/>
                    </a:lnTo>
                    <a:lnTo>
                      <a:pt x="50" y="224"/>
                    </a:lnTo>
                    <a:lnTo>
                      <a:pt x="51" y="220"/>
                    </a:lnTo>
                    <a:lnTo>
                      <a:pt x="51" y="215"/>
                    </a:lnTo>
                    <a:lnTo>
                      <a:pt x="53" y="210"/>
                    </a:lnTo>
                    <a:lnTo>
                      <a:pt x="53" y="207"/>
                    </a:lnTo>
                    <a:lnTo>
                      <a:pt x="53" y="202"/>
                    </a:lnTo>
                    <a:lnTo>
                      <a:pt x="54" y="197"/>
                    </a:lnTo>
                    <a:lnTo>
                      <a:pt x="55" y="193"/>
                    </a:lnTo>
                    <a:lnTo>
                      <a:pt x="55" y="189"/>
                    </a:lnTo>
                    <a:lnTo>
                      <a:pt x="56" y="185"/>
                    </a:lnTo>
                    <a:lnTo>
                      <a:pt x="57" y="180"/>
                    </a:lnTo>
                    <a:lnTo>
                      <a:pt x="57" y="177"/>
                    </a:lnTo>
                    <a:lnTo>
                      <a:pt x="59" y="172"/>
                    </a:lnTo>
                    <a:lnTo>
                      <a:pt x="60" y="169"/>
                    </a:lnTo>
                    <a:lnTo>
                      <a:pt x="60" y="164"/>
                    </a:lnTo>
                    <a:lnTo>
                      <a:pt x="60" y="160"/>
                    </a:lnTo>
                    <a:lnTo>
                      <a:pt x="61" y="155"/>
                    </a:lnTo>
                    <a:lnTo>
                      <a:pt x="61" y="151"/>
                    </a:lnTo>
                    <a:lnTo>
                      <a:pt x="62" y="147"/>
                    </a:lnTo>
                    <a:lnTo>
                      <a:pt x="62" y="144"/>
                    </a:lnTo>
                    <a:lnTo>
                      <a:pt x="63" y="140"/>
                    </a:lnTo>
                    <a:lnTo>
                      <a:pt x="65" y="135"/>
                    </a:lnTo>
                    <a:lnTo>
                      <a:pt x="65" y="132"/>
                    </a:lnTo>
                    <a:lnTo>
                      <a:pt x="66" y="128"/>
                    </a:lnTo>
                    <a:lnTo>
                      <a:pt x="66" y="123"/>
                    </a:lnTo>
                    <a:lnTo>
                      <a:pt x="66" y="120"/>
                    </a:lnTo>
                    <a:lnTo>
                      <a:pt x="67" y="116"/>
                    </a:lnTo>
                    <a:lnTo>
                      <a:pt x="67" y="113"/>
                    </a:lnTo>
                    <a:lnTo>
                      <a:pt x="68" y="109"/>
                    </a:lnTo>
                    <a:lnTo>
                      <a:pt x="69" y="106"/>
                    </a:lnTo>
                    <a:lnTo>
                      <a:pt x="69" y="101"/>
                    </a:lnTo>
                    <a:lnTo>
                      <a:pt x="69" y="97"/>
                    </a:lnTo>
                    <a:lnTo>
                      <a:pt x="70" y="94"/>
                    </a:lnTo>
                    <a:lnTo>
                      <a:pt x="70" y="90"/>
                    </a:lnTo>
                    <a:lnTo>
                      <a:pt x="72" y="87"/>
                    </a:lnTo>
                    <a:lnTo>
                      <a:pt x="73" y="84"/>
                    </a:lnTo>
                    <a:lnTo>
                      <a:pt x="73" y="79"/>
                    </a:lnTo>
                    <a:lnTo>
                      <a:pt x="73" y="76"/>
                    </a:lnTo>
                    <a:lnTo>
                      <a:pt x="74" y="72"/>
                    </a:lnTo>
                    <a:lnTo>
                      <a:pt x="74" y="70"/>
                    </a:lnTo>
                    <a:lnTo>
                      <a:pt x="74" y="66"/>
                    </a:lnTo>
                    <a:lnTo>
                      <a:pt x="74" y="63"/>
                    </a:lnTo>
                    <a:lnTo>
                      <a:pt x="75" y="59"/>
                    </a:lnTo>
                    <a:lnTo>
                      <a:pt x="75" y="57"/>
                    </a:lnTo>
                    <a:lnTo>
                      <a:pt x="75" y="53"/>
                    </a:lnTo>
                    <a:lnTo>
                      <a:pt x="75" y="50"/>
                    </a:lnTo>
                    <a:lnTo>
                      <a:pt x="75" y="47"/>
                    </a:lnTo>
                    <a:lnTo>
                      <a:pt x="76" y="44"/>
                    </a:lnTo>
                    <a:lnTo>
                      <a:pt x="76" y="40"/>
                    </a:lnTo>
                    <a:lnTo>
                      <a:pt x="76" y="37"/>
                    </a:lnTo>
                    <a:lnTo>
                      <a:pt x="76" y="34"/>
                    </a:lnTo>
                    <a:lnTo>
                      <a:pt x="78" y="31"/>
                    </a:lnTo>
                    <a:lnTo>
                      <a:pt x="78" y="28"/>
                    </a:lnTo>
                    <a:lnTo>
                      <a:pt x="78" y="25"/>
                    </a:lnTo>
                    <a:lnTo>
                      <a:pt x="78" y="23"/>
                    </a:lnTo>
                    <a:lnTo>
                      <a:pt x="78" y="20"/>
                    </a:lnTo>
                    <a:lnTo>
                      <a:pt x="76" y="17"/>
                    </a:lnTo>
                    <a:lnTo>
                      <a:pt x="76" y="14"/>
                    </a:lnTo>
                    <a:lnTo>
                      <a:pt x="76" y="11"/>
                    </a:lnTo>
                    <a:lnTo>
                      <a:pt x="76" y="8"/>
                    </a:lnTo>
                    <a:lnTo>
                      <a:pt x="7" y="0"/>
                    </a:lnTo>
                    <a:close/>
                  </a:path>
                </a:pathLst>
              </a:custGeom>
              <a:solidFill>
                <a:srgbClr val="000000"/>
              </a:solidFill>
              <a:ln w="9525">
                <a:noFill/>
                <a:round/>
                <a:headEnd/>
                <a:tailEnd/>
              </a:ln>
            </p:spPr>
            <p:txBody>
              <a:bodyPr/>
              <a:lstStyle/>
              <a:p>
                <a:endParaRPr lang="en-US"/>
              </a:p>
            </p:txBody>
          </p:sp>
          <p:sp>
            <p:nvSpPr>
              <p:cNvPr id="12373" name="Freeform 65"/>
              <p:cNvSpPr>
                <a:spLocks/>
              </p:cNvSpPr>
              <p:nvPr/>
            </p:nvSpPr>
            <p:spPr bwMode="auto">
              <a:xfrm>
                <a:off x="1923" y="870"/>
                <a:ext cx="15" cy="14"/>
              </a:xfrm>
              <a:custGeom>
                <a:avLst/>
                <a:gdLst>
                  <a:gd name="T0" fmla="*/ 0 w 75"/>
                  <a:gd name="T1" fmla="*/ 0 h 72"/>
                  <a:gd name="T2" fmla="*/ 0 w 75"/>
                  <a:gd name="T3" fmla="*/ 0 h 72"/>
                  <a:gd name="T4" fmla="*/ 0 w 75"/>
                  <a:gd name="T5" fmla="*/ 0 h 72"/>
                  <a:gd name="T6" fmla="*/ 0 w 75"/>
                  <a:gd name="T7" fmla="*/ 0 h 72"/>
                  <a:gd name="T8" fmla="*/ 0 w 75"/>
                  <a:gd name="T9" fmla="*/ 0 h 72"/>
                  <a:gd name="T10" fmla="*/ 0 w 75"/>
                  <a:gd name="T11" fmla="*/ 0 h 72"/>
                  <a:gd name="T12" fmla="*/ 0 w 75"/>
                  <a:gd name="T13" fmla="*/ 0 h 72"/>
                  <a:gd name="T14" fmla="*/ 0 w 75"/>
                  <a:gd name="T15" fmla="*/ 0 h 72"/>
                  <a:gd name="T16" fmla="*/ 0 w 75"/>
                  <a:gd name="T17" fmla="*/ 0 h 72"/>
                  <a:gd name="T18" fmla="*/ 0 w 75"/>
                  <a:gd name="T19" fmla="*/ 0 h 72"/>
                  <a:gd name="T20" fmla="*/ 0 w 75"/>
                  <a:gd name="T21" fmla="*/ 0 h 72"/>
                  <a:gd name="T22" fmla="*/ 0 w 75"/>
                  <a:gd name="T23" fmla="*/ 0 h 72"/>
                  <a:gd name="T24" fmla="*/ 0 w 75"/>
                  <a:gd name="T25" fmla="*/ 0 h 72"/>
                  <a:gd name="T26" fmla="*/ 0 w 75"/>
                  <a:gd name="T27" fmla="*/ 0 h 72"/>
                  <a:gd name="T28" fmla="*/ 0 w 75"/>
                  <a:gd name="T29" fmla="*/ 0 h 72"/>
                  <a:gd name="T30" fmla="*/ 0 w 75"/>
                  <a:gd name="T31" fmla="*/ 0 h 72"/>
                  <a:gd name="T32" fmla="*/ 0 w 75"/>
                  <a:gd name="T33" fmla="*/ 0 h 72"/>
                  <a:gd name="T34" fmla="*/ 0 w 75"/>
                  <a:gd name="T35" fmla="*/ 0 h 72"/>
                  <a:gd name="T36" fmla="*/ 0 w 75"/>
                  <a:gd name="T37" fmla="*/ 0 h 72"/>
                  <a:gd name="T38" fmla="*/ 0 w 75"/>
                  <a:gd name="T39" fmla="*/ 0 h 72"/>
                  <a:gd name="T40" fmla="*/ 0 w 75"/>
                  <a:gd name="T41" fmla="*/ 0 h 72"/>
                  <a:gd name="T42" fmla="*/ 0 w 75"/>
                  <a:gd name="T43" fmla="*/ 0 h 72"/>
                  <a:gd name="T44" fmla="*/ 0 w 75"/>
                  <a:gd name="T45" fmla="*/ 0 h 72"/>
                  <a:gd name="T46" fmla="*/ 0 w 75"/>
                  <a:gd name="T47" fmla="*/ 0 h 72"/>
                  <a:gd name="T48" fmla="*/ 0 w 75"/>
                  <a:gd name="T49" fmla="*/ 0 h 72"/>
                  <a:gd name="T50" fmla="*/ 0 w 75"/>
                  <a:gd name="T51" fmla="*/ 0 h 72"/>
                  <a:gd name="T52" fmla="*/ 0 w 75"/>
                  <a:gd name="T53" fmla="*/ 0 h 72"/>
                  <a:gd name="T54" fmla="*/ 0 w 75"/>
                  <a:gd name="T55" fmla="*/ 0 h 72"/>
                  <a:gd name="T56" fmla="*/ 0 w 75"/>
                  <a:gd name="T57" fmla="*/ 0 h 72"/>
                  <a:gd name="T58" fmla="*/ 0 w 75"/>
                  <a:gd name="T59" fmla="*/ 0 h 72"/>
                  <a:gd name="T60" fmla="*/ 0 w 75"/>
                  <a:gd name="T61" fmla="*/ 0 h 72"/>
                  <a:gd name="T62" fmla="*/ 0 w 75"/>
                  <a:gd name="T63" fmla="*/ 0 h 72"/>
                  <a:gd name="T64" fmla="*/ 0 w 75"/>
                  <a:gd name="T65" fmla="*/ 0 h 72"/>
                  <a:gd name="T66" fmla="*/ 0 w 75"/>
                  <a:gd name="T67" fmla="*/ 0 h 72"/>
                  <a:gd name="T68" fmla="*/ 0 w 75"/>
                  <a:gd name="T69" fmla="*/ 0 h 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5"/>
                  <a:gd name="T106" fmla="*/ 0 h 72"/>
                  <a:gd name="T107" fmla="*/ 75 w 75"/>
                  <a:gd name="T108" fmla="*/ 72 h 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5" h="72">
                    <a:moveTo>
                      <a:pt x="0" y="38"/>
                    </a:moveTo>
                    <a:lnTo>
                      <a:pt x="0" y="37"/>
                    </a:lnTo>
                    <a:lnTo>
                      <a:pt x="1" y="35"/>
                    </a:lnTo>
                    <a:lnTo>
                      <a:pt x="2" y="34"/>
                    </a:lnTo>
                    <a:lnTo>
                      <a:pt x="2" y="33"/>
                    </a:lnTo>
                    <a:lnTo>
                      <a:pt x="4" y="31"/>
                    </a:lnTo>
                    <a:lnTo>
                      <a:pt x="5" y="29"/>
                    </a:lnTo>
                    <a:lnTo>
                      <a:pt x="6" y="28"/>
                    </a:lnTo>
                    <a:lnTo>
                      <a:pt x="7" y="25"/>
                    </a:lnTo>
                    <a:lnTo>
                      <a:pt x="8" y="24"/>
                    </a:lnTo>
                    <a:lnTo>
                      <a:pt x="10" y="23"/>
                    </a:lnTo>
                    <a:lnTo>
                      <a:pt x="11" y="21"/>
                    </a:lnTo>
                    <a:lnTo>
                      <a:pt x="12" y="19"/>
                    </a:lnTo>
                    <a:lnTo>
                      <a:pt x="13" y="18"/>
                    </a:lnTo>
                    <a:lnTo>
                      <a:pt x="14" y="16"/>
                    </a:lnTo>
                    <a:lnTo>
                      <a:pt x="15" y="15"/>
                    </a:lnTo>
                    <a:lnTo>
                      <a:pt x="17" y="14"/>
                    </a:lnTo>
                    <a:lnTo>
                      <a:pt x="18" y="11"/>
                    </a:lnTo>
                    <a:lnTo>
                      <a:pt x="18" y="10"/>
                    </a:lnTo>
                    <a:lnTo>
                      <a:pt x="20" y="8"/>
                    </a:lnTo>
                    <a:lnTo>
                      <a:pt x="20" y="6"/>
                    </a:lnTo>
                    <a:lnTo>
                      <a:pt x="21" y="6"/>
                    </a:lnTo>
                    <a:lnTo>
                      <a:pt x="23" y="5"/>
                    </a:lnTo>
                    <a:lnTo>
                      <a:pt x="23" y="3"/>
                    </a:lnTo>
                    <a:lnTo>
                      <a:pt x="24" y="3"/>
                    </a:lnTo>
                    <a:lnTo>
                      <a:pt x="25" y="2"/>
                    </a:lnTo>
                    <a:lnTo>
                      <a:pt x="25" y="0"/>
                    </a:lnTo>
                    <a:lnTo>
                      <a:pt x="26" y="0"/>
                    </a:lnTo>
                    <a:lnTo>
                      <a:pt x="33" y="2"/>
                    </a:lnTo>
                    <a:lnTo>
                      <a:pt x="75" y="42"/>
                    </a:lnTo>
                    <a:lnTo>
                      <a:pt x="37" y="72"/>
                    </a:lnTo>
                    <a:lnTo>
                      <a:pt x="32" y="71"/>
                    </a:lnTo>
                    <a:lnTo>
                      <a:pt x="0" y="38"/>
                    </a:lnTo>
                    <a:close/>
                  </a:path>
                </a:pathLst>
              </a:custGeom>
              <a:solidFill>
                <a:srgbClr val="000000"/>
              </a:solidFill>
              <a:ln w="9525">
                <a:noFill/>
                <a:round/>
                <a:headEnd/>
                <a:tailEnd/>
              </a:ln>
            </p:spPr>
            <p:txBody>
              <a:bodyPr/>
              <a:lstStyle/>
              <a:p>
                <a:endParaRPr lang="en-US"/>
              </a:p>
            </p:txBody>
          </p:sp>
          <p:sp>
            <p:nvSpPr>
              <p:cNvPr id="12374" name="Freeform 66"/>
              <p:cNvSpPr>
                <a:spLocks/>
              </p:cNvSpPr>
              <p:nvPr/>
            </p:nvSpPr>
            <p:spPr bwMode="auto">
              <a:xfrm>
                <a:off x="1924" y="915"/>
                <a:ext cx="12" cy="15"/>
              </a:xfrm>
              <a:custGeom>
                <a:avLst/>
                <a:gdLst>
                  <a:gd name="T0" fmla="*/ 0 w 62"/>
                  <a:gd name="T1" fmla="*/ 0 h 72"/>
                  <a:gd name="T2" fmla="*/ 0 w 62"/>
                  <a:gd name="T3" fmla="*/ 0 h 72"/>
                  <a:gd name="T4" fmla="*/ 0 w 62"/>
                  <a:gd name="T5" fmla="*/ 0 h 72"/>
                  <a:gd name="T6" fmla="*/ 0 w 62"/>
                  <a:gd name="T7" fmla="*/ 0 h 72"/>
                  <a:gd name="T8" fmla="*/ 0 w 62"/>
                  <a:gd name="T9" fmla="*/ 0 h 72"/>
                  <a:gd name="T10" fmla="*/ 0 w 62"/>
                  <a:gd name="T11" fmla="*/ 0 h 72"/>
                  <a:gd name="T12" fmla="*/ 0 w 62"/>
                  <a:gd name="T13" fmla="*/ 0 h 72"/>
                  <a:gd name="T14" fmla="*/ 0 w 62"/>
                  <a:gd name="T15" fmla="*/ 0 h 72"/>
                  <a:gd name="T16" fmla="*/ 0 60000 65536"/>
                  <a:gd name="T17" fmla="*/ 0 60000 65536"/>
                  <a:gd name="T18" fmla="*/ 0 60000 65536"/>
                  <a:gd name="T19" fmla="*/ 0 60000 65536"/>
                  <a:gd name="T20" fmla="*/ 0 60000 65536"/>
                  <a:gd name="T21" fmla="*/ 0 60000 65536"/>
                  <a:gd name="T22" fmla="*/ 0 60000 65536"/>
                  <a:gd name="T23" fmla="*/ 0 60000 65536"/>
                  <a:gd name="T24" fmla="*/ 0 w 62"/>
                  <a:gd name="T25" fmla="*/ 0 h 72"/>
                  <a:gd name="T26" fmla="*/ 62 w 62"/>
                  <a:gd name="T27" fmla="*/ 72 h 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2" h="72">
                    <a:moveTo>
                      <a:pt x="0" y="43"/>
                    </a:moveTo>
                    <a:lnTo>
                      <a:pt x="14" y="0"/>
                    </a:lnTo>
                    <a:lnTo>
                      <a:pt x="26" y="0"/>
                    </a:lnTo>
                    <a:lnTo>
                      <a:pt x="62" y="34"/>
                    </a:lnTo>
                    <a:lnTo>
                      <a:pt x="26" y="70"/>
                    </a:lnTo>
                    <a:lnTo>
                      <a:pt x="24" y="72"/>
                    </a:lnTo>
                    <a:lnTo>
                      <a:pt x="0" y="43"/>
                    </a:lnTo>
                    <a:close/>
                  </a:path>
                </a:pathLst>
              </a:custGeom>
              <a:solidFill>
                <a:srgbClr val="000000"/>
              </a:solidFill>
              <a:ln w="9525">
                <a:noFill/>
                <a:round/>
                <a:headEnd/>
                <a:tailEnd/>
              </a:ln>
            </p:spPr>
            <p:txBody>
              <a:bodyPr/>
              <a:lstStyle/>
              <a:p>
                <a:endParaRPr lang="en-US"/>
              </a:p>
            </p:txBody>
          </p:sp>
        </p:grpSp>
        <p:grpSp>
          <p:nvGrpSpPr>
            <p:cNvPr id="12314" name="Group 67"/>
            <p:cNvGrpSpPr>
              <a:grpSpLocks noChangeAspect="1"/>
            </p:cNvGrpSpPr>
            <p:nvPr/>
          </p:nvGrpSpPr>
          <p:grpSpPr bwMode="auto">
            <a:xfrm>
              <a:off x="2064" y="3362"/>
              <a:ext cx="84" cy="217"/>
              <a:chOff x="1872" y="816"/>
              <a:chExt cx="114" cy="288"/>
            </a:xfrm>
          </p:grpSpPr>
          <p:sp>
            <p:nvSpPr>
              <p:cNvPr id="12363" name="AutoShape 68"/>
              <p:cNvSpPr>
                <a:spLocks noChangeAspect="1" noChangeArrowheads="1" noTextEdit="1"/>
              </p:cNvSpPr>
              <p:nvPr/>
            </p:nvSpPr>
            <p:spPr bwMode="auto">
              <a:xfrm>
                <a:off x="1872" y="816"/>
                <a:ext cx="114" cy="288"/>
              </a:xfrm>
              <a:prstGeom prst="rect">
                <a:avLst/>
              </a:prstGeom>
              <a:noFill/>
              <a:ln w="9525">
                <a:noFill/>
                <a:miter lim="800000"/>
                <a:headEnd/>
                <a:tailEnd/>
              </a:ln>
            </p:spPr>
            <p:txBody>
              <a:bodyPr/>
              <a:lstStyle/>
              <a:p>
                <a:endParaRPr lang="en-US"/>
              </a:p>
            </p:txBody>
          </p:sp>
          <p:sp>
            <p:nvSpPr>
              <p:cNvPr id="12364" name="Freeform 69"/>
              <p:cNvSpPr>
                <a:spLocks/>
              </p:cNvSpPr>
              <p:nvPr/>
            </p:nvSpPr>
            <p:spPr bwMode="auto">
              <a:xfrm>
                <a:off x="1872" y="816"/>
                <a:ext cx="114" cy="113"/>
              </a:xfrm>
              <a:custGeom>
                <a:avLst/>
                <a:gdLst>
                  <a:gd name="T0" fmla="*/ 0 w 570"/>
                  <a:gd name="T1" fmla="*/ 0 h 567"/>
                  <a:gd name="T2" fmla="*/ 0 w 570"/>
                  <a:gd name="T3" fmla="*/ 0 h 567"/>
                  <a:gd name="T4" fmla="*/ 0 w 570"/>
                  <a:gd name="T5" fmla="*/ 0 h 567"/>
                  <a:gd name="T6" fmla="*/ 0 w 570"/>
                  <a:gd name="T7" fmla="*/ 0 h 567"/>
                  <a:gd name="T8" fmla="*/ 0 w 570"/>
                  <a:gd name="T9" fmla="*/ 0 h 567"/>
                  <a:gd name="T10" fmla="*/ 0 w 570"/>
                  <a:gd name="T11" fmla="*/ 0 h 567"/>
                  <a:gd name="T12" fmla="*/ 0 w 570"/>
                  <a:gd name="T13" fmla="*/ 0 h 567"/>
                  <a:gd name="T14" fmla="*/ 0 w 570"/>
                  <a:gd name="T15" fmla="*/ 0 h 567"/>
                  <a:gd name="T16" fmla="*/ 0 w 570"/>
                  <a:gd name="T17" fmla="*/ 0 h 567"/>
                  <a:gd name="T18" fmla="*/ 0 w 570"/>
                  <a:gd name="T19" fmla="*/ 0 h 567"/>
                  <a:gd name="T20" fmla="*/ 0 w 570"/>
                  <a:gd name="T21" fmla="*/ 0 h 567"/>
                  <a:gd name="T22" fmla="*/ 0 w 570"/>
                  <a:gd name="T23" fmla="*/ 0 h 567"/>
                  <a:gd name="T24" fmla="*/ 0 w 570"/>
                  <a:gd name="T25" fmla="*/ 0 h 567"/>
                  <a:gd name="T26" fmla="*/ 0 w 570"/>
                  <a:gd name="T27" fmla="*/ 0 h 567"/>
                  <a:gd name="T28" fmla="*/ 0 w 570"/>
                  <a:gd name="T29" fmla="*/ 0 h 567"/>
                  <a:gd name="T30" fmla="*/ 0 w 570"/>
                  <a:gd name="T31" fmla="*/ 0 h 567"/>
                  <a:gd name="T32" fmla="*/ 0 w 570"/>
                  <a:gd name="T33" fmla="*/ 0 h 567"/>
                  <a:gd name="T34" fmla="*/ 0 w 570"/>
                  <a:gd name="T35" fmla="*/ 0 h 567"/>
                  <a:gd name="T36" fmla="*/ 0 w 570"/>
                  <a:gd name="T37" fmla="*/ 0 h 567"/>
                  <a:gd name="T38" fmla="*/ 0 w 570"/>
                  <a:gd name="T39" fmla="*/ 0 h 567"/>
                  <a:gd name="T40" fmla="*/ 0 w 570"/>
                  <a:gd name="T41" fmla="*/ 0 h 567"/>
                  <a:gd name="T42" fmla="*/ 0 w 570"/>
                  <a:gd name="T43" fmla="*/ 0 h 567"/>
                  <a:gd name="T44" fmla="*/ 0 w 570"/>
                  <a:gd name="T45" fmla="*/ 0 h 567"/>
                  <a:gd name="T46" fmla="*/ 0 w 570"/>
                  <a:gd name="T47" fmla="*/ 0 h 567"/>
                  <a:gd name="T48" fmla="*/ 0 w 570"/>
                  <a:gd name="T49" fmla="*/ 0 h 567"/>
                  <a:gd name="T50" fmla="*/ 0 w 570"/>
                  <a:gd name="T51" fmla="*/ 0 h 567"/>
                  <a:gd name="T52" fmla="*/ 0 w 570"/>
                  <a:gd name="T53" fmla="*/ 0 h 567"/>
                  <a:gd name="T54" fmla="*/ 0 w 570"/>
                  <a:gd name="T55" fmla="*/ 0 h 567"/>
                  <a:gd name="T56" fmla="*/ 0 w 570"/>
                  <a:gd name="T57" fmla="*/ 0 h 567"/>
                  <a:gd name="T58" fmla="*/ 0 w 570"/>
                  <a:gd name="T59" fmla="*/ 0 h 567"/>
                  <a:gd name="T60" fmla="*/ 0 w 570"/>
                  <a:gd name="T61" fmla="*/ 0 h 567"/>
                  <a:gd name="T62" fmla="*/ 0 w 570"/>
                  <a:gd name="T63" fmla="*/ 0 h 567"/>
                  <a:gd name="T64" fmla="*/ 0 w 570"/>
                  <a:gd name="T65" fmla="*/ 0 h 567"/>
                  <a:gd name="T66" fmla="*/ 0 w 570"/>
                  <a:gd name="T67" fmla="*/ 0 h 567"/>
                  <a:gd name="T68" fmla="*/ 0 w 570"/>
                  <a:gd name="T69" fmla="*/ 0 h 567"/>
                  <a:gd name="T70" fmla="*/ 0 w 570"/>
                  <a:gd name="T71" fmla="*/ 0 h 567"/>
                  <a:gd name="T72" fmla="*/ 0 w 570"/>
                  <a:gd name="T73" fmla="*/ 0 h 567"/>
                  <a:gd name="T74" fmla="*/ 0 w 570"/>
                  <a:gd name="T75" fmla="*/ 0 h 567"/>
                  <a:gd name="T76" fmla="*/ 0 w 570"/>
                  <a:gd name="T77" fmla="*/ 0 h 567"/>
                  <a:gd name="T78" fmla="*/ 0 w 570"/>
                  <a:gd name="T79" fmla="*/ 0 h 567"/>
                  <a:gd name="T80" fmla="*/ 0 w 570"/>
                  <a:gd name="T81" fmla="*/ 0 h 567"/>
                  <a:gd name="T82" fmla="*/ 0 w 570"/>
                  <a:gd name="T83" fmla="*/ 0 h 567"/>
                  <a:gd name="T84" fmla="*/ 0 w 570"/>
                  <a:gd name="T85" fmla="*/ 0 h 567"/>
                  <a:gd name="T86" fmla="*/ 0 w 570"/>
                  <a:gd name="T87" fmla="*/ 0 h 567"/>
                  <a:gd name="T88" fmla="*/ 0 w 570"/>
                  <a:gd name="T89" fmla="*/ 0 h 567"/>
                  <a:gd name="T90" fmla="*/ 0 w 570"/>
                  <a:gd name="T91" fmla="*/ 0 h 567"/>
                  <a:gd name="T92" fmla="*/ 0 w 570"/>
                  <a:gd name="T93" fmla="*/ 0 h 567"/>
                  <a:gd name="T94" fmla="*/ 0 w 570"/>
                  <a:gd name="T95" fmla="*/ 0 h 567"/>
                  <a:gd name="T96" fmla="*/ 0 w 570"/>
                  <a:gd name="T97" fmla="*/ 0 h 567"/>
                  <a:gd name="T98" fmla="*/ 0 w 570"/>
                  <a:gd name="T99" fmla="*/ 0 h 567"/>
                  <a:gd name="T100" fmla="*/ 0 w 570"/>
                  <a:gd name="T101" fmla="*/ 0 h 567"/>
                  <a:gd name="T102" fmla="*/ 0 w 570"/>
                  <a:gd name="T103" fmla="*/ 0 h 567"/>
                  <a:gd name="T104" fmla="*/ 0 w 570"/>
                  <a:gd name="T105" fmla="*/ 0 h 567"/>
                  <a:gd name="T106" fmla="*/ 0 w 570"/>
                  <a:gd name="T107" fmla="*/ 0 h 567"/>
                  <a:gd name="T108" fmla="*/ 0 w 570"/>
                  <a:gd name="T109" fmla="*/ 0 h 567"/>
                  <a:gd name="T110" fmla="*/ 0 w 570"/>
                  <a:gd name="T111" fmla="*/ 0 h 567"/>
                  <a:gd name="T112" fmla="*/ 0 w 570"/>
                  <a:gd name="T113" fmla="*/ 0 h 567"/>
                  <a:gd name="T114" fmla="*/ 0 w 570"/>
                  <a:gd name="T115" fmla="*/ 0 h 567"/>
                  <a:gd name="T116" fmla="*/ 0 w 570"/>
                  <a:gd name="T117" fmla="*/ 0 h 567"/>
                  <a:gd name="T118" fmla="*/ 0 w 570"/>
                  <a:gd name="T119" fmla="*/ 0 h 567"/>
                  <a:gd name="T120" fmla="*/ 0 w 570"/>
                  <a:gd name="T121" fmla="*/ 0 h 567"/>
                  <a:gd name="T122" fmla="*/ 0 w 570"/>
                  <a:gd name="T123" fmla="*/ 0 h 567"/>
                  <a:gd name="T124" fmla="*/ 0 w 570"/>
                  <a:gd name="T125" fmla="*/ 0 h 5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70"/>
                  <a:gd name="T190" fmla="*/ 0 h 567"/>
                  <a:gd name="T191" fmla="*/ 570 w 570"/>
                  <a:gd name="T192" fmla="*/ 567 h 5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70" h="567">
                    <a:moveTo>
                      <a:pt x="286" y="567"/>
                    </a:moveTo>
                    <a:lnTo>
                      <a:pt x="290" y="567"/>
                    </a:lnTo>
                    <a:lnTo>
                      <a:pt x="293" y="567"/>
                    </a:lnTo>
                    <a:lnTo>
                      <a:pt x="297" y="567"/>
                    </a:lnTo>
                    <a:lnTo>
                      <a:pt x="301" y="567"/>
                    </a:lnTo>
                    <a:lnTo>
                      <a:pt x="304" y="567"/>
                    </a:lnTo>
                    <a:lnTo>
                      <a:pt x="308" y="566"/>
                    </a:lnTo>
                    <a:lnTo>
                      <a:pt x="311" y="566"/>
                    </a:lnTo>
                    <a:lnTo>
                      <a:pt x="315" y="566"/>
                    </a:lnTo>
                    <a:lnTo>
                      <a:pt x="318" y="565"/>
                    </a:lnTo>
                    <a:lnTo>
                      <a:pt x="322" y="565"/>
                    </a:lnTo>
                    <a:lnTo>
                      <a:pt x="326" y="565"/>
                    </a:lnTo>
                    <a:lnTo>
                      <a:pt x="328" y="564"/>
                    </a:lnTo>
                    <a:lnTo>
                      <a:pt x="332" y="564"/>
                    </a:lnTo>
                    <a:lnTo>
                      <a:pt x="335" y="563"/>
                    </a:lnTo>
                    <a:lnTo>
                      <a:pt x="340" y="563"/>
                    </a:lnTo>
                    <a:lnTo>
                      <a:pt x="342" y="562"/>
                    </a:lnTo>
                    <a:lnTo>
                      <a:pt x="346" y="560"/>
                    </a:lnTo>
                    <a:lnTo>
                      <a:pt x="349" y="560"/>
                    </a:lnTo>
                    <a:lnTo>
                      <a:pt x="352" y="559"/>
                    </a:lnTo>
                    <a:lnTo>
                      <a:pt x="355" y="559"/>
                    </a:lnTo>
                    <a:lnTo>
                      <a:pt x="359" y="558"/>
                    </a:lnTo>
                    <a:lnTo>
                      <a:pt x="363" y="557"/>
                    </a:lnTo>
                    <a:lnTo>
                      <a:pt x="365" y="556"/>
                    </a:lnTo>
                    <a:lnTo>
                      <a:pt x="368" y="554"/>
                    </a:lnTo>
                    <a:lnTo>
                      <a:pt x="372" y="553"/>
                    </a:lnTo>
                    <a:lnTo>
                      <a:pt x="376" y="553"/>
                    </a:lnTo>
                    <a:lnTo>
                      <a:pt x="378" y="551"/>
                    </a:lnTo>
                    <a:lnTo>
                      <a:pt x="382" y="550"/>
                    </a:lnTo>
                    <a:lnTo>
                      <a:pt x="384" y="548"/>
                    </a:lnTo>
                    <a:lnTo>
                      <a:pt x="388" y="547"/>
                    </a:lnTo>
                    <a:lnTo>
                      <a:pt x="391" y="546"/>
                    </a:lnTo>
                    <a:lnTo>
                      <a:pt x="394" y="545"/>
                    </a:lnTo>
                    <a:lnTo>
                      <a:pt x="398" y="544"/>
                    </a:lnTo>
                    <a:lnTo>
                      <a:pt x="401" y="543"/>
                    </a:lnTo>
                    <a:lnTo>
                      <a:pt x="404" y="540"/>
                    </a:lnTo>
                    <a:lnTo>
                      <a:pt x="407" y="539"/>
                    </a:lnTo>
                    <a:lnTo>
                      <a:pt x="410" y="538"/>
                    </a:lnTo>
                    <a:lnTo>
                      <a:pt x="414" y="537"/>
                    </a:lnTo>
                    <a:lnTo>
                      <a:pt x="416" y="534"/>
                    </a:lnTo>
                    <a:lnTo>
                      <a:pt x="420" y="533"/>
                    </a:lnTo>
                    <a:lnTo>
                      <a:pt x="422" y="532"/>
                    </a:lnTo>
                    <a:lnTo>
                      <a:pt x="426" y="529"/>
                    </a:lnTo>
                    <a:lnTo>
                      <a:pt x="429" y="528"/>
                    </a:lnTo>
                    <a:lnTo>
                      <a:pt x="433" y="526"/>
                    </a:lnTo>
                    <a:lnTo>
                      <a:pt x="435" y="525"/>
                    </a:lnTo>
                    <a:lnTo>
                      <a:pt x="439" y="522"/>
                    </a:lnTo>
                    <a:lnTo>
                      <a:pt x="441" y="521"/>
                    </a:lnTo>
                    <a:lnTo>
                      <a:pt x="445" y="519"/>
                    </a:lnTo>
                    <a:lnTo>
                      <a:pt x="447" y="516"/>
                    </a:lnTo>
                    <a:lnTo>
                      <a:pt x="450" y="515"/>
                    </a:lnTo>
                    <a:lnTo>
                      <a:pt x="453" y="513"/>
                    </a:lnTo>
                    <a:lnTo>
                      <a:pt x="457" y="512"/>
                    </a:lnTo>
                    <a:lnTo>
                      <a:pt x="459" y="509"/>
                    </a:lnTo>
                    <a:lnTo>
                      <a:pt x="463" y="507"/>
                    </a:lnTo>
                    <a:lnTo>
                      <a:pt x="465" y="505"/>
                    </a:lnTo>
                    <a:lnTo>
                      <a:pt x="469" y="503"/>
                    </a:lnTo>
                    <a:lnTo>
                      <a:pt x="471" y="501"/>
                    </a:lnTo>
                    <a:lnTo>
                      <a:pt x="475" y="499"/>
                    </a:lnTo>
                    <a:lnTo>
                      <a:pt x="477" y="496"/>
                    </a:lnTo>
                    <a:lnTo>
                      <a:pt x="481" y="494"/>
                    </a:lnTo>
                    <a:lnTo>
                      <a:pt x="483" y="491"/>
                    </a:lnTo>
                    <a:lnTo>
                      <a:pt x="487" y="489"/>
                    </a:lnTo>
                    <a:lnTo>
                      <a:pt x="489" y="488"/>
                    </a:lnTo>
                    <a:lnTo>
                      <a:pt x="492" y="486"/>
                    </a:lnTo>
                    <a:lnTo>
                      <a:pt x="496" y="480"/>
                    </a:lnTo>
                    <a:lnTo>
                      <a:pt x="501" y="475"/>
                    </a:lnTo>
                    <a:lnTo>
                      <a:pt x="506" y="470"/>
                    </a:lnTo>
                    <a:lnTo>
                      <a:pt x="509" y="464"/>
                    </a:lnTo>
                    <a:lnTo>
                      <a:pt x="514" y="459"/>
                    </a:lnTo>
                    <a:lnTo>
                      <a:pt x="519" y="453"/>
                    </a:lnTo>
                    <a:lnTo>
                      <a:pt x="522" y="448"/>
                    </a:lnTo>
                    <a:lnTo>
                      <a:pt x="526" y="443"/>
                    </a:lnTo>
                    <a:lnTo>
                      <a:pt x="529" y="436"/>
                    </a:lnTo>
                    <a:lnTo>
                      <a:pt x="533" y="430"/>
                    </a:lnTo>
                    <a:lnTo>
                      <a:pt x="535" y="425"/>
                    </a:lnTo>
                    <a:lnTo>
                      <a:pt x="539" y="419"/>
                    </a:lnTo>
                    <a:lnTo>
                      <a:pt x="543" y="413"/>
                    </a:lnTo>
                    <a:lnTo>
                      <a:pt x="545" y="406"/>
                    </a:lnTo>
                    <a:lnTo>
                      <a:pt x="547" y="400"/>
                    </a:lnTo>
                    <a:lnTo>
                      <a:pt x="550" y="395"/>
                    </a:lnTo>
                    <a:lnTo>
                      <a:pt x="552" y="388"/>
                    </a:lnTo>
                    <a:lnTo>
                      <a:pt x="554" y="382"/>
                    </a:lnTo>
                    <a:lnTo>
                      <a:pt x="556" y="376"/>
                    </a:lnTo>
                    <a:lnTo>
                      <a:pt x="558" y="369"/>
                    </a:lnTo>
                    <a:lnTo>
                      <a:pt x="560" y="363"/>
                    </a:lnTo>
                    <a:lnTo>
                      <a:pt x="562" y="357"/>
                    </a:lnTo>
                    <a:lnTo>
                      <a:pt x="563" y="350"/>
                    </a:lnTo>
                    <a:lnTo>
                      <a:pt x="564" y="344"/>
                    </a:lnTo>
                    <a:lnTo>
                      <a:pt x="565" y="337"/>
                    </a:lnTo>
                    <a:lnTo>
                      <a:pt x="566" y="331"/>
                    </a:lnTo>
                    <a:lnTo>
                      <a:pt x="566" y="325"/>
                    </a:lnTo>
                    <a:lnTo>
                      <a:pt x="569" y="318"/>
                    </a:lnTo>
                    <a:lnTo>
                      <a:pt x="569" y="311"/>
                    </a:lnTo>
                    <a:lnTo>
                      <a:pt x="570" y="305"/>
                    </a:lnTo>
                    <a:lnTo>
                      <a:pt x="570" y="299"/>
                    </a:lnTo>
                    <a:lnTo>
                      <a:pt x="570" y="292"/>
                    </a:lnTo>
                    <a:lnTo>
                      <a:pt x="570" y="285"/>
                    </a:lnTo>
                    <a:lnTo>
                      <a:pt x="570" y="279"/>
                    </a:lnTo>
                    <a:lnTo>
                      <a:pt x="570" y="272"/>
                    </a:lnTo>
                    <a:lnTo>
                      <a:pt x="569" y="266"/>
                    </a:lnTo>
                    <a:lnTo>
                      <a:pt x="569" y="260"/>
                    </a:lnTo>
                    <a:lnTo>
                      <a:pt x="569" y="253"/>
                    </a:lnTo>
                    <a:lnTo>
                      <a:pt x="566" y="247"/>
                    </a:lnTo>
                    <a:lnTo>
                      <a:pt x="565" y="241"/>
                    </a:lnTo>
                    <a:lnTo>
                      <a:pt x="564" y="234"/>
                    </a:lnTo>
                    <a:lnTo>
                      <a:pt x="564" y="228"/>
                    </a:lnTo>
                    <a:lnTo>
                      <a:pt x="562" y="221"/>
                    </a:lnTo>
                    <a:lnTo>
                      <a:pt x="560" y="215"/>
                    </a:lnTo>
                    <a:lnTo>
                      <a:pt x="559" y="208"/>
                    </a:lnTo>
                    <a:lnTo>
                      <a:pt x="557" y="202"/>
                    </a:lnTo>
                    <a:lnTo>
                      <a:pt x="554" y="196"/>
                    </a:lnTo>
                    <a:lnTo>
                      <a:pt x="553" y="190"/>
                    </a:lnTo>
                    <a:lnTo>
                      <a:pt x="551" y="184"/>
                    </a:lnTo>
                    <a:lnTo>
                      <a:pt x="549" y="177"/>
                    </a:lnTo>
                    <a:lnTo>
                      <a:pt x="546" y="171"/>
                    </a:lnTo>
                    <a:lnTo>
                      <a:pt x="543" y="166"/>
                    </a:lnTo>
                    <a:lnTo>
                      <a:pt x="540" y="159"/>
                    </a:lnTo>
                    <a:lnTo>
                      <a:pt x="537" y="154"/>
                    </a:lnTo>
                    <a:lnTo>
                      <a:pt x="533" y="148"/>
                    </a:lnTo>
                    <a:lnTo>
                      <a:pt x="531" y="142"/>
                    </a:lnTo>
                    <a:lnTo>
                      <a:pt x="527" y="137"/>
                    </a:lnTo>
                    <a:lnTo>
                      <a:pt x="523" y="131"/>
                    </a:lnTo>
                    <a:lnTo>
                      <a:pt x="520" y="126"/>
                    </a:lnTo>
                    <a:lnTo>
                      <a:pt x="516" y="120"/>
                    </a:lnTo>
                    <a:lnTo>
                      <a:pt x="513" y="115"/>
                    </a:lnTo>
                    <a:lnTo>
                      <a:pt x="508" y="109"/>
                    </a:lnTo>
                    <a:lnTo>
                      <a:pt x="503" y="104"/>
                    </a:lnTo>
                    <a:lnTo>
                      <a:pt x="500" y="100"/>
                    </a:lnTo>
                    <a:lnTo>
                      <a:pt x="495" y="93"/>
                    </a:lnTo>
                    <a:lnTo>
                      <a:pt x="490" y="88"/>
                    </a:lnTo>
                    <a:lnTo>
                      <a:pt x="484" y="82"/>
                    </a:lnTo>
                    <a:lnTo>
                      <a:pt x="478" y="77"/>
                    </a:lnTo>
                    <a:lnTo>
                      <a:pt x="472" y="72"/>
                    </a:lnTo>
                    <a:lnTo>
                      <a:pt x="467" y="66"/>
                    </a:lnTo>
                    <a:lnTo>
                      <a:pt x="461" y="62"/>
                    </a:lnTo>
                    <a:lnTo>
                      <a:pt x="457" y="58"/>
                    </a:lnTo>
                    <a:lnTo>
                      <a:pt x="450" y="53"/>
                    </a:lnTo>
                    <a:lnTo>
                      <a:pt x="444" y="50"/>
                    </a:lnTo>
                    <a:lnTo>
                      <a:pt x="439" y="45"/>
                    </a:lnTo>
                    <a:lnTo>
                      <a:pt x="433" y="42"/>
                    </a:lnTo>
                    <a:lnTo>
                      <a:pt x="426" y="37"/>
                    </a:lnTo>
                    <a:lnTo>
                      <a:pt x="420" y="33"/>
                    </a:lnTo>
                    <a:lnTo>
                      <a:pt x="414" y="31"/>
                    </a:lnTo>
                    <a:lnTo>
                      <a:pt x="407" y="27"/>
                    </a:lnTo>
                    <a:lnTo>
                      <a:pt x="401" y="25"/>
                    </a:lnTo>
                    <a:lnTo>
                      <a:pt x="394" y="23"/>
                    </a:lnTo>
                    <a:lnTo>
                      <a:pt x="388" y="19"/>
                    </a:lnTo>
                    <a:lnTo>
                      <a:pt x="380" y="17"/>
                    </a:lnTo>
                    <a:lnTo>
                      <a:pt x="374" y="14"/>
                    </a:lnTo>
                    <a:lnTo>
                      <a:pt x="367" y="13"/>
                    </a:lnTo>
                    <a:lnTo>
                      <a:pt x="360" y="9"/>
                    </a:lnTo>
                    <a:lnTo>
                      <a:pt x="354" y="8"/>
                    </a:lnTo>
                    <a:lnTo>
                      <a:pt x="347" y="6"/>
                    </a:lnTo>
                    <a:lnTo>
                      <a:pt x="340" y="6"/>
                    </a:lnTo>
                    <a:lnTo>
                      <a:pt x="333" y="4"/>
                    </a:lnTo>
                    <a:lnTo>
                      <a:pt x="327" y="4"/>
                    </a:lnTo>
                    <a:lnTo>
                      <a:pt x="320" y="2"/>
                    </a:lnTo>
                    <a:lnTo>
                      <a:pt x="312" y="1"/>
                    </a:lnTo>
                    <a:lnTo>
                      <a:pt x="305" y="1"/>
                    </a:lnTo>
                    <a:lnTo>
                      <a:pt x="298" y="1"/>
                    </a:lnTo>
                    <a:lnTo>
                      <a:pt x="291" y="0"/>
                    </a:lnTo>
                    <a:lnTo>
                      <a:pt x="285" y="0"/>
                    </a:lnTo>
                    <a:lnTo>
                      <a:pt x="277" y="0"/>
                    </a:lnTo>
                    <a:lnTo>
                      <a:pt x="271" y="0"/>
                    </a:lnTo>
                    <a:lnTo>
                      <a:pt x="264" y="1"/>
                    </a:lnTo>
                    <a:lnTo>
                      <a:pt x="256" y="1"/>
                    </a:lnTo>
                    <a:lnTo>
                      <a:pt x="249" y="2"/>
                    </a:lnTo>
                    <a:lnTo>
                      <a:pt x="242" y="4"/>
                    </a:lnTo>
                    <a:lnTo>
                      <a:pt x="235" y="5"/>
                    </a:lnTo>
                    <a:lnTo>
                      <a:pt x="229" y="6"/>
                    </a:lnTo>
                    <a:lnTo>
                      <a:pt x="221" y="7"/>
                    </a:lnTo>
                    <a:lnTo>
                      <a:pt x="215" y="8"/>
                    </a:lnTo>
                    <a:lnTo>
                      <a:pt x="209" y="11"/>
                    </a:lnTo>
                    <a:lnTo>
                      <a:pt x="202" y="13"/>
                    </a:lnTo>
                    <a:lnTo>
                      <a:pt x="194" y="14"/>
                    </a:lnTo>
                    <a:lnTo>
                      <a:pt x="187" y="18"/>
                    </a:lnTo>
                    <a:lnTo>
                      <a:pt x="181" y="19"/>
                    </a:lnTo>
                    <a:lnTo>
                      <a:pt x="174" y="23"/>
                    </a:lnTo>
                    <a:lnTo>
                      <a:pt x="168" y="25"/>
                    </a:lnTo>
                    <a:lnTo>
                      <a:pt x="161" y="27"/>
                    </a:lnTo>
                    <a:lnTo>
                      <a:pt x="155" y="31"/>
                    </a:lnTo>
                    <a:lnTo>
                      <a:pt x="149" y="34"/>
                    </a:lnTo>
                    <a:lnTo>
                      <a:pt x="143" y="38"/>
                    </a:lnTo>
                    <a:lnTo>
                      <a:pt x="136" y="42"/>
                    </a:lnTo>
                    <a:lnTo>
                      <a:pt x="130" y="46"/>
                    </a:lnTo>
                    <a:lnTo>
                      <a:pt x="124" y="50"/>
                    </a:lnTo>
                    <a:lnTo>
                      <a:pt x="118" y="53"/>
                    </a:lnTo>
                    <a:lnTo>
                      <a:pt x="112" y="58"/>
                    </a:lnTo>
                    <a:lnTo>
                      <a:pt x="106" y="62"/>
                    </a:lnTo>
                    <a:lnTo>
                      <a:pt x="101" y="66"/>
                    </a:lnTo>
                    <a:lnTo>
                      <a:pt x="95" y="71"/>
                    </a:lnTo>
                    <a:lnTo>
                      <a:pt x="91" y="77"/>
                    </a:lnTo>
                    <a:lnTo>
                      <a:pt x="87" y="80"/>
                    </a:lnTo>
                    <a:lnTo>
                      <a:pt x="83" y="83"/>
                    </a:lnTo>
                    <a:lnTo>
                      <a:pt x="80" y="87"/>
                    </a:lnTo>
                    <a:lnTo>
                      <a:pt x="78" y="89"/>
                    </a:lnTo>
                    <a:lnTo>
                      <a:pt x="74" y="93"/>
                    </a:lnTo>
                    <a:lnTo>
                      <a:pt x="70" y="97"/>
                    </a:lnTo>
                    <a:lnTo>
                      <a:pt x="68" y="100"/>
                    </a:lnTo>
                    <a:lnTo>
                      <a:pt x="66" y="103"/>
                    </a:lnTo>
                    <a:lnTo>
                      <a:pt x="63" y="107"/>
                    </a:lnTo>
                    <a:lnTo>
                      <a:pt x="60" y="110"/>
                    </a:lnTo>
                    <a:lnTo>
                      <a:pt x="57" y="114"/>
                    </a:lnTo>
                    <a:lnTo>
                      <a:pt x="55" y="118"/>
                    </a:lnTo>
                    <a:lnTo>
                      <a:pt x="51" y="121"/>
                    </a:lnTo>
                    <a:lnTo>
                      <a:pt x="50" y="126"/>
                    </a:lnTo>
                    <a:lnTo>
                      <a:pt x="47" y="129"/>
                    </a:lnTo>
                    <a:lnTo>
                      <a:pt x="45" y="133"/>
                    </a:lnTo>
                    <a:lnTo>
                      <a:pt x="43" y="137"/>
                    </a:lnTo>
                    <a:lnTo>
                      <a:pt x="41" y="140"/>
                    </a:lnTo>
                    <a:lnTo>
                      <a:pt x="38" y="144"/>
                    </a:lnTo>
                    <a:lnTo>
                      <a:pt x="36" y="147"/>
                    </a:lnTo>
                    <a:lnTo>
                      <a:pt x="33" y="151"/>
                    </a:lnTo>
                    <a:lnTo>
                      <a:pt x="32" y="154"/>
                    </a:lnTo>
                    <a:lnTo>
                      <a:pt x="31" y="159"/>
                    </a:lnTo>
                    <a:lnTo>
                      <a:pt x="29" y="163"/>
                    </a:lnTo>
                    <a:lnTo>
                      <a:pt x="26" y="166"/>
                    </a:lnTo>
                    <a:lnTo>
                      <a:pt x="25" y="170"/>
                    </a:lnTo>
                    <a:lnTo>
                      <a:pt x="23" y="173"/>
                    </a:lnTo>
                    <a:lnTo>
                      <a:pt x="21" y="178"/>
                    </a:lnTo>
                    <a:lnTo>
                      <a:pt x="19" y="182"/>
                    </a:lnTo>
                    <a:lnTo>
                      <a:pt x="18" y="186"/>
                    </a:lnTo>
                    <a:lnTo>
                      <a:pt x="17" y="190"/>
                    </a:lnTo>
                    <a:lnTo>
                      <a:pt x="16" y="195"/>
                    </a:lnTo>
                    <a:lnTo>
                      <a:pt x="14" y="197"/>
                    </a:lnTo>
                    <a:lnTo>
                      <a:pt x="13" y="202"/>
                    </a:lnTo>
                    <a:lnTo>
                      <a:pt x="12" y="205"/>
                    </a:lnTo>
                    <a:lnTo>
                      <a:pt x="11" y="210"/>
                    </a:lnTo>
                    <a:lnTo>
                      <a:pt x="10" y="214"/>
                    </a:lnTo>
                    <a:lnTo>
                      <a:pt x="8" y="218"/>
                    </a:lnTo>
                    <a:lnTo>
                      <a:pt x="7" y="222"/>
                    </a:lnTo>
                    <a:lnTo>
                      <a:pt x="7" y="227"/>
                    </a:lnTo>
                    <a:lnTo>
                      <a:pt x="6" y="230"/>
                    </a:lnTo>
                    <a:lnTo>
                      <a:pt x="5" y="234"/>
                    </a:lnTo>
                    <a:lnTo>
                      <a:pt x="4" y="239"/>
                    </a:lnTo>
                    <a:lnTo>
                      <a:pt x="4" y="243"/>
                    </a:lnTo>
                    <a:lnTo>
                      <a:pt x="4" y="247"/>
                    </a:lnTo>
                    <a:lnTo>
                      <a:pt x="2" y="252"/>
                    </a:lnTo>
                    <a:lnTo>
                      <a:pt x="1" y="255"/>
                    </a:lnTo>
                    <a:lnTo>
                      <a:pt x="1" y="260"/>
                    </a:lnTo>
                    <a:lnTo>
                      <a:pt x="1" y="265"/>
                    </a:lnTo>
                    <a:lnTo>
                      <a:pt x="1" y="269"/>
                    </a:lnTo>
                    <a:lnTo>
                      <a:pt x="0" y="273"/>
                    </a:lnTo>
                    <a:lnTo>
                      <a:pt x="0" y="277"/>
                    </a:lnTo>
                    <a:lnTo>
                      <a:pt x="0" y="281"/>
                    </a:lnTo>
                    <a:lnTo>
                      <a:pt x="0" y="285"/>
                    </a:lnTo>
                    <a:lnTo>
                      <a:pt x="0" y="290"/>
                    </a:lnTo>
                    <a:lnTo>
                      <a:pt x="0" y="294"/>
                    </a:lnTo>
                    <a:lnTo>
                      <a:pt x="0" y="299"/>
                    </a:lnTo>
                    <a:lnTo>
                      <a:pt x="0" y="304"/>
                    </a:lnTo>
                    <a:lnTo>
                      <a:pt x="0" y="307"/>
                    </a:lnTo>
                    <a:lnTo>
                      <a:pt x="0" y="312"/>
                    </a:lnTo>
                    <a:lnTo>
                      <a:pt x="0" y="317"/>
                    </a:lnTo>
                    <a:lnTo>
                      <a:pt x="1" y="321"/>
                    </a:lnTo>
                    <a:lnTo>
                      <a:pt x="1" y="325"/>
                    </a:lnTo>
                    <a:lnTo>
                      <a:pt x="1" y="330"/>
                    </a:lnTo>
                    <a:lnTo>
                      <a:pt x="2" y="334"/>
                    </a:lnTo>
                    <a:lnTo>
                      <a:pt x="4" y="337"/>
                    </a:lnTo>
                    <a:lnTo>
                      <a:pt x="4" y="340"/>
                    </a:lnTo>
                    <a:lnTo>
                      <a:pt x="5" y="343"/>
                    </a:lnTo>
                    <a:lnTo>
                      <a:pt x="5" y="347"/>
                    </a:lnTo>
                    <a:lnTo>
                      <a:pt x="6" y="350"/>
                    </a:lnTo>
                    <a:lnTo>
                      <a:pt x="7" y="354"/>
                    </a:lnTo>
                    <a:lnTo>
                      <a:pt x="8" y="357"/>
                    </a:lnTo>
                    <a:lnTo>
                      <a:pt x="8" y="360"/>
                    </a:lnTo>
                    <a:lnTo>
                      <a:pt x="10" y="363"/>
                    </a:lnTo>
                    <a:lnTo>
                      <a:pt x="11" y="367"/>
                    </a:lnTo>
                    <a:lnTo>
                      <a:pt x="12" y="370"/>
                    </a:lnTo>
                    <a:lnTo>
                      <a:pt x="13" y="373"/>
                    </a:lnTo>
                    <a:lnTo>
                      <a:pt x="14" y="378"/>
                    </a:lnTo>
                    <a:lnTo>
                      <a:pt x="16" y="380"/>
                    </a:lnTo>
                    <a:lnTo>
                      <a:pt x="17" y="383"/>
                    </a:lnTo>
                    <a:lnTo>
                      <a:pt x="18" y="387"/>
                    </a:lnTo>
                    <a:lnTo>
                      <a:pt x="19" y="391"/>
                    </a:lnTo>
                    <a:lnTo>
                      <a:pt x="20" y="393"/>
                    </a:lnTo>
                    <a:lnTo>
                      <a:pt x="21" y="397"/>
                    </a:lnTo>
                    <a:lnTo>
                      <a:pt x="23" y="400"/>
                    </a:lnTo>
                    <a:lnTo>
                      <a:pt x="26" y="404"/>
                    </a:lnTo>
                    <a:lnTo>
                      <a:pt x="27" y="406"/>
                    </a:lnTo>
                    <a:lnTo>
                      <a:pt x="29" y="411"/>
                    </a:lnTo>
                    <a:lnTo>
                      <a:pt x="31" y="413"/>
                    </a:lnTo>
                    <a:lnTo>
                      <a:pt x="32" y="417"/>
                    </a:lnTo>
                    <a:lnTo>
                      <a:pt x="33" y="419"/>
                    </a:lnTo>
                    <a:lnTo>
                      <a:pt x="36" y="423"/>
                    </a:lnTo>
                    <a:lnTo>
                      <a:pt x="37" y="425"/>
                    </a:lnTo>
                    <a:lnTo>
                      <a:pt x="38" y="429"/>
                    </a:lnTo>
                    <a:lnTo>
                      <a:pt x="41" y="432"/>
                    </a:lnTo>
                    <a:lnTo>
                      <a:pt x="43" y="434"/>
                    </a:lnTo>
                    <a:lnTo>
                      <a:pt x="45" y="438"/>
                    </a:lnTo>
                    <a:lnTo>
                      <a:pt x="47" y="442"/>
                    </a:lnTo>
                    <a:lnTo>
                      <a:pt x="49" y="444"/>
                    </a:lnTo>
                    <a:lnTo>
                      <a:pt x="51" y="448"/>
                    </a:lnTo>
                    <a:lnTo>
                      <a:pt x="54" y="451"/>
                    </a:lnTo>
                    <a:lnTo>
                      <a:pt x="56" y="453"/>
                    </a:lnTo>
                    <a:lnTo>
                      <a:pt x="57" y="456"/>
                    </a:lnTo>
                    <a:lnTo>
                      <a:pt x="60" y="459"/>
                    </a:lnTo>
                    <a:lnTo>
                      <a:pt x="63" y="462"/>
                    </a:lnTo>
                    <a:lnTo>
                      <a:pt x="64" y="465"/>
                    </a:lnTo>
                    <a:lnTo>
                      <a:pt x="68" y="468"/>
                    </a:lnTo>
                    <a:lnTo>
                      <a:pt x="69" y="471"/>
                    </a:lnTo>
                    <a:lnTo>
                      <a:pt x="72" y="474"/>
                    </a:lnTo>
                    <a:lnTo>
                      <a:pt x="74" y="476"/>
                    </a:lnTo>
                    <a:lnTo>
                      <a:pt x="78" y="478"/>
                    </a:lnTo>
                    <a:lnTo>
                      <a:pt x="80" y="482"/>
                    </a:lnTo>
                    <a:lnTo>
                      <a:pt x="82" y="484"/>
                    </a:lnTo>
                    <a:lnTo>
                      <a:pt x="85" y="487"/>
                    </a:lnTo>
                    <a:lnTo>
                      <a:pt x="88" y="489"/>
                    </a:lnTo>
                    <a:lnTo>
                      <a:pt x="91" y="491"/>
                    </a:lnTo>
                    <a:lnTo>
                      <a:pt x="93" y="494"/>
                    </a:lnTo>
                    <a:lnTo>
                      <a:pt x="97" y="497"/>
                    </a:lnTo>
                    <a:lnTo>
                      <a:pt x="99" y="500"/>
                    </a:lnTo>
                    <a:lnTo>
                      <a:pt x="103" y="502"/>
                    </a:lnTo>
                    <a:lnTo>
                      <a:pt x="105" y="505"/>
                    </a:lnTo>
                    <a:lnTo>
                      <a:pt x="109" y="507"/>
                    </a:lnTo>
                    <a:lnTo>
                      <a:pt x="112" y="508"/>
                    </a:lnTo>
                    <a:lnTo>
                      <a:pt x="116" y="512"/>
                    </a:lnTo>
                    <a:lnTo>
                      <a:pt x="118" y="513"/>
                    </a:lnTo>
                    <a:lnTo>
                      <a:pt x="122" y="515"/>
                    </a:lnTo>
                    <a:lnTo>
                      <a:pt x="124" y="518"/>
                    </a:lnTo>
                    <a:lnTo>
                      <a:pt x="128" y="520"/>
                    </a:lnTo>
                    <a:lnTo>
                      <a:pt x="130" y="521"/>
                    </a:lnTo>
                    <a:lnTo>
                      <a:pt x="131" y="522"/>
                    </a:lnTo>
                    <a:lnTo>
                      <a:pt x="134" y="525"/>
                    </a:lnTo>
                    <a:lnTo>
                      <a:pt x="136" y="526"/>
                    </a:lnTo>
                    <a:lnTo>
                      <a:pt x="138" y="527"/>
                    </a:lnTo>
                    <a:lnTo>
                      <a:pt x="141" y="529"/>
                    </a:lnTo>
                    <a:lnTo>
                      <a:pt x="143" y="531"/>
                    </a:lnTo>
                    <a:lnTo>
                      <a:pt x="145" y="532"/>
                    </a:lnTo>
                    <a:lnTo>
                      <a:pt x="148" y="532"/>
                    </a:lnTo>
                    <a:lnTo>
                      <a:pt x="149" y="534"/>
                    </a:lnTo>
                    <a:lnTo>
                      <a:pt x="151" y="535"/>
                    </a:lnTo>
                    <a:lnTo>
                      <a:pt x="154" y="537"/>
                    </a:lnTo>
                    <a:lnTo>
                      <a:pt x="155" y="537"/>
                    </a:lnTo>
                    <a:lnTo>
                      <a:pt x="159" y="539"/>
                    </a:lnTo>
                    <a:lnTo>
                      <a:pt x="160" y="540"/>
                    </a:lnTo>
                    <a:lnTo>
                      <a:pt x="162" y="541"/>
                    </a:lnTo>
                    <a:lnTo>
                      <a:pt x="165" y="541"/>
                    </a:lnTo>
                    <a:lnTo>
                      <a:pt x="168" y="543"/>
                    </a:lnTo>
                    <a:lnTo>
                      <a:pt x="169" y="544"/>
                    </a:lnTo>
                    <a:lnTo>
                      <a:pt x="172" y="545"/>
                    </a:lnTo>
                    <a:lnTo>
                      <a:pt x="174" y="546"/>
                    </a:lnTo>
                    <a:lnTo>
                      <a:pt x="176" y="546"/>
                    </a:lnTo>
                    <a:lnTo>
                      <a:pt x="179" y="547"/>
                    </a:lnTo>
                    <a:lnTo>
                      <a:pt x="181" y="548"/>
                    </a:lnTo>
                    <a:lnTo>
                      <a:pt x="184" y="550"/>
                    </a:lnTo>
                    <a:lnTo>
                      <a:pt x="186" y="550"/>
                    </a:lnTo>
                    <a:lnTo>
                      <a:pt x="188" y="551"/>
                    </a:lnTo>
                    <a:lnTo>
                      <a:pt x="191" y="553"/>
                    </a:lnTo>
                    <a:lnTo>
                      <a:pt x="193" y="553"/>
                    </a:lnTo>
                    <a:lnTo>
                      <a:pt x="196" y="554"/>
                    </a:lnTo>
                    <a:lnTo>
                      <a:pt x="199" y="554"/>
                    </a:lnTo>
                    <a:lnTo>
                      <a:pt x="202" y="556"/>
                    </a:lnTo>
                    <a:lnTo>
                      <a:pt x="204" y="556"/>
                    </a:lnTo>
                    <a:lnTo>
                      <a:pt x="206" y="557"/>
                    </a:lnTo>
                    <a:lnTo>
                      <a:pt x="209" y="558"/>
                    </a:lnTo>
                    <a:lnTo>
                      <a:pt x="211" y="558"/>
                    </a:lnTo>
                    <a:lnTo>
                      <a:pt x="213" y="558"/>
                    </a:lnTo>
                    <a:lnTo>
                      <a:pt x="216" y="559"/>
                    </a:lnTo>
                    <a:lnTo>
                      <a:pt x="218" y="559"/>
                    </a:lnTo>
                    <a:lnTo>
                      <a:pt x="221" y="560"/>
                    </a:lnTo>
                    <a:lnTo>
                      <a:pt x="223" y="560"/>
                    </a:lnTo>
                    <a:lnTo>
                      <a:pt x="225" y="560"/>
                    </a:lnTo>
                    <a:lnTo>
                      <a:pt x="229" y="562"/>
                    </a:lnTo>
                    <a:lnTo>
                      <a:pt x="230" y="563"/>
                    </a:lnTo>
                    <a:lnTo>
                      <a:pt x="234" y="563"/>
                    </a:lnTo>
                    <a:lnTo>
                      <a:pt x="235" y="563"/>
                    </a:lnTo>
                    <a:lnTo>
                      <a:pt x="238" y="563"/>
                    </a:lnTo>
                    <a:lnTo>
                      <a:pt x="241" y="564"/>
                    </a:lnTo>
                    <a:lnTo>
                      <a:pt x="243" y="564"/>
                    </a:lnTo>
                    <a:lnTo>
                      <a:pt x="246" y="564"/>
                    </a:lnTo>
                    <a:lnTo>
                      <a:pt x="248" y="565"/>
                    </a:lnTo>
                    <a:lnTo>
                      <a:pt x="252" y="565"/>
                    </a:lnTo>
                    <a:lnTo>
                      <a:pt x="254" y="565"/>
                    </a:lnTo>
                    <a:lnTo>
                      <a:pt x="256" y="565"/>
                    </a:lnTo>
                    <a:lnTo>
                      <a:pt x="260" y="565"/>
                    </a:lnTo>
                    <a:lnTo>
                      <a:pt x="262" y="566"/>
                    </a:lnTo>
                    <a:lnTo>
                      <a:pt x="265" y="566"/>
                    </a:lnTo>
                    <a:lnTo>
                      <a:pt x="267" y="566"/>
                    </a:lnTo>
                    <a:lnTo>
                      <a:pt x="269" y="567"/>
                    </a:lnTo>
                    <a:lnTo>
                      <a:pt x="272" y="567"/>
                    </a:lnTo>
                    <a:lnTo>
                      <a:pt x="275" y="567"/>
                    </a:lnTo>
                    <a:lnTo>
                      <a:pt x="278" y="567"/>
                    </a:lnTo>
                    <a:lnTo>
                      <a:pt x="280" y="567"/>
                    </a:lnTo>
                    <a:lnTo>
                      <a:pt x="284" y="567"/>
                    </a:lnTo>
                    <a:lnTo>
                      <a:pt x="284" y="565"/>
                    </a:lnTo>
                    <a:lnTo>
                      <a:pt x="284" y="563"/>
                    </a:lnTo>
                    <a:lnTo>
                      <a:pt x="284" y="560"/>
                    </a:lnTo>
                    <a:lnTo>
                      <a:pt x="283" y="559"/>
                    </a:lnTo>
                    <a:lnTo>
                      <a:pt x="283" y="557"/>
                    </a:lnTo>
                    <a:lnTo>
                      <a:pt x="283" y="556"/>
                    </a:lnTo>
                    <a:lnTo>
                      <a:pt x="281" y="554"/>
                    </a:lnTo>
                    <a:lnTo>
                      <a:pt x="281" y="553"/>
                    </a:lnTo>
                    <a:lnTo>
                      <a:pt x="281" y="551"/>
                    </a:lnTo>
                    <a:lnTo>
                      <a:pt x="281" y="550"/>
                    </a:lnTo>
                    <a:lnTo>
                      <a:pt x="280" y="548"/>
                    </a:lnTo>
                    <a:lnTo>
                      <a:pt x="280" y="546"/>
                    </a:lnTo>
                    <a:lnTo>
                      <a:pt x="280" y="545"/>
                    </a:lnTo>
                    <a:lnTo>
                      <a:pt x="280" y="544"/>
                    </a:lnTo>
                    <a:lnTo>
                      <a:pt x="280" y="541"/>
                    </a:lnTo>
                    <a:lnTo>
                      <a:pt x="280" y="540"/>
                    </a:lnTo>
                    <a:lnTo>
                      <a:pt x="280" y="539"/>
                    </a:lnTo>
                    <a:lnTo>
                      <a:pt x="280" y="537"/>
                    </a:lnTo>
                    <a:lnTo>
                      <a:pt x="280" y="535"/>
                    </a:lnTo>
                    <a:lnTo>
                      <a:pt x="279" y="534"/>
                    </a:lnTo>
                    <a:lnTo>
                      <a:pt x="279" y="532"/>
                    </a:lnTo>
                    <a:lnTo>
                      <a:pt x="279" y="531"/>
                    </a:lnTo>
                    <a:lnTo>
                      <a:pt x="279" y="529"/>
                    </a:lnTo>
                    <a:lnTo>
                      <a:pt x="279" y="527"/>
                    </a:lnTo>
                    <a:lnTo>
                      <a:pt x="279" y="526"/>
                    </a:lnTo>
                    <a:lnTo>
                      <a:pt x="278" y="524"/>
                    </a:lnTo>
                    <a:lnTo>
                      <a:pt x="278" y="522"/>
                    </a:lnTo>
                    <a:lnTo>
                      <a:pt x="278" y="521"/>
                    </a:lnTo>
                    <a:lnTo>
                      <a:pt x="278" y="520"/>
                    </a:lnTo>
                    <a:lnTo>
                      <a:pt x="277" y="518"/>
                    </a:lnTo>
                    <a:lnTo>
                      <a:pt x="277" y="516"/>
                    </a:lnTo>
                    <a:lnTo>
                      <a:pt x="277" y="515"/>
                    </a:lnTo>
                    <a:lnTo>
                      <a:pt x="277" y="513"/>
                    </a:lnTo>
                    <a:lnTo>
                      <a:pt x="277" y="512"/>
                    </a:lnTo>
                    <a:lnTo>
                      <a:pt x="277" y="510"/>
                    </a:lnTo>
                    <a:lnTo>
                      <a:pt x="277" y="509"/>
                    </a:lnTo>
                    <a:lnTo>
                      <a:pt x="277" y="508"/>
                    </a:lnTo>
                    <a:lnTo>
                      <a:pt x="275" y="507"/>
                    </a:lnTo>
                    <a:lnTo>
                      <a:pt x="275" y="506"/>
                    </a:lnTo>
                    <a:lnTo>
                      <a:pt x="275" y="505"/>
                    </a:lnTo>
                    <a:lnTo>
                      <a:pt x="275" y="503"/>
                    </a:lnTo>
                    <a:lnTo>
                      <a:pt x="275" y="502"/>
                    </a:lnTo>
                    <a:lnTo>
                      <a:pt x="274" y="500"/>
                    </a:lnTo>
                    <a:lnTo>
                      <a:pt x="274" y="499"/>
                    </a:lnTo>
                    <a:lnTo>
                      <a:pt x="274" y="497"/>
                    </a:lnTo>
                    <a:lnTo>
                      <a:pt x="271" y="497"/>
                    </a:lnTo>
                    <a:lnTo>
                      <a:pt x="267" y="497"/>
                    </a:lnTo>
                    <a:lnTo>
                      <a:pt x="265" y="497"/>
                    </a:lnTo>
                    <a:lnTo>
                      <a:pt x="262" y="497"/>
                    </a:lnTo>
                    <a:lnTo>
                      <a:pt x="259" y="497"/>
                    </a:lnTo>
                    <a:lnTo>
                      <a:pt x="256" y="497"/>
                    </a:lnTo>
                    <a:lnTo>
                      <a:pt x="253" y="496"/>
                    </a:lnTo>
                    <a:lnTo>
                      <a:pt x="250" y="496"/>
                    </a:lnTo>
                    <a:lnTo>
                      <a:pt x="247" y="496"/>
                    </a:lnTo>
                    <a:lnTo>
                      <a:pt x="243" y="495"/>
                    </a:lnTo>
                    <a:lnTo>
                      <a:pt x="241" y="494"/>
                    </a:lnTo>
                    <a:lnTo>
                      <a:pt x="238" y="494"/>
                    </a:lnTo>
                    <a:lnTo>
                      <a:pt x="235" y="494"/>
                    </a:lnTo>
                    <a:lnTo>
                      <a:pt x="234" y="494"/>
                    </a:lnTo>
                    <a:lnTo>
                      <a:pt x="230" y="493"/>
                    </a:lnTo>
                    <a:lnTo>
                      <a:pt x="228" y="493"/>
                    </a:lnTo>
                    <a:lnTo>
                      <a:pt x="225" y="491"/>
                    </a:lnTo>
                    <a:lnTo>
                      <a:pt x="222" y="490"/>
                    </a:lnTo>
                    <a:lnTo>
                      <a:pt x="219" y="490"/>
                    </a:lnTo>
                    <a:lnTo>
                      <a:pt x="216" y="489"/>
                    </a:lnTo>
                    <a:lnTo>
                      <a:pt x="213" y="489"/>
                    </a:lnTo>
                    <a:lnTo>
                      <a:pt x="211" y="488"/>
                    </a:lnTo>
                    <a:lnTo>
                      <a:pt x="209" y="488"/>
                    </a:lnTo>
                    <a:lnTo>
                      <a:pt x="206" y="487"/>
                    </a:lnTo>
                    <a:lnTo>
                      <a:pt x="204" y="486"/>
                    </a:lnTo>
                    <a:lnTo>
                      <a:pt x="202" y="484"/>
                    </a:lnTo>
                    <a:lnTo>
                      <a:pt x="199" y="484"/>
                    </a:lnTo>
                    <a:lnTo>
                      <a:pt x="197" y="483"/>
                    </a:lnTo>
                    <a:lnTo>
                      <a:pt x="193" y="482"/>
                    </a:lnTo>
                    <a:lnTo>
                      <a:pt x="191" y="481"/>
                    </a:lnTo>
                    <a:lnTo>
                      <a:pt x="188" y="480"/>
                    </a:lnTo>
                    <a:lnTo>
                      <a:pt x="186" y="480"/>
                    </a:lnTo>
                    <a:lnTo>
                      <a:pt x="184" y="478"/>
                    </a:lnTo>
                    <a:lnTo>
                      <a:pt x="181" y="476"/>
                    </a:lnTo>
                    <a:lnTo>
                      <a:pt x="179" y="475"/>
                    </a:lnTo>
                    <a:lnTo>
                      <a:pt x="176" y="474"/>
                    </a:lnTo>
                    <a:lnTo>
                      <a:pt x="174" y="472"/>
                    </a:lnTo>
                    <a:lnTo>
                      <a:pt x="172" y="471"/>
                    </a:lnTo>
                    <a:lnTo>
                      <a:pt x="169" y="470"/>
                    </a:lnTo>
                    <a:lnTo>
                      <a:pt x="167" y="468"/>
                    </a:lnTo>
                    <a:lnTo>
                      <a:pt x="165" y="467"/>
                    </a:lnTo>
                    <a:lnTo>
                      <a:pt x="162" y="465"/>
                    </a:lnTo>
                    <a:lnTo>
                      <a:pt x="160" y="463"/>
                    </a:lnTo>
                    <a:lnTo>
                      <a:pt x="157" y="462"/>
                    </a:lnTo>
                    <a:lnTo>
                      <a:pt x="155" y="461"/>
                    </a:lnTo>
                    <a:lnTo>
                      <a:pt x="153" y="459"/>
                    </a:lnTo>
                    <a:lnTo>
                      <a:pt x="150" y="457"/>
                    </a:lnTo>
                    <a:lnTo>
                      <a:pt x="149" y="456"/>
                    </a:lnTo>
                    <a:lnTo>
                      <a:pt x="145" y="453"/>
                    </a:lnTo>
                    <a:lnTo>
                      <a:pt x="144" y="451"/>
                    </a:lnTo>
                    <a:lnTo>
                      <a:pt x="142" y="450"/>
                    </a:lnTo>
                    <a:lnTo>
                      <a:pt x="140" y="448"/>
                    </a:lnTo>
                    <a:lnTo>
                      <a:pt x="136" y="446"/>
                    </a:lnTo>
                    <a:lnTo>
                      <a:pt x="135" y="444"/>
                    </a:lnTo>
                    <a:lnTo>
                      <a:pt x="132" y="442"/>
                    </a:lnTo>
                    <a:lnTo>
                      <a:pt x="130" y="440"/>
                    </a:lnTo>
                    <a:lnTo>
                      <a:pt x="128" y="438"/>
                    </a:lnTo>
                    <a:lnTo>
                      <a:pt x="125" y="434"/>
                    </a:lnTo>
                    <a:lnTo>
                      <a:pt x="124" y="433"/>
                    </a:lnTo>
                    <a:lnTo>
                      <a:pt x="122" y="432"/>
                    </a:lnTo>
                    <a:lnTo>
                      <a:pt x="119" y="429"/>
                    </a:lnTo>
                    <a:lnTo>
                      <a:pt x="117" y="427"/>
                    </a:lnTo>
                    <a:lnTo>
                      <a:pt x="114" y="425"/>
                    </a:lnTo>
                    <a:lnTo>
                      <a:pt x="112" y="423"/>
                    </a:lnTo>
                    <a:lnTo>
                      <a:pt x="107" y="418"/>
                    </a:lnTo>
                    <a:lnTo>
                      <a:pt x="104" y="413"/>
                    </a:lnTo>
                    <a:lnTo>
                      <a:pt x="100" y="408"/>
                    </a:lnTo>
                    <a:lnTo>
                      <a:pt x="97" y="404"/>
                    </a:lnTo>
                    <a:lnTo>
                      <a:pt x="93" y="399"/>
                    </a:lnTo>
                    <a:lnTo>
                      <a:pt x="89" y="393"/>
                    </a:lnTo>
                    <a:lnTo>
                      <a:pt x="86" y="388"/>
                    </a:lnTo>
                    <a:lnTo>
                      <a:pt x="83" y="383"/>
                    </a:lnTo>
                    <a:lnTo>
                      <a:pt x="79" y="378"/>
                    </a:lnTo>
                    <a:lnTo>
                      <a:pt x="76" y="373"/>
                    </a:lnTo>
                    <a:lnTo>
                      <a:pt x="74" y="367"/>
                    </a:lnTo>
                    <a:lnTo>
                      <a:pt x="70" y="362"/>
                    </a:lnTo>
                    <a:lnTo>
                      <a:pt x="68" y="357"/>
                    </a:lnTo>
                    <a:lnTo>
                      <a:pt x="66" y="350"/>
                    </a:lnTo>
                    <a:lnTo>
                      <a:pt x="63" y="345"/>
                    </a:lnTo>
                    <a:lnTo>
                      <a:pt x="61" y="341"/>
                    </a:lnTo>
                    <a:lnTo>
                      <a:pt x="60" y="335"/>
                    </a:lnTo>
                    <a:lnTo>
                      <a:pt x="57" y="330"/>
                    </a:lnTo>
                    <a:lnTo>
                      <a:pt x="56" y="323"/>
                    </a:lnTo>
                    <a:lnTo>
                      <a:pt x="55" y="317"/>
                    </a:lnTo>
                    <a:lnTo>
                      <a:pt x="51" y="312"/>
                    </a:lnTo>
                    <a:lnTo>
                      <a:pt x="50" y="306"/>
                    </a:lnTo>
                    <a:lnTo>
                      <a:pt x="50" y="300"/>
                    </a:lnTo>
                    <a:lnTo>
                      <a:pt x="49" y="294"/>
                    </a:lnTo>
                    <a:lnTo>
                      <a:pt x="48" y="288"/>
                    </a:lnTo>
                    <a:lnTo>
                      <a:pt x="47" y="284"/>
                    </a:lnTo>
                    <a:lnTo>
                      <a:pt x="47" y="277"/>
                    </a:lnTo>
                    <a:lnTo>
                      <a:pt x="45" y="272"/>
                    </a:lnTo>
                    <a:lnTo>
                      <a:pt x="45" y="266"/>
                    </a:lnTo>
                    <a:lnTo>
                      <a:pt x="45" y="260"/>
                    </a:lnTo>
                    <a:lnTo>
                      <a:pt x="45" y="254"/>
                    </a:lnTo>
                    <a:lnTo>
                      <a:pt x="45" y="248"/>
                    </a:lnTo>
                    <a:lnTo>
                      <a:pt x="45" y="242"/>
                    </a:lnTo>
                    <a:lnTo>
                      <a:pt x="45" y="236"/>
                    </a:lnTo>
                    <a:lnTo>
                      <a:pt x="47" y="231"/>
                    </a:lnTo>
                    <a:lnTo>
                      <a:pt x="47" y="224"/>
                    </a:lnTo>
                    <a:lnTo>
                      <a:pt x="47" y="220"/>
                    </a:lnTo>
                    <a:lnTo>
                      <a:pt x="49" y="214"/>
                    </a:lnTo>
                    <a:lnTo>
                      <a:pt x="49" y="208"/>
                    </a:lnTo>
                    <a:lnTo>
                      <a:pt x="50" y="202"/>
                    </a:lnTo>
                    <a:lnTo>
                      <a:pt x="51" y="196"/>
                    </a:lnTo>
                    <a:lnTo>
                      <a:pt x="54" y="191"/>
                    </a:lnTo>
                    <a:lnTo>
                      <a:pt x="55" y="185"/>
                    </a:lnTo>
                    <a:lnTo>
                      <a:pt x="57" y="179"/>
                    </a:lnTo>
                    <a:lnTo>
                      <a:pt x="60" y="173"/>
                    </a:lnTo>
                    <a:lnTo>
                      <a:pt x="61" y="169"/>
                    </a:lnTo>
                    <a:lnTo>
                      <a:pt x="63" y="164"/>
                    </a:lnTo>
                    <a:lnTo>
                      <a:pt x="66" y="158"/>
                    </a:lnTo>
                    <a:lnTo>
                      <a:pt x="68" y="153"/>
                    </a:lnTo>
                    <a:lnTo>
                      <a:pt x="70" y="147"/>
                    </a:lnTo>
                    <a:lnTo>
                      <a:pt x="74" y="141"/>
                    </a:lnTo>
                    <a:lnTo>
                      <a:pt x="76" y="137"/>
                    </a:lnTo>
                    <a:lnTo>
                      <a:pt x="80" y="132"/>
                    </a:lnTo>
                    <a:lnTo>
                      <a:pt x="83" y="127"/>
                    </a:lnTo>
                    <a:lnTo>
                      <a:pt x="87" y="122"/>
                    </a:lnTo>
                    <a:lnTo>
                      <a:pt x="91" y="118"/>
                    </a:lnTo>
                    <a:lnTo>
                      <a:pt x="94" y="113"/>
                    </a:lnTo>
                    <a:lnTo>
                      <a:pt x="98" y="108"/>
                    </a:lnTo>
                    <a:lnTo>
                      <a:pt x="103" y="103"/>
                    </a:lnTo>
                    <a:lnTo>
                      <a:pt x="106" y="99"/>
                    </a:lnTo>
                    <a:lnTo>
                      <a:pt x="111" y="94"/>
                    </a:lnTo>
                    <a:lnTo>
                      <a:pt x="116" y="89"/>
                    </a:lnTo>
                    <a:lnTo>
                      <a:pt x="120" y="85"/>
                    </a:lnTo>
                    <a:lnTo>
                      <a:pt x="125" y="82"/>
                    </a:lnTo>
                    <a:lnTo>
                      <a:pt x="130" y="77"/>
                    </a:lnTo>
                    <a:lnTo>
                      <a:pt x="135" y="74"/>
                    </a:lnTo>
                    <a:lnTo>
                      <a:pt x="141" y="70"/>
                    </a:lnTo>
                    <a:lnTo>
                      <a:pt x="145" y="65"/>
                    </a:lnTo>
                    <a:lnTo>
                      <a:pt x="150" y="62"/>
                    </a:lnTo>
                    <a:lnTo>
                      <a:pt x="155" y="58"/>
                    </a:lnTo>
                    <a:lnTo>
                      <a:pt x="160" y="55"/>
                    </a:lnTo>
                    <a:lnTo>
                      <a:pt x="166" y="52"/>
                    </a:lnTo>
                    <a:lnTo>
                      <a:pt x="172" y="49"/>
                    </a:lnTo>
                    <a:lnTo>
                      <a:pt x="176" y="46"/>
                    </a:lnTo>
                    <a:lnTo>
                      <a:pt x="182" y="43"/>
                    </a:lnTo>
                    <a:lnTo>
                      <a:pt x="187" y="42"/>
                    </a:lnTo>
                    <a:lnTo>
                      <a:pt x="193" y="38"/>
                    </a:lnTo>
                    <a:lnTo>
                      <a:pt x="199" y="36"/>
                    </a:lnTo>
                    <a:lnTo>
                      <a:pt x="205" y="33"/>
                    </a:lnTo>
                    <a:lnTo>
                      <a:pt x="211" y="32"/>
                    </a:lnTo>
                    <a:lnTo>
                      <a:pt x="216" y="30"/>
                    </a:lnTo>
                    <a:lnTo>
                      <a:pt x="223" y="28"/>
                    </a:lnTo>
                    <a:lnTo>
                      <a:pt x="229" y="27"/>
                    </a:lnTo>
                    <a:lnTo>
                      <a:pt x="234" y="25"/>
                    </a:lnTo>
                    <a:lnTo>
                      <a:pt x="241" y="24"/>
                    </a:lnTo>
                    <a:lnTo>
                      <a:pt x="246" y="23"/>
                    </a:lnTo>
                    <a:lnTo>
                      <a:pt x="252" y="23"/>
                    </a:lnTo>
                    <a:lnTo>
                      <a:pt x="259" y="21"/>
                    </a:lnTo>
                    <a:lnTo>
                      <a:pt x="265" y="20"/>
                    </a:lnTo>
                    <a:lnTo>
                      <a:pt x="271" y="20"/>
                    </a:lnTo>
                    <a:lnTo>
                      <a:pt x="275" y="20"/>
                    </a:lnTo>
                    <a:lnTo>
                      <a:pt x="283" y="20"/>
                    </a:lnTo>
                    <a:lnTo>
                      <a:pt x="289" y="20"/>
                    </a:lnTo>
                    <a:lnTo>
                      <a:pt x="295" y="20"/>
                    </a:lnTo>
                    <a:lnTo>
                      <a:pt x="301" y="20"/>
                    </a:lnTo>
                    <a:lnTo>
                      <a:pt x="306" y="21"/>
                    </a:lnTo>
                    <a:lnTo>
                      <a:pt x="312" y="21"/>
                    </a:lnTo>
                    <a:lnTo>
                      <a:pt x="318" y="23"/>
                    </a:lnTo>
                    <a:lnTo>
                      <a:pt x="324" y="23"/>
                    </a:lnTo>
                    <a:lnTo>
                      <a:pt x="330" y="24"/>
                    </a:lnTo>
                    <a:lnTo>
                      <a:pt x="336" y="25"/>
                    </a:lnTo>
                    <a:lnTo>
                      <a:pt x="342" y="27"/>
                    </a:lnTo>
                    <a:lnTo>
                      <a:pt x="348" y="28"/>
                    </a:lnTo>
                    <a:lnTo>
                      <a:pt x="354" y="30"/>
                    </a:lnTo>
                    <a:lnTo>
                      <a:pt x="360" y="32"/>
                    </a:lnTo>
                    <a:lnTo>
                      <a:pt x="365" y="33"/>
                    </a:lnTo>
                    <a:lnTo>
                      <a:pt x="372" y="36"/>
                    </a:lnTo>
                    <a:lnTo>
                      <a:pt x="378" y="38"/>
                    </a:lnTo>
                    <a:lnTo>
                      <a:pt x="383" y="40"/>
                    </a:lnTo>
                    <a:lnTo>
                      <a:pt x="389" y="43"/>
                    </a:lnTo>
                    <a:lnTo>
                      <a:pt x="394" y="46"/>
                    </a:lnTo>
                    <a:lnTo>
                      <a:pt x="401" y="49"/>
                    </a:lnTo>
                    <a:lnTo>
                      <a:pt x="405" y="51"/>
                    </a:lnTo>
                    <a:lnTo>
                      <a:pt x="411" y="55"/>
                    </a:lnTo>
                    <a:lnTo>
                      <a:pt x="416" y="57"/>
                    </a:lnTo>
                    <a:lnTo>
                      <a:pt x="421" y="61"/>
                    </a:lnTo>
                    <a:lnTo>
                      <a:pt x="427" y="64"/>
                    </a:lnTo>
                    <a:lnTo>
                      <a:pt x="433" y="69"/>
                    </a:lnTo>
                    <a:lnTo>
                      <a:pt x="438" y="72"/>
                    </a:lnTo>
                    <a:lnTo>
                      <a:pt x="442" y="77"/>
                    </a:lnTo>
                    <a:lnTo>
                      <a:pt x="447" y="81"/>
                    </a:lnTo>
                    <a:lnTo>
                      <a:pt x="452" y="84"/>
                    </a:lnTo>
                    <a:lnTo>
                      <a:pt x="457" y="89"/>
                    </a:lnTo>
                    <a:lnTo>
                      <a:pt x="461" y="94"/>
                    </a:lnTo>
                    <a:lnTo>
                      <a:pt x="466" y="99"/>
                    </a:lnTo>
                    <a:lnTo>
                      <a:pt x="471" y="103"/>
                    </a:lnTo>
                    <a:lnTo>
                      <a:pt x="475" y="109"/>
                    </a:lnTo>
                    <a:lnTo>
                      <a:pt x="479" y="115"/>
                    </a:lnTo>
                    <a:lnTo>
                      <a:pt x="483" y="119"/>
                    </a:lnTo>
                    <a:lnTo>
                      <a:pt x="485" y="122"/>
                    </a:lnTo>
                    <a:lnTo>
                      <a:pt x="489" y="127"/>
                    </a:lnTo>
                    <a:lnTo>
                      <a:pt x="491" y="132"/>
                    </a:lnTo>
                    <a:lnTo>
                      <a:pt x="494" y="135"/>
                    </a:lnTo>
                    <a:lnTo>
                      <a:pt x="496" y="140"/>
                    </a:lnTo>
                    <a:lnTo>
                      <a:pt x="498" y="145"/>
                    </a:lnTo>
                    <a:lnTo>
                      <a:pt x="501" y="150"/>
                    </a:lnTo>
                    <a:lnTo>
                      <a:pt x="503" y="154"/>
                    </a:lnTo>
                    <a:lnTo>
                      <a:pt x="506" y="159"/>
                    </a:lnTo>
                    <a:lnTo>
                      <a:pt x="507" y="164"/>
                    </a:lnTo>
                    <a:lnTo>
                      <a:pt x="509" y="169"/>
                    </a:lnTo>
                    <a:lnTo>
                      <a:pt x="512" y="173"/>
                    </a:lnTo>
                    <a:lnTo>
                      <a:pt x="514" y="178"/>
                    </a:lnTo>
                    <a:lnTo>
                      <a:pt x="515" y="183"/>
                    </a:lnTo>
                    <a:lnTo>
                      <a:pt x="516" y="188"/>
                    </a:lnTo>
                    <a:lnTo>
                      <a:pt x="518" y="192"/>
                    </a:lnTo>
                    <a:lnTo>
                      <a:pt x="519" y="197"/>
                    </a:lnTo>
                    <a:lnTo>
                      <a:pt x="520" y="202"/>
                    </a:lnTo>
                    <a:lnTo>
                      <a:pt x="521" y="208"/>
                    </a:lnTo>
                    <a:lnTo>
                      <a:pt x="522" y="214"/>
                    </a:lnTo>
                    <a:lnTo>
                      <a:pt x="522" y="218"/>
                    </a:lnTo>
                    <a:lnTo>
                      <a:pt x="523" y="223"/>
                    </a:lnTo>
                    <a:lnTo>
                      <a:pt x="523" y="228"/>
                    </a:lnTo>
                    <a:lnTo>
                      <a:pt x="523" y="233"/>
                    </a:lnTo>
                    <a:lnTo>
                      <a:pt x="525" y="237"/>
                    </a:lnTo>
                    <a:lnTo>
                      <a:pt x="525" y="243"/>
                    </a:lnTo>
                    <a:lnTo>
                      <a:pt x="525" y="248"/>
                    </a:lnTo>
                    <a:lnTo>
                      <a:pt x="525" y="253"/>
                    </a:lnTo>
                    <a:lnTo>
                      <a:pt x="525" y="258"/>
                    </a:lnTo>
                    <a:lnTo>
                      <a:pt x="525" y="264"/>
                    </a:lnTo>
                    <a:lnTo>
                      <a:pt x="525" y="269"/>
                    </a:lnTo>
                    <a:lnTo>
                      <a:pt x="525" y="274"/>
                    </a:lnTo>
                    <a:lnTo>
                      <a:pt x="523" y="279"/>
                    </a:lnTo>
                    <a:lnTo>
                      <a:pt x="523" y="284"/>
                    </a:lnTo>
                    <a:lnTo>
                      <a:pt x="523" y="290"/>
                    </a:lnTo>
                    <a:lnTo>
                      <a:pt x="522" y="294"/>
                    </a:lnTo>
                    <a:lnTo>
                      <a:pt x="521" y="299"/>
                    </a:lnTo>
                    <a:lnTo>
                      <a:pt x="520" y="304"/>
                    </a:lnTo>
                    <a:lnTo>
                      <a:pt x="519" y="310"/>
                    </a:lnTo>
                    <a:lnTo>
                      <a:pt x="518" y="315"/>
                    </a:lnTo>
                    <a:lnTo>
                      <a:pt x="518" y="319"/>
                    </a:lnTo>
                    <a:lnTo>
                      <a:pt x="515" y="325"/>
                    </a:lnTo>
                    <a:lnTo>
                      <a:pt x="514" y="330"/>
                    </a:lnTo>
                    <a:lnTo>
                      <a:pt x="513" y="335"/>
                    </a:lnTo>
                    <a:lnTo>
                      <a:pt x="510" y="340"/>
                    </a:lnTo>
                    <a:lnTo>
                      <a:pt x="508" y="344"/>
                    </a:lnTo>
                    <a:lnTo>
                      <a:pt x="506" y="349"/>
                    </a:lnTo>
                    <a:lnTo>
                      <a:pt x="504" y="354"/>
                    </a:lnTo>
                    <a:lnTo>
                      <a:pt x="502" y="359"/>
                    </a:lnTo>
                    <a:lnTo>
                      <a:pt x="500" y="363"/>
                    </a:lnTo>
                    <a:lnTo>
                      <a:pt x="498" y="368"/>
                    </a:lnTo>
                    <a:lnTo>
                      <a:pt x="495" y="372"/>
                    </a:lnTo>
                    <a:lnTo>
                      <a:pt x="494" y="376"/>
                    </a:lnTo>
                    <a:lnTo>
                      <a:pt x="490" y="382"/>
                    </a:lnTo>
                    <a:lnTo>
                      <a:pt x="488" y="386"/>
                    </a:lnTo>
                    <a:lnTo>
                      <a:pt x="485" y="391"/>
                    </a:lnTo>
                    <a:lnTo>
                      <a:pt x="482" y="394"/>
                    </a:lnTo>
                    <a:lnTo>
                      <a:pt x="478" y="399"/>
                    </a:lnTo>
                    <a:lnTo>
                      <a:pt x="476" y="404"/>
                    </a:lnTo>
                    <a:lnTo>
                      <a:pt x="472" y="407"/>
                    </a:lnTo>
                    <a:lnTo>
                      <a:pt x="469" y="412"/>
                    </a:lnTo>
                    <a:lnTo>
                      <a:pt x="465" y="415"/>
                    </a:lnTo>
                    <a:lnTo>
                      <a:pt x="463" y="420"/>
                    </a:lnTo>
                    <a:lnTo>
                      <a:pt x="459" y="423"/>
                    </a:lnTo>
                    <a:lnTo>
                      <a:pt x="458" y="425"/>
                    </a:lnTo>
                    <a:lnTo>
                      <a:pt x="454" y="427"/>
                    </a:lnTo>
                    <a:lnTo>
                      <a:pt x="452" y="430"/>
                    </a:lnTo>
                    <a:lnTo>
                      <a:pt x="450" y="432"/>
                    </a:lnTo>
                    <a:lnTo>
                      <a:pt x="447" y="433"/>
                    </a:lnTo>
                    <a:lnTo>
                      <a:pt x="445" y="436"/>
                    </a:lnTo>
                    <a:lnTo>
                      <a:pt x="442" y="438"/>
                    </a:lnTo>
                    <a:lnTo>
                      <a:pt x="440" y="440"/>
                    </a:lnTo>
                    <a:lnTo>
                      <a:pt x="438" y="443"/>
                    </a:lnTo>
                    <a:lnTo>
                      <a:pt x="435" y="444"/>
                    </a:lnTo>
                    <a:lnTo>
                      <a:pt x="433" y="446"/>
                    </a:lnTo>
                    <a:lnTo>
                      <a:pt x="430" y="448"/>
                    </a:lnTo>
                    <a:lnTo>
                      <a:pt x="428" y="450"/>
                    </a:lnTo>
                    <a:lnTo>
                      <a:pt x="426" y="452"/>
                    </a:lnTo>
                    <a:lnTo>
                      <a:pt x="423" y="453"/>
                    </a:lnTo>
                    <a:lnTo>
                      <a:pt x="420" y="456"/>
                    </a:lnTo>
                    <a:lnTo>
                      <a:pt x="417" y="457"/>
                    </a:lnTo>
                    <a:lnTo>
                      <a:pt x="415" y="459"/>
                    </a:lnTo>
                    <a:lnTo>
                      <a:pt x="413" y="461"/>
                    </a:lnTo>
                    <a:lnTo>
                      <a:pt x="410" y="462"/>
                    </a:lnTo>
                    <a:lnTo>
                      <a:pt x="407" y="464"/>
                    </a:lnTo>
                    <a:lnTo>
                      <a:pt x="405" y="465"/>
                    </a:lnTo>
                    <a:lnTo>
                      <a:pt x="402" y="467"/>
                    </a:lnTo>
                    <a:lnTo>
                      <a:pt x="399" y="468"/>
                    </a:lnTo>
                    <a:lnTo>
                      <a:pt x="397" y="470"/>
                    </a:lnTo>
                    <a:lnTo>
                      <a:pt x="394" y="471"/>
                    </a:lnTo>
                    <a:lnTo>
                      <a:pt x="391" y="474"/>
                    </a:lnTo>
                    <a:lnTo>
                      <a:pt x="389" y="474"/>
                    </a:lnTo>
                    <a:lnTo>
                      <a:pt x="386" y="475"/>
                    </a:lnTo>
                    <a:lnTo>
                      <a:pt x="383" y="476"/>
                    </a:lnTo>
                    <a:lnTo>
                      <a:pt x="380" y="478"/>
                    </a:lnTo>
                    <a:lnTo>
                      <a:pt x="378" y="478"/>
                    </a:lnTo>
                    <a:lnTo>
                      <a:pt x="374" y="480"/>
                    </a:lnTo>
                    <a:lnTo>
                      <a:pt x="372" y="481"/>
                    </a:lnTo>
                    <a:lnTo>
                      <a:pt x="370" y="482"/>
                    </a:lnTo>
                    <a:lnTo>
                      <a:pt x="366" y="483"/>
                    </a:lnTo>
                    <a:lnTo>
                      <a:pt x="364" y="484"/>
                    </a:lnTo>
                    <a:lnTo>
                      <a:pt x="360" y="484"/>
                    </a:lnTo>
                    <a:lnTo>
                      <a:pt x="358" y="486"/>
                    </a:lnTo>
                    <a:lnTo>
                      <a:pt x="355" y="486"/>
                    </a:lnTo>
                    <a:lnTo>
                      <a:pt x="352" y="488"/>
                    </a:lnTo>
                    <a:lnTo>
                      <a:pt x="349" y="488"/>
                    </a:lnTo>
                    <a:lnTo>
                      <a:pt x="347" y="489"/>
                    </a:lnTo>
                    <a:lnTo>
                      <a:pt x="343" y="489"/>
                    </a:lnTo>
                    <a:lnTo>
                      <a:pt x="341" y="490"/>
                    </a:lnTo>
                    <a:lnTo>
                      <a:pt x="337" y="490"/>
                    </a:lnTo>
                    <a:lnTo>
                      <a:pt x="335" y="491"/>
                    </a:lnTo>
                    <a:lnTo>
                      <a:pt x="332" y="493"/>
                    </a:lnTo>
                    <a:lnTo>
                      <a:pt x="328" y="493"/>
                    </a:lnTo>
                    <a:lnTo>
                      <a:pt x="326" y="493"/>
                    </a:lnTo>
                    <a:lnTo>
                      <a:pt x="323" y="494"/>
                    </a:lnTo>
                    <a:lnTo>
                      <a:pt x="320" y="494"/>
                    </a:lnTo>
                    <a:lnTo>
                      <a:pt x="317" y="494"/>
                    </a:lnTo>
                    <a:lnTo>
                      <a:pt x="314" y="495"/>
                    </a:lnTo>
                    <a:lnTo>
                      <a:pt x="311" y="496"/>
                    </a:lnTo>
                    <a:lnTo>
                      <a:pt x="308" y="496"/>
                    </a:lnTo>
                    <a:lnTo>
                      <a:pt x="304" y="496"/>
                    </a:lnTo>
                    <a:lnTo>
                      <a:pt x="302" y="497"/>
                    </a:lnTo>
                    <a:lnTo>
                      <a:pt x="298" y="497"/>
                    </a:lnTo>
                    <a:lnTo>
                      <a:pt x="295" y="497"/>
                    </a:lnTo>
                    <a:lnTo>
                      <a:pt x="292" y="497"/>
                    </a:lnTo>
                    <a:lnTo>
                      <a:pt x="289" y="497"/>
                    </a:lnTo>
                    <a:lnTo>
                      <a:pt x="286" y="499"/>
                    </a:lnTo>
                    <a:lnTo>
                      <a:pt x="286" y="567"/>
                    </a:lnTo>
                    <a:close/>
                  </a:path>
                </a:pathLst>
              </a:custGeom>
              <a:solidFill>
                <a:srgbClr val="000000"/>
              </a:solidFill>
              <a:ln w="9525">
                <a:noFill/>
                <a:round/>
                <a:headEnd/>
                <a:tailEnd/>
              </a:ln>
            </p:spPr>
            <p:txBody>
              <a:bodyPr/>
              <a:lstStyle/>
              <a:p>
                <a:endParaRPr lang="en-US"/>
              </a:p>
            </p:txBody>
          </p:sp>
          <p:sp>
            <p:nvSpPr>
              <p:cNvPr id="12365" name="Freeform 70"/>
              <p:cNvSpPr>
                <a:spLocks/>
              </p:cNvSpPr>
              <p:nvPr/>
            </p:nvSpPr>
            <p:spPr bwMode="auto">
              <a:xfrm>
                <a:off x="1903" y="834"/>
                <a:ext cx="52" cy="50"/>
              </a:xfrm>
              <a:custGeom>
                <a:avLst/>
                <a:gdLst>
                  <a:gd name="T0" fmla="*/ 0 w 257"/>
                  <a:gd name="T1" fmla="*/ 0 h 251"/>
                  <a:gd name="T2" fmla="*/ 0 w 257"/>
                  <a:gd name="T3" fmla="*/ 0 h 251"/>
                  <a:gd name="T4" fmla="*/ 0 w 257"/>
                  <a:gd name="T5" fmla="*/ 0 h 251"/>
                  <a:gd name="T6" fmla="*/ 0 w 257"/>
                  <a:gd name="T7" fmla="*/ 0 h 251"/>
                  <a:gd name="T8" fmla="*/ 0 w 257"/>
                  <a:gd name="T9" fmla="*/ 0 h 251"/>
                  <a:gd name="T10" fmla="*/ 0 w 257"/>
                  <a:gd name="T11" fmla="*/ 0 h 251"/>
                  <a:gd name="T12" fmla="*/ 0 w 257"/>
                  <a:gd name="T13" fmla="*/ 0 h 251"/>
                  <a:gd name="T14" fmla="*/ 0 w 257"/>
                  <a:gd name="T15" fmla="*/ 0 h 251"/>
                  <a:gd name="T16" fmla="*/ 0 w 257"/>
                  <a:gd name="T17" fmla="*/ 0 h 251"/>
                  <a:gd name="T18" fmla="*/ 0 w 257"/>
                  <a:gd name="T19" fmla="*/ 0 h 251"/>
                  <a:gd name="T20" fmla="*/ 0 w 257"/>
                  <a:gd name="T21" fmla="*/ 0 h 251"/>
                  <a:gd name="T22" fmla="*/ 0 w 257"/>
                  <a:gd name="T23" fmla="*/ 0 h 251"/>
                  <a:gd name="T24" fmla="*/ 0 w 257"/>
                  <a:gd name="T25" fmla="*/ 0 h 251"/>
                  <a:gd name="T26" fmla="*/ 0 w 257"/>
                  <a:gd name="T27" fmla="*/ 0 h 251"/>
                  <a:gd name="T28" fmla="*/ 0 w 257"/>
                  <a:gd name="T29" fmla="*/ 0 h 251"/>
                  <a:gd name="T30" fmla="*/ 0 w 257"/>
                  <a:gd name="T31" fmla="*/ 0 h 251"/>
                  <a:gd name="T32" fmla="*/ 0 w 257"/>
                  <a:gd name="T33" fmla="*/ 0 h 251"/>
                  <a:gd name="T34" fmla="*/ 0 w 257"/>
                  <a:gd name="T35" fmla="*/ 0 h 251"/>
                  <a:gd name="T36" fmla="*/ 0 w 257"/>
                  <a:gd name="T37" fmla="*/ 0 h 251"/>
                  <a:gd name="T38" fmla="*/ 0 w 257"/>
                  <a:gd name="T39" fmla="*/ 0 h 251"/>
                  <a:gd name="T40" fmla="*/ 0 w 257"/>
                  <a:gd name="T41" fmla="*/ 0 h 251"/>
                  <a:gd name="T42" fmla="*/ 0 w 257"/>
                  <a:gd name="T43" fmla="*/ 0 h 251"/>
                  <a:gd name="T44" fmla="*/ 0 w 257"/>
                  <a:gd name="T45" fmla="*/ 0 h 251"/>
                  <a:gd name="T46" fmla="*/ 0 w 257"/>
                  <a:gd name="T47" fmla="*/ 0 h 251"/>
                  <a:gd name="T48" fmla="*/ 0 w 257"/>
                  <a:gd name="T49" fmla="*/ 0 h 251"/>
                  <a:gd name="T50" fmla="*/ 0 w 257"/>
                  <a:gd name="T51" fmla="*/ 0 h 251"/>
                  <a:gd name="T52" fmla="*/ 0 w 257"/>
                  <a:gd name="T53" fmla="*/ 0 h 251"/>
                  <a:gd name="T54" fmla="*/ 0 w 257"/>
                  <a:gd name="T55" fmla="*/ 0 h 251"/>
                  <a:gd name="T56" fmla="*/ 0 w 257"/>
                  <a:gd name="T57" fmla="*/ 0 h 251"/>
                  <a:gd name="T58" fmla="*/ 0 w 257"/>
                  <a:gd name="T59" fmla="*/ 0 h 251"/>
                  <a:gd name="T60" fmla="*/ 0 w 257"/>
                  <a:gd name="T61" fmla="*/ 0 h 251"/>
                  <a:gd name="T62" fmla="*/ 0 w 257"/>
                  <a:gd name="T63" fmla="*/ 0 h 251"/>
                  <a:gd name="T64" fmla="*/ 0 w 257"/>
                  <a:gd name="T65" fmla="*/ 0 h 251"/>
                  <a:gd name="T66" fmla="*/ 0 w 257"/>
                  <a:gd name="T67" fmla="*/ 0 h 251"/>
                  <a:gd name="T68" fmla="*/ 0 w 257"/>
                  <a:gd name="T69" fmla="*/ 0 h 251"/>
                  <a:gd name="T70" fmla="*/ 0 w 257"/>
                  <a:gd name="T71" fmla="*/ 0 h 251"/>
                  <a:gd name="T72" fmla="*/ 0 w 257"/>
                  <a:gd name="T73" fmla="*/ 0 h 251"/>
                  <a:gd name="T74" fmla="*/ 0 w 257"/>
                  <a:gd name="T75" fmla="*/ 0 h 251"/>
                  <a:gd name="T76" fmla="*/ 0 w 257"/>
                  <a:gd name="T77" fmla="*/ 0 h 251"/>
                  <a:gd name="T78" fmla="*/ 0 w 257"/>
                  <a:gd name="T79" fmla="*/ 0 h 251"/>
                  <a:gd name="T80" fmla="*/ 0 w 257"/>
                  <a:gd name="T81" fmla="*/ 0 h 251"/>
                  <a:gd name="T82" fmla="*/ 0 w 257"/>
                  <a:gd name="T83" fmla="*/ 0 h 251"/>
                  <a:gd name="T84" fmla="*/ 0 w 257"/>
                  <a:gd name="T85" fmla="*/ 0 h 251"/>
                  <a:gd name="T86" fmla="*/ 0 w 257"/>
                  <a:gd name="T87" fmla="*/ 0 h 251"/>
                  <a:gd name="T88" fmla="*/ 0 w 257"/>
                  <a:gd name="T89" fmla="*/ 0 h 251"/>
                  <a:gd name="T90" fmla="*/ 0 w 257"/>
                  <a:gd name="T91" fmla="*/ 0 h 251"/>
                  <a:gd name="T92" fmla="*/ 0 w 257"/>
                  <a:gd name="T93" fmla="*/ 0 h 251"/>
                  <a:gd name="T94" fmla="*/ 0 w 257"/>
                  <a:gd name="T95" fmla="*/ 0 h 251"/>
                  <a:gd name="T96" fmla="*/ 0 w 257"/>
                  <a:gd name="T97" fmla="*/ 0 h 251"/>
                  <a:gd name="T98" fmla="*/ 0 w 257"/>
                  <a:gd name="T99" fmla="*/ 0 h 251"/>
                  <a:gd name="T100" fmla="*/ 0 w 257"/>
                  <a:gd name="T101" fmla="*/ 0 h 251"/>
                  <a:gd name="T102" fmla="*/ 0 w 257"/>
                  <a:gd name="T103" fmla="*/ 0 h 251"/>
                  <a:gd name="T104" fmla="*/ 0 w 257"/>
                  <a:gd name="T105" fmla="*/ 0 h 251"/>
                  <a:gd name="T106" fmla="*/ 0 w 257"/>
                  <a:gd name="T107" fmla="*/ 0 h 251"/>
                  <a:gd name="T108" fmla="*/ 0 w 257"/>
                  <a:gd name="T109" fmla="*/ 0 h 251"/>
                  <a:gd name="T110" fmla="*/ 0 w 257"/>
                  <a:gd name="T111" fmla="*/ 0 h 251"/>
                  <a:gd name="T112" fmla="*/ 0 w 257"/>
                  <a:gd name="T113" fmla="*/ 0 h 251"/>
                  <a:gd name="T114" fmla="*/ 0 w 257"/>
                  <a:gd name="T115" fmla="*/ 0 h 251"/>
                  <a:gd name="T116" fmla="*/ 0 w 257"/>
                  <a:gd name="T117" fmla="*/ 0 h 251"/>
                  <a:gd name="T118" fmla="*/ 0 w 257"/>
                  <a:gd name="T119" fmla="*/ 0 h 251"/>
                  <a:gd name="T120" fmla="*/ 0 w 257"/>
                  <a:gd name="T121" fmla="*/ 0 h 251"/>
                  <a:gd name="T122" fmla="*/ 0 w 257"/>
                  <a:gd name="T123" fmla="*/ 0 h 25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7"/>
                  <a:gd name="T187" fmla="*/ 0 h 251"/>
                  <a:gd name="T188" fmla="*/ 257 w 257"/>
                  <a:gd name="T189" fmla="*/ 251 h 25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7" h="251">
                    <a:moveTo>
                      <a:pt x="135" y="251"/>
                    </a:moveTo>
                    <a:lnTo>
                      <a:pt x="138" y="251"/>
                    </a:lnTo>
                    <a:lnTo>
                      <a:pt x="141" y="251"/>
                    </a:lnTo>
                    <a:lnTo>
                      <a:pt x="145" y="250"/>
                    </a:lnTo>
                    <a:lnTo>
                      <a:pt x="147" y="250"/>
                    </a:lnTo>
                    <a:lnTo>
                      <a:pt x="151" y="250"/>
                    </a:lnTo>
                    <a:lnTo>
                      <a:pt x="154" y="250"/>
                    </a:lnTo>
                    <a:lnTo>
                      <a:pt x="157" y="250"/>
                    </a:lnTo>
                    <a:lnTo>
                      <a:pt x="160" y="248"/>
                    </a:lnTo>
                    <a:lnTo>
                      <a:pt x="164" y="247"/>
                    </a:lnTo>
                    <a:lnTo>
                      <a:pt x="166" y="247"/>
                    </a:lnTo>
                    <a:lnTo>
                      <a:pt x="170" y="246"/>
                    </a:lnTo>
                    <a:lnTo>
                      <a:pt x="172" y="246"/>
                    </a:lnTo>
                    <a:lnTo>
                      <a:pt x="175" y="245"/>
                    </a:lnTo>
                    <a:lnTo>
                      <a:pt x="178" y="244"/>
                    </a:lnTo>
                    <a:lnTo>
                      <a:pt x="180" y="242"/>
                    </a:lnTo>
                    <a:lnTo>
                      <a:pt x="184" y="241"/>
                    </a:lnTo>
                    <a:lnTo>
                      <a:pt x="188" y="240"/>
                    </a:lnTo>
                    <a:lnTo>
                      <a:pt x="190" y="238"/>
                    </a:lnTo>
                    <a:lnTo>
                      <a:pt x="192" y="236"/>
                    </a:lnTo>
                    <a:lnTo>
                      <a:pt x="195" y="235"/>
                    </a:lnTo>
                    <a:lnTo>
                      <a:pt x="198" y="233"/>
                    </a:lnTo>
                    <a:lnTo>
                      <a:pt x="201" y="231"/>
                    </a:lnTo>
                    <a:lnTo>
                      <a:pt x="203" y="229"/>
                    </a:lnTo>
                    <a:lnTo>
                      <a:pt x="206" y="227"/>
                    </a:lnTo>
                    <a:lnTo>
                      <a:pt x="208" y="226"/>
                    </a:lnTo>
                    <a:lnTo>
                      <a:pt x="211" y="223"/>
                    </a:lnTo>
                    <a:lnTo>
                      <a:pt x="213" y="222"/>
                    </a:lnTo>
                    <a:lnTo>
                      <a:pt x="216" y="220"/>
                    </a:lnTo>
                    <a:lnTo>
                      <a:pt x="217" y="217"/>
                    </a:lnTo>
                    <a:lnTo>
                      <a:pt x="221" y="215"/>
                    </a:lnTo>
                    <a:lnTo>
                      <a:pt x="222" y="213"/>
                    </a:lnTo>
                    <a:lnTo>
                      <a:pt x="225" y="210"/>
                    </a:lnTo>
                    <a:lnTo>
                      <a:pt x="227" y="208"/>
                    </a:lnTo>
                    <a:lnTo>
                      <a:pt x="229" y="204"/>
                    </a:lnTo>
                    <a:lnTo>
                      <a:pt x="231" y="202"/>
                    </a:lnTo>
                    <a:lnTo>
                      <a:pt x="233" y="200"/>
                    </a:lnTo>
                    <a:lnTo>
                      <a:pt x="234" y="197"/>
                    </a:lnTo>
                    <a:lnTo>
                      <a:pt x="237" y="195"/>
                    </a:lnTo>
                    <a:lnTo>
                      <a:pt x="238" y="193"/>
                    </a:lnTo>
                    <a:lnTo>
                      <a:pt x="240" y="189"/>
                    </a:lnTo>
                    <a:lnTo>
                      <a:pt x="241" y="187"/>
                    </a:lnTo>
                    <a:lnTo>
                      <a:pt x="244" y="184"/>
                    </a:lnTo>
                    <a:lnTo>
                      <a:pt x="245" y="181"/>
                    </a:lnTo>
                    <a:lnTo>
                      <a:pt x="246" y="178"/>
                    </a:lnTo>
                    <a:lnTo>
                      <a:pt x="247" y="175"/>
                    </a:lnTo>
                    <a:lnTo>
                      <a:pt x="248" y="171"/>
                    </a:lnTo>
                    <a:lnTo>
                      <a:pt x="250" y="169"/>
                    </a:lnTo>
                    <a:lnTo>
                      <a:pt x="251" y="166"/>
                    </a:lnTo>
                    <a:lnTo>
                      <a:pt x="251" y="163"/>
                    </a:lnTo>
                    <a:lnTo>
                      <a:pt x="252" y="160"/>
                    </a:lnTo>
                    <a:lnTo>
                      <a:pt x="253" y="157"/>
                    </a:lnTo>
                    <a:lnTo>
                      <a:pt x="254" y="153"/>
                    </a:lnTo>
                    <a:lnTo>
                      <a:pt x="254" y="151"/>
                    </a:lnTo>
                    <a:lnTo>
                      <a:pt x="254" y="146"/>
                    </a:lnTo>
                    <a:lnTo>
                      <a:pt x="256" y="144"/>
                    </a:lnTo>
                    <a:lnTo>
                      <a:pt x="257" y="140"/>
                    </a:lnTo>
                    <a:lnTo>
                      <a:pt x="257" y="138"/>
                    </a:lnTo>
                    <a:lnTo>
                      <a:pt x="257" y="134"/>
                    </a:lnTo>
                    <a:lnTo>
                      <a:pt x="257" y="131"/>
                    </a:lnTo>
                    <a:lnTo>
                      <a:pt x="257" y="128"/>
                    </a:lnTo>
                    <a:lnTo>
                      <a:pt x="256" y="125"/>
                    </a:lnTo>
                    <a:lnTo>
                      <a:pt x="256" y="121"/>
                    </a:lnTo>
                    <a:lnTo>
                      <a:pt x="254" y="118"/>
                    </a:lnTo>
                    <a:lnTo>
                      <a:pt x="254" y="114"/>
                    </a:lnTo>
                    <a:lnTo>
                      <a:pt x="254" y="111"/>
                    </a:lnTo>
                    <a:lnTo>
                      <a:pt x="253" y="107"/>
                    </a:lnTo>
                    <a:lnTo>
                      <a:pt x="253" y="104"/>
                    </a:lnTo>
                    <a:lnTo>
                      <a:pt x="252" y="100"/>
                    </a:lnTo>
                    <a:lnTo>
                      <a:pt x="251" y="96"/>
                    </a:lnTo>
                    <a:lnTo>
                      <a:pt x="250" y="93"/>
                    </a:lnTo>
                    <a:lnTo>
                      <a:pt x="250" y="89"/>
                    </a:lnTo>
                    <a:lnTo>
                      <a:pt x="248" y="87"/>
                    </a:lnTo>
                    <a:lnTo>
                      <a:pt x="246" y="83"/>
                    </a:lnTo>
                    <a:lnTo>
                      <a:pt x="246" y="80"/>
                    </a:lnTo>
                    <a:lnTo>
                      <a:pt x="244" y="76"/>
                    </a:lnTo>
                    <a:lnTo>
                      <a:pt x="242" y="74"/>
                    </a:lnTo>
                    <a:lnTo>
                      <a:pt x="241" y="70"/>
                    </a:lnTo>
                    <a:lnTo>
                      <a:pt x="239" y="68"/>
                    </a:lnTo>
                    <a:lnTo>
                      <a:pt x="237" y="64"/>
                    </a:lnTo>
                    <a:lnTo>
                      <a:pt x="235" y="61"/>
                    </a:lnTo>
                    <a:lnTo>
                      <a:pt x="233" y="58"/>
                    </a:lnTo>
                    <a:lnTo>
                      <a:pt x="231" y="55"/>
                    </a:lnTo>
                    <a:lnTo>
                      <a:pt x="229" y="51"/>
                    </a:lnTo>
                    <a:lnTo>
                      <a:pt x="227" y="50"/>
                    </a:lnTo>
                    <a:lnTo>
                      <a:pt x="225" y="47"/>
                    </a:lnTo>
                    <a:lnTo>
                      <a:pt x="222" y="44"/>
                    </a:lnTo>
                    <a:lnTo>
                      <a:pt x="220" y="42"/>
                    </a:lnTo>
                    <a:lnTo>
                      <a:pt x="217" y="39"/>
                    </a:lnTo>
                    <a:lnTo>
                      <a:pt x="215" y="37"/>
                    </a:lnTo>
                    <a:lnTo>
                      <a:pt x="211" y="35"/>
                    </a:lnTo>
                    <a:lnTo>
                      <a:pt x="208" y="31"/>
                    </a:lnTo>
                    <a:lnTo>
                      <a:pt x="207" y="30"/>
                    </a:lnTo>
                    <a:lnTo>
                      <a:pt x="203" y="28"/>
                    </a:lnTo>
                    <a:lnTo>
                      <a:pt x="201" y="25"/>
                    </a:lnTo>
                    <a:lnTo>
                      <a:pt x="197" y="23"/>
                    </a:lnTo>
                    <a:lnTo>
                      <a:pt x="195" y="22"/>
                    </a:lnTo>
                    <a:lnTo>
                      <a:pt x="192" y="20"/>
                    </a:lnTo>
                    <a:lnTo>
                      <a:pt x="189" y="18"/>
                    </a:lnTo>
                    <a:lnTo>
                      <a:pt x="185" y="17"/>
                    </a:lnTo>
                    <a:lnTo>
                      <a:pt x="183" y="14"/>
                    </a:lnTo>
                    <a:lnTo>
                      <a:pt x="179" y="13"/>
                    </a:lnTo>
                    <a:lnTo>
                      <a:pt x="176" y="12"/>
                    </a:lnTo>
                    <a:lnTo>
                      <a:pt x="172" y="10"/>
                    </a:lnTo>
                    <a:lnTo>
                      <a:pt x="170" y="9"/>
                    </a:lnTo>
                    <a:lnTo>
                      <a:pt x="166" y="7"/>
                    </a:lnTo>
                    <a:lnTo>
                      <a:pt x="163" y="7"/>
                    </a:lnTo>
                    <a:lnTo>
                      <a:pt x="159" y="6"/>
                    </a:lnTo>
                    <a:lnTo>
                      <a:pt x="155" y="4"/>
                    </a:lnTo>
                    <a:lnTo>
                      <a:pt x="152" y="4"/>
                    </a:lnTo>
                    <a:lnTo>
                      <a:pt x="148" y="3"/>
                    </a:lnTo>
                    <a:lnTo>
                      <a:pt x="146" y="3"/>
                    </a:lnTo>
                    <a:lnTo>
                      <a:pt x="142" y="3"/>
                    </a:lnTo>
                    <a:lnTo>
                      <a:pt x="138" y="1"/>
                    </a:lnTo>
                    <a:lnTo>
                      <a:pt x="135" y="0"/>
                    </a:lnTo>
                    <a:lnTo>
                      <a:pt x="132" y="0"/>
                    </a:lnTo>
                    <a:lnTo>
                      <a:pt x="128" y="0"/>
                    </a:lnTo>
                    <a:lnTo>
                      <a:pt x="123" y="0"/>
                    </a:lnTo>
                    <a:lnTo>
                      <a:pt x="120" y="0"/>
                    </a:lnTo>
                    <a:lnTo>
                      <a:pt x="117" y="0"/>
                    </a:lnTo>
                    <a:lnTo>
                      <a:pt x="114" y="1"/>
                    </a:lnTo>
                    <a:lnTo>
                      <a:pt x="110" y="3"/>
                    </a:lnTo>
                    <a:lnTo>
                      <a:pt x="107" y="3"/>
                    </a:lnTo>
                    <a:lnTo>
                      <a:pt x="103" y="4"/>
                    </a:lnTo>
                    <a:lnTo>
                      <a:pt x="99" y="4"/>
                    </a:lnTo>
                    <a:lnTo>
                      <a:pt x="96" y="5"/>
                    </a:lnTo>
                    <a:lnTo>
                      <a:pt x="92" y="7"/>
                    </a:lnTo>
                    <a:lnTo>
                      <a:pt x="89" y="9"/>
                    </a:lnTo>
                    <a:lnTo>
                      <a:pt x="86" y="10"/>
                    </a:lnTo>
                    <a:lnTo>
                      <a:pt x="84" y="10"/>
                    </a:lnTo>
                    <a:lnTo>
                      <a:pt x="81" y="11"/>
                    </a:lnTo>
                    <a:lnTo>
                      <a:pt x="80" y="12"/>
                    </a:lnTo>
                    <a:lnTo>
                      <a:pt x="78" y="12"/>
                    </a:lnTo>
                    <a:lnTo>
                      <a:pt x="76" y="13"/>
                    </a:lnTo>
                    <a:lnTo>
                      <a:pt x="73" y="14"/>
                    </a:lnTo>
                    <a:lnTo>
                      <a:pt x="72" y="14"/>
                    </a:lnTo>
                    <a:lnTo>
                      <a:pt x="70" y="17"/>
                    </a:lnTo>
                    <a:lnTo>
                      <a:pt x="67" y="17"/>
                    </a:lnTo>
                    <a:lnTo>
                      <a:pt x="66" y="18"/>
                    </a:lnTo>
                    <a:lnTo>
                      <a:pt x="64" y="20"/>
                    </a:lnTo>
                    <a:lnTo>
                      <a:pt x="61" y="20"/>
                    </a:lnTo>
                    <a:lnTo>
                      <a:pt x="59" y="22"/>
                    </a:lnTo>
                    <a:lnTo>
                      <a:pt x="58" y="23"/>
                    </a:lnTo>
                    <a:lnTo>
                      <a:pt x="56" y="25"/>
                    </a:lnTo>
                    <a:lnTo>
                      <a:pt x="54" y="26"/>
                    </a:lnTo>
                    <a:lnTo>
                      <a:pt x="53" y="28"/>
                    </a:lnTo>
                    <a:lnTo>
                      <a:pt x="52" y="29"/>
                    </a:lnTo>
                    <a:lnTo>
                      <a:pt x="49" y="30"/>
                    </a:lnTo>
                    <a:lnTo>
                      <a:pt x="48" y="31"/>
                    </a:lnTo>
                    <a:lnTo>
                      <a:pt x="46" y="32"/>
                    </a:lnTo>
                    <a:lnTo>
                      <a:pt x="45" y="35"/>
                    </a:lnTo>
                    <a:lnTo>
                      <a:pt x="42" y="36"/>
                    </a:lnTo>
                    <a:lnTo>
                      <a:pt x="41" y="38"/>
                    </a:lnTo>
                    <a:lnTo>
                      <a:pt x="40" y="39"/>
                    </a:lnTo>
                    <a:lnTo>
                      <a:pt x="37" y="41"/>
                    </a:lnTo>
                    <a:lnTo>
                      <a:pt x="35" y="43"/>
                    </a:lnTo>
                    <a:lnTo>
                      <a:pt x="34" y="44"/>
                    </a:lnTo>
                    <a:lnTo>
                      <a:pt x="33" y="47"/>
                    </a:lnTo>
                    <a:lnTo>
                      <a:pt x="31" y="48"/>
                    </a:lnTo>
                    <a:lnTo>
                      <a:pt x="30" y="50"/>
                    </a:lnTo>
                    <a:lnTo>
                      <a:pt x="29" y="51"/>
                    </a:lnTo>
                    <a:lnTo>
                      <a:pt x="28" y="54"/>
                    </a:lnTo>
                    <a:lnTo>
                      <a:pt x="25" y="55"/>
                    </a:lnTo>
                    <a:lnTo>
                      <a:pt x="24" y="56"/>
                    </a:lnTo>
                    <a:lnTo>
                      <a:pt x="24" y="58"/>
                    </a:lnTo>
                    <a:lnTo>
                      <a:pt x="23" y="61"/>
                    </a:lnTo>
                    <a:lnTo>
                      <a:pt x="21" y="62"/>
                    </a:lnTo>
                    <a:lnTo>
                      <a:pt x="19" y="64"/>
                    </a:lnTo>
                    <a:lnTo>
                      <a:pt x="19" y="67"/>
                    </a:lnTo>
                    <a:lnTo>
                      <a:pt x="17" y="68"/>
                    </a:lnTo>
                    <a:lnTo>
                      <a:pt x="16" y="70"/>
                    </a:lnTo>
                    <a:lnTo>
                      <a:pt x="16" y="73"/>
                    </a:lnTo>
                    <a:lnTo>
                      <a:pt x="15" y="74"/>
                    </a:lnTo>
                    <a:lnTo>
                      <a:pt x="14" y="76"/>
                    </a:lnTo>
                    <a:lnTo>
                      <a:pt x="12" y="79"/>
                    </a:lnTo>
                    <a:lnTo>
                      <a:pt x="11" y="81"/>
                    </a:lnTo>
                    <a:lnTo>
                      <a:pt x="11" y="82"/>
                    </a:lnTo>
                    <a:lnTo>
                      <a:pt x="10" y="83"/>
                    </a:lnTo>
                    <a:lnTo>
                      <a:pt x="9" y="86"/>
                    </a:lnTo>
                    <a:lnTo>
                      <a:pt x="8" y="88"/>
                    </a:lnTo>
                    <a:lnTo>
                      <a:pt x="6" y="90"/>
                    </a:lnTo>
                    <a:lnTo>
                      <a:pt x="6" y="93"/>
                    </a:lnTo>
                    <a:lnTo>
                      <a:pt x="5" y="95"/>
                    </a:lnTo>
                    <a:lnTo>
                      <a:pt x="5" y="96"/>
                    </a:lnTo>
                    <a:lnTo>
                      <a:pt x="4" y="99"/>
                    </a:lnTo>
                    <a:lnTo>
                      <a:pt x="3" y="100"/>
                    </a:lnTo>
                    <a:lnTo>
                      <a:pt x="3" y="102"/>
                    </a:lnTo>
                    <a:lnTo>
                      <a:pt x="3" y="105"/>
                    </a:lnTo>
                    <a:lnTo>
                      <a:pt x="2" y="106"/>
                    </a:lnTo>
                    <a:lnTo>
                      <a:pt x="2" y="108"/>
                    </a:lnTo>
                    <a:lnTo>
                      <a:pt x="2" y="111"/>
                    </a:lnTo>
                    <a:lnTo>
                      <a:pt x="2" y="112"/>
                    </a:lnTo>
                    <a:lnTo>
                      <a:pt x="0" y="114"/>
                    </a:lnTo>
                    <a:lnTo>
                      <a:pt x="0" y="115"/>
                    </a:lnTo>
                    <a:lnTo>
                      <a:pt x="0" y="118"/>
                    </a:lnTo>
                    <a:lnTo>
                      <a:pt x="0" y="120"/>
                    </a:lnTo>
                    <a:lnTo>
                      <a:pt x="0" y="122"/>
                    </a:lnTo>
                    <a:lnTo>
                      <a:pt x="0" y="124"/>
                    </a:lnTo>
                    <a:lnTo>
                      <a:pt x="0" y="126"/>
                    </a:lnTo>
                    <a:lnTo>
                      <a:pt x="2" y="127"/>
                    </a:lnTo>
                    <a:lnTo>
                      <a:pt x="2" y="130"/>
                    </a:lnTo>
                    <a:lnTo>
                      <a:pt x="2" y="131"/>
                    </a:lnTo>
                    <a:lnTo>
                      <a:pt x="2" y="133"/>
                    </a:lnTo>
                    <a:lnTo>
                      <a:pt x="2" y="134"/>
                    </a:lnTo>
                    <a:lnTo>
                      <a:pt x="2" y="137"/>
                    </a:lnTo>
                    <a:lnTo>
                      <a:pt x="2" y="138"/>
                    </a:lnTo>
                    <a:lnTo>
                      <a:pt x="2" y="140"/>
                    </a:lnTo>
                    <a:lnTo>
                      <a:pt x="3" y="141"/>
                    </a:lnTo>
                    <a:lnTo>
                      <a:pt x="3" y="144"/>
                    </a:lnTo>
                    <a:lnTo>
                      <a:pt x="3" y="145"/>
                    </a:lnTo>
                    <a:lnTo>
                      <a:pt x="3" y="147"/>
                    </a:lnTo>
                    <a:lnTo>
                      <a:pt x="3" y="149"/>
                    </a:lnTo>
                    <a:lnTo>
                      <a:pt x="4" y="151"/>
                    </a:lnTo>
                    <a:lnTo>
                      <a:pt x="4" y="152"/>
                    </a:lnTo>
                    <a:lnTo>
                      <a:pt x="5" y="155"/>
                    </a:lnTo>
                    <a:lnTo>
                      <a:pt x="5" y="157"/>
                    </a:lnTo>
                    <a:lnTo>
                      <a:pt x="5" y="158"/>
                    </a:lnTo>
                    <a:lnTo>
                      <a:pt x="6" y="160"/>
                    </a:lnTo>
                    <a:lnTo>
                      <a:pt x="6" y="162"/>
                    </a:lnTo>
                    <a:lnTo>
                      <a:pt x="6" y="163"/>
                    </a:lnTo>
                    <a:lnTo>
                      <a:pt x="8" y="165"/>
                    </a:lnTo>
                    <a:lnTo>
                      <a:pt x="9" y="166"/>
                    </a:lnTo>
                    <a:lnTo>
                      <a:pt x="9" y="168"/>
                    </a:lnTo>
                    <a:lnTo>
                      <a:pt x="10" y="170"/>
                    </a:lnTo>
                    <a:lnTo>
                      <a:pt x="11" y="171"/>
                    </a:lnTo>
                    <a:lnTo>
                      <a:pt x="11" y="172"/>
                    </a:lnTo>
                    <a:lnTo>
                      <a:pt x="12" y="175"/>
                    </a:lnTo>
                    <a:lnTo>
                      <a:pt x="12" y="176"/>
                    </a:lnTo>
                    <a:lnTo>
                      <a:pt x="12" y="178"/>
                    </a:lnTo>
                    <a:lnTo>
                      <a:pt x="14" y="179"/>
                    </a:lnTo>
                    <a:lnTo>
                      <a:pt x="15" y="182"/>
                    </a:lnTo>
                    <a:lnTo>
                      <a:pt x="16" y="183"/>
                    </a:lnTo>
                    <a:lnTo>
                      <a:pt x="16" y="185"/>
                    </a:lnTo>
                    <a:lnTo>
                      <a:pt x="17" y="187"/>
                    </a:lnTo>
                    <a:lnTo>
                      <a:pt x="18" y="188"/>
                    </a:lnTo>
                    <a:lnTo>
                      <a:pt x="19" y="189"/>
                    </a:lnTo>
                    <a:lnTo>
                      <a:pt x="19" y="191"/>
                    </a:lnTo>
                    <a:lnTo>
                      <a:pt x="21" y="193"/>
                    </a:lnTo>
                    <a:lnTo>
                      <a:pt x="22" y="194"/>
                    </a:lnTo>
                    <a:lnTo>
                      <a:pt x="23" y="195"/>
                    </a:lnTo>
                    <a:lnTo>
                      <a:pt x="24" y="197"/>
                    </a:lnTo>
                    <a:lnTo>
                      <a:pt x="25" y="198"/>
                    </a:lnTo>
                    <a:lnTo>
                      <a:pt x="27" y="200"/>
                    </a:lnTo>
                    <a:lnTo>
                      <a:pt x="28" y="202"/>
                    </a:lnTo>
                    <a:lnTo>
                      <a:pt x="29" y="203"/>
                    </a:lnTo>
                    <a:lnTo>
                      <a:pt x="30" y="204"/>
                    </a:lnTo>
                    <a:lnTo>
                      <a:pt x="30" y="207"/>
                    </a:lnTo>
                    <a:lnTo>
                      <a:pt x="33" y="208"/>
                    </a:lnTo>
                    <a:lnTo>
                      <a:pt x="34" y="209"/>
                    </a:lnTo>
                    <a:lnTo>
                      <a:pt x="35" y="210"/>
                    </a:lnTo>
                    <a:lnTo>
                      <a:pt x="36" y="212"/>
                    </a:lnTo>
                    <a:lnTo>
                      <a:pt x="37" y="213"/>
                    </a:lnTo>
                    <a:lnTo>
                      <a:pt x="40" y="214"/>
                    </a:lnTo>
                    <a:lnTo>
                      <a:pt x="42" y="216"/>
                    </a:lnTo>
                    <a:lnTo>
                      <a:pt x="43" y="217"/>
                    </a:lnTo>
                    <a:lnTo>
                      <a:pt x="45" y="219"/>
                    </a:lnTo>
                    <a:lnTo>
                      <a:pt x="47" y="220"/>
                    </a:lnTo>
                    <a:lnTo>
                      <a:pt x="48" y="221"/>
                    </a:lnTo>
                    <a:lnTo>
                      <a:pt x="50" y="223"/>
                    </a:lnTo>
                    <a:lnTo>
                      <a:pt x="53" y="225"/>
                    </a:lnTo>
                    <a:lnTo>
                      <a:pt x="54" y="227"/>
                    </a:lnTo>
                    <a:lnTo>
                      <a:pt x="56" y="228"/>
                    </a:lnTo>
                    <a:lnTo>
                      <a:pt x="59" y="229"/>
                    </a:lnTo>
                    <a:lnTo>
                      <a:pt x="60" y="231"/>
                    </a:lnTo>
                    <a:lnTo>
                      <a:pt x="61" y="232"/>
                    </a:lnTo>
                    <a:lnTo>
                      <a:pt x="62" y="232"/>
                    </a:lnTo>
                    <a:lnTo>
                      <a:pt x="64" y="233"/>
                    </a:lnTo>
                    <a:lnTo>
                      <a:pt x="65" y="233"/>
                    </a:lnTo>
                    <a:lnTo>
                      <a:pt x="66" y="235"/>
                    </a:lnTo>
                    <a:lnTo>
                      <a:pt x="67" y="235"/>
                    </a:lnTo>
                    <a:lnTo>
                      <a:pt x="68" y="236"/>
                    </a:lnTo>
                    <a:lnTo>
                      <a:pt x="71" y="236"/>
                    </a:lnTo>
                    <a:lnTo>
                      <a:pt x="71" y="238"/>
                    </a:lnTo>
                    <a:lnTo>
                      <a:pt x="72" y="238"/>
                    </a:lnTo>
                    <a:lnTo>
                      <a:pt x="73" y="239"/>
                    </a:lnTo>
                    <a:lnTo>
                      <a:pt x="76" y="240"/>
                    </a:lnTo>
                    <a:lnTo>
                      <a:pt x="77" y="240"/>
                    </a:lnTo>
                    <a:lnTo>
                      <a:pt x="77" y="241"/>
                    </a:lnTo>
                    <a:lnTo>
                      <a:pt x="78" y="241"/>
                    </a:lnTo>
                    <a:lnTo>
                      <a:pt x="80" y="241"/>
                    </a:lnTo>
                    <a:lnTo>
                      <a:pt x="81" y="242"/>
                    </a:lnTo>
                    <a:lnTo>
                      <a:pt x="83" y="242"/>
                    </a:lnTo>
                    <a:lnTo>
                      <a:pt x="84" y="244"/>
                    </a:lnTo>
                    <a:lnTo>
                      <a:pt x="85" y="244"/>
                    </a:lnTo>
                    <a:lnTo>
                      <a:pt x="86" y="245"/>
                    </a:lnTo>
                    <a:lnTo>
                      <a:pt x="87" y="245"/>
                    </a:lnTo>
                    <a:lnTo>
                      <a:pt x="89" y="245"/>
                    </a:lnTo>
                    <a:lnTo>
                      <a:pt x="90" y="246"/>
                    </a:lnTo>
                    <a:lnTo>
                      <a:pt x="91" y="246"/>
                    </a:lnTo>
                    <a:lnTo>
                      <a:pt x="92" y="246"/>
                    </a:lnTo>
                    <a:lnTo>
                      <a:pt x="95" y="247"/>
                    </a:lnTo>
                    <a:lnTo>
                      <a:pt x="97" y="247"/>
                    </a:lnTo>
                    <a:lnTo>
                      <a:pt x="98" y="247"/>
                    </a:lnTo>
                    <a:lnTo>
                      <a:pt x="99" y="247"/>
                    </a:lnTo>
                    <a:lnTo>
                      <a:pt x="101" y="248"/>
                    </a:lnTo>
                    <a:lnTo>
                      <a:pt x="103" y="248"/>
                    </a:lnTo>
                    <a:lnTo>
                      <a:pt x="104" y="248"/>
                    </a:lnTo>
                    <a:lnTo>
                      <a:pt x="105" y="250"/>
                    </a:lnTo>
                    <a:lnTo>
                      <a:pt x="107" y="250"/>
                    </a:lnTo>
                    <a:lnTo>
                      <a:pt x="108" y="250"/>
                    </a:lnTo>
                    <a:lnTo>
                      <a:pt x="109" y="250"/>
                    </a:lnTo>
                    <a:lnTo>
                      <a:pt x="111" y="250"/>
                    </a:lnTo>
                    <a:lnTo>
                      <a:pt x="112" y="250"/>
                    </a:lnTo>
                    <a:lnTo>
                      <a:pt x="114" y="250"/>
                    </a:lnTo>
                    <a:lnTo>
                      <a:pt x="115" y="250"/>
                    </a:lnTo>
                    <a:lnTo>
                      <a:pt x="117" y="250"/>
                    </a:lnTo>
                    <a:lnTo>
                      <a:pt x="118" y="250"/>
                    </a:lnTo>
                    <a:lnTo>
                      <a:pt x="120" y="250"/>
                    </a:lnTo>
                    <a:lnTo>
                      <a:pt x="121" y="250"/>
                    </a:lnTo>
                    <a:lnTo>
                      <a:pt x="122" y="250"/>
                    </a:lnTo>
                    <a:lnTo>
                      <a:pt x="123" y="250"/>
                    </a:lnTo>
                    <a:lnTo>
                      <a:pt x="127" y="250"/>
                    </a:lnTo>
                    <a:lnTo>
                      <a:pt x="128" y="250"/>
                    </a:lnTo>
                    <a:lnTo>
                      <a:pt x="129" y="250"/>
                    </a:lnTo>
                    <a:lnTo>
                      <a:pt x="129" y="247"/>
                    </a:lnTo>
                    <a:lnTo>
                      <a:pt x="128" y="245"/>
                    </a:lnTo>
                    <a:lnTo>
                      <a:pt x="128" y="242"/>
                    </a:lnTo>
                    <a:lnTo>
                      <a:pt x="128" y="241"/>
                    </a:lnTo>
                    <a:lnTo>
                      <a:pt x="128" y="239"/>
                    </a:lnTo>
                    <a:lnTo>
                      <a:pt x="128" y="238"/>
                    </a:lnTo>
                    <a:lnTo>
                      <a:pt x="128" y="236"/>
                    </a:lnTo>
                    <a:lnTo>
                      <a:pt x="128" y="235"/>
                    </a:lnTo>
                    <a:lnTo>
                      <a:pt x="128" y="233"/>
                    </a:lnTo>
                    <a:lnTo>
                      <a:pt x="128" y="232"/>
                    </a:lnTo>
                    <a:lnTo>
                      <a:pt x="128" y="231"/>
                    </a:lnTo>
                    <a:lnTo>
                      <a:pt x="128" y="228"/>
                    </a:lnTo>
                    <a:lnTo>
                      <a:pt x="128" y="227"/>
                    </a:lnTo>
                    <a:lnTo>
                      <a:pt x="128" y="226"/>
                    </a:lnTo>
                    <a:lnTo>
                      <a:pt x="127" y="223"/>
                    </a:lnTo>
                    <a:lnTo>
                      <a:pt x="127" y="222"/>
                    </a:lnTo>
                    <a:lnTo>
                      <a:pt x="127" y="221"/>
                    </a:lnTo>
                    <a:lnTo>
                      <a:pt x="127" y="219"/>
                    </a:lnTo>
                    <a:lnTo>
                      <a:pt x="127" y="217"/>
                    </a:lnTo>
                    <a:lnTo>
                      <a:pt x="127" y="216"/>
                    </a:lnTo>
                    <a:lnTo>
                      <a:pt x="127" y="214"/>
                    </a:lnTo>
                    <a:lnTo>
                      <a:pt x="127" y="213"/>
                    </a:lnTo>
                    <a:lnTo>
                      <a:pt x="127" y="212"/>
                    </a:lnTo>
                    <a:lnTo>
                      <a:pt x="127" y="209"/>
                    </a:lnTo>
                    <a:lnTo>
                      <a:pt x="127" y="208"/>
                    </a:lnTo>
                    <a:lnTo>
                      <a:pt x="127" y="207"/>
                    </a:lnTo>
                    <a:lnTo>
                      <a:pt x="126" y="204"/>
                    </a:lnTo>
                    <a:lnTo>
                      <a:pt x="126" y="203"/>
                    </a:lnTo>
                    <a:lnTo>
                      <a:pt x="126" y="202"/>
                    </a:lnTo>
                    <a:lnTo>
                      <a:pt x="126" y="200"/>
                    </a:lnTo>
                    <a:lnTo>
                      <a:pt x="126" y="198"/>
                    </a:lnTo>
                    <a:lnTo>
                      <a:pt x="124" y="197"/>
                    </a:lnTo>
                    <a:lnTo>
                      <a:pt x="124" y="195"/>
                    </a:lnTo>
                    <a:lnTo>
                      <a:pt x="124" y="194"/>
                    </a:lnTo>
                    <a:lnTo>
                      <a:pt x="124" y="193"/>
                    </a:lnTo>
                    <a:lnTo>
                      <a:pt x="124" y="191"/>
                    </a:lnTo>
                    <a:lnTo>
                      <a:pt x="124" y="190"/>
                    </a:lnTo>
                    <a:lnTo>
                      <a:pt x="123" y="189"/>
                    </a:lnTo>
                    <a:lnTo>
                      <a:pt x="123" y="188"/>
                    </a:lnTo>
                    <a:lnTo>
                      <a:pt x="123" y="187"/>
                    </a:lnTo>
                    <a:lnTo>
                      <a:pt x="123" y="185"/>
                    </a:lnTo>
                    <a:lnTo>
                      <a:pt x="123" y="184"/>
                    </a:lnTo>
                    <a:lnTo>
                      <a:pt x="123" y="182"/>
                    </a:lnTo>
                    <a:lnTo>
                      <a:pt x="123" y="181"/>
                    </a:lnTo>
                    <a:lnTo>
                      <a:pt x="123" y="179"/>
                    </a:lnTo>
                    <a:lnTo>
                      <a:pt x="121" y="179"/>
                    </a:lnTo>
                    <a:lnTo>
                      <a:pt x="120" y="179"/>
                    </a:lnTo>
                    <a:lnTo>
                      <a:pt x="118" y="179"/>
                    </a:lnTo>
                    <a:lnTo>
                      <a:pt x="117" y="179"/>
                    </a:lnTo>
                    <a:lnTo>
                      <a:pt x="115" y="179"/>
                    </a:lnTo>
                    <a:lnTo>
                      <a:pt x="114" y="179"/>
                    </a:lnTo>
                    <a:lnTo>
                      <a:pt x="112" y="179"/>
                    </a:lnTo>
                    <a:lnTo>
                      <a:pt x="111" y="179"/>
                    </a:lnTo>
                    <a:lnTo>
                      <a:pt x="109" y="178"/>
                    </a:lnTo>
                    <a:lnTo>
                      <a:pt x="108" y="178"/>
                    </a:lnTo>
                    <a:lnTo>
                      <a:pt x="107" y="177"/>
                    </a:lnTo>
                    <a:lnTo>
                      <a:pt x="105" y="177"/>
                    </a:lnTo>
                    <a:lnTo>
                      <a:pt x="104" y="176"/>
                    </a:lnTo>
                    <a:lnTo>
                      <a:pt x="103" y="176"/>
                    </a:lnTo>
                    <a:lnTo>
                      <a:pt x="102" y="176"/>
                    </a:lnTo>
                    <a:lnTo>
                      <a:pt x="101" y="176"/>
                    </a:lnTo>
                    <a:lnTo>
                      <a:pt x="99" y="175"/>
                    </a:lnTo>
                    <a:lnTo>
                      <a:pt x="98" y="175"/>
                    </a:lnTo>
                    <a:lnTo>
                      <a:pt x="96" y="174"/>
                    </a:lnTo>
                    <a:lnTo>
                      <a:pt x="95" y="174"/>
                    </a:lnTo>
                    <a:lnTo>
                      <a:pt x="93" y="172"/>
                    </a:lnTo>
                    <a:lnTo>
                      <a:pt x="92" y="172"/>
                    </a:lnTo>
                    <a:lnTo>
                      <a:pt x="91" y="171"/>
                    </a:lnTo>
                    <a:lnTo>
                      <a:pt x="90" y="171"/>
                    </a:lnTo>
                    <a:lnTo>
                      <a:pt x="89" y="170"/>
                    </a:lnTo>
                    <a:lnTo>
                      <a:pt x="87" y="170"/>
                    </a:lnTo>
                    <a:lnTo>
                      <a:pt x="86" y="170"/>
                    </a:lnTo>
                    <a:lnTo>
                      <a:pt x="85" y="169"/>
                    </a:lnTo>
                    <a:lnTo>
                      <a:pt x="83" y="168"/>
                    </a:lnTo>
                    <a:lnTo>
                      <a:pt x="81" y="166"/>
                    </a:lnTo>
                    <a:lnTo>
                      <a:pt x="78" y="164"/>
                    </a:lnTo>
                    <a:lnTo>
                      <a:pt x="77" y="162"/>
                    </a:lnTo>
                    <a:lnTo>
                      <a:pt x="76" y="160"/>
                    </a:lnTo>
                    <a:lnTo>
                      <a:pt x="73" y="158"/>
                    </a:lnTo>
                    <a:lnTo>
                      <a:pt x="71" y="157"/>
                    </a:lnTo>
                    <a:lnTo>
                      <a:pt x="70" y="155"/>
                    </a:lnTo>
                    <a:lnTo>
                      <a:pt x="67" y="152"/>
                    </a:lnTo>
                    <a:lnTo>
                      <a:pt x="66" y="151"/>
                    </a:lnTo>
                    <a:lnTo>
                      <a:pt x="65" y="149"/>
                    </a:lnTo>
                    <a:lnTo>
                      <a:pt x="64" y="147"/>
                    </a:lnTo>
                    <a:lnTo>
                      <a:pt x="64" y="146"/>
                    </a:lnTo>
                    <a:lnTo>
                      <a:pt x="62" y="145"/>
                    </a:lnTo>
                    <a:lnTo>
                      <a:pt x="62" y="144"/>
                    </a:lnTo>
                    <a:lnTo>
                      <a:pt x="61" y="143"/>
                    </a:lnTo>
                    <a:lnTo>
                      <a:pt x="61" y="141"/>
                    </a:lnTo>
                    <a:lnTo>
                      <a:pt x="60" y="140"/>
                    </a:lnTo>
                    <a:lnTo>
                      <a:pt x="59" y="139"/>
                    </a:lnTo>
                    <a:lnTo>
                      <a:pt x="59" y="138"/>
                    </a:lnTo>
                    <a:lnTo>
                      <a:pt x="58" y="137"/>
                    </a:lnTo>
                    <a:lnTo>
                      <a:pt x="58" y="136"/>
                    </a:lnTo>
                    <a:lnTo>
                      <a:pt x="58" y="134"/>
                    </a:lnTo>
                    <a:lnTo>
                      <a:pt x="56" y="133"/>
                    </a:lnTo>
                    <a:lnTo>
                      <a:pt x="56" y="131"/>
                    </a:lnTo>
                    <a:lnTo>
                      <a:pt x="56" y="130"/>
                    </a:lnTo>
                    <a:lnTo>
                      <a:pt x="54" y="128"/>
                    </a:lnTo>
                    <a:lnTo>
                      <a:pt x="54" y="126"/>
                    </a:lnTo>
                    <a:lnTo>
                      <a:pt x="53" y="125"/>
                    </a:lnTo>
                    <a:lnTo>
                      <a:pt x="52" y="124"/>
                    </a:lnTo>
                    <a:lnTo>
                      <a:pt x="52" y="122"/>
                    </a:lnTo>
                    <a:lnTo>
                      <a:pt x="50" y="120"/>
                    </a:lnTo>
                    <a:lnTo>
                      <a:pt x="49" y="119"/>
                    </a:lnTo>
                    <a:lnTo>
                      <a:pt x="49" y="117"/>
                    </a:lnTo>
                    <a:lnTo>
                      <a:pt x="48" y="115"/>
                    </a:lnTo>
                    <a:lnTo>
                      <a:pt x="48" y="114"/>
                    </a:lnTo>
                    <a:lnTo>
                      <a:pt x="48" y="112"/>
                    </a:lnTo>
                    <a:lnTo>
                      <a:pt x="48" y="109"/>
                    </a:lnTo>
                    <a:lnTo>
                      <a:pt x="47" y="108"/>
                    </a:lnTo>
                    <a:lnTo>
                      <a:pt x="47" y="106"/>
                    </a:lnTo>
                    <a:lnTo>
                      <a:pt x="47" y="105"/>
                    </a:lnTo>
                    <a:lnTo>
                      <a:pt x="47" y="104"/>
                    </a:lnTo>
                    <a:lnTo>
                      <a:pt x="47" y="101"/>
                    </a:lnTo>
                    <a:lnTo>
                      <a:pt x="47" y="100"/>
                    </a:lnTo>
                    <a:lnTo>
                      <a:pt x="47" y="98"/>
                    </a:lnTo>
                    <a:lnTo>
                      <a:pt x="47" y="96"/>
                    </a:lnTo>
                    <a:lnTo>
                      <a:pt x="47" y="94"/>
                    </a:lnTo>
                    <a:lnTo>
                      <a:pt x="48" y="93"/>
                    </a:lnTo>
                    <a:lnTo>
                      <a:pt x="48" y="90"/>
                    </a:lnTo>
                    <a:lnTo>
                      <a:pt x="48" y="88"/>
                    </a:lnTo>
                    <a:lnTo>
                      <a:pt x="48" y="87"/>
                    </a:lnTo>
                    <a:lnTo>
                      <a:pt x="48" y="85"/>
                    </a:lnTo>
                    <a:lnTo>
                      <a:pt x="48" y="83"/>
                    </a:lnTo>
                    <a:lnTo>
                      <a:pt x="49" y="82"/>
                    </a:lnTo>
                    <a:lnTo>
                      <a:pt x="49" y="80"/>
                    </a:lnTo>
                    <a:lnTo>
                      <a:pt x="49" y="79"/>
                    </a:lnTo>
                    <a:lnTo>
                      <a:pt x="50" y="76"/>
                    </a:lnTo>
                    <a:lnTo>
                      <a:pt x="52" y="75"/>
                    </a:lnTo>
                    <a:lnTo>
                      <a:pt x="52" y="73"/>
                    </a:lnTo>
                    <a:lnTo>
                      <a:pt x="53" y="70"/>
                    </a:lnTo>
                    <a:lnTo>
                      <a:pt x="53" y="69"/>
                    </a:lnTo>
                    <a:lnTo>
                      <a:pt x="54" y="67"/>
                    </a:lnTo>
                    <a:lnTo>
                      <a:pt x="55" y="64"/>
                    </a:lnTo>
                    <a:lnTo>
                      <a:pt x="56" y="62"/>
                    </a:lnTo>
                    <a:lnTo>
                      <a:pt x="58" y="61"/>
                    </a:lnTo>
                    <a:lnTo>
                      <a:pt x="59" y="58"/>
                    </a:lnTo>
                    <a:lnTo>
                      <a:pt x="60" y="57"/>
                    </a:lnTo>
                    <a:lnTo>
                      <a:pt x="61" y="55"/>
                    </a:lnTo>
                    <a:lnTo>
                      <a:pt x="62" y="54"/>
                    </a:lnTo>
                    <a:lnTo>
                      <a:pt x="64" y="51"/>
                    </a:lnTo>
                    <a:lnTo>
                      <a:pt x="66" y="50"/>
                    </a:lnTo>
                    <a:lnTo>
                      <a:pt x="67" y="49"/>
                    </a:lnTo>
                    <a:lnTo>
                      <a:pt x="68" y="47"/>
                    </a:lnTo>
                    <a:lnTo>
                      <a:pt x="71" y="45"/>
                    </a:lnTo>
                    <a:lnTo>
                      <a:pt x="72" y="44"/>
                    </a:lnTo>
                    <a:lnTo>
                      <a:pt x="73" y="43"/>
                    </a:lnTo>
                    <a:lnTo>
                      <a:pt x="76" y="42"/>
                    </a:lnTo>
                    <a:lnTo>
                      <a:pt x="77" y="41"/>
                    </a:lnTo>
                    <a:lnTo>
                      <a:pt x="78" y="39"/>
                    </a:lnTo>
                    <a:lnTo>
                      <a:pt x="80" y="37"/>
                    </a:lnTo>
                    <a:lnTo>
                      <a:pt x="81" y="37"/>
                    </a:lnTo>
                    <a:lnTo>
                      <a:pt x="84" y="36"/>
                    </a:lnTo>
                    <a:lnTo>
                      <a:pt x="85" y="33"/>
                    </a:lnTo>
                    <a:lnTo>
                      <a:pt x="86" y="32"/>
                    </a:lnTo>
                    <a:lnTo>
                      <a:pt x="89" y="31"/>
                    </a:lnTo>
                    <a:lnTo>
                      <a:pt x="91" y="31"/>
                    </a:lnTo>
                    <a:lnTo>
                      <a:pt x="92" y="30"/>
                    </a:lnTo>
                    <a:lnTo>
                      <a:pt x="95" y="29"/>
                    </a:lnTo>
                    <a:lnTo>
                      <a:pt x="97" y="28"/>
                    </a:lnTo>
                    <a:lnTo>
                      <a:pt x="99" y="28"/>
                    </a:lnTo>
                    <a:lnTo>
                      <a:pt x="101" y="26"/>
                    </a:lnTo>
                    <a:lnTo>
                      <a:pt x="103" y="26"/>
                    </a:lnTo>
                    <a:lnTo>
                      <a:pt x="104" y="25"/>
                    </a:lnTo>
                    <a:lnTo>
                      <a:pt x="107" y="25"/>
                    </a:lnTo>
                    <a:lnTo>
                      <a:pt x="109" y="24"/>
                    </a:lnTo>
                    <a:lnTo>
                      <a:pt x="110" y="23"/>
                    </a:lnTo>
                    <a:lnTo>
                      <a:pt x="112" y="23"/>
                    </a:lnTo>
                    <a:lnTo>
                      <a:pt x="115" y="23"/>
                    </a:lnTo>
                    <a:lnTo>
                      <a:pt x="117" y="23"/>
                    </a:lnTo>
                    <a:lnTo>
                      <a:pt x="118" y="23"/>
                    </a:lnTo>
                    <a:lnTo>
                      <a:pt x="121" y="22"/>
                    </a:lnTo>
                    <a:lnTo>
                      <a:pt x="123" y="22"/>
                    </a:lnTo>
                    <a:lnTo>
                      <a:pt x="126" y="22"/>
                    </a:lnTo>
                    <a:lnTo>
                      <a:pt x="128" y="22"/>
                    </a:lnTo>
                    <a:lnTo>
                      <a:pt x="129" y="22"/>
                    </a:lnTo>
                    <a:lnTo>
                      <a:pt x="132" y="22"/>
                    </a:lnTo>
                    <a:lnTo>
                      <a:pt x="134" y="22"/>
                    </a:lnTo>
                    <a:lnTo>
                      <a:pt x="136" y="22"/>
                    </a:lnTo>
                    <a:lnTo>
                      <a:pt x="138" y="22"/>
                    </a:lnTo>
                    <a:lnTo>
                      <a:pt x="140" y="23"/>
                    </a:lnTo>
                    <a:lnTo>
                      <a:pt x="141" y="23"/>
                    </a:lnTo>
                    <a:lnTo>
                      <a:pt x="145" y="23"/>
                    </a:lnTo>
                    <a:lnTo>
                      <a:pt x="146" y="23"/>
                    </a:lnTo>
                    <a:lnTo>
                      <a:pt x="148" y="24"/>
                    </a:lnTo>
                    <a:lnTo>
                      <a:pt x="149" y="25"/>
                    </a:lnTo>
                    <a:lnTo>
                      <a:pt x="152" y="25"/>
                    </a:lnTo>
                    <a:lnTo>
                      <a:pt x="154" y="25"/>
                    </a:lnTo>
                    <a:lnTo>
                      <a:pt x="157" y="26"/>
                    </a:lnTo>
                    <a:lnTo>
                      <a:pt x="159" y="26"/>
                    </a:lnTo>
                    <a:lnTo>
                      <a:pt x="160" y="28"/>
                    </a:lnTo>
                    <a:lnTo>
                      <a:pt x="161" y="29"/>
                    </a:lnTo>
                    <a:lnTo>
                      <a:pt x="164" y="30"/>
                    </a:lnTo>
                    <a:lnTo>
                      <a:pt x="165" y="30"/>
                    </a:lnTo>
                    <a:lnTo>
                      <a:pt x="167" y="31"/>
                    </a:lnTo>
                    <a:lnTo>
                      <a:pt x="169" y="31"/>
                    </a:lnTo>
                    <a:lnTo>
                      <a:pt x="171" y="32"/>
                    </a:lnTo>
                    <a:lnTo>
                      <a:pt x="172" y="33"/>
                    </a:lnTo>
                    <a:lnTo>
                      <a:pt x="173" y="35"/>
                    </a:lnTo>
                    <a:lnTo>
                      <a:pt x="176" y="36"/>
                    </a:lnTo>
                    <a:lnTo>
                      <a:pt x="177" y="37"/>
                    </a:lnTo>
                    <a:lnTo>
                      <a:pt x="178" y="38"/>
                    </a:lnTo>
                    <a:lnTo>
                      <a:pt x="179" y="39"/>
                    </a:lnTo>
                    <a:lnTo>
                      <a:pt x="180" y="41"/>
                    </a:lnTo>
                    <a:lnTo>
                      <a:pt x="183" y="42"/>
                    </a:lnTo>
                    <a:lnTo>
                      <a:pt x="184" y="42"/>
                    </a:lnTo>
                    <a:lnTo>
                      <a:pt x="185" y="44"/>
                    </a:lnTo>
                    <a:lnTo>
                      <a:pt x="188" y="45"/>
                    </a:lnTo>
                    <a:lnTo>
                      <a:pt x="189" y="47"/>
                    </a:lnTo>
                    <a:lnTo>
                      <a:pt x="190" y="48"/>
                    </a:lnTo>
                    <a:lnTo>
                      <a:pt x="190" y="49"/>
                    </a:lnTo>
                    <a:lnTo>
                      <a:pt x="192" y="50"/>
                    </a:lnTo>
                    <a:lnTo>
                      <a:pt x="194" y="51"/>
                    </a:lnTo>
                    <a:lnTo>
                      <a:pt x="194" y="54"/>
                    </a:lnTo>
                    <a:lnTo>
                      <a:pt x="195" y="55"/>
                    </a:lnTo>
                    <a:lnTo>
                      <a:pt x="196" y="56"/>
                    </a:lnTo>
                    <a:lnTo>
                      <a:pt x="197" y="58"/>
                    </a:lnTo>
                    <a:lnTo>
                      <a:pt x="198" y="60"/>
                    </a:lnTo>
                    <a:lnTo>
                      <a:pt x="200" y="61"/>
                    </a:lnTo>
                    <a:lnTo>
                      <a:pt x="201" y="62"/>
                    </a:lnTo>
                    <a:lnTo>
                      <a:pt x="202" y="64"/>
                    </a:lnTo>
                    <a:lnTo>
                      <a:pt x="202" y="67"/>
                    </a:lnTo>
                    <a:lnTo>
                      <a:pt x="203" y="68"/>
                    </a:lnTo>
                    <a:lnTo>
                      <a:pt x="203" y="69"/>
                    </a:lnTo>
                    <a:lnTo>
                      <a:pt x="204" y="71"/>
                    </a:lnTo>
                    <a:lnTo>
                      <a:pt x="206" y="73"/>
                    </a:lnTo>
                    <a:lnTo>
                      <a:pt x="206" y="75"/>
                    </a:lnTo>
                    <a:lnTo>
                      <a:pt x="207" y="76"/>
                    </a:lnTo>
                    <a:lnTo>
                      <a:pt x="207" y="79"/>
                    </a:lnTo>
                    <a:lnTo>
                      <a:pt x="207" y="80"/>
                    </a:lnTo>
                    <a:lnTo>
                      <a:pt x="208" y="82"/>
                    </a:lnTo>
                    <a:lnTo>
                      <a:pt x="208" y="83"/>
                    </a:lnTo>
                    <a:lnTo>
                      <a:pt x="208" y="86"/>
                    </a:lnTo>
                    <a:lnTo>
                      <a:pt x="208" y="87"/>
                    </a:lnTo>
                    <a:lnTo>
                      <a:pt x="208" y="89"/>
                    </a:lnTo>
                    <a:lnTo>
                      <a:pt x="209" y="90"/>
                    </a:lnTo>
                    <a:lnTo>
                      <a:pt x="209" y="93"/>
                    </a:lnTo>
                    <a:lnTo>
                      <a:pt x="209" y="95"/>
                    </a:lnTo>
                    <a:lnTo>
                      <a:pt x="209" y="96"/>
                    </a:lnTo>
                    <a:lnTo>
                      <a:pt x="209" y="99"/>
                    </a:lnTo>
                    <a:lnTo>
                      <a:pt x="209" y="101"/>
                    </a:lnTo>
                    <a:lnTo>
                      <a:pt x="209" y="102"/>
                    </a:lnTo>
                    <a:lnTo>
                      <a:pt x="209" y="105"/>
                    </a:lnTo>
                    <a:lnTo>
                      <a:pt x="208" y="106"/>
                    </a:lnTo>
                    <a:lnTo>
                      <a:pt x="208" y="107"/>
                    </a:lnTo>
                    <a:lnTo>
                      <a:pt x="208" y="109"/>
                    </a:lnTo>
                    <a:lnTo>
                      <a:pt x="208" y="112"/>
                    </a:lnTo>
                    <a:lnTo>
                      <a:pt x="207" y="113"/>
                    </a:lnTo>
                    <a:lnTo>
                      <a:pt x="207" y="115"/>
                    </a:lnTo>
                    <a:lnTo>
                      <a:pt x="207" y="117"/>
                    </a:lnTo>
                    <a:lnTo>
                      <a:pt x="206" y="119"/>
                    </a:lnTo>
                    <a:lnTo>
                      <a:pt x="206" y="121"/>
                    </a:lnTo>
                    <a:lnTo>
                      <a:pt x="206" y="122"/>
                    </a:lnTo>
                    <a:lnTo>
                      <a:pt x="203" y="125"/>
                    </a:lnTo>
                    <a:lnTo>
                      <a:pt x="203" y="126"/>
                    </a:lnTo>
                    <a:lnTo>
                      <a:pt x="202" y="128"/>
                    </a:lnTo>
                    <a:lnTo>
                      <a:pt x="202" y="130"/>
                    </a:lnTo>
                    <a:lnTo>
                      <a:pt x="201" y="131"/>
                    </a:lnTo>
                    <a:lnTo>
                      <a:pt x="201" y="133"/>
                    </a:lnTo>
                    <a:lnTo>
                      <a:pt x="200" y="134"/>
                    </a:lnTo>
                    <a:lnTo>
                      <a:pt x="198" y="136"/>
                    </a:lnTo>
                    <a:lnTo>
                      <a:pt x="198" y="137"/>
                    </a:lnTo>
                    <a:lnTo>
                      <a:pt x="197" y="138"/>
                    </a:lnTo>
                    <a:lnTo>
                      <a:pt x="196" y="139"/>
                    </a:lnTo>
                    <a:lnTo>
                      <a:pt x="195" y="141"/>
                    </a:lnTo>
                    <a:lnTo>
                      <a:pt x="194" y="143"/>
                    </a:lnTo>
                    <a:lnTo>
                      <a:pt x="194" y="144"/>
                    </a:lnTo>
                    <a:lnTo>
                      <a:pt x="192" y="146"/>
                    </a:lnTo>
                    <a:lnTo>
                      <a:pt x="191" y="147"/>
                    </a:lnTo>
                    <a:lnTo>
                      <a:pt x="190" y="150"/>
                    </a:lnTo>
                    <a:lnTo>
                      <a:pt x="189" y="151"/>
                    </a:lnTo>
                    <a:lnTo>
                      <a:pt x="188" y="152"/>
                    </a:lnTo>
                    <a:lnTo>
                      <a:pt x="186" y="153"/>
                    </a:lnTo>
                    <a:lnTo>
                      <a:pt x="184" y="156"/>
                    </a:lnTo>
                    <a:lnTo>
                      <a:pt x="184" y="157"/>
                    </a:lnTo>
                    <a:lnTo>
                      <a:pt x="180" y="158"/>
                    </a:lnTo>
                    <a:lnTo>
                      <a:pt x="179" y="159"/>
                    </a:lnTo>
                    <a:lnTo>
                      <a:pt x="178" y="160"/>
                    </a:lnTo>
                    <a:lnTo>
                      <a:pt x="177" y="162"/>
                    </a:lnTo>
                    <a:lnTo>
                      <a:pt x="176" y="163"/>
                    </a:lnTo>
                    <a:lnTo>
                      <a:pt x="175" y="165"/>
                    </a:lnTo>
                    <a:lnTo>
                      <a:pt x="172" y="165"/>
                    </a:lnTo>
                    <a:lnTo>
                      <a:pt x="171" y="166"/>
                    </a:lnTo>
                    <a:lnTo>
                      <a:pt x="170" y="168"/>
                    </a:lnTo>
                    <a:lnTo>
                      <a:pt x="169" y="169"/>
                    </a:lnTo>
                    <a:lnTo>
                      <a:pt x="166" y="170"/>
                    </a:lnTo>
                    <a:lnTo>
                      <a:pt x="165" y="170"/>
                    </a:lnTo>
                    <a:lnTo>
                      <a:pt x="164" y="171"/>
                    </a:lnTo>
                    <a:lnTo>
                      <a:pt x="161" y="172"/>
                    </a:lnTo>
                    <a:lnTo>
                      <a:pt x="160" y="172"/>
                    </a:lnTo>
                    <a:lnTo>
                      <a:pt x="158" y="174"/>
                    </a:lnTo>
                    <a:lnTo>
                      <a:pt x="155" y="175"/>
                    </a:lnTo>
                    <a:lnTo>
                      <a:pt x="154" y="175"/>
                    </a:lnTo>
                    <a:lnTo>
                      <a:pt x="151" y="176"/>
                    </a:lnTo>
                    <a:lnTo>
                      <a:pt x="149" y="176"/>
                    </a:lnTo>
                    <a:lnTo>
                      <a:pt x="147" y="177"/>
                    </a:lnTo>
                    <a:lnTo>
                      <a:pt x="146" y="178"/>
                    </a:lnTo>
                    <a:lnTo>
                      <a:pt x="144" y="178"/>
                    </a:lnTo>
                    <a:lnTo>
                      <a:pt x="141" y="179"/>
                    </a:lnTo>
                    <a:lnTo>
                      <a:pt x="140" y="179"/>
                    </a:lnTo>
                    <a:lnTo>
                      <a:pt x="138" y="179"/>
                    </a:lnTo>
                    <a:lnTo>
                      <a:pt x="136" y="179"/>
                    </a:lnTo>
                    <a:lnTo>
                      <a:pt x="134" y="179"/>
                    </a:lnTo>
                    <a:lnTo>
                      <a:pt x="132" y="179"/>
                    </a:lnTo>
                    <a:lnTo>
                      <a:pt x="129" y="181"/>
                    </a:lnTo>
                    <a:lnTo>
                      <a:pt x="135" y="251"/>
                    </a:lnTo>
                    <a:close/>
                  </a:path>
                </a:pathLst>
              </a:custGeom>
              <a:solidFill>
                <a:srgbClr val="000000"/>
              </a:solidFill>
              <a:ln w="9525">
                <a:noFill/>
                <a:round/>
                <a:headEnd/>
                <a:tailEnd/>
              </a:ln>
            </p:spPr>
            <p:txBody>
              <a:bodyPr/>
              <a:lstStyle/>
              <a:p>
                <a:endParaRPr lang="en-US"/>
              </a:p>
            </p:txBody>
          </p:sp>
          <p:sp>
            <p:nvSpPr>
              <p:cNvPr id="12366" name="Freeform 71"/>
              <p:cNvSpPr>
                <a:spLocks/>
              </p:cNvSpPr>
              <p:nvPr/>
            </p:nvSpPr>
            <p:spPr bwMode="auto">
              <a:xfrm>
                <a:off x="1906" y="924"/>
                <a:ext cx="47" cy="180"/>
              </a:xfrm>
              <a:custGeom>
                <a:avLst/>
                <a:gdLst>
                  <a:gd name="T0" fmla="*/ 0 w 239"/>
                  <a:gd name="T1" fmla="*/ 0 h 901"/>
                  <a:gd name="T2" fmla="*/ 0 w 239"/>
                  <a:gd name="T3" fmla="*/ 0 h 901"/>
                  <a:gd name="T4" fmla="*/ 0 w 239"/>
                  <a:gd name="T5" fmla="*/ 0 h 901"/>
                  <a:gd name="T6" fmla="*/ 0 w 239"/>
                  <a:gd name="T7" fmla="*/ 0 h 901"/>
                  <a:gd name="T8" fmla="*/ 0 w 239"/>
                  <a:gd name="T9" fmla="*/ 0 h 901"/>
                  <a:gd name="T10" fmla="*/ 0 w 239"/>
                  <a:gd name="T11" fmla="*/ 0 h 901"/>
                  <a:gd name="T12" fmla="*/ 0 w 239"/>
                  <a:gd name="T13" fmla="*/ 0 h 901"/>
                  <a:gd name="T14" fmla="*/ 0 w 239"/>
                  <a:gd name="T15" fmla="*/ 0 h 901"/>
                  <a:gd name="T16" fmla="*/ 0 w 239"/>
                  <a:gd name="T17" fmla="*/ 0 h 901"/>
                  <a:gd name="T18" fmla="*/ 0 w 239"/>
                  <a:gd name="T19" fmla="*/ 0 h 901"/>
                  <a:gd name="T20" fmla="*/ 0 w 239"/>
                  <a:gd name="T21" fmla="*/ 0 h 901"/>
                  <a:gd name="T22" fmla="*/ 0 w 239"/>
                  <a:gd name="T23" fmla="*/ 0 h 901"/>
                  <a:gd name="T24" fmla="*/ 0 w 239"/>
                  <a:gd name="T25" fmla="*/ 0 h 901"/>
                  <a:gd name="T26" fmla="*/ 0 w 239"/>
                  <a:gd name="T27" fmla="*/ 0 h 901"/>
                  <a:gd name="T28" fmla="*/ 0 w 239"/>
                  <a:gd name="T29" fmla="*/ 0 h 901"/>
                  <a:gd name="T30" fmla="*/ 0 w 239"/>
                  <a:gd name="T31" fmla="*/ 0 h 901"/>
                  <a:gd name="T32" fmla="*/ 0 w 239"/>
                  <a:gd name="T33" fmla="*/ 0 h 901"/>
                  <a:gd name="T34" fmla="*/ 0 w 239"/>
                  <a:gd name="T35" fmla="*/ 0 h 901"/>
                  <a:gd name="T36" fmla="*/ 0 w 239"/>
                  <a:gd name="T37" fmla="*/ 0 h 901"/>
                  <a:gd name="T38" fmla="*/ 0 w 239"/>
                  <a:gd name="T39" fmla="*/ 0 h 901"/>
                  <a:gd name="T40" fmla="*/ 0 w 239"/>
                  <a:gd name="T41" fmla="*/ 0 h 901"/>
                  <a:gd name="T42" fmla="*/ 0 w 239"/>
                  <a:gd name="T43" fmla="*/ 0 h 901"/>
                  <a:gd name="T44" fmla="*/ 0 w 239"/>
                  <a:gd name="T45" fmla="*/ 0 h 901"/>
                  <a:gd name="T46" fmla="*/ 0 w 239"/>
                  <a:gd name="T47" fmla="*/ 0 h 901"/>
                  <a:gd name="T48" fmla="*/ 0 w 239"/>
                  <a:gd name="T49" fmla="*/ 0 h 901"/>
                  <a:gd name="T50" fmla="*/ 0 w 239"/>
                  <a:gd name="T51" fmla="*/ 0 h 901"/>
                  <a:gd name="T52" fmla="*/ 0 w 239"/>
                  <a:gd name="T53" fmla="*/ 0 h 901"/>
                  <a:gd name="T54" fmla="*/ 0 w 239"/>
                  <a:gd name="T55" fmla="*/ 0 h 901"/>
                  <a:gd name="T56" fmla="*/ 0 w 239"/>
                  <a:gd name="T57" fmla="*/ 0 h 901"/>
                  <a:gd name="T58" fmla="*/ 0 w 239"/>
                  <a:gd name="T59" fmla="*/ 0 h 901"/>
                  <a:gd name="T60" fmla="*/ 0 w 239"/>
                  <a:gd name="T61" fmla="*/ 0 h 901"/>
                  <a:gd name="T62" fmla="*/ 0 w 239"/>
                  <a:gd name="T63" fmla="*/ 0 h 901"/>
                  <a:gd name="T64" fmla="*/ 0 w 239"/>
                  <a:gd name="T65" fmla="*/ 0 h 901"/>
                  <a:gd name="T66" fmla="*/ 0 w 239"/>
                  <a:gd name="T67" fmla="*/ 0 h 901"/>
                  <a:gd name="T68" fmla="*/ 0 w 239"/>
                  <a:gd name="T69" fmla="*/ 0 h 901"/>
                  <a:gd name="T70" fmla="*/ 0 w 239"/>
                  <a:gd name="T71" fmla="*/ 0 h 901"/>
                  <a:gd name="T72" fmla="*/ 0 w 239"/>
                  <a:gd name="T73" fmla="*/ 0 h 901"/>
                  <a:gd name="T74" fmla="*/ 0 w 239"/>
                  <a:gd name="T75" fmla="*/ 0 h 901"/>
                  <a:gd name="T76" fmla="*/ 0 w 239"/>
                  <a:gd name="T77" fmla="*/ 0 h 901"/>
                  <a:gd name="T78" fmla="*/ 0 w 239"/>
                  <a:gd name="T79" fmla="*/ 0 h 901"/>
                  <a:gd name="T80" fmla="*/ 0 w 239"/>
                  <a:gd name="T81" fmla="*/ 0 h 901"/>
                  <a:gd name="T82" fmla="*/ 0 w 239"/>
                  <a:gd name="T83" fmla="*/ 0 h 901"/>
                  <a:gd name="T84" fmla="*/ 0 w 239"/>
                  <a:gd name="T85" fmla="*/ 0 h 901"/>
                  <a:gd name="T86" fmla="*/ 0 w 239"/>
                  <a:gd name="T87" fmla="*/ 0 h 901"/>
                  <a:gd name="T88" fmla="*/ 0 w 239"/>
                  <a:gd name="T89" fmla="*/ 0 h 901"/>
                  <a:gd name="T90" fmla="*/ 0 w 239"/>
                  <a:gd name="T91" fmla="*/ 0 h 901"/>
                  <a:gd name="T92" fmla="*/ 0 w 239"/>
                  <a:gd name="T93" fmla="*/ 0 h 901"/>
                  <a:gd name="T94" fmla="*/ 0 w 239"/>
                  <a:gd name="T95" fmla="*/ 0 h 901"/>
                  <a:gd name="T96" fmla="*/ 0 w 239"/>
                  <a:gd name="T97" fmla="*/ 0 h 901"/>
                  <a:gd name="T98" fmla="*/ 0 w 239"/>
                  <a:gd name="T99" fmla="*/ 0 h 901"/>
                  <a:gd name="T100" fmla="*/ 0 w 239"/>
                  <a:gd name="T101" fmla="*/ 0 h 901"/>
                  <a:gd name="T102" fmla="*/ 0 w 239"/>
                  <a:gd name="T103" fmla="*/ 0 h 901"/>
                  <a:gd name="T104" fmla="*/ 0 w 239"/>
                  <a:gd name="T105" fmla="*/ 0 h 901"/>
                  <a:gd name="T106" fmla="*/ 0 w 239"/>
                  <a:gd name="T107" fmla="*/ 0 h 901"/>
                  <a:gd name="T108" fmla="*/ 0 w 239"/>
                  <a:gd name="T109" fmla="*/ 0 h 901"/>
                  <a:gd name="T110" fmla="*/ 0 w 239"/>
                  <a:gd name="T111" fmla="*/ 0 h 901"/>
                  <a:gd name="T112" fmla="*/ 0 w 239"/>
                  <a:gd name="T113" fmla="*/ 0 h 901"/>
                  <a:gd name="T114" fmla="*/ 0 w 239"/>
                  <a:gd name="T115" fmla="*/ 0 h 901"/>
                  <a:gd name="T116" fmla="*/ 0 w 239"/>
                  <a:gd name="T117" fmla="*/ 0 h 901"/>
                  <a:gd name="T118" fmla="*/ 0 w 239"/>
                  <a:gd name="T119" fmla="*/ 0 h 901"/>
                  <a:gd name="T120" fmla="*/ 0 w 239"/>
                  <a:gd name="T121" fmla="*/ 0 h 901"/>
                  <a:gd name="T122" fmla="*/ 0 w 239"/>
                  <a:gd name="T123" fmla="*/ 0 h 901"/>
                  <a:gd name="T124" fmla="*/ 0 w 239"/>
                  <a:gd name="T125" fmla="*/ 0 h 9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39"/>
                  <a:gd name="T190" fmla="*/ 0 h 901"/>
                  <a:gd name="T191" fmla="*/ 239 w 239"/>
                  <a:gd name="T192" fmla="*/ 901 h 90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39" h="901">
                    <a:moveTo>
                      <a:pt x="7" y="0"/>
                    </a:moveTo>
                    <a:lnTo>
                      <a:pt x="7" y="0"/>
                    </a:lnTo>
                    <a:lnTo>
                      <a:pt x="7" y="1"/>
                    </a:lnTo>
                    <a:lnTo>
                      <a:pt x="7" y="2"/>
                    </a:lnTo>
                    <a:lnTo>
                      <a:pt x="7" y="4"/>
                    </a:lnTo>
                    <a:lnTo>
                      <a:pt x="7" y="5"/>
                    </a:lnTo>
                    <a:lnTo>
                      <a:pt x="7" y="6"/>
                    </a:lnTo>
                    <a:lnTo>
                      <a:pt x="7" y="7"/>
                    </a:lnTo>
                    <a:lnTo>
                      <a:pt x="7" y="9"/>
                    </a:lnTo>
                    <a:lnTo>
                      <a:pt x="7" y="11"/>
                    </a:lnTo>
                    <a:lnTo>
                      <a:pt x="7" y="14"/>
                    </a:lnTo>
                    <a:lnTo>
                      <a:pt x="7" y="15"/>
                    </a:lnTo>
                    <a:lnTo>
                      <a:pt x="7" y="19"/>
                    </a:lnTo>
                    <a:lnTo>
                      <a:pt x="7" y="20"/>
                    </a:lnTo>
                    <a:lnTo>
                      <a:pt x="7" y="24"/>
                    </a:lnTo>
                    <a:lnTo>
                      <a:pt x="7" y="26"/>
                    </a:lnTo>
                    <a:lnTo>
                      <a:pt x="7" y="28"/>
                    </a:lnTo>
                    <a:lnTo>
                      <a:pt x="7" y="31"/>
                    </a:lnTo>
                    <a:lnTo>
                      <a:pt x="7" y="34"/>
                    </a:lnTo>
                    <a:lnTo>
                      <a:pt x="7" y="38"/>
                    </a:lnTo>
                    <a:lnTo>
                      <a:pt x="7" y="42"/>
                    </a:lnTo>
                    <a:lnTo>
                      <a:pt x="7" y="45"/>
                    </a:lnTo>
                    <a:lnTo>
                      <a:pt x="7" y="49"/>
                    </a:lnTo>
                    <a:lnTo>
                      <a:pt x="7" y="52"/>
                    </a:lnTo>
                    <a:lnTo>
                      <a:pt x="7" y="56"/>
                    </a:lnTo>
                    <a:lnTo>
                      <a:pt x="7" y="58"/>
                    </a:lnTo>
                    <a:lnTo>
                      <a:pt x="7" y="63"/>
                    </a:lnTo>
                    <a:lnTo>
                      <a:pt x="7" y="66"/>
                    </a:lnTo>
                    <a:lnTo>
                      <a:pt x="7" y="70"/>
                    </a:lnTo>
                    <a:lnTo>
                      <a:pt x="7" y="75"/>
                    </a:lnTo>
                    <a:lnTo>
                      <a:pt x="8" y="78"/>
                    </a:lnTo>
                    <a:lnTo>
                      <a:pt x="8" y="82"/>
                    </a:lnTo>
                    <a:lnTo>
                      <a:pt x="8" y="85"/>
                    </a:lnTo>
                    <a:lnTo>
                      <a:pt x="8" y="90"/>
                    </a:lnTo>
                    <a:lnTo>
                      <a:pt x="8" y="94"/>
                    </a:lnTo>
                    <a:lnTo>
                      <a:pt x="8" y="97"/>
                    </a:lnTo>
                    <a:lnTo>
                      <a:pt x="8" y="102"/>
                    </a:lnTo>
                    <a:lnTo>
                      <a:pt x="8" y="107"/>
                    </a:lnTo>
                    <a:lnTo>
                      <a:pt x="8" y="110"/>
                    </a:lnTo>
                    <a:lnTo>
                      <a:pt x="8" y="114"/>
                    </a:lnTo>
                    <a:lnTo>
                      <a:pt x="8" y="117"/>
                    </a:lnTo>
                    <a:lnTo>
                      <a:pt x="10" y="122"/>
                    </a:lnTo>
                    <a:lnTo>
                      <a:pt x="10" y="126"/>
                    </a:lnTo>
                    <a:lnTo>
                      <a:pt x="10" y="131"/>
                    </a:lnTo>
                    <a:lnTo>
                      <a:pt x="10" y="134"/>
                    </a:lnTo>
                    <a:lnTo>
                      <a:pt x="10" y="138"/>
                    </a:lnTo>
                    <a:lnTo>
                      <a:pt x="11" y="141"/>
                    </a:lnTo>
                    <a:lnTo>
                      <a:pt x="11" y="145"/>
                    </a:lnTo>
                    <a:lnTo>
                      <a:pt x="11" y="148"/>
                    </a:lnTo>
                    <a:lnTo>
                      <a:pt x="12" y="152"/>
                    </a:lnTo>
                    <a:lnTo>
                      <a:pt x="12" y="155"/>
                    </a:lnTo>
                    <a:lnTo>
                      <a:pt x="12" y="159"/>
                    </a:lnTo>
                    <a:lnTo>
                      <a:pt x="12" y="163"/>
                    </a:lnTo>
                    <a:lnTo>
                      <a:pt x="13" y="166"/>
                    </a:lnTo>
                    <a:lnTo>
                      <a:pt x="13" y="169"/>
                    </a:lnTo>
                    <a:lnTo>
                      <a:pt x="13" y="172"/>
                    </a:lnTo>
                    <a:lnTo>
                      <a:pt x="14" y="174"/>
                    </a:lnTo>
                    <a:lnTo>
                      <a:pt x="14" y="178"/>
                    </a:lnTo>
                    <a:lnTo>
                      <a:pt x="16" y="180"/>
                    </a:lnTo>
                    <a:lnTo>
                      <a:pt x="16" y="183"/>
                    </a:lnTo>
                    <a:lnTo>
                      <a:pt x="17" y="186"/>
                    </a:lnTo>
                    <a:lnTo>
                      <a:pt x="17" y="189"/>
                    </a:lnTo>
                    <a:lnTo>
                      <a:pt x="18" y="191"/>
                    </a:lnTo>
                    <a:lnTo>
                      <a:pt x="18" y="192"/>
                    </a:lnTo>
                    <a:lnTo>
                      <a:pt x="18" y="196"/>
                    </a:lnTo>
                    <a:lnTo>
                      <a:pt x="19" y="197"/>
                    </a:lnTo>
                    <a:lnTo>
                      <a:pt x="19" y="201"/>
                    </a:lnTo>
                    <a:lnTo>
                      <a:pt x="19" y="203"/>
                    </a:lnTo>
                    <a:lnTo>
                      <a:pt x="20" y="207"/>
                    </a:lnTo>
                    <a:lnTo>
                      <a:pt x="20" y="209"/>
                    </a:lnTo>
                    <a:lnTo>
                      <a:pt x="22" y="212"/>
                    </a:lnTo>
                    <a:lnTo>
                      <a:pt x="22" y="216"/>
                    </a:lnTo>
                    <a:lnTo>
                      <a:pt x="22" y="221"/>
                    </a:lnTo>
                    <a:lnTo>
                      <a:pt x="22" y="224"/>
                    </a:lnTo>
                    <a:lnTo>
                      <a:pt x="23" y="228"/>
                    </a:lnTo>
                    <a:lnTo>
                      <a:pt x="23" y="231"/>
                    </a:lnTo>
                    <a:lnTo>
                      <a:pt x="23" y="235"/>
                    </a:lnTo>
                    <a:lnTo>
                      <a:pt x="23" y="240"/>
                    </a:lnTo>
                    <a:lnTo>
                      <a:pt x="24" y="245"/>
                    </a:lnTo>
                    <a:lnTo>
                      <a:pt x="24" y="249"/>
                    </a:lnTo>
                    <a:lnTo>
                      <a:pt x="24" y="253"/>
                    </a:lnTo>
                    <a:lnTo>
                      <a:pt x="24" y="258"/>
                    </a:lnTo>
                    <a:lnTo>
                      <a:pt x="24" y="262"/>
                    </a:lnTo>
                    <a:lnTo>
                      <a:pt x="24" y="267"/>
                    </a:lnTo>
                    <a:lnTo>
                      <a:pt x="24" y="273"/>
                    </a:lnTo>
                    <a:lnTo>
                      <a:pt x="24" y="278"/>
                    </a:lnTo>
                    <a:lnTo>
                      <a:pt x="24" y="284"/>
                    </a:lnTo>
                    <a:lnTo>
                      <a:pt x="24" y="288"/>
                    </a:lnTo>
                    <a:lnTo>
                      <a:pt x="24" y="293"/>
                    </a:lnTo>
                    <a:lnTo>
                      <a:pt x="24" y="299"/>
                    </a:lnTo>
                    <a:lnTo>
                      <a:pt x="24" y="304"/>
                    </a:lnTo>
                    <a:lnTo>
                      <a:pt x="24" y="309"/>
                    </a:lnTo>
                    <a:lnTo>
                      <a:pt x="24" y="315"/>
                    </a:lnTo>
                    <a:lnTo>
                      <a:pt x="24" y="319"/>
                    </a:lnTo>
                    <a:lnTo>
                      <a:pt x="24" y="325"/>
                    </a:lnTo>
                    <a:lnTo>
                      <a:pt x="24" y="331"/>
                    </a:lnTo>
                    <a:lnTo>
                      <a:pt x="24" y="336"/>
                    </a:lnTo>
                    <a:lnTo>
                      <a:pt x="24" y="342"/>
                    </a:lnTo>
                    <a:lnTo>
                      <a:pt x="24" y="347"/>
                    </a:lnTo>
                    <a:lnTo>
                      <a:pt x="23" y="353"/>
                    </a:lnTo>
                    <a:lnTo>
                      <a:pt x="23" y="358"/>
                    </a:lnTo>
                    <a:lnTo>
                      <a:pt x="23" y="364"/>
                    </a:lnTo>
                    <a:lnTo>
                      <a:pt x="23" y="369"/>
                    </a:lnTo>
                    <a:lnTo>
                      <a:pt x="23" y="374"/>
                    </a:lnTo>
                    <a:lnTo>
                      <a:pt x="22" y="380"/>
                    </a:lnTo>
                    <a:lnTo>
                      <a:pt x="22" y="386"/>
                    </a:lnTo>
                    <a:lnTo>
                      <a:pt x="22" y="392"/>
                    </a:lnTo>
                    <a:lnTo>
                      <a:pt x="22" y="396"/>
                    </a:lnTo>
                    <a:lnTo>
                      <a:pt x="20" y="401"/>
                    </a:lnTo>
                    <a:lnTo>
                      <a:pt x="20" y="406"/>
                    </a:lnTo>
                    <a:lnTo>
                      <a:pt x="19" y="412"/>
                    </a:lnTo>
                    <a:lnTo>
                      <a:pt x="19" y="417"/>
                    </a:lnTo>
                    <a:lnTo>
                      <a:pt x="19" y="421"/>
                    </a:lnTo>
                    <a:lnTo>
                      <a:pt x="18" y="426"/>
                    </a:lnTo>
                    <a:lnTo>
                      <a:pt x="18" y="432"/>
                    </a:lnTo>
                    <a:lnTo>
                      <a:pt x="17" y="436"/>
                    </a:lnTo>
                    <a:lnTo>
                      <a:pt x="17" y="442"/>
                    </a:lnTo>
                    <a:lnTo>
                      <a:pt x="17" y="446"/>
                    </a:lnTo>
                    <a:lnTo>
                      <a:pt x="16" y="451"/>
                    </a:lnTo>
                    <a:lnTo>
                      <a:pt x="14" y="456"/>
                    </a:lnTo>
                    <a:lnTo>
                      <a:pt x="14" y="459"/>
                    </a:lnTo>
                    <a:lnTo>
                      <a:pt x="13" y="463"/>
                    </a:lnTo>
                    <a:lnTo>
                      <a:pt x="13" y="468"/>
                    </a:lnTo>
                    <a:lnTo>
                      <a:pt x="12" y="472"/>
                    </a:lnTo>
                    <a:lnTo>
                      <a:pt x="12" y="476"/>
                    </a:lnTo>
                    <a:lnTo>
                      <a:pt x="11" y="480"/>
                    </a:lnTo>
                    <a:lnTo>
                      <a:pt x="10" y="483"/>
                    </a:lnTo>
                    <a:lnTo>
                      <a:pt x="8" y="487"/>
                    </a:lnTo>
                    <a:lnTo>
                      <a:pt x="8" y="490"/>
                    </a:lnTo>
                    <a:lnTo>
                      <a:pt x="7" y="494"/>
                    </a:lnTo>
                    <a:lnTo>
                      <a:pt x="6" y="499"/>
                    </a:lnTo>
                    <a:lnTo>
                      <a:pt x="6" y="502"/>
                    </a:lnTo>
                    <a:lnTo>
                      <a:pt x="5" y="506"/>
                    </a:lnTo>
                    <a:lnTo>
                      <a:pt x="5" y="510"/>
                    </a:lnTo>
                    <a:lnTo>
                      <a:pt x="5" y="515"/>
                    </a:lnTo>
                    <a:lnTo>
                      <a:pt x="4" y="519"/>
                    </a:lnTo>
                    <a:lnTo>
                      <a:pt x="4" y="523"/>
                    </a:lnTo>
                    <a:lnTo>
                      <a:pt x="4" y="528"/>
                    </a:lnTo>
                    <a:lnTo>
                      <a:pt x="4" y="533"/>
                    </a:lnTo>
                    <a:lnTo>
                      <a:pt x="3" y="538"/>
                    </a:lnTo>
                    <a:lnTo>
                      <a:pt x="3" y="542"/>
                    </a:lnTo>
                    <a:lnTo>
                      <a:pt x="1" y="547"/>
                    </a:lnTo>
                    <a:lnTo>
                      <a:pt x="1" y="552"/>
                    </a:lnTo>
                    <a:lnTo>
                      <a:pt x="1" y="557"/>
                    </a:lnTo>
                    <a:lnTo>
                      <a:pt x="1" y="561"/>
                    </a:lnTo>
                    <a:lnTo>
                      <a:pt x="1" y="566"/>
                    </a:lnTo>
                    <a:lnTo>
                      <a:pt x="1" y="572"/>
                    </a:lnTo>
                    <a:lnTo>
                      <a:pt x="1" y="577"/>
                    </a:lnTo>
                    <a:lnTo>
                      <a:pt x="1" y="582"/>
                    </a:lnTo>
                    <a:lnTo>
                      <a:pt x="1" y="588"/>
                    </a:lnTo>
                    <a:lnTo>
                      <a:pt x="1" y="592"/>
                    </a:lnTo>
                    <a:lnTo>
                      <a:pt x="0" y="597"/>
                    </a:lnTo>
                    <a:lnTo>
                      <a:pt x="0" y="602"/>
                    </a:lnTo>
                    <a:lnTo>
                      <a:pt x="0" y="607"/>
                    </a:lnTo>
                    <a:lnTo>
                      <a:pt x="0" y="613"/>
                    </a:lnTo>
                    <a:lnTo>
                      <a:pt x="0" y="617"/>
                    </a:lnTo>
                    <a:lnTo>
                      <a:pt x="1" y="622"/>
                    </a:lnTo>
                    <a:lnTo>
                      <a:pt x="1" y="627"/>
                    </a:lnTo>
                    <a:lnTo>
                      <a:pt x="1" y="633"/>
                    </a:lnTo>
                    <a:lnTo>
                      <a:pt x="1" y="637"/>
                    </a:lnTo>
                    <a:lnTo>
                      <a:pt x="1" y="643"/>
                    </a:lnTo>
                    <a:lnTo>
                      <a:pt x="1" y="648"/>
                    </a:lnTo>
                    <a:lnTo>
                      <a:pt x="1" y="653"/>
                    </a:lnTo>
                    <a:lnTo>
                      <a:pt x="1" y="658"/>
                    </a:lnTo>
                    <a:lnTo>
                      <a:pt x="1" y="662"/>
                    </a:lnTo>
                    <a:lnTo>
                      <a:pt x="1" y="667"/>
                    </a:lnTo>
                    <a:lnTo>
                      <a:pt x="3" y="672"/>
                    </a:lnTo>
                    <a:lnTo>
                      <a:pt x="3" y="677"/>
                    </a:lnTo>
                    <a:lnTo>
                      <a:pt x="4" y="681"/>
                    </a:lnTo>
                    <a:lnTo>
                      <a:pt x="4" y="686"/>
                    </a:lnTo>
                    <a:lnTo>
                      <a:pt x="4" y="690"/>
                    </a:lnTo>
                    <a:lnTo>
                      <a:pt x="4" y="694"/>
                    </a:lnTo>
                    <a:lnTo>
                      <a:pt x="4" y="699"/>
                    </a:lnTo>
                    <a:lnTo>
                      <a:pt x="4" y="703"/>
                    </a:lnTo>
                    <a:lnTo>
                      <a:pt x="5" y="707"/>
                    </a:lnTo>
                    <a:lnTo>
                      <a:pt x="5" y="711"/>
                    </a:lnTo>
                    <a:lnTo>
                      <a:pt x="5" y="715"/>
                    </a:lnTo>
                    <a:lnTo>
                      <a:pt x="5" y="718"/>
                    </a:lnTo>
                    <a:lnTo>
                      <a:pt x="5" y="722"/>
                    </a:lnTo>
                    <a:lnTo>
                      <a:pt x="5" y="726"/>
                    </a:lnTo>
                    <a:lnTo>
                      <a:pt x="5" y="729"/>
                    </a:lnTo>
                    <a:lnTo>
                      <a:pt x="5" y="732"/>
                    </a:lnTo>
                    <a:lnTo>
                      <a:pt x="6" y="736"/>
                    </a:lnTo>
                    <a:lnTo>
                      <a:pt x="6" y="738"/>
                    </a:lnTo>
                    <a:lnTo>
                      <a:pt x="6" y="742"/>
                    </a:lnTo>
                    <a:lnTo>
                      <a:pt x="6" y="744"/>
                    </a:lnTo>
                    <a:lnTo>
                      <a:pt x="6" y="747"/>
                    </a:lnTo>
                    <a:lnTo>
                      <a:pt x="6" y="749"/>
                    </a:lnTo>
                    <a:lnTo>
                      <a:pt x="7" y="751"/>
                    </a:lnTo>
                    <a:lnTo>
                      <a:pt x="7" y="755"/>
                    </a:lnTo>
                    <a:lnTo>
                      <a:pt x="7" y="756"/>
                    </a:lnTo>
                    <a:lnTo>
                      <a:pt x="7" y="759"/>
                    </a:lnTo>
                    <a:lnTo>
                      <a:pt x="7" y="760"/>
                    </a:lnTo>
                    <a:lnTo>
                      <a:pt x="7" y="762"/>
                    </a:lnTo>
                    <a:lnTo>
                      <a:pt x="7" y="764"/>
                    </a:lnTo>
                    <a:lnTo>
                      <a:pt x="7" y="766"/>
                    </a:lnTo>
                    <a:lnTo>
                      <a:pt x="8" y="768"/>
                    </a:lnTo>
                    <a:lnTo>
                      <a:pt x="8" y="770"/>
                    </a:lnTo>
                    <a:lnTo>
                      <a:pt x="8" y="773"/>
                    </a:lnTo>
                    <a:lnTo>
                      <a:pt x="8" y="775"/>
                    </a:lnTo>
                    <a:lnTo>
                      <a:pt x="8" y="778"/>
                    </a:lnTo>
                    <a:lnTo>
                      <a:pt x="8" y="780"/>
                    </a:lnTo>
                    <a:lnTo>
                      <a:pt x="8" y="783"/>
                    </a:lnTo>
                    <a:lnTo>
                      <a:pt x="8" y="786"/>
                    </a:lnTo>
                    <a:lnTo>
                      <a:pt x="8" y="788"/>
                    </a:lnTo>
                    <a:lnTo>
                      <a:pt x="10" y="791"/>
                    </a:lnTo>
                    <a:lnTo>
                      <a:pt x="10" y="793"/>
                    </a:lnTo>
                    <a:lnTo>
                      <a:pt x="10" y="797"/>
                    </a:lnTo>
                    <a:lnTo>
                      <a:pt x="10" y="798"/>
                    </a:lnTo>
                    <a:lnTo>
                      <a:pt x="10" y="801"/>
                    </a:lnTo>
                    <a:lnTo>
                      <a:pt x="10" y="804"/>
                    </a:lnTo>
                    <a:lnTo>
                      <a:pt x="10" y="806"/>
                    </a:lnTo>
                    <a:lnTo>
                      <a:pt x="10" y="810"/>
                    </a:lnTo>
                    <a:lnTo>
                      <a:pt x="10" y="812"/>
                    </a:lnTo>
                    <a:lnTo>
                      <a:pt x="11" y="816"/>
                    </a:lnTo>
                    <a:lnTo>
                      <a:pt x="11" y="818"/>
                    </a:lnTo>
                    <a:lnTo>
                      <a:pt x="12" y="820"/>
                    </a:lnTo>
                    <a:lnTo>
                      <a:pt x="12" y="824"/>
                    </a:lnTo>
                    <a:lnTo>
                      <a:pt x="12" y="826"/>
                    </a:lnTo>
                    <a:lnTo>
                      <a:pt x="12" y="829"/>
                    </a:lnTo>
                    <a:lnTo>
                      <a:pt x="13" y="831"/>
                    </a:lnTo>
                    <a:lnTo>
                      <a:pt x="13" y="835"/>
                    </a:lnTo>
                    <a:lnTo>
                      <a:pt x="13" y="837"/>
                    </a:lnTo>
                    <a:lnTo>
                      <a:pt x="13" y="840"/>
                    </a:lnTo>
                    <a:lnTo>
                      <a:pt x="14" y="843"/>
                    </a:lnTo>
                    <a:lnTo>
                      <a:pt x="14" y="845"/>
                    </a:lnTo>
                    <a:lnTo>
                      <a:pt x="16" y="848"/>
                    </a:lnTo>
                    <a:lnTo>
                      <a:pt x="16" y="850"/>
                    </a:lnTo>
                    <a:lnTo>
                      <a:pt x="17" y="852"/>
                    </a:lnTo>
                    <a:lnTo>
                      <a:pt x="17" y="855"/>
                    </a:lnTo>
                    <a:lnTo>
                      <a:pt x="18" y="858"/>
                    </a:lnTo>
                    <a:lnTo>
                      <a:pt x="18" y="859"/>
                    </a:lnTo>
                    <a:lnTo>
                      <a:pt x="18" y="863"/>
                    </a:lnTo>
                    <a:lnTo>
                      <a:pt x="19" y="865"/>
                    </a:lnTo>
                    <a:lnTo>
                      <a:pt x="19" y="867"/>
                    </a:lnTo>
                    <a:lnTo>
                      <a:pt x="20" y="869"/>
                    </a:lnTo>
                    <a:lnTo>
                      <a:pt x="22" y="871"/>
                    </a:lnTo>
                    <a:lnTo>
                      <a:pt x="23" y="874"/>
                    </a:lnTo>
                    <a:lnTo>
                      <a:pt x="23" y="876"/>
                    </a:lnTo>
                    <a:lnTo>
                      <a:pt x="24" y="878"/>
                    </a:lnTo>
                    <a:lnTo>
                      <a:pt x="25" y="880"/>
                    </a:lnTo>
                    <a:lnTo>
                      <a:pt x="26" y="882"/>
                    </a:lnTo>
                    <a:lnTo>
                      <a:pt x="28" y="884"/>
                    </a:lnTo>
                    <a:lnTo>
                      <a:pt x="29" y="886"/>
                    </a:lnTo>
                    <a:lnTo>
                      <a:pt x="29" y="887"/>
                    </a:lnTo>
                    <a:lnTo>
                      <a:pt x="31" y="889"/>
                    </a:lnTo>
                    <a:lnTo>
                      <a:pt x="32" y="890"/>
                    </a:lnTo>
                    <a:lnTo>
                      <a:pt x="32" y="892"/>
                    </a:lnTo>
                    <a:lnTo>
                      <a:pt x="34" y="893"/>
                    </a:lnTo>
                    <a:lnTo>
                      <a:pt x="36" y="894"/>
                    </a:lnTo>
                    <a:lnTo>
                      <a:pt x="37" y="895"/>
                    </a:lnTo>
                    <a:lnTo>
                      <a:pt x="38" y="896"/>
                    </a:lnTo>
                    <a:lnTo>
                      <a:pt x="39" y="899"/>
                    </a:lnTo>
                    <a:lnTo>
                      <a:pt x="41" y="899"/>
                    </a:lnTo>
                    <a:lnTo>
                      <a:pt x="43" y="900"/>
                    </a:lnTo>
                    <a:lnTo>
                      <a:pt x="45" y="901"/>
                    </a:lnTo>
                    <a:lnTo>
                      <a:pt x="47" y="901"/>
                    </a:lnTo>
                    <a:lnTo>
                      <a:pt x="49" y="901"/>
                    </a:lnTo>
                    <a:lnTo>
                      <a:pt x="51" y="901"/>
                    </a:lnTo>
                    <a:lnTo>
                      <a:pt x="53" y="901"/>
                    </a:lnTo>
                    <a:lnTo>
                      <a:pt x="55" y="901"/>
                    </a:lnTo>
                    <a:lnTo>
                      <a:pt x="59" y="901"/>
                    </a:lnTo>
                    <a:lnTo>
                      <a:pt x="61" y="901"/>
                    </a:lnTo>
                    <a:lnTo>
                      <a:pt x="63" y="901"/>
                    </a:lnTo>
                    <a:lnTo>
                      <a:pt x="66" y="901"/>
                    </a:lnTo>
                    <a:lnTo>
                      <a:pt x="69" y="900"/>
                    </a:lnTo>
                    <a:lnTo>
                      <a:pt x="72" y="900"/>
                    </a:lnTo>
                    <a:lnTo>
                      <a:pt x="74" y="899"/>
                    </a:lnTo>
                    <a:lnTo>
                      <a:pt x="78" y="899"/>
                    </a:lnTo>
                    <a:lnTo>
                      <a:pt x="80" y="897"/>
                    </a:lnTo>
                    <a:lnTo>
                      <a:pt x="84" y="896"/>
                    </a:lnTo>
                    <a:lnTo>
                      <a:pt x="87" y="895"/>
                    </a:lnTo>
                    <a:lnTo>
                      <a:pt x="90" y="894"/>
                    </a:lnTo>
                    <a:lnTo>
                      <a:pt x="93" y="893"/>
                    </a:lnTo>
                    <a:lnTo>
                      <a:pt x="97" y="892"/>
                    </a:lnTo>
                    <a:lnTo>
                      <a:pt x="99" y="890"/>
                    </a:lnTo>
                    <a:lnTo>
                      <a:pt x="103" y="889"/>
                    </a:lnTo>
                    <a:lnTo>
                      <a:pt x="106" y="888"/>
                    </a:lnTo>
                    <a:lnTo>
                      <a:pt x="109" y="887"/>
                    </a:lnTo>
                    <a:lnTo>
                      <a:pt x="112" y="886"/>
                    </a:lnTo>
                    <a:lnTo>
                      <a:pt x="117" y="884"/>
                    </a:lnTo>
                    <a:lnTo>
                      <a:pt x="121" y="883"/>
                    </a:lnTo>
                    <a:lnTo>
                      <a:pt x="123" y="881"/>
                    </a:lnTo>
                    <a:lnTo>
                      <a:pt x="127" y="880"/>
                    </a:lnTo>
                    <a:lnTo>
                      <a:pt x="130" y="878"/>
                    </a:lnTo>
                    <a:lnTo>
                      <a:pt x="134" y="877"/>
                    </a:lnTo>
                    <a:lnTo>
                      <a:pt x="136" y="875"/>
                    </a:lnTo>
                    <a:lnTo>
                      <a:pt x="140" y="874"/>
                    </a:lnTo>
                    <a:lnTo>
                      <a:pt x="143" y="871"/>
                    </a:lnTo>
                    <a:lnTo>
                      <a:pt x="147" y="870"/>
                    </a:lnTo>
                    <a:lnTo>
                      <a:pt x="150" y="869"/>
                    </a:lnTo>
                    <a:lnTo>
                      <a:pt x="153" y="867"/>
                    </a:lnTo>
                    <a:lnTo>
                      <a:pt x="156" y="865"/>
                    </a:lnTo>
                    <a:lnTo>
                      <a:pt x="159" y="863"/>
                    </a:lnTo>
                    <a:lnTo>
                      <a:pt x="162" y="862"/>
                    </a:lnTo>
                    <a:lnTo>
                      <a:pt x="165" y="859"/>
                    </a:lnTo>
                    <a:lnTo>
                      <a:pt x="168" y="858"/>
                    </a:lnTo>
                    <a:lnTo>
                      <a:pt x="172" y="857"/>
                    </a:lnTo>
                    <a:lnTo>
                      <a:pt x="174" y="855"/>
                    </a:lnTo>
                    <a:lnTo>
                      <a:pt x="177" y="854"/>
                    </a:lnTo>
                    <a:lnTo>
                      <a:pt x="179" y="852"/>
                    </a:lnTo>
                    <a:lnTo>
                      <a:pt x="181" y="850"/>
                    </a:lnTo>
                    <a:lnTo>
                      <a:pt x="184" y="849"/>
                    </a:lnTo>
                    <a:lnTo>
                      <a:pt x="186" y="848"/>
                    </a:lnTo>
                    <a:lnTo>
                      <a:pt x="187" y="846"/>
                    </a:lnTo>
                    <a:lnTo>
                      <a:pt x="191" y="845"/>
                    </a:lnTo>
                    <a:lnTo>
                      <a:pt x="192" y="844"/>
                    </a:lnTo>
                    <a:lnTo>
                      <a:pt x="195" y="843"/>
                    </a:lnTo>
                    <a:lnTo>
                      <a:pt x="196" y="840"/>
                    </a:lnTo>
                    <a:lnTo>
                      <a:pt x="197" y="840"/>
                    </a:lnTo>
                    <a:lnTo>
                      <a:pt x="199" y="838"/>
                    </a:lnTo>
                    <a:lnTo>
                      <a:pt x="200" y="837"/>
                    </a:lnTo>
                    <a:lnTo>
                      <a:pt x="202" y="836"/>
                    </a:lnTo>
                    <a:lnTo>
                      <a:pt x="203" y="835"/>
                    </a:lnTo>
                    <a:lnTo>
                      <a:pt x="205" y="833"/>
                    </a:lnTo>
                    <a:lnTo>
                      <a:pt x="206" y="831"/>
                    </a:lnTo>
                    <a:lnTo>
                      <a:pt x="206" y="830"/>
                    </a:lnTo>
                    <a:lnTo>
                      <a:pt x="208" y="829"/>
                    </a:lnTo>
                    <a:lnTo>
                      <a:pt x="209" y="826"/>
                    </a:lnTo>
                    <a:lnTo>
                      <a:pt x="210" y="825"/>
                    </a:lnTo>
                    <a:lnTo>
                      <a:pt x="210" y="824"/>
                    </a:lnTo>
                    <a:lnTo>
                      <a:pt x="210" y="821"/>
                    </a:lnTo>
                    <a:lnTo>
                      <a:pt x="211" y="820"/>
                    </a:lnTo>
                    <a:lnTo>
                      <a:pt x="211" y="819"/>
                    </a:lnTo>
                    <a:lnTo>
                      <a:pt x="212" y="818"/>
                    </a:lnTo>
                    <a:lnTo>
                      <a:pt x="214" y="817"/>
                    </a:lnTo>
                    <a:lnTo>
                      <a:pt x="214" y="816"/>
                    </a:lnTo>
                    <a:lnTo>
                      <a:pt x="215" y="813"/>
                    </a:lnTo>
                    <a:lnTo>
                      <a:pt x="215" y="812"/>
                    </a:lnTo>
                    <a:lnTo>
                      <a:pt x="216" y="811"/>
                    </a:lnTo>
                    <a:lnTo>
                      <a:pt x="216" y="808"/>
                    </a:lnTo>
                    <a:lnTo>
                      <a:pt x="216" y="807"/>
                    </a:lnTo>
                    <a:lnTo>
                      <a:pt x="217" y="806"/>
                    </a:lnTo>
                    <a:lnTo>
                      <a:pt x="218" y="804"/>
                    </a:lnTo>
                    <a:lnTo>
                      <a:pt x="218" y="802"/>
                    </a:lnTo>
                    <a:lnTo>
                      <a:pt x="220" y="801"/>
                    </a:lnTo>
                    <a:lnTo>
                      <a:pt x="220" y="799"/>
                    </a:lnTo>
                    <a:lnTo>
                      <a:pt x="221" y="797"/>
                    </a:lnTo>
                    <a:lnTo>
                      <a:pt x="221" y="794"/>
                    </a:lnTo>
                    <a:lnTo>
                      <a:pt x="222" y="793"/>
                    </a:lnTo>
                    <a:lnTo>
                      <a:pt x="222" y="792"/>
                    </a:lnTo>
                    <a:lnTo>
                      <a:pt x="223" y="789"/>
                    </a:lnTo>
                    <a:lnTo>
                      <a:pt x="223" y="788"/>
                    </a:lnTo>
                    <a:lnTo>
                      <a:pt x="224" y="786"/>
                    </a:lnTo>
                    <a:lnTo>
                      <a:pt x="224" y="783"/>
                    </a:lnTo>
                    <a:lnTo>
                      <a:pt x="224" y="782"/>
                    </a:lnTo>
                    <a:lnTo>
                      <a:pt x="224" y="780"/>
                    </a:lnTo>
                    <a:lnTo>
                      <a:pt x="226" y="778"/>
                    </a:lnTo>
                    <a:lnTo>
                      <a:pt x="226" y="775"/>
                    </a:lnTo>
                    <a:lnTo>
                      <a:pt x="226" y="774"/>
                    </a:lnTo>
                    <a:lnTo>
                      <a:pt x="226" y="772"/>
                    </a:lnTo>
                    <a:lnTo>
                      <a:pt x="227" y="770"/>
                    </a:lnTo>
                    <a:lnTo>
                      <a:pt x="227" y="768"/>
                    </a:lnTo>
                    <a:lnTo>
                      <a:pt x="227" y="766"/>
                    </a:lnTo>
                    <a:lnTo>
                      <a:pt x="227" y="764"/>
                    </a:lnTo>
                    <a:lnTo>
                      <a:pt x="227" y="762"/>
                    </a:lnTo>
                    <a:lnTo>
                      <a:pt x="227" y="760"/>
                    </a:lnTo>
                    <a:lnTo>
                      <a:pt x="227" y="757"/>
                    </a:lnTo>
                    <a:lnTo>
                      <a:pt x="227" y="756"/>
                    </a:lnTo>
                    <a:lnTo>
                      <a:pt x="227" y="755"/>
                    </a:lnTo>
                    <a:lnTo>
                      <a:pt x="226" y="751"/>
                    </a:lnTo>
                    <a:lnTo>
                      <a:pt x="226" y="750"/>
                    </a:lnTo>
                    <a:lnTo>
                      <a:pt x="226" y="748"/>
                    </a:lnTo>
                    <a:lnTo>
                      <a:pt x="226" y="745"/>
                    </a:lnTo>
                    <a:lnTo>
                      <a:pt x="224" y="743"/>
                    </a:lnTo>
                    <a:lnTo>
                      <a:pt x="224" y="742"/>
                    </a:lnTo>
                    <a:lnTo>
                      <a:pt x="224" y="741"/>
                    </a:lnTo>
                    <a:lnTo>
                      <a:pt x="223" y="738"/>
                    </a:lnTo>
                    <a:lnTo>
                      <a:pt x="223" y="736"/>
                    </a:lnTo>
                    <a:lnTo>
                      <a:pt x="222" y="735"/>
                    </a:lnTo>
                    <a:lnTo>
                      <a:pt x="221" y="732"/>
                    </a:lnTo>
                    <a:lnTo>
                      <a:pt x="220" y="731"/>
                    </a:lnTo>
                    <a:lnTo>
                      <a:pt x="220" y="729"/>
                    </a:lnTo>
                    <a:lnTo>
                      <a:pt x="218" y="728"/>
                    </a:lnTo>
                    <a:lnTo>
                      <a:pt x="217" y="726"/>
                    </a:lnTo>
                    <a:lnTo>
                      <a:pt x="216" y="724"/>
                    </a:lnTo>
                    <a:lnTo>
                      <a:pt x="181" y="694"/>
                    </a:lnTo>
                    <a:lnTo>
                      <a:pt x="183" y="640"/>
                    </a:lnTo>
                    <a:lnTo>
                      <a:pt x="184" y="640"/>
                    </a:lnTo>
                    <a:lnTo>
                      <a:pt x="185" y="640"/>
                    </a:lnTo>
                    <a:lnTo>
                      <a:pt x="186" y="639"/>
                    </a:lnTo>
                    <a:lnTo>
                      <a:pt x="187" y="639"/>
                    </a:lnTo>
                    <a:lnTo>
                      <a:pt x="189" y="639"/>
                    </a:lnTo>
                    <a:lnTo>
                      <a:pt x="191" y="639"/>
                    </a:lnTo>
                    <a:lnTo>
                      <a:pt x="192" y="637"/>
                    </a:lnTo>
                    <a:lnTo>
                      <a:pt x="195" y="637"/>
                    </a:lnTo>
                    <a:lnTo>
                      <a:pt x="196" y="636"/>
                    </a:lnTo>
                    <a:lnTo>
                      <a:pt x="197" y="635"/>
                    </a:lnTo>
                    <a:lnTo>
                      <a:pt x="200" y="635"/>
                    </a:lnTo>
                    <a:lnTo>
                      <a:pt x="202" y="634"/>
                    </a:lnTo>
                    <a:lnTo>
                      <a:pt x="204" y="633"/>
                    </a:lnTo>
                    <a:lnTo>
                      <a:pt x="206" y="633"/>
                    </a:lnTo>
                    <a:lnTo>
                      <a:pt x="209" y="630"/>
                    </a:lnTo>
                    <a:lnTo>
                      <a:pt x="210" y="629"/>
                    </a:lnTo>
                    <a:lnTo>
                      <a:pt x="212" y="628"/>
                    </a:lnTo>
                    <a:lnTo>
                      <a:pt x="215" y="627"/>
                    </a:lnTo>
                    <a:lnTo>
                      <a:pt x="216" y="626"/>
                    </a:lnTo>
                    <a:lnTo>
                      <a:pt x="218" y="623"/>
                    </a:lnTo>
                    <a:lnTo>
                      <a:pt x="220" y="622"/>
                    </a:lnTo>
                    <a:lnTo>
                      <a:pt x="222" y="620"/>
                    </a:lnTo>
                    <a:lnTo>
                      <a:pt x="223" y="618"/>
                    </a:lnTo>
                    <a:lnTo>
                      <a:pt x="223" y="617"/>
                    </a:lnTo>
                    <a:lnTo>
                      <a:pt x="224" y="616"/>
                    </a:lnTo>
                    <a:lnTo>
                      <a:pt x="224" y="615"/>
                    </a:lnTo>
                    <a:lnTo>
                      <a:pt x="226" y="615"/>
                    </a:lnTo>
                    <a:lnTo>
                      <a:pt x="226" y="613"/>
                    </a:lnTo>
                    <a:lnTo>
                      <a:pt x="227" y="611"/>
                    </a:lnTo>
                    <a:lnTo>
                      <a:pt x="228" y="610"/>
                    </a:lnTo>
                    <a:lnTo>
                      <a:pt x="228" y="608"/>
                    </a:lnTo>
                    <a:lnTo>
                      <a:pt x="229" y="607"/>
                    </a:lnTo>
                    <a:lnTo>
                      <a:pt x="229" y="605"/>
                    </a:lnTo>
                    <a:lnTo>
                      <a:pt x="229" y="604"/>
                    </a:lnTo>
                    <a:lnTo>
                      <a:pt x="229" y="603"/>
                    </a:lnTo>
                    <a:lnTo>
                      <a:pt x="229" y="602"/>
                    </a:lnTo>
                    <a:lnTo>
                      <a:pt x="229" y="601"/>
                    </a:lnTo>
                    <a:lnTo>
                      <a:pt x="230" y="598"/>
                    </a:lnTo>
                    <a:lnTo>
                      <a:pt x="229" y="597"/>
                    </a:lnTo>
                    <a:lnTo>
                      <a:pt x="229" y="596"/>
                    </a:lnTo>
                    <a:lnTo>
                      <a:pt x="229" y="594"/>
                    </a:lnTo>
                    <a:lnTo>
                      <a:pt x="229" y="592"/>
                    </a:lnTo>
                    <a:lnTo>
                      <a:pt x="229" y="590"/>
                    </a:lnTo>
                    <a:lnTo>
                      <a:pt x="229" y="589"/>
                    </a:lnTo>
                    <a:lnTo>
                      <a:pt x="229" y="588"/>
                    </a:lnTo>
                    <a:lnTo>
                      <a:pt x="229" y="585"/>
                    </a:lnTo>
                    <a:lnTo>
                      <a:pt x="229" y="584"/>
                    </a:lnTo>
                    <a:lnTo>
                      <a:pt x="229" y="582"/>
                    </a:lnTo>
                    <a:lnTo>
                      <a:pt x="229" y="579"/>
                    </a:lnTo>
                    <a:lnTo>
                      <a:pt x="229" y="578"/>
                    </a:lnTo>
                    <a:lnTo>
                      <a:pt x="229" y="577"/>
                    </a:lnTo>
                    <a:lnTo>
                      <a:pt x="229" y="575"/>
                    </a:lnTo>
                    <a:lnTo>
                      <a:pt x="229" y="573"/>
                    </a:lnTo>
                    <a:lnTo>
                      <a:pt x="229" y="572"/>
                    </a:lnTo>
                    <a:lnTo>
                      <a:pt x="229" y="570"/>
                    </a:lnTo>
                    <a:lnTo>
                      <a:pt x="229" y="569"/>
                    </a:lnTo>
                    <a:lnTo>
                      <a:pt x="228" y="566"/>
                    </a:lnTo>
                    <a:lnTo>
                      <a:pt x="228" y="565"/>
                    </a:lnTo>
                    <a:lnTo>
                      <a:pt x="228" y="563"/>
                    </a:lnTo>
                    <a:lnTo>
                      <a:pt x="228" y="561"/>
                    </a:lnTo>
                    <a:lnTo>
                      <a:pt x="228" y="560"/>
                    </a:lnTo>
                    <a:lnTo>
                      <a:pt x="228" y="559"/>
                    </a:lnTo>
                    <a:lnTo>
                      <a:pt x="227" y="557"/>
                    </a:lnTo>
                    <a:lnTo>
                      <a:pt x="227" y="556"/>
                    </a:lnTo>
                    <a:lnTo>
                      <a:pt x="227" y="553"/>
                    </a:lnTo>
                    <a:lnTo>
                      <a:pt x="227" y="552"/>
                    </a:lnTo>
                    <a:lnTo>
                      <a:pt x="226" y="550"/>
                    </a:lnTo>
                    <a:lnTo>
                      <a:pt x="226" y="548"/>
                    </a:lnTo>
                    <a:lnTo>
                      <a:pt x="226" y="547"/>
                    </a:lnTo>
                    <a:lnTo>
                      <a:pt x="226" y="546"/>
                    </a:lnTo>
                    <a:lnTo>
                      <a:pt x="226" y="545"/>
                    </a:lnTo>
                    <a:lnTo>
                      <a:pt x="226" y="542"/>
                    </a:lnTo>
                    <a:lnTo>
                      <a:pt x="226" y="541"/>
                    </a:lnTo>
                    <a:lnTo>
                      <a:pt x="226" y="540"/>
                    </a:lnTo>
                    <a:lnTo>
                      <a:pt x="226" y="539"/>
                    </a:lnTo>
                    <a:lnTo>
                      <a:pt x="226" y="538"/>
                    </a:lnTo>
                    <a:lnTo>
                      <a:pt x="224" y="537"/>
                    </a:lnTo>
                    <a:lnTo>
                      <a:pt x="224" y="535"/>
                    </a:lnTo>
                    <a:lnTo>
                      <a:pt x="224" y="534"/>
                    </a:lnTo>
                    <a:lnTo>
                      <a:pt x="224" y="533"/>
                    </a:lnTo>
                    <a:lnTo>
                      <a:pt x="224" y="532"/>
                    </a:lnTo>
                    <a:lnTo>
                      <a:pt x="224" y="529"/>
                    </a:lnTo>
                    <a:lnTo>
                      <a:pt x="224" y="527"/>
                    </a:lnTo>
                    <a:lnTo>
                      <a:pt x="223" y="525"/>
                    </a:lnTo>
                    <a:lnTo>
                      <a:pt x="223" y="523"/>
                    </a:lnTo>
                    <a:lnTo>
                      <a:pt x="223" y="522"/>
                    </a:lnTo>
                    <a:lnTo>
                      <a:pt x="223" y="521"/>
                    </a:lnTo>
                    <a:lnTo>
                      <a:pt x="223" y="520"/>
                    </a:lnTo>
                    <a:lnTo>
                      <a:pt x="223" y="519"/>
                    </a:lnTo>
                    <a:lnTo>
                      <a:pt x="221" y="519"/>
                    </a:lnTo>
                    <a:lnTo>
                      <a:pt x="220" y="518"/>
                    </a:lnTo>
                    <a:lnTo>
                      <a:pt x="218" y="516"/>
                    </a:lnTo>
                    <a:lnTo>
                      <a:pt x="216" y="516"/>
                    </a:lnTo>
                    <a:lnTo>
                      <a:pt x="215" y="515"/>
                    </a:lnTo>
                    <a:lnTo>
                      <a:pt x="214" y="514"/>
                    </a:lnTo>
                    <a:lnTo>
                      <a:pt x="211" y="514"/>
                    </a:lnTo>
                    <a:lnTo>
                      <a:pt x="210" y="513"/>
                    </a:lnTo>
                    <a:lnTo>
                      <a:pt x="209" y="512"/>
                    </a:lnTo>
                    <a:lnTo>
                      <a:pt x="206" y="510"/>
                    </a:lnTo>
                    <a:lnTo>
                      <a:pt x="204" y="510"/>
                    </a:lnTo>
                    <a:lnTo>
                      <a:pt x="202" y="509"/>
                    </a:lnTo>
                    <a:lnTo>
                      <a:pt x="200" y="509"/>
                    </a:lnTo>
                    <a:lnTo>
                      <a:pt x="198" y="508"/>
                    </a:lnTo>
                    <a:lnTo>
                      <a:pt x="197" y="508"/>
                    </a:lnTo>
                    <a:lnTo>
                      <a:pt x="196" y="508"/>
                    </a:lnTo>
                    <a:lnTo>
                      <a:pt x="195" y="507"/>
                    </a:lnTo>
                    <a:lnTo>
                      <a:pt x="192" y="506"/>
                    </a:lnTo>
                    <a:lnTo>
                      <a:pt x="191" y="506"/>
                    </a:lnTo>
                    <a:lnTo>
                      <a:pt x="190" y="504"/>
                    </a:lnTo>
                    <a:lnTo>
                      <a:pt x="189" y="504"/>
                    </a:lnTo>
                    <a:lnTo>
                      <a:pt x="187" y="503"/>
                    </a:lnTo>
                    <a:lnTo>
                      <a:pt x="186" y="502"/>
                    </a:lnTo>
                    <a:lnTo>
                      <a:pt x="185" y="501"/>
                    </a:lnTo>
                    <a:lnTo>
                      <a:pt x="184" y="500"/>
                    </a:lnTo>
                    <a:lnTo>
                      <a:pt x="183" y="499"/>
                    </a:lnTo>
                    <a:lnTo>
                      <a:pt x="181" y="496"/>
                    </a:lnTo>
                    <a:lnTo>
                      <a:pt x="180" y="494"/>
                    </a:lnTo>
                    <a:lnTo>
                      <a:pt x="179" y="491"/>
                    </a:lnTo>
                    <a:lnTo>
                      <a:pt x="179" y="490"/>
                    </a:lnTo>
                    <a:lnTo>
                      <a:pt x="179" y="489"/>
                    </a:lnTo>
                    <a:lnTo>
                      <a:pt x="178" y="489"/>
                    </a:lnTo>
                    <a:lnTo>
                      <a:pt x="178" y="487"/>
                    </a:lnTo>
                    <a:lnTo>
                      <a:pt x="178" y="486"/>
                    </a:lnTo>
                    <a:lnTo>
                      <a:pt x="178" y="484"/>
                    </a:lnTo>
                    <a:lnTo>
                      <a:pt x="178" y="483"/>
                    </a:lnTo>
                    <a:lnTo>
                      <a:pt x="178" y="482"/>
                    </a:lnTo>
                    <a:lnTo>
                      <a:pt x="177" y="480"/>
                    </a:lnTo>
                    <a:lnTo>
                      <a:pt x="177" y="478"/>
                    </a:lnTo>
                    <a:lnTo>
                      <a:pt x="177" y="476"/>
                    </a:lnTo>
                    <a:lnTo>
                      <a:pt x="177" y="475"/>
                    </a:lnTo>
                    <a:lnTo>
                      <a:pt x="177" y="472"/>
                    </a:lnTo>
                    <a:lnTo>
                      <a:pt x="177" y="471"/>
                    </a:lnTo>
                    <a:lnTo>
                      <a:pt x="177" y="468"/>
                    </a:lnTo>
                    <a:lnTo>
                      <a:pt x="177" y="467"/>
                    </a:lnTo>
                    <a:lnTo>
                      <a:pt x="177" y="464"/>
                    </a:lnTo>
                    <a:lnTo>
                      <a:pt x="178" y="462"/>
                    </a:lnTo>
                    <a:lnTo>
                      <a:pt x="178" y="459"/>
                    </a:lnTo>
                    <a:lnTo>
                      <a:pt x="178" y="457"/>
                    </a:lnTo>
                    <a:lnTo>
                      <a:pt x="178" y="455"/>
                    </a:lnTo>
                    <a:lnTo>
                      <a:pt x="178" y="452"/>
                    </a:lnTo>
                    <a:lnTo>
                      <a:pt x="179" y="450"/>
                    </a:lnTo>
                    <a:lnTo>
                      <a:pt x="179" y="448"/>
                    </a:lnTo>
                    <a:lnTo>
                      <a:pt x="179" y="444"/>
                    </a:lnTo>
                    <a:lnTo>
                      <a:pt x="180" y="442"/>
                    </a:lnTo>
                    <a:lnTo>
                      <a:pt x="181" y="438"/>
                    </a:lnTo>
                    <a:lnTo>
                      <a:pt x="181" y="434"/>
                    </a:lnTo>
                    <a:lnTo>
                      <a:pt x="230" y="367"/>
                    </a:lnTo>
                    <a:lnTo>
                      <a:pt x="230" y="366"/>
                    </a:lnTo>
                    <a:lnTo>
                      <a:pt x="230" y="364"/>
                    </a:lnTo>
                    <a:lnTo>
                      <a:pt x="230" y="363"/>
                    </a:lnTo>
                    <a:lnTo>
                      <a:pt x="230" y="361"/>
                    </a:lnTo>
                    <a:lnTo>
                      <a:pt x="230" y="358"/>
                    </a:lnTo>
                    <a:lnTo>
                      <a:pt x="230" y="356"/>
                    </a:lnTo>
                    <a:lnTo>
                      <a:pt x="230" y="353"/>
                    </a:lnTo>
                    <a:lnTo>
                      <a:pt x="230" y="349"/>
                    </a:lnTo>
                    <a:lnTo>
                      <a:pt x="230" y="345"/>
                    </a:lnTo>
                    <a:lnTo>
                      <a:pt x="230" y="341"/>
                    </a:lnTo>
                    <a:lnTo>
                      <a:pt x="230" y="336"/>
                    </a:lnTo>
                    <a:lnTo>
                      <a:pt x="230" y="331"/>
                    </a:lnTo>
                    <a:lnTo>
                      <a:pt x="230" y="326"/>
                    </a:lnTo>
                    <a:lnTo>
                      <a:pt x="230" y="320"/>
                    </a:lnTo>
                    <a:lnTo>
                      <a:pt x="231" y="315"/>
                    </a:lnTo>
                    <a:lnTo>
                      <a:pt x="231" y="309"/>
                    </a:lnTo>
                    <a:lnTo>
                      <a:pt x="231" y="303"/>
                    </a:lnTo>
                    <a:lnTo>
                      <a:pt x="233" y="296"/>
                    </a:lnTo>
                    <a:lnTo>
                      <a:pt x="233" y="290"/>
                    </a:lnTo>
                    <a:lnTo>
                      <a:pt x="233" y="284"/>
                    </a:lnTo>
                    <a:lnTo>
                      <a:pt x="233" y="277"/>
                    </a:lnTo>
                    <a:lnTo>
                      <a:pt x="233" y="268"/>
                    </a:lnTo>
                    <a:lnTo>
                      <a:pt x="233" y="261"/>
                    </a:lnTo>
                    <a:lnTo>
                      <a:pt x="233" y="254"/>
                    </a:lnTo>
                    <a:lnTo>
                      <a:pt x="234" y="247"/>
                    </a:lnTo>
                    <a:lnTo>
                      <a:pt x="234" y="239"/>
                    </a:lnTo>
                    <a:lnTo>
                      <a:pt x="234" y="230"/>
                    </a:lnTo>
                    <a:lnTo>
                      <a:pt x="234" y="223"/>
                    </a:lnTo>
                    <a:lnTo>
                      <a:pt x="234" y="216"/>
                    </a:lnTo>
                    <a:lnTo>
                      <a:pt x="235" y="207"/>
                    </a:lnTo>
                    <a:lnTo>
                      <a:pt x="235" y="199"/>
                    </a:lnTo>
                    <a:lnTo>
                      <a:pt x="235" y="191"/>
                    </a:lnTo>
                    <a:lnTo>
                      <a:pt x="235" y="183"/>
                    </a:lnTo>
                    <a:lnTo>
                      <a:pt x="235" y="174"/>
                    </a:lnTo>
                    <a:lnTo>
                      <a:pt x="235" y="167"/>
                    </a:lnTo>
                    <a:lnTo>
                      <a:pt x="235" y="159"/>
                    </a:lnTo>
                    <a:lnTo>
                      <a:pt x="236" y="151"/>
                    </a:lnTo>
                    <a:lnTo>
                      <a:pt x="236" y="142"/>
                    </a:lnTo>
                    <a:lnTo>
                      <a:pt x="237" y="135"/>
                    </a:lnTo>
                    <a:lnTo>
                      <a:pt x="237" y="128"/>
                    </a:lnTo>
                    <a:lnTo>
                      <a:pt x="237" y="120"/>
                    </a:lnTo>
                    <a:lnTo>
                      <a:pt x="237" y="113"/>
                    </a:lnTo>
                    <a:lnTo>
                      <a:pt x="237" y="106"/>
                    </a:lnTo>
                    <a:lnTo>
                      <a:pt x="237" y="97"/>
                    </a:lnTo>
                    <a:lnTo>
                      <a:pt x="237" y="90"/>
                    </a:lnTo>
                    <a:lnTo>
                      <a:pt x="237" y="84"/>
                    </a:lnTo>
                    <a:lnTo>
                      <a:pt x="239" y="77"/>
                    </a:lnTo>
                    <a:lnTo>
                      <a:pt x="239" y="71"/>
                    </a:lnTo>
                    <a:lnTo>
                      <a:pt x="239" y="65"/>
                    </a:lnTo>
                    <a:lnTo>
                      <a:pt x="239" y="58"/>
                    </a:lnTo>
                    <a:lnTo>
                      <a:pt x="239" y="53"/>
                    </a:lnTo>
                    <a:lnTo>
                      <a:pt x="239" y="47"/>
                    </a:lnTo>
                    <a:lnTo>
                      <a:pt x="239" y="43"/>
                    </a:lnTo>
                    <a:lnTo>
                      <a:pt x="239" y="37"/>
                    </a:lnTo>
                    <a:lnTo>
                      <a:pt x="239" y="33"/>
                    </a:lnTo>
                    <a:lnTo>
                      <a:pt x="239" y="28"/>
                    </a:lnTo>
                    <a:lnTo>
                      <a:pt x="239" y="25"/>
                    </a:lnTo>
                    <a:lnTo>
                      <a:pt x="239" y="21"/>
                    </a:lnTo>
                    <a:lnTo>
                      <a:pt x="239" y="18"/>
                    </a:lnTo>
                    <a:lnTo>
                      <a:pt x="239" y="15"/>
                    </a:lnTo>
                    <a:lnTo>
                      <a:pt x="239" y="12"/>
                    </a:lnTo>
                    <a:lnTo>
                      <a:pt x="239" y="9"/>
                    </a:lnTo>
                    <a:lnTo>
                      <a:pt x="239" y="8"/>
                    </a:lnTo>
                    <a:lnTo>
                      <a:pt x="166" y="12"/>
                    </a:lnTo>
                    <a:lnTo>
                      <a:pt x="166" y="14"/>
                    </a:lnTo>
                    <a:lnTo>
                      <a:pt x="166" y="15"/>
                    </a:lnTo>
                    <a:lnTo>
                      <a:pt x="166" y="17"/>
                    </a:lnTo>
                    <a:lnTo>
                      <a:pt x="166" y="18"/>
                    </a:lnTo>
                    <a:lnTo>
                      <a:pt x="166" y="19"/>
                    </a:lnTo>
                    <a:lnTo>
                      <a:pt x="166" y="21"/>
                    </a:lnTo>
                    <a:lnTo>
                      <a:pt x="166" y="24"/>
                    </a:lnTo>
                    <a:lnTo>
                      <a:pt x="166" y="26"/>
                    </a:lnTo>
                    <a:lnTo>
                      <a:pt x="166" y="28"/>
                    </a:lnTo>
                    <a:lnTo>
                      <a:pt x="166" y="31"/>
                    </a:lnTo>
                    <a:lnTo>
                      <a:pt x="166" y="34"/>
                    </a:lnTo>
                    <a:lnTo>
                      <a:pt x="167" y="37"/>
                    </a:lnTo>
                    <a:lnTo>
                      <a:pt x="167" y="40"/>
                    </a:lnTo>
                    <a:lnTo>
                      <a:pt x="167" y="45"/>
                    </a:lnTo>
                    <a:lnTo>
                      <a:pt x="167" y="49"/>
                    </a:lnTo>
                    <a:lnTo>
                      <a:pt x="167" y="52"/>
                    </a:lnTo>
                    <a:lnTo>
                      <a:pt x="167" y="56"/>
                    </a:lnTo>
                    <a:lnTo>
                      <a:pt x="167" y="61"/>
                    </a:lnTo>
                    <a:lnTo>
                      <a:pt x="167" y="64"/>
                    </a:lnTo>
                    <a:lnTo>
                      <a:pt x="167" y="69"/>
                    </a:lnTo>
                    <a:lnTo>
                      <a:pt x="167" y="74"/>
                    </a:lnTo>
                    <a:lnTo>
                      <a:pt x="168" y="78"/>
                    </a:lnTo>
                    <a:lnTo>
                      <a:pt x="168" y="83"/>
                    </a:lnTo>
                    <a:lnTo>
                      <a:pt x="168" y="88"/>
                    </a:lnTo>
                    <a:lnTo>
                      <a:pt x="168" y="93"/>
                    </a:lnTo>
                    <a:lnTo>
                      <a:pt x="168" y="97"/>
                    </a:lnTo>
                    <a:lnTo>
                      <a:pt x="168" y="103"/>
                    </a:lnTo>
                    <a:lnTo>
                      <a:pt x="169" y="108"/>
                    </a:lnTo>
                    <a:lnTo>
                      <a:pt x="169" y="113"/>
                    </a:lnTo>
                    <a:lnTo>
                      <a:pt x="169" y="119"/>
                    </a:lnTo>
                    <a:lnTo>
                      <a:pt x="169" y="123"/>
                    </a:lnTo>
                    <a:lnTo>
                      <a:pt x="169" y="129"/>
                    </a:lnTo>
                    <a:lnTo>
                      <a:pt x="169" y="134"/>
                    </a:lnTo>
                    <a:lnTo>
                      <a:pt x="172" y="140"/>
                    </a:lnTo>
                    <a:lnTo>
                      <a:pt x="172" y="145"/>
                    </a:lnTo>
                    <a:lnTo>
                      <a:pt x="172" y="150"/>
                    </a:lnTo>
                    <a:lnTo>
                      <a:pt x="172" y="155"/>
                    </a:lnTo>
                    <a:lnTo>
                      <a:pt x="173" y="160"/>
                    </a:lnTo>
                    <a:lnTo>
                      <a:pt x="173" y="166"/>
                    </a:lnTo>
                    <a:lnTo>
                      <a:pt x="173" y="171"/>
                    </a:lnTo>
                    <a:lnTo>
                      <a:pt x="173" y="177"/>
                    </a:lnTo>
                    <a:lnTo>
                      <a:pt x="173" y="182"/>
                    </a:lnTo>
                    <a:lnTo>
                      <a:pt x="174" y="186"/>
                    </a:lnTo>
                    <a:lnTo>
                      <a:pt x="174" y="191"/>
                    </a:lnTo>
                    <a:lnTo>
                      <a:pt x="174" y="196"/>
                    </a:lnTo>
                    <a:lnTo>
                      <a:pt x="174" y="202"/>
                    </a:lnTo>
                    <a:lnTo>
                      <a:pt x="175" y="205"/>
                    </a:lnTo>
                    <a:lnTo>
                      <a:pt x="175" y="210"/>
                    </a:lnTo>
                    <a:lnTo>
                      <a:pt x="177" y="215"/>
                    </a:lnTo>
                    <a:lnTo>
                      <a:pt x="177" y="220"/>
                    </a:lnTo>
                    <a:lnTo>
                      <a:pt x="177" y="223"/>
                    </a:lnTo>
                    <a:lnTo>
                      <a:pt x="177" y="228"/>
                    </a:lnTo>
                    <a:lnTo>
                      <a:pt x="178" y="231"/>
                    </a:lnTo>
                    <a:lnTo>
                      <a:pt x="178" y="235"/>
                    </a:lnTo>
                    <a:lnTo>
                      <a:pt x="178" y="239"/>
                    </a:lnTo>
                    <a:lnTo>
                      <a:pt x="178" y="243"/>
                    </a:lnTo>
                    <a:lnTo>
                      <a:pt x="179" y="246"/>
                    </a:lnTo>
                    <a:lnTo>
                      <a:pt x="179" y="249"/>
                    </a:lnTo>
                    <a:lnTo>
                      <a:pt x="179" y="252"/>
                    </a:lnTo>
                    <a:lnTo>
                      <a:pt x="180" y="254"/>
                    </a:lnTo>
                    <a:lnTo>
                      <a:pt x="180" y="258"/>
                    </a:lnTo>
                    <a:lnTo>
                      <a:pt x="181" y="259"/>
                    </a:lnTo>
                    <a:lnTo>
                      <a:pt x="181" y="261"/>
                    </a:lnTo>
                    <a:lnTo>
                      <a:pt x="181" y="264"/>
                    </a:lnTo>
                    <a:lnTo>
                      <a:pt x="181" y="266"/>
                    </a:lnTo>
                    <a:lnTo>
                      <a:pt x="183" y="267"/>
                    </a:lnTo>
                    <a:lnTo>
                      <a:pt x="183" y="271"/>
                    </a:lnTo>
                    <a:lnTo>
                      <a:pt x="183" y="272"/>
                    </a:lnTo>
                    <a:lnTo>
                      <a:pt x="183" y="274"/>
                    </a:lnTo>
                    <a:lnTo>
                      <a:pt x="184" y="277"/>
                    </a:lnTo>
                    <a:lnTo>
                      <a:pt x="184" y="278"/>
                    </a:lnTo>
                    <a:lnTo>
                      <a:pt x="184" y="280"/>
                    </a:lnTo>
                    <a:lnTo>
                      <a:pt x="184" y="281"/>
                    </a:lnTo>
                    <a:lnTo>
                      <a:pt x="185" y="284"/>
                    </a:lnTo>
                    <a:lnTo>
                      <a:pt x="185" y="286"/>
                    </a:lnTo>
                    <a:lnTo>
                      <a:pt x="186" y="288"/>
                    </a:lnTo>
                    <a:lnTo>
                      <a:pt x="186" y="290"/>
                    </a:lnTo>
                    <a:lnTo>
                      <a:pt x="186" y="291"/>
                    </a:lnTo>
                    <a:lnTo>
                      <a:pt x="186" y="293"/>
                    </a:lnTo>
                    <a:lnTo>
                      <a:pt x="186" y="294"/>
                    </a:lnTo>
                    <a:lnTo>
                      <a:pt x="186" y="297"/>
                    </a:lnTo>
                    <a:lnTo>
                      <a:pt x="187" y="299"/>
                    </a:lnTo>
                    <a:lnTo>
                      <a:pt x="187" y="300"/>
                    </a:lnTo>
                    <a:lnTo>
                      <a:pt x="187" y="303"/>
                    </a:lnTo>
                    <a:lnTo>
                      <a:pt x="187" y="304"/>
                    </a:lnTo>
                    <a:lnTo>
                      <a:pt x="187" y="306"/>
                    </a:lnTo>
                    <a:lnTo>
                      <a:pt x="187" y="307"/>
                    </a:lnTo>
                    <a:lnTo>
                      <a:pt x="189" y="309"/>
                    </a:lnTo>
                    <a:lnTo>
                      <a:pt x="189" y="311"/>
                    </a:lnTo>
                    <a:lnTo>
                      <a:pt x="189" y="312"/>
                    </a:lnTo>
                    <a:lnTo>
                      <a:pt x="189" y="313"/>
                    </a:lnTo>
                    <a:lnTo>
                      <a:pt x="190" y="316"/>
                    </a:lnTo>
                    <a:lnTo>
                      <a:pt x="190" y="317"/>
                    </a:lnTo>
                    <a:lnTo>
                      <a:pt x="190" y="318"/>
                    </a:lnTo>
                    <a:lnTo>
                      <a:pt x="190" y="319"/>
                    </a:lnTo>
                    <a:lnTo>
                      <a:pt x="190" y="322"/>
                    </a:lnTo>
                    <a:lnTo>
                      <a:pt x="190" y="323"/>
                    </a:lnTo>
                    <a:lnTo>
                      <a:pt x="190" y="325"/>
                    </a:lnTo>
                    <a:lnTo>
                      <a:pt x="190" y="328"/>
                    </a:lnTo>
                    <a:lnTo>
                      <a:pt x="190" y="329"/>
                    </a:lnTo>
                    <a:lnTo>
                      <a:pt x="190" y="331"/>
                    </a:lnTo>
                    <a:lnTo>
                      <a:pt x="190" y="332"/>
                    </a:lnTo>
                    <a:lnTo>
                      <a:pt x="190" y="334"/>
                    </a:lnTo>
                    <a:lnTo>
                      <a:pt x="190" y="336"/>
                    </a:lnTo>
                    <a:lnTo>
                      <a:pt x="190" y="337"/>
                    </a:lnTo>
                    <a:lnTo>
                      <a:pt x="190" y="339"/>
                    </a:lnTo>
                    <a:lnTo>
                      <a:pt x="190" y="341"/>
                    </a:lnTo>
                    <a:lnTo>
                      <a:pt x="190" y="342"/>
                    </a:lnTo>
                    <a:lnTo>
                      <a:pt x="190" y="344"/>
                    </a:lnTo>
                    <a:lnTo>
                      <a:pt x="190" y="347"/>
                    </a:lnTo>
                    <a:lnTo>
                      <a:pt x="190" y="348"/>
                    </a:lnTo>
                    <a:lnTo>
                      <a:pt x="190" y="350"/>
                    </a:lnTo>
                    <a:lnTo>
                      <a:pt x="189" y="351"/>
                    </a:lnTo>
                    <a:lnTo>
                      <a:pt x="189" y="353"/>
                    </a:lnTo>
                    <a:lnTo>
                      <a:pt x="189" y="355"/>
                    </a:lnTo>
                    <a:lnTo>
                      <a:pt x="187" y="356"/>
                    </a:lnTo>
                    <a:lnTo>
                      <a:pt x="187" y="358"/>
                    </a:lnTo>
                    <a:lnTo>
                      <a:pt x="186" y="360"/>
                    </a:lnTo>
                    <a:lnTo>
                      <a:pt x="185" y="362"/>
                    </a:lnTo>
                    <a:lnTo>
                      <a:pt x="184" y="363"/>
                    </a:lnTo>
                    <a:lnTo>
                      <a:pt x="184" y="364"/>
                    </a:lnTo>
                    <a:lnTo>
                      <a:pt x="183" y="364"/>
                    </a:lnTo>
                    <a:lnTo>
                      <a:pt x="183" y="367"/>
                    </a:lnTo>
                    <a:lnTo>
                      <a:pt x="181" y="368"/>
                    </a:lnTo>
                    <a:lnTo>
                      <a:pt x="181" y="369"/>
                    </a:lnTo>
                    <a:lnTo>
                      <a:pt x="180" y="370"/>
                    </a:lnTo>
                    <a:lnTo>
                      <a:pt x="179" y="372"/>
                    </a:lnTo>
                    <a:lnTo>
                      <a:pt x="179" y="373"/>
                    </a:lnTo>
                    <a:lnTo>
                      <a:pt x="178" y="374"/>
                    </a:lnTo>
                    <a:lnTo>
                      <a:pt x="177" y="375"/>
                    </a:lnTo>
                    <a:lnTo>
                      <a:pt x="177" y="377"/>
                    </a:lnTo>
                    <a:lnTo>
                      <a:pt x="174" y="379"/>
                    </a:lnTo>
                    <a:lnTo>
                      <a:pt x="174" y="380"/>
                    </a:lnTo>
                    <a:lnTo>
                      <a:pt x="173" y="382"/>
                    </a:lnTo>
                    <a:lnTo>
                      <a:pt x="173" y="383"/>
                    </a:lnTo>
                    <a:lnTo>
                      <a:pt x="172" y="385"/>
                    </a:lnTo>
                    <a:lnTo>
                      <a:pt x="169" y="387"/>
                    </a:lnTo>
                    <a:lnTo>
                      <a:pt x="168" y="388"/>
                    </a:lnTo>
                    <a:lnTo>
                      <a:pt x="168" y="389"/>
                    </a:lnTo>
                    <a:lnTo>
                      <a:pt x="167" y="392"/>
                    </a:lnTo>
                    <a:lnTo>
                      <a:pt x="167" y="393"/>
                    </a:lnTo>
                    <a:lnTo>
                      <a:pt x="165" y="394"/>
                    </a:lnTo>
                    <a:lnTo>
                      <a:pt x="165" y="396"/>
                    </a:lnTo>
                    <a:lnTo>
                      <a:pt x="164" y="398"/>
                    </a:lnTo>
                    <a:lnTo>
                      <a:pt x="162" y="400"/>
                    </a:lnTo>
                    <a:lnTo>
                      <a:pt x="161" y="401"/>
                    </a:lnTo>
                    <a:lnTo>
                      <a:pt x="160" y="402"/>
                    </a:lnTo>
                    <a:lnTo>
                      <a:pt x="160" y="404"/>
                    </a:lnTo>
                    <a:lnTo>
                      <a:pt x="159" y="406"/>
                    </a:lnTo>
                    <a:lnTo>
                      <a:pt x="158" y="406"/>
                    </a:lnTo>
                    <a:lnTo>
                      <a:pt x="158" y="408"/>
                    </a:lnTo>
                    <a:lnTo>
                      <a:pt x="155" y="410"/>
                    </a:lnTo>
                    <a:lnTo>
                      <a:pt x="155" y="411"/>
                    </a:lnTo>
                    <a:lnTo>
                      <a:pt x="154" y="412"/>
                    </a:lnTo>
                    <a:lnTo>
                      <a:pt x="154" y="414"/>
                    </a:lnTo>
                    <a:lnTo>
                      <a:pt x="153" y="415"/>
                    </a:lnTo>
                    <a:lnTo>
                      <a:pt x="152" y="417"/>
                    </a:lnTo>
                    <a:lnTo>
                      <a:pt x="150" y="418"/>
                    </a:lnTo>
                    <a:lnTo>
                      <a:pt x="150" y="419"/>
                    </a:lnTo>
                    <a:lnTo>
                      <a:pt x="149" y="420"/>
                    </a:lnTo>
                    <a:lnTo>
                      <a:pt x="148" y="423"/>
                    </a:lnTo>
                    <a:lnTo>
                      <a:pt x="147" y="425"/>
                    </a:lnTo>
                    <a:lnTo>
                      <a:pt x="146" y="426"/>
                    </a:lnTo>
                    <a:lnTo>
                      <a:pt x="144" y="427"/>
                    </a:lnTo>
                    <a:lnTo>
                      <a:pt x="144" y="429"/>
                    </a:lnTo>
                    <a:lnTo>
                      <a:pt x="150" y="506"/>
                    </a:lnTo>
                    <a:lnTo>
                      <a:pt x="152" y="506"/>
                    </a:lnTo>
                    <a:lnTo>
                      <a:pt x="153" y="508"/>
                    </a:lnTo>
                    <a:lnTo>
                      <a:pt x="154" y="508"/>
                    </a:lnTo>
                    <a:lnTo>
                      <a:pt x="156" y="509"/>
                    </a:lnTo>
                    <a:lnTo>
                      <a:pt x="158" y="510"/>
                    </a:lnTo>
                    <a:lnTo>
                      <a:pt x="160" y="512"/>
                    </a:lnTo>
                    <a:lnTo>
                      <a:pt x="160" y="513"/>
                    </a:lnTo>
                    <a:lnTo>
                      <a:pt x="162" y="513"/>
                    </a:lnTo>
                    <a:lnTo>
                      <a:pt x="164" y="514"/>
                    </a:lnTo>
                    <a:lnTo>
                      <a:pt x="165" y="514"/>
                    </a:lnTo>
                    <a:lnTo>
                      <a:pt x="167" y="516"/>
                    </a:lnTo>
                    <a:lnTo>
                      <a:pt x="168" y="516"/>
                    </a:lnTo>
                    <a:lnTo>
                      <a:pt x="168" y="518"/>
                    </a:lnTo>
                    <a:lnTo>
                      <a:pt x="169" y="518"/>
                    </a:lnTo>
                    <a:lnTo>
                      <a:pt x="172" y="519"/>
                    </a:lnTo>
                    <a:lnTo>
                      <a:pt x="173" y="520"/>
                    </a:lnTo>
                    <a:lnTo>
                      <a:pt x="174" y="521"/>
                    </a:lnTo>
                    <a:lnTo>
                      <a:pt x="177" y="522"/>
                    </a:lnTo>
                    <a:lnTo>
                      <a:pt x="178" y="522"/>
                    </a:lnTo>
                    <a:lnTo>
                      <a:pt x="179" y="523"/>
                    </a:lnTo>
                    <a:lnTo>
                      <a:pt x="180" y="525"/>
                    </a:lnTo>
                    <a:lnTo>
                      <a:pt x="181" y="526"/>
                    </a:lnTo>
                    <a:lnTo>
                      <a:pt x="183" y="527"/>
                    </a:lnTo>
                    <a:lnTo>
                      <a:pt x="184" y="528"/>
                    </a:lnTo>
                    <a:lnTo>
                      <a:pt x="186" y="529"/>
                    </a:lnTo>
                    <a:lnTo>
                      <a:pt x="187" y="531"/>
                    </a:lnTo>
                    <a:lnTo>
                      <a:pt x="189" y="531"/>
                    </a:lnTo>
                    <a:lnTo>
                      <a:pt x="190" y="532"/>
                    </a:lnTo>
                    <a:lnTo>
                      <a:pt x="191" y="533"/>
                    </a:lnTo>
                    <a:lnTo>
                      <a:pt x="192" y="533"/>
                    </a:lnTo>
                    <a:lnTo>
                      <a:pt x="193" y="535"/>
                    </a:lnTo>
                    <a:lnTo>
                      <a:pt x="195" y="535"/>
                    </a:lnTo>
                    <a:lnTo>
                      <a:pt x="196" y="537"/>
                    </a:lnTo>
                    <a:lnTo>
                      <a:pt x="197" y="538"/>
                    </a:lnTo>
                    <a:lnTo>
                      <a:pt x="198" y="539"/>
                    </a:lnTo>
                    <a:lnTo>
                      <a:pt x="200" y="540"/>
                    </a:lnTo>
                    <a:lnTo>
                      <a:pt x="202" y="541"/>
                    </a:lnTo>
                    <a:lnTo>
                      <a:pt x="203" y="542"/>
                    </a:lnTo>
                    <a:lnTo>
                      <a:pt x="205" y="545"/>
                    </a:lnTo>
                    <a:lnTo>
                      <a:pt x="206" y="546"/>
                    </a:lnTo>
                    <a:lnTo>
                      <a:pt x="209" y="547"/>
                    </a:lnTo>
                    <a:lnTo>
                      <a:pt x="209" y="550"/>
                    </a:lnTo>
                    <a:lnTo>
                      <a:pt x="210" y="551"/>
                    </a:lnTo>
                    <a:lnTo>
                      <a:pt x="210" y="552"/>
                    </a:lnTo>
                    <a:lnTo>
                      <a:pt x="211" y="553"/>
                    </a:lnTo>
                    <a:lnTo>
                      <a:pt x="211" y="554"/>
                    </a:lnTo>
                    <a:lnTo>
                      <a:pt x="211" y="556"/>
                    </a:lnTo>
                    <a:lnTo>
                      <a:pt x="211" y="557"/>
                    </a:lnTo>
                    <a:lnTo>
                      <a:pt x="211" y="559"/>
                    </a:lnTo>
                    <a:lnTo>
                      <a:pt x="211" y="560"/>
                    </a:lnTo>
                    <a:lnTo>
                      <a:pt x="211" y="561"/>
                    </a:lnTo>
                    <a:lnTo>
                      <a:pt x="211" y="564"/>
                    </a:lnTo>
                    <a:lnTo>
                      <a:pt x="211" y="565"/>
                    </a:lnTo>
                    <a:lnTo>
                      <a:pt x="211" y="567"/>
                    </a:lnTo>
                    <a:lnTo>
                      <a:pt x="211" y="569"/>
                    </a:lnTo>
                    <a:lnTo>
                      <a:pt x="211" y="571"/>
                    </a:lnTo>
                    <a:lnTo>
                      <a:pt x="211" y="573"/>
                    </a:lnTo>
                    <a:lnTo>
                      <a:pt x="211" y="575"/>
                    </a:lnTo>
                    <a:lnTo>
                      <a:pt x="211" y="577"/>
                    </a:lnTo>
                    <a:lnTo>
                      <a:pt x="211" y="578"/>
                    </a:lnTo>
                    <a:lnTo>
                      <a:pt x="211" y="580"/>
                    </a:lnTo>
                    <a:lnTo>
                      <a:pt x="210" y="583"/>
                    </a:lnTo>
                    <a:lnTo>
                      <a:pt x="210" y="584"/>
                    </a:lnTo>
                    <a:lnTo>
                      <a:pt x="210" y="586"/>
                    </a:lnTo>
                    <a:lnTo>
                      <a:pt x="210" y="589"/>
                    </a:lnTo>
                    <a:lnTo>
                      <a:pt x="210" y="590"/>
                    </a:lnTo>
                    <a:lnTo>
                      <a:pt x="210" y="592"/>
                    </a:lnTo>
                    <a:lnTo>
                      <a:pt x="210" y="594"/>
                    </a:lnTo>
                    <a:lnTo>
                      <a:pt x="210" y="595"/>
                    </a:lnTo>
                    <a:lnTo>
                      <a:pt x="210" y="596"/>
                    </a:lnTo>
                    <a:lnTo>
                      <a:pt x="210" y="597"/>
                    </a:lnTo>
                    <a:lnTo>
                      <a:pt x="210" y="598"/>
                    </a:lnTo>
                    <a:lnTo>
                      <a:pt x="210" y="601"/>
                    </a:lnTo>
                    <a:lnTo>
                      <a:pt x="210" y="602"/>
                    </a:lnTo>
                    <a:lnTo>
                      <a:pt x="210" y="603"/>
                    </a:lnTo>
                    <a:lnTo>
                      <a:pt x="209" y="604"/>
                    </a:lnTo>
                    <a:lnTo>
                      <a:pt x="208" y="605"/>
                    </a:lnTo>
                    <a:lnTo>
                      <a:pt x="206" y="605"/>
                    </a:lnTo>
                    <a:lnTo>
                      <a:pt x="205" y="607"/>
                    </a:lnTo>
                    <a:lnTo>
                      <a:pt x="204" y="607"/>
                    </a:lnTo>
                    <a:lnTo>
                      <a:pt x="202" y="608"/>
                    </a:lnTo>
                    <a:lnTo>
                      <a:pt x="200" y="608"/>
                    </a:lnTo>
                    <a:lnTo>
                      <a:pt x="198" y="608"/>
                    </a:lnTo>
                    <a:lnTo>
                      <a:pt x="196" y="609"/>
                    </a:lnTo>
                    <a:lnTo>
                      <a:pt x="195" y="610"/>
                    </a:lnTo>
                    <a:lnTo>
                      <a:pt x="192" y="610"/>
                    </a:lnTo>
                    <a:lnTo>
                      <a:pt x="190" y="611"/>
                    </a:lnTo>
                    <a:lnTo>
                      <a:pt x="187" y="613"/>
                    </a:lnTo>
                    <a:lnTo>
                      <a:pt x="186" y="613"/>
                    </a:lnTo>
                    <a:lnTo>
                      <a:pt x="185" y="613"/>
                    </a:lnTo>
                    <a:lnTo>
                      <a:pt x="184" y="613"/>
                    </a:lnTo>
                    <a:lnTo>
                      <a:pt x="183" y="614"/>
                    </a:lnTo>
                    <a:lnTo>
                      <a:pt x="181" y="614"/>
                    </a:lnTo>
                    <a:lnTo>
                      <a:pt x="179" y="615"/>
                    </a:lnTo>
                    <a:lnTo>
                      <a:pt x="178" y="615"/>
                    </a:lnTo>
                    <a:lnTo>
                      <a:pt x="174" y="616"/>
                    </a:lnTo>
                    <a:lnTo>
                      <a:pt x="173" y="616"/>
                    </a:lnTo>
                    <a:lnTo>
                      <a:pt x="172" y="617"/>
                    </a:lnTo>
                    <a:lnTo>
                      <a:pt x="168" y="618"/>
                    </a:lnTo>
                    <a:lnTo>
                      <a:pt x="167" y="620"/>
                    </a:lnTo>
                    <a:lnTo>
                      <a:pt x="165" y="621"/>
                    </a:lnTo>
                    <a:lnTo>
                      <a:pt x="164" y="621"/>
                    </a:lnTo>
                    <a:lnTo>
                      <a:pt x="164" y="622"/>
                    </a:lnTo>
                    <a:lnTo>
                      <a:pt x="162" y="623"/>
                    </a:lnTo>
                    <a:lnTo>
                      <a:pt x="161" y="624"/>
                    </a:lnTo>
                    <a:lnTo>
                      <a:pt x="160" y="626"/>
                    </a:lnTo>
                    <a:lnTo>
                      <a:pt x="160" y="627"/>
                    </a:lnTo>
                    <a:lnTo>
                      <a:pt x="160" y="629"/>
                    </a:lnTo>
                    <a:lnTo>
                      <a:pt x="160" y="630"/>
                    </a:lnTo>
                    <a:lnTo>
                      <a:pt x="160" y="633"/>
                    </a:lnTo>
                    <a:lnTo>
                      <a:pt x="160" y="634"/>
                    </a:lnTo>
                    <a:lnTo>
                      <a:pt x="159" y="635"/>
                    </a:lnTo>
                    <a:lnTo>
                      <a:pt x="159" y="636"/>
                    </a:lnTo>
                    <a:lnTo>
                      <a:pt x="159" y="637"/>
                    </a:lnTo>
                    <a:lnTo>
                      <a:pt x="159" y="639"/>
                    </a:lnTo>
                    <a:lnTo>
                      <a:pt x="159" y="641"/>
                    </a:lnTo>
                    <a:lnTo>
                      <a:pt x="159" y="642"/>
                    </a:lnTo>
                    <a:lnTo>
                      <a:pt x="159" y="643"/>
                    </a:lnTo>
                    <a:lnTo>
                      <a:pt x="159" y="646"/>
                    </a:lnTo>
                    <a:lnTo>
                      <a:pt x="159" y="647"/>
                    </a:lnTo>
                    <a:lnTo>
                      <a:pt x="159" y="648"/>
                    </a:lnTo>
                    <a:lnTo>
                      <a:pt x="159" y="649"/>
                    </a:lnTo>
                    <a:lnTo>
                      <a:pt x="159" y="652"/>
                    </a:lnTo>
                    <a:lnTo>
                      <a:pt x="159" y="653"/>
                    </a:lnTo>
                    <a:lnTo>
                      <a:pt x="159" y="654"/>
                    </a:lnTo>
                    <a:lnTo>
                      <a:pt x="159" y="656"/>
                    </a:lnTo>
                    <a:lnTo>
                      <a:pt x="160" y="658"/>
                    </a:lnTo>
                    <a:lnTo>
                      <a:pt x="160" y="659"/>
                    </a:lnTo>
                    <a:lnTo>
                      <a:pt x="160" y="661"/>
                    </a:lnTo>
                    <a:lnTo>
                      <a:pt x="160" y="662"/>
                    </a:lnTo>
                    <a:lnTo>
                      <a:pt x="160" y="665"/>
                    </a:lnTo>
                    <a:lnTo>
                      <a:pt x="160" y="666"/>
                    </a:lnTo>
                    <a:lnTo>
                      <a:pt x="160" y="668"/>
                    </a:lnTo>
                    <a:lnTo>
                      <a:pt x="160" y="671"/>
                    </a:lnTo>
                    <a:lnTo>
                      <a:pt x="160" y="672"/>
                    </a:lnTo>
                    <a:lnTo>
                      <a:pt x="160" y="673"/>
                    </a:lnTo>
                    <a:lnTo>
                      <a:pt x="160" y="675"/>
                    </a:lnTo>
                    <a:lnTo>
                      <a:pt x="160" y="677"/>
                    </a:lnTo>
                    <a:lnTo>
                      <a:pt x="160" y="679"/>
                    </a:lnTo>
                    <a:lnTo>
                      <a:pt x="160" y="680"/>
                    </a:lnTo>
                    <a:lnTo>
                      <a:pt x="160" y="681"/>
                    </a:lnTo>
                    <a:lnTo>
                      <a:pt x="160" y="684"/>
                    </a:lnTo>
                    <a:lnTo>
                      <a:pt x="160" y="686"/>
                    </a:lnTo>
                    <a:lnTo>
                      <a:pt x="160" y="687"/>
                    </a:lnTo>
                    <a:lnTo>
                      <a:pt x="160" y="689"/>
                    </a:lnTo>
                    <a:lnTo>
                      <a:pt x="161" y="690"/>
                    </a:lnTo>
                    <a:lnTo>
                      <a:pt x="161" y="692"/>
                    </a:lnTo>
                    <a:lnTo>
                      <a:pt x="161" y="693"/>
                    </a:lnTo>
                    <a:lnTo>
                      <a:pt x="161" y="694"/>
                    </a:lnTo>
                    <a:lnTo>
                      <a:pt x="161" y="696"/>
                    </a:lnTo>
                    <a:lnTo>
                      <a:pt x="162" y="698"/>
                    </a:lnTo>
                    <a:lnTo>
                      <a:pt x="162" y="699"/>
                    </a:lnTo>
                    <a:lnTo>
                      <a:pt x="162" y="700"/>
                    </a:lnTo>
                    <a:lnTo>
                      <a:pt x="162" y="702"/>
                    </a:lnTo>
                    <a:lnTo>
                      <a:pt x="162" y="704"/>
                    </a:lnTo>
                    <a:lnTo>
                      <a:pt x="162" y="705"/>
                    </a:lnTo>
                    <a:lnTo>
                      <a:pt x="162" y="706"/>
                    </a:lnTo>
                    <a:lnTo>
                      <a:pt x="162" y="707"/>
                    </a:lnTo>
                    <a:lnTo>
                      <a:pt x="162" y="710"/>
                    </a:lnTo>
                    <a:lnTo>
                      <a:pt x="162" y="711"/>
                    </a:lnTo>
                    <a:lnTo>
                      <a:pt x="162" y="712"/>
                    </a:lnTo>
                    <a:lnTo>
                      <a:pt x="164" y="713"/>
                    </a:lnTo>
                    <a:lnTo>
                      <a:pt x="164" y="715"/>
                    </a:lnTo>
                    <a:lnTo>
                      <a:pt x="164" y="716"/>
                    </a:lnTo>
                    <a:lnTo>
                      <a:pt x="165" y="717"/>
                    </a:lnTo>
                    <a:lnTo>
                      <a:pt x="165" y="718"/>
                    </a:lnTo>
                    <a:lnTo>
                      <a:pt x="166" y="718"/>
                    </a:lnTo>
                    <a:lnTo>
                      <a:pt x="167" y="719"/>
                    </a:lnTo>
                    <a:lnTo>
                      <a:pt x="168" y="722"/>
                    </a:lnTo>
                    <a:lnTo>
                      <a:pt x="169" y="723"/>
                    </a:lnTo>
                    <a:lnTo>
                      <a:pt x="172" y="724"/>
                    </a:lnTo>
                    <a:lnTo>
                      <a:pt x="173" y="724"/>
                    </a:lnTo>
                    <a:lnTo>
                      <a:pt x="174" y="726"/>
                    </a:lnTo>
                    <a:lnTo>
                      <a:pt x="177" y="728"/>
                    </a:lnTo>
                    <a:lnTo>
                      <a:pt x="179" y="729"/>
                    </a:lnTo>
                    <a:lnTo>
                      <a:pt x="180" y="731"/>
                    </a:lnTo>
                    <a:lnTo>
                      <a:pt x="183" y="732"/>
                    </a:lnTo>
                    <a:lnTo>
                      <a:pt x="184" y="734"/>
                    </a:lnTo>
                    <a:lnTo>
                      <a:pt x="186" y="735"/>
                    </a:lnTo>
                    <a:lnTo>
                      <a:pt x="187" y="736"/>
                    </a:lnTo>
                    <a:lnTo>
                      <a:pt x="190" y="737"/>
                    </a:lnTo>
                    <a:lnTo>
                      <a:pt x="191" y="738"/>
                    </a:lnTo>
                    <a:lnTo>
                      <a:pt x="192" y="741"/>
                    </a:lnTo>
                    <a:lnTo>
                      <a:pt x="195" y="741"/>
                    </a:lnTo>
                    <a:lnTo>
                      <a:pt x="196" y="742"/>
                    </a:lnTo>
                    <a:lnTo>
                      <a:pt x="197" y="743"/>
                    </a:lnTo>
                    <a:lnTo>
                      <a:pt x="199" y="744"/>
                    </a:lnTo>
                    <a:lnTo>
                      <a:pt x="200" y="745"/>
                    </a:lnTo>
                    <a:lnTo>
                      <a:pt x="202" y="747"/>
                    </a:lnTo>
                    <a:lnTo>
                      <a:pt x="202" y="748"/>
                    </a:lnTo>
                    <a:lnTo>
                      <a:pt x="204" y="750"/>
                    </a:lnTo>
                    <a:lnTo>
                      <a:pt x="204" y="751"/>
                    </a:lnTo>
                    <a:lnTo>
                      <a:pt x="203" y="754"/>
                    </a:lnTo>
                    <a:lnTo>
                      <a:pt x="203" y="755"/>
                    </a:lnTo>
                    <a:lnTo>
                      <a:pt x="203" y="756"/>
                    </a:lnTo>
                    <a:lnTo>
                      <a:pt x="202" y="757"/>
                    </a:lnTo>
                    <a:lnTo>
                      <a:pt x="202" y="760"/>
                    </a:lnTo>
                    <a:lnTo>
                      <a:pt x="202" y="761"/>
                    </a:lnTo>
                    <a:lnTo>
                      <a:pt x="202" y="762"/>
                    </a:lnTo>
                    <a:lnTo>
                      <a:pt x="202" y="763"/>
                    </a:lnTo>
                    <a:lnTo>
                      <a:pt x="202" y="764"/>
                    </a:lnTo>
                    <a:lnTo>
                      <a:pt x="200" y="766"/>
                    </a:lnTo>
                    <a:lnTo>
                      <a:pt x="200" y="767"/>
                    </a:lnTo>
                    <a:lnTo>
                      <a:pt x="200" y="768"/>
                    </a:lnTo>
                    <a:lnTo>
                      <a:pt x="200" y="769"/>
                    </a:lnTo>
                    <a:lnTo>
                      <a:pt x="200" y="770"/>
                    </a:lnTo>
                    <a:lnTo>
                      <a:pt x="200" y="772"/>
                    </a:lnTo>
                    <a:lnTo>
                      <a:pt x="199" y="773"/>
                    </a:lnTo>
                    <a:lnTo>
                      <a:pt x="199" y="775"/>
                    </a:lnTo>
                    <a:lnTo>
                      <a:pt x="198" y="775"/>
                    </a:lnTo>
                    <a:lnTo>
                      <a:pt x="198" y="778"/>
                    </a:lnTo>
                    <a:lnTo>
                      <a:pt x="198" y="779"/>
                    </a:lnTo>
                    <a:lnTo>
                      <a:pt x="197" y="780"/>
                    </a:lnTo>
                    <a:lnTo>
                      <a:pt x="197" y="781"/>
                    </a:lnTo>
                    <a:lnTo>
                      <a:pt x="197" y="783"/>
                    </a:lnTo>
                    <a:lnTo>
                      <a:pt x="197" y="785"/>
                    </a:lnTo>
                    <a:lnTo>
                      <a:pt x="197" y="787"/>
                    </a:lnTo>
                    <a:lnTo>
                      <a:pt x="197" y="788"/>
                    </a:lnTo>
                    <a:lnTo>
                      <a:pt x="196" y="789"/>
                    </a:lnTo>
                    <a:lnTo>
                      <a:pt x="196" y="792"/>
                    </a:lnTo>
                    <a:lnTo>
                      <a:pt x="196" y="793"/>
                    </a:lnTo>
                    <a:lnTo>
                      <a:pt x="196" y="794"/>
                    </a:lnTo>
                    <a:lnTo>
                      <a:pt x="195" y="795"/>
                    </a:lnTo>
                    <a:lnTo>
                      <a:pt x="195" y="797"/>
                    </a:lnTo>
                    <a:lnTo>
                      <a:pt x="195" y="798"/>
                    </a:lnTo>
                    <a:lnTo>
                      <a:pt x="195" y="799"/>
                    </a:lnTo>
                    <a:lnTo>
                      <a:pt x="195" y="801"/>
                    </a:lnTo>
                    <a:lnTo>
                      <a:pt x="195" y="802"/>
                    </a:lnTo>
                    <a:lnTo>
                      <a:pt x="195" y="805"/>
                    </a:lnTo>
                    <a:lnTo>
                      <a:pt x="193" y="805"/>
                    </a:lnTo>
                    <a:lnTo>
                      <a:pt x="193" y="806"/>
                    </a:lnTo>
                    <a:lnTo>
                      <a:pt x="192" y="807"/>
                    </a:lnTo>
                    <a:lnTo>
                      <a:pt x="192" y="810"/>
                    </a:lnTo>
                    <a:lnTo>
                      <a:pt x="192" y="812"/>
                    </a:lnTo>
                    <a:lnTo>
                      <a:pt x="192" y="813"/>
                    </a:lnTo>
                    <a:lnTo>
                      <a:pt x="192" y="816"/>
                    </a:lnTo>
                    <a:lnTo>
                      <a:pt x="78" y="843"/>
                    </a:lnTo>
                    <a:lnTo>
                      <a:pt x="78" y="842"/>
                    </a:lnTo>
                    <a:lnTo>
                      <a:pt x="78" y="840"/>
                    </a:lnTo>
                    <a:lnTo>
                      <a:pt x="78" y="838"/>
                    </a:lnTo>
                    <a:lnTo>
                      <a:pt x="78" y="836"/>
                    </a:lnTo>
                    <a:lnTo>
                      <a:pt x="76" y="835"/>
                    </a:lnTo>
                    <a:lnTo>
                      <a:pt x="76" y="832"/>
                    </a:lnTo>
                    <a:lnTo>
                      <a:pt x="76" y="830"/>
                    </a:lnTo>
                    <a:lnTo>
                      <a:pt x="76" y="826"/>
                    </a:lnTo>
                    <a:lnTo>
                      <a:pt x="75" y="824"/>
                    </a:lnTo>
                    <a:lnTo>
                      <a:pt x="75" y="820"/>
                    </a:lnTo>
                    <a:lnTo>
                      <a:pt x="75" y="817"/>
                    </a:lnTo>
                    <a:lnTo>
                      <a:pt x="75" y="813"/>
                    </a:lnTo>
                    <a:lnTo>
                      <a:pt x="75" y="808"/>
                    </a:lnTo>
                    <a:lnTo>
                      <a:pt x="75" y="805"/>
                    </a:lnTo>
                    <a:lnTo>
                      <a:pt x="74" y="799"/>
                    </a:lnTo>
                    <a:lnTo>
                      <a:pt x="74" y="794"/>
                    </a:lnTo>
                    <a:lnTo>
                      <a:pt x="74" y="789"/>
                    </a:lnTo>
                    <a:lnTo>
                      <a:pt x="74" y="785"/>
                    </a:lnTo>
                    <a:lnTo>
                      <a:pt x="73" y="779"/>
                    </a:lnTo>
                    <a:lnTo>
                      <a:pt x="73" y="774"/>
                    </a:lnTo>
                    <a:lnTo>
                      <a:pt x="73" y="768"/>
                    </a:lnTo>
                    <a:lnTo>
                      <a:pt x="72" y="763"/>
                    </a:lnTo>
                    <a:lnTo>
                      <a:pt x="72" y="756"/>
                    </a:lnTo>
                    <a:lnTo>
                      <a:pt x="70" y="750"/>
                    </a:lnTo>
                    <a:lnTo>
                      <a:pt x="70" y="743"/>
                    </a:lnTo>
                    <a:lnTo>
                      <a:pt x="70" y="737"/>
                    </a:lnTo>
                    <a:lnTo>
                      <a:pt x="69" y="731"/>
                    </a:lnTo>
                    <a:lnTo>
                      <a:pt x="69" y="724"/>
                    </a:lnTo>
                    <a:lnTo>
                      <a:pt x="69" y="718"/>
                    </a:lnTo>
                    <a:lnTo>
                      <a:pt x="69" y="712"/>
                    </a:lnTo>
                    <a:lnTo>
                      <a:pt x="68" y="705"/>
                    </a:lnTo>
                    <a:lnTo>
                      <a:pt x="67" y="698"/>
                    </a:lnTo>
                    <a:lnTo>
                      <a:pt x="67" y="691"/>
                    </a:lnTo>
                    <a:lnTo>
                      <a:pt x="67" y="684"/>
                    </a:lnTo>
                    <a:lnTo>
                      <a:pt x="66" y="677"/>
                    </a:lnTo>
                    <a:lnTo>
                      <a:pt x="66" y="671"/>
                    </a:lnTo>
                    <a:lnTo>
                      <a:pt x="66" y="662"/>
                    </a:lnTo>
                    <a:lnTo>
                      <a:pt x="66" y="656"/>
                    </a:lnTo>
                    <a:lnTo>
                      <a:pt x="65" y="649"/>
                    </a:lnTo>
                    <a:lnTo>
                      <a:pt x="65" y="642"/>
                    </a:lnTo>
                    <a:lnTo>
                      <a:pt x="65" y="634"/>
                    </a:lnTo>
                    <a:lnTo>
                      <a:pt x="63" y="627"/>
                    </a:lnTo>
                    <a:lnTo>
                      <a:pt x="62" y="621"/>
                    </a:lnTo>
                    <a:lnTo>
                      <a:pt x="62" y="614"/>
                    </a:lnTo>
                    <a:lnTo>
                      <a:pt x="62" y="607"/>
                    </a:lnTo>
                    <a:lnTo>
                      <a:pt x="62" y="601"/>
                    </a:lnTo>
                    <a:lnTo>
                      <a:pt x="61" y="594"/>
                    </a:lnTo>
                    <a:lnTo>
                      <a:pt x="61" y="586"/>
                    </a:lnTo>
                    <a:lnTo>
                      <a:pt x="61" y="579"/>
                    </a:lnTo>
                    <a:lnTo>
                      <a:pt x="60" y="573"/>
                    </a:lnTo>
                    <a:lnTo>
                      <a:pt x="60" y="566"/>
                    </a:lnTo>
                    <a:lnTo>
                      <a:pt x="60" y="560"/>
                    </a:lnTo>
                    <a:lnTo>
                      <a:pt x="60" y="554"/>
                    </a:lnTo>
                    <a:lnTo>
                      <a:pt x="60" y="548"/>
                    </a:lnTo>
                    <a:lnTo>
                      <a:pt x="59" y="542"/>
                    </a:lnTo>
                    <a:lnTo>
                      <a:pt x="59" y="537"/>
                    </a:lnTo>
                    <a:lnTo>
                      <a:pt x="57" y="532"/>
                    </a:lnTo>
                    <a:lnTo>
                      <a:pt x="57" y="526"/>
                    </a:lnTo>
                    <a:lnTo>
                      <a:pt x="57" y="520"/>
                    </a:lnTo>
                    <a:lnTo>
                      <a:pt x="57" y="515"/>
                    </a:lnTo>
                    <a:lnTo>
                      <a:pt x="57" y="510"/>
                    </a:lnTo>
                    <a:lnTo>
                      <a:pt x="57" y="506"/>
                    </a:lnTo>
                    <a:lnTo>
                      <a:pt x="56" y="501"/>
                    </a:lnTo>
                    <a:lnTo>
                      <a:pt x="56" y="496"/>
                    </a:lnTo>
                    <a:lnTo>
                      <a:pt x="55" y="491"/>
                    </a:lnTo>
                    <a:lnTo>
                      <a:pt x="55" y="487"/>
                    </a:lnTo>
                    <a:lnTo>
                      <a:pt x="55" y="483"/>
                    </a:lnTo>
                    <a:lnTo>
                      <a:pt x="55" y="480"/>
                    </a:lnTo>
                    <a:lnTo>
                      <a:pt x="54" y="475"/>
                    </a:lnTo>
                    <a:lnTo>
                      <a:pt x="54" y="471"/>
                    </a:lnTo>
                    <a:lnTo>
                      <a:pt x="53" y="465"/>
                    </a:lnTo>
                    <a:lnTo>
                      <a:pt x="53" y="462"/>
                    </a:lnTo>
                    <a:lnTo>
                      <a:pt x="53" y="457"/>
                    </a:lnTo>
                    <a:lnTo>
                      <a:pt x="53" y="453"/>
                    </a:lnTo>
                    <a:lnTo>
                      <a:pt x="53" y="449"/>
                    </a:lnTo>
                    <a:lnTo>
                      <a:pt x="51" y="445"/>
                    </a:lnTo>
                    <a:lnTo>
                      <a:pt x="51" y="442"/>
                    </a:lnTo>
                    <a:lnTo>
                      <a:pt x="51" y="437"/>
                    </a:lnTo>
                    <a:lnTo>
                      <a:pt x="51" y="433"/>
                    </a:lnTo>
                    <a:lnTo>
                      <a:pt x="51" y="429"/>
                    </a:lnTo>
                    <a:lnTo>
                      <a:pt x="50" y="425"/>
                    </a:lnTo>
                    <a:lnTo>
                      <a:pt x="50" y="421"/>
                    </a:lnTo>
                    <a:lnTo>
                      <a:pt x="50" y="418"/>
                    </a:lnTo>
                    <a:lnTo>
                      <a:pt x="50" y="414"/>
                    </a:lnTo>
                    <a:lnTo>
                      <a:pt x="49" y="410"/>
                    </a:lnTo>
                    <a:lnTo>
                      <a:pt x="49" y="406"/>
                    </a:lnTo>
                    <a:lnTo>
                      <a:pt x="48" y="402"/>
                    </a:lnTo>
                    <a:lnTo>
                      <a:pt x="48" y="398"/>
                    </a:lnTo>
                    <a:lnTo>
                      <a:pt x="48" y="394"/>
                    </a:lnTo>
                    <a:lnTo>
                      <a:pt x="48" y="392"/>
                    </a:lnTo>
                    <a:lnTo>
                      <a:pt x="48" y="387"/>
                    </a:lnTo>
                    <a:lnTo>
                      <a:pt x="48" y="383"/>
                    </a:lnTo>
                    <a:lnTo>
                      <a:pt x="47" y="379"/>
                    </a:lnTo>
                    <a:lnTo>
                      <a:pt x="47" y="375"/>
                    </a:lnTo>
                    <a:lnTo>
                      <a:pt x="47" y="372"/>
                    </a:lnTo>
                    <a:lnTo>
                      <a:pt x="47" y="368"/>
                    </a:lnTo>
                    <a:lnTo>
                      <a:pt x="47" y="364"/>
                    </a:lnTo>
                    <a:lnTo>
                      <a:pt x="47" y="361"/>
                    </a:lnTo>
                    <a:lnTo>
                      <a:pt x="47" y="357"/>
                    </a:lnTo>
                    <a:lnTo>
                      <a:pt x="45" y="353"/>
                    </a:lnTo>
                    <a:lnTo>
                      <a:pt x="45" y="349"/>
                    </a:lnTo>
                    <a:lnTo>
                      <a:pt x="45" y="345"/>
                    </a:lnTo>
                    <a:lnTo>
                      <a:pt x="45" y="342"/>
                    </a:lnTo>
                    <a:lnTo>
                      <a:pt x="45" y="337"/>
                    </a:lnTo>
                    <a:lnTo>
                      <a:pt x="45" y="334"/>
                    </a:lnTo>
                    <a:lnTo>
                      <a:pt x="45" y="330"/>
                    </a:lnTo>
                    <a:lnTo>
                      <a:pt x="45" y="326"/>
                    </a:lnTo>
                    <a:lnTo>
                      <a:pt x="45" y="322"/>
                    </a:lnTo>
                    <a:lnTo>
                      <a:pt x="45" y="318"/>
                    </a:lnTo>
                    <a:lnTo>
                      <a:pt x="45" y="315"/>
                    </a:lnTo>
                    <a:lnTo>
                      <a:pt x="45" y="310"/>
                    </a:lnTo>
                    <a:lnTo>
                      <a:pt x="45" y="306"/>
                    </a:lnTo>
                    <a:lnTo>
                      <a:pt x="45" y="303"/>
                    </a:lnTo>
                    <a:lnTo>
                      <a:pt x="45" y="298"/>
                    </a:lnTo>
                    <a:lnTo>
                      <a:pt x="45" y="293"/>
                    </a:lnTo>
                    <a:lnTo>
                      <a:pt x="45" y="290"/>
                    </a:lnTo>
                    <a:lnTo>
                      <a:pt x="45" y="286"/>
                    </a:lnTo>
                    <a:lnTo>
                      <a:pt x="47" y="281"/>
                    </a:lnTo>
                    <a:lnTo>
                      <a:pt x="47" y="278"/>
                    </a:lnTo>
                    <a:lnTo>
                      <a:pt x="47" y="273"/>
                    </a:lnTo>
                    <a:lnTo>
                      <a:pt x="47" y="268"/>
                    </a:lnTo>
                    <a:lnTo>
                      <a:pt x="47" y="264"/>
                    </a:lnTo>
                    <a:lnTo>
                      <a:pt x="47" y="260"/>
                    </a:lnTo>
                    <a:lnTo>
                      <a:pt x="48" y="256"/>
                    </a:lnTo>
                    <a:lnTo>
                      <a:pt x="48" y="252"/>
                    </a:lnTo>
                    <a:lnTo>
                      <a:pt x="48" y="247"/>
                    </a:lnTo>
                    <a:lnTo>
                      <a:pt x="49" y="242"/>
                    </a:lnTo>
                    <a:lnTo>
                      <a:pt x="49" y="237"/>
                    </a:lnTo>
                    <a:lnTo>
                      <a:pt x="50" y="233"/>
                    </a:lnTo>
                    <a:lnTo>
                      <a:pt x="50" y="229"/>
                    </a:lnTo>
                    <a:lnTo>
                      <a:pt x="50" y="224"/>
                    </a:lnTo>
                    <a:lnTo>
                      <a:pt x="51" y="220"/>
                    </a:lnTo>
                    <a:lnTo>
                      <a:pt x="51" y="215"/>
                    </a:lnTo>
                    <a:lnTo>
                      <a:pt x="53" y="210"/>
                    </a:lnTo>
                    <a:lnTo>
                      <a:pt x="53" y="207"/>
                    </a:lnTo>
                    <a:lnTo>
                      <a:pt x="53" y="202"/>
                    </a:lnTo>
                    <a:lnTo>
                      <a:pt x="54" y="197"/>
                    </a:lnTo>
                    <a:lnTo>
                      <a:pt x="55" y="193"/>
                    </a:lnTo>
                    <a:lnTo>
                      <a:pt x="55" y="189"/>
                    </a:lnTo>
                    <a:lnTo>
                      <a:pt x="56" y="185"/>
                    </a:lnTo>
                    <a:lnTo>
                      <a:pt x="57" y="180"/>
                    </a:lnTo>
                    <a:lnTo>
                      <a:pt x="57" y="177"/>
                    </a:lnTo>
                    <a:lnTo>
                      <a:pt x="59" y="172"/>
                    </a:lnTo>
                    <a:lnTo>
                      <a:pt x="60" y="169"/>
                    </a:lnTo>
                    <a:lnTo>
                      <a:pt x="60" y="164"/>
                    </a:lnTo>
                    <a:lnTo>
                      <a:pt x="60" y="160"/>
                    </a:lnTo>
                    <a:lnTo>
                      <a:pt x="61" y="155"/>
                    </a:lnTo>
                    <a:lnTo>
                      <a:pt x="61" y="151"/>
                    </a:lnTo>
                    <a:lnTo>
                      <a:pt x="62" y="147"/>
                    </a:lnTo>
                    <a:lnTo>
                      <a:pt x="62" y="144"/>
                    </a:lnTo>
                    <a:lnTo>
                      <a:pt x="63" y="140"/>
                    </a:lnTo>
                    <a:lnTo>
                      <a:pt x="65" y="135"/>
                    </a:lnTo>
                    <a:lnTo>
                      <a:pt x="65" y="132"/>
                    </a:lnTo>
                    <a:lnTo>
                      <a:pt x="66" y="128"/>
                    </a:lnTo>
                    <a:lnTo>
                      <a:pt x="66" y="123"/>
                    </a:lnTo>
                    <a:lnTo>
                      <a:pt x="66" y="120"/>
                    </a:lnTo>
                    <a:lnTo>
                      <a:pt x="67" y="116"/>
                    </a:lnTo>
                    <a:lnTo>
                      <a:pt x="67" y="113"/>
                    </a:lnTo>
                    <a:lnTo>
                      <a:pt x="68" y="109"/>
                    </a:lnTo>
                    <a:lnTo>
                      <a:pt x="69" y="106"/>
                    </a:lnTo>
                    <a:lnTo>
                      <a:pt x="69" y="101"/>
                    </a:lnTo>
                    <a:lnTo>
                      <a:pt x="69" y="97"/>
                    </a:lnTo>
                    <a:lnTo>
                      <a:pt x="70" y="94"/>
                    </a:lnTo>
                    <a:lnTo>
                      <a:pt x="70" y="90"/>
                    </a:lnTo>
                    <a:lnTo>
                      <a:pt x="72" y="87"/>
                    </a:lnTo>
                    <a:lnTo>
                      <a:pt x="73" y="84"/>
                    </a:lnTo>
                    <a:lnTo>
                      <a:pt x="73" y="79"/>
                    </a:lnTo>
                    <a:lnTo>
                      <a:pt x="73" y="76"/>
                    </a:lnTo>
                    <a:lnTo>
                      <a:pt x="74" y="72"/>
                    </a:lnTo>
                    <a:lnTo>
                      <a:pt x="74" y="70"/>
                    </a:lnTo>
                    <a:lnTo>
                      <a:pt x="74" y="66"/>
                    </a:lnTo>
                    <a:lnTo>
                      <a:pt x="74" y="63"/>
                    </a:lnTo>
                    <a:lnTo>
                      <a:pt x="75" y="59"/>
                    </a:lnTo>
                    <a:lnTo>
                      <a:pt x="75" y="57"/>
                    </a:lnTo>
                    <a:lnTo>
                      <a:pt x="75" y="53"/>
                    </a:lnTo>
                    <a:lnTo>
                      <a:pt x="75" y="50"/>
                    </a:lnTo>
                    <a:lnTo>
                      <a:pt x="75" y="47"/>
                    </a:lnTo>
                    <a:lnTo>
                      <a:pt x="76" y="44"/>
                    </a:lnTo>
                    <a:lnTo>
                      <a:pt x="76" y="40"/>
                    </a:lnTo>
                    <a:lnTo>
                      <a:pt x="76" y="37"/>
                    </a:lnTo>
                    <a:lnTo>
                      <a:pt x="76" y="34"/>
                    </a:lnTo>
                    <a:lnTo>
                      <a:pt x="78" y="31"/>
                    </a:lnTo>
                    <a:lnTo>
                      <a:pt x="78" y="28"/>
                    </a:lnTo>
                    <a:lnTo>
                      <a:pt x="78" y="25"/>
                    </a:lnTo>
                    <a:lnTo>
                      <a:pt x="78" y="23"/>
                    </a:lnTo>
                    <a:lnTo>
                      <a:pt x="78" y="20"/>
                    </a:lnTo>
                    <a:lnTo>
                      <a:pt x="76" y="17"/>
                    </a:lnTo>
                    <a:lnTo>
                      <a:pt x="76" y="14"/>
                    </a:lnTo>
                    <a:lnTo>
                      <a:pt x="76" y="11"/>
                    </a:lnTo>
                    <a:lnTo>
                      <a:pt x="76" y="8"/>
                    </a:lnTo>
                    <a:lnTo>
                      <a:pt x="7" y="0"/>
                    </a:lnTo>
                    <a:close/>
                  </a:path>
                </a:pathLst>
              </a:custGeom>
              <a:solidFill>
                <a:srgbClr val="000000"/>
              </a:solidFill>
              <a:ln w="9525">
                <a:noFill/>
                <a:round/>
                <a:headEnd/>
                <a:tailEnd/>
              </a:ln>
            </p:spPr>
            <p:txBody>
              <a:bodyPr/>
              <a:lstStyle/>
              <a:p>
                <a:endParaRPr lang="en-US"/>
              </a:p>
            </p:txBody>
          </p:sp>
          <p:sp>
            <p:nvSpPr>
              <p:cNvPr id="12367" name="Freeform 72"/>
              <p:cNvSpPr>
                <a:spLocks/>
              </p:cNvSpPr>
              <p:nvPr/>
            </p:nvSpPr>
            <p:spPr bwMode="auto">
              <a:xfrm>
                <a:off x="1923" y="870"/>
                <a:ext cx="15" cy="14"/>
              </a:xfrm>
              <a:custGeom>
                <a:avLst/>
                <a:gdLst>
                  <a:gd name="T0" fmla="*/ 0 w 75"/>
                  <a:gd name="T1" fmla="*/ 0 h 72"/>
                  <a:gd name="T2" fmla="*/ 0 w 75"/>
                  <a:gd name="T3" fmla="*/ 0 h 72"/>
                  <a:gd name="T4" fmla="*/ 0 w 75"/>
                  <a:gd name="T5" fmla="*/ 0 h 72"/>
                  <a:gd name="T6" fmla="*/ 0 w 75"/>
                  <a:gd name="T7" fmla="*/ 0 h 72"/>
                  <a:gd name="T8" fmla="*/ 0 w 75"/>
                  <a:gd name="T9" fmla="*/ 0 h 72"/>
                  <a:gd name="T10" fmla="*/ 0 w 75"/>
                  <a:gd name="T11" fmla="*/ 0 h 72"/>
                  <a:gd name="T12" fmla="*/ 0 w 75"/>
                  <a:gd name="T13" fmla="*/ 0 h 72"/>
                  <a:gd name="T14" fmla="*/ 0 w 75"/>
                  <a:gd name="T15" fmla="*/ 0 h 72"/>
                  <a:gd name="T16" fmla="*/ 0 w 75"/>
                  <a:gd name="T17" fmla="*/ 0 h 72"/>
                  <a:gd name="T18" fmla="*/ 0 w 75"/>
                  <a:gd name="T19" fmla="*/ 0 h 72"/>
                  <a:gd name="T20" fmla="*/ 0 w 75"/>
                  <a:gd name="T21" fmla="*/ 0 h 72"/>
                  <a:gd name="T22" fmla="*/ 0 w 75"/>
                  <a:gd name="T23" fmla="*/ 0 h 72"/>
                  <a:gd name="T24" fmla="*/ 0 w 75"/>
                  <a:gd name="T25" fmla="*/ 0 h 72"/>
                  <a:gd name="T26" fmla="*/ 0 w 75"/>
                  <a:gd name="T27" fmla="*/ 0 h 72"/>
                  <a:gd name="T28" fmla="*/ 0 w 75"/>
                  <a:gd name="T29" fmla="*/ 0 h 72"/>
                  <a:gd name="T30" fmla="*/ 0 w 75"/>
                  <a:gd name="T31" fmla="*/ 0 h 72"/>
                  <a:gd name="T32" fmla="*/ 0 w 75"/>
                  <a:gd name="T33" fmla="*/ 0 h 72"/>
                  <a:gd name="T34" fmla="*/ 0 w 75"/>
                  <a:gd name="T35" fmla="*/ 0 h 72"/>
                  <a:gd name="T36" fmla="*/ 0 w 75"/>
                  <a:gd name="T37" fmla="*/ 0 h 72"/>
                  <a:gd name="T38" fmla="*/ 0 w 75"/>
                  <a:gd name="T39" fmla="*/ 0 h 72"/>
                  <a:gd name="T40" fmla="*/ 0 w 75"/>
                  <a:gd name="T41" fmla="*/ 0 h 72"/>
                  <a:gd name="T42" fmla="*/ 0 w 75"/>
                  <a:gd name="T43" fmla="*/ 0 h 72"/>
                  <a:gd name="T44" fmla="*/ 0 w 75"/>
                  <a:gd name="T45" fmla="*/ 0 h 72"/>
                  <a:gd name="T46" fmla="*/ 0 w 75"/>
                  <a:gd name="T47" fmla="*/ 0 h 72"/>
                  <a:gd name="T48" fmla="*/ 0 w 75"/>
                  <a:gd name="T49" fmla="*/ 0 h 72"/>
                  <a:gd name="T50" fmla="*/ 0 w 75"/>
                  <a:gd name="T51" fmla="*/ 0 h 72"/>
                  <a:gd name="T52" fmla="*/ 0 w 75"/>
                  <a:gd name="T53" fmla="*/ 0 h 72"/>
                  <a:gd name="T54" fmla="*/ 0 w 75"/>
                  <a:gd name="T55" fmla="*/ 0 h 72"/>
                  <a:gd name="T56" fmla="*/ 0 w 75"/>
                  <a:gd name="T57" fmla="*/ 0 h 72"/>
                  <a:gd name="T58" fmla="*/ 0 w 75"/>
                  <a:gd name="T59" fmla="*/ 0 h 72"/>
                  <a:gd name="T60" fmla="*/ 0 w 75"/>
                  <a:gd name="T61" fmla="*/ 0 h 72"/>
                  <a:gd name="T62" fmla="*/ 0 w 75"/>
                  <a:gd name="T63" fmla="*/ 0 h 72"/>
                  <a:gd name="T64" fmla="*/ 0 w 75"/>
                  <a:gd name="T65" fmla="*/ 0 h 72"/>
                  <a:gd name="T66" fmla="*/ 0 w 75"/>
                  <a:gd name="T67" fmla="*/ 0 h 72"/>
                  <a:gd name="T68" fmla="*/ 0 w 75"/>
                  <a:gd name="T69" fmla="*/ 0 h 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5"/>
                  <a:gd name="T106" fmla="*/ 0 h 72"/>
                  <a:gd name="T107" fmla="*/ 75 w 75"/>
                  <a:gd name="T108" fmla="*/ 72 h 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5" h="72">
                    <a:moveTo>
                      <a:pt x="0" y="38"/>
                    </a:moveTo>
                    <a:lnTo>
                      <a:pt x="0" y="37"/>
                    </a:lnTo>
                    <a:lnTo>
                      <a:pt x="1" y="35"/>
                    </a:lnTo>
                    <a:lnTo>
                      <a:pt x="2" y="34"/>
                    </a:lnTo>
                    <a:lnTo>
                      <a:pt x="2" y="33"/>
                    </a:lnTo>
                    <a:lnTo>
                      <a:pt x="4" y="31"/>
                    </a:lnTo>
                    <a:lnTo>
                      <a:pt x="5" y="29"/>
                    </a:lnTo>
                    <a:lnTo>
                      <a:pt x="6" y="28"/>
                    </a:lnTo>
                    <a:lnTo>
                      <a:pt x="7" y="25"/>
                    </a:lnTo>
                    <a:lnTo>
                      <a:pt x="8" y="24"/>
                    </a:lnTo>
                    <a:lnTo>
                      <a:pt x="10" y="23"/>
                    </a:lnTo>
                    <a:lnTo>
                      <a:pt x="11" y="21"/>
                    </a:lnTo>
                    <a:lnTo>
                      <a:pt x="12" y="19"/>
                    </a:lnTo>
                    <a:lnTo>
                      <a:pt x="13" y="18"/>
                    </a:lnTo>
                    <a:lnTo>
                      <a:pt x="14" y="16"/>
                    </a:lnTo>
                    <a:lnTo>
                      <a:pt x="15" y="15"/>
                    </a:lnTo>
                    <a:lnTo>
                      <a:pt x="17" y="14"/>
                    </a:lnTo>
                    <a:lnTo>
                      <a:pt x="18" y="11"/>
                    </a:lnTo>
                    <a:lnTo>
                      <a:pt x="18" y="10"/>
                    </a:lnTo>
                    <a:lnTo>
                      <a:pt x="20" y="8"/>
                    </a:lnTo>
                    <a:lnTo>
                      <a:pt x="20" y="6"/>
                    </a:lnTo>
                    <a:lnTo>
                      <a:pt x="21" y="6"/>
                    </a:lnTo>
                    <a:lnTo>
                      <a:pt x="23" y="5"/>
                    </a:lnTo>
                    <a:lnTo>
                      <a:pt x="23" y="3"/>
                    </a:lnTo>
                    <a:lnTo>
                      <a:pt x="24" y="3"/>
                    </a:lnTo>
                    <a:lnTo>
                      <a:pt x="25" y="2"/>
                    </a:lnTo>
                    <a:lnTo>
                      <a:pt x="25" y="0"/>
                    </a:lnTo>
                    <a:lnTo>
                      <a:pt x="26" y="0"/>
                    </a:lnTo>
                    <a:lnTo>
                      <a:pt x="33" y="2"/>
                    </a:lnTo>
                    <a:lnTo>
                      <a:pt x="75" y="42"/>
                    </a:lnTo>
                    <a:lnTo>
                      <a:pt x="37" y="72"/>
                    </a:lnTo>
                    <a:lnTo>
                      <a:pt x="32" y="71"/>
                    </a:lnTo>
                    <a:lnTo>
                      <a:pt x="0" y="38"/>
                    </a:lnTo>
                    <a:close/>
                  </a:path>
                </a:pathLst>
              </a:custGeom>
              <a:solidFill>
                <a:srgbClr val="000000"/>
              </a:solidFill>
              <a:ln w="9525">
                <a:noFill/>
                <a:round/>
                <a:headEnd/>
                <a:tailEnd/>
              </a:ln>
            </p:spPr>
            <p:txBody>
              <a:bodyPr/>
              <a:lstStyle/>
              <a:p>
                <a:endParaRPr lang="en-US"/>
              </a:p>
            </p:txBody>
          </p:sp>
          <p:sp>
            <p:nvSpPr>
              <p:cNvPr id="12368" name="Freeform 73"/>
              <p:cNvSpPr>
                <a:spLocks/>
              </p:cNvSpPr>
              <p:nvPr/>
            </p:nvSpPr>
            <p:spPr bwMode="auto">
              <a:xfrm>
                <a:off x="1924" y="915"/>
                <a:ext cx="12" cy="15"/>
              </a:xfrm>
              <a:custGeom>
                <a:avLst/>
                <a:gdLst>
                  <a:gd name="T0" fmla="*/ 0 w 62"/>
                  <a:gd name="T1" fmla="*/ 0 h 72"/>
                  <a:gd name="T2" fmla="*/ 0 w 62"/>
                  <a:gd name="T3" fmla="*/ 0 h 72"/>
                  <a:gd name="T4" fmla="*/ 0 w 62"/>
                  <a:gd name="T5" fmla="*/ 0 h 72"/>
                  <a:gd name="T6" fmla="*/ 0 w 62"/>
                  <a:gd name="T7" fmla="*/ 0 h 72"/>
                  <a:gd name="T8" fmla="*/ 0 w 62"/>
                  <a:gd name="T9" fmla="*/ 0 h 72"/>
                  <a:gd name="T10" fmla="*/ 0 w 62"/>
                  <a:gd name="T11" fmla="*/ 0 h 72"/>
                  <a:gd name="T12" fmla="*/ 0 w 62"/>
                  <a:gd name="T13" fmla="*/ 0 h 72"/>
                  <a:gd name="T14" fmla="*/ 0 w 62"/>
                  <a:gd name="T15" fmla="*/ 0 h 72"/>
                  <a:gd name="T16" fmla="*/ 0 60000 65536"/>
                  <a:gd name="T17" fmla="*/ 0 60000 65536"/>
                  <a:gd name="T18" fmla="*/ 0 60000 65536"/>
                  <a:gd name="T19" fmla="*/ 0 60000 65536"/>
                  <a:gd name="T20" fmla="*/ 0 60000 65536"/>
                  <a:gd name="T21" fmla="*/ 0 60000 65536"/>
                  <a:gd name="T22" fmla="*/ 0 60000 65536"/>
                  <a:gd name="T23" fmla="*/ 0 60000 65536"/>
                  <a:gd name="T24" fmla="*/ 0 w 62"/>
                  <a:gd name="T25" fmla="*/ 0 h 72"/>
                  <a:gd name="T26" fmla="*/ 62 w 62"/>
                  <a:gd name="T27" fmla="*/ 72 h 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2" h="72">
                    <a:moveTo>
                      <a:pt x="0" y="43"/>
                    </a:moveTo>
                    <a:lnTo>
                      <a:pt x="14" y="0"/>
                    </a:lnTo>
                    <a:lnTo>
                      <a:pt x="26" y="0"/>
                    </a:lnTo>
                    <a:lnTo>
                      <a:pt x="62" y="34"/>
                    </a:lnTo>
                    <a:lnTo>
                      <a:pt x="26" y="70"/>
                    </a:lnTo>
                    <a:lnTo>
                      <a:pt x="24" y="72"/>
                    </a:lnTo>
                    <a:lnTo>
                      <a:pt x="0" y="43"/>
                    </a:lnTo>
                    <a:close/>
                  </a:path>
                </a:pathLst>
              </a:custGeom>
              <a:solidFill>
                <a:srgbClr val="000000"/>
              </a:solidFill>
              <a:ln w="9525">
                <a:noFill/>
                <a:round/>
                <a:headEnd/>
                <a:tailEnd/>
              </a:ln>
            </p:spPr>
            <p:txBody>
              <a:bodyPr/>
              <a:lstStyle/>
              <a:p>
                <a:endParaRPr lang="en-US"/>
              </a:p>
            </p:txBody>
          </p:sp>
        </p:grpSp>
        <p:grpSp>
          <p:nvGrpSpPr>
            <p:cNvPr id="12315" name="Group 74"/>
            <p:cNvGrpSpPr>
              <a:grpSpLocks noChangeAspect="1"/>
            </p:cNvGrpSpPr>
            <p:nvPr/>
          </p:nvGrpSpPr>
          <p:grpSpPr bwMode="auto">
            <a:xfrm>
              <a:off x="2016" y="3558"/>
              <a:ext cx="84" cy="218"/>
              <a:chOff x="1872" y="816"/>
              <a:chExt cx="114" cy="288"/>
            </a:xfrm>
          </p:grpSpPr>
          <p:sp>
            <p:nvSpPr>
              <p:cNvPr id="12357" name="AutoShape 75"/>
              <p:cNvSpPr>
                <a:spLocks noChangeAspect="1" noChangeArrowheads="1" noTextEdit="1"/>
              </p:cNvSpPr>
              <p:nvPr/>
            </p:nvSpPr>
            <p:spPr bwMode="auto">
              <a:xfrm>
                <a:off x="1872" y="816"/>
                <a:ext cx="114" cy="288"/>
              </a:xfrm>
              <a:prstGeom prst="rect">
                <a:avLst/>
              </a:prstGeom>
              <a:noFill/>
              <a:ln w="9525">
                <a:noFill/>
                <a:miter lim="800000"/>
                <a:headEnd/>
                <a:tailEnd/>
              </a:ln>
            </p:spPr>
            <p:txBody>
              <a:bodyPr/>
              <a:lstStyle/>
              <a:p>
                <a:endParaRPr lang="en-US"/>
              </a:p>
            </p:txBody>
          </p:sp>
          <p:sp>
            <p:nvSpPr>
              <p:cNvPr id="12358" name="Freeform 76"/>
              <p:cNvSpPr>
                <a:spLocks/>
              </p:cNvSpPr>
              <p:nvPr/>
            </p:nvSpPr>
            <p:spPr bwMode="auto">
              <a:xfrm>
                <a:off x="1872" y="816"/>
                <a:ext cx="114" cy="113"/>
              </a:xfrm>
              <a:custGeom>
                <a:avLst/>
                <a:gdLst>
                  <a:gd name="T0" fmla="*/ 0 w 570"/>
                  <a:gd name="T1" fmla="*/ 0 h 567"/>
                  <a:gd name="T2" fmla="*/ 0 w 570"/>
                  <a:gd name="T3" fmla="*/ 0 h 567"/>
                  <a:gd name="T4" fmla="*/ 0 w 570"/>
                  <a:gd name="T5" fmla="*/ 0 h 567"/>
                  <a:gd name="T6" fmla="*/ 0 w 570"/>
                  <a:gd name="T7" fmla="*/ 0 h 567"/>
                  <a:gd name="T8" fmla="*/ 0 w 570"/>
                  <a:gd name="T9" fmla="*/ 0 h 567"/>
                  <a:gd name="T10" fmla="*/ 0 w 570"/>
                  <a:gd name="T11" fmla="*/ 0 h 567"/>
                  <a:gd name="T12" fmla="*/ 0 w 570"/>
                  <a:gd name="T13" fmla="*/ 0 h 567"/>
                  <a:gd name="T14" fmla="*/ 0 w 570"/>
                  <a:gd name="T15" fmla="*/ 0 h 567"/>
                  <a:gd name="T16" fmla="*/ 0 w 570"/>
                  <a:gd name="T17" fmla="*/ 0 h 567"/>
                  <a:gd name="T18" fmla="*/ 0 w 570"/>
                  <a:gd name="T19" fmla="*/ 0 h 567"/>
                  <a:gd name="T20" fmla="*/ 0 w 570"/>
                  <a:gd name="T21" fmla="*/ 0 h 567"/>
                  <a:gd name="T22" fmla="*/ 0 w 570"/>
                  <a:gd name="T23" fmla="*/ 0 h 567"/>
                  <a:gd name="T24" fmla="*/ 0 w 570"/>
                  <a:gd name="T25" fmla="*/ 0 h 567"/>
                  <a:gd name="T26" fmla="*/ 0 w 570"/>
                  <a:gd name="T27" fmla="*/ 0 h 567"/>
                  <a:gd name="T28" fmla="*/ 0 w 570"/>
                  <a:gd name="T29" fmla="*/ 0 h 567"/>
                  <a:gd name="T30" fmla="*/ 0 w 570"/>
                  <a:gd name="T31" fmla="*/ 0 h 567"/>
                  <a:gd name="T32" fmla="*/ 0 w 570"/>
                  <a:gd name="T33" fmla="*/ 0 h 567"/>
                  <a:gd name="T34" fmla="*/ 0 w 570"/>
                  <a:gd name="T35" fmla="*/ 0 h 567"/>
                  <a:gd name="T36" fmla="*/ 0 w 570"/>
                  <a:gd name="T37" fmla="*/ 0 h 567"/>
                  <a:gd name="T38" fmla="*/ 0 w 570"/>
                  <a:gd name="T39" fmla="*/ 0 h 567"/>
                  <a:gd name="T40" fmla="*/ 0 w 570"/>
                  <a:gd name="T41" fmla="*/ 0 h 567"/>
                  <a:gd name="T42" fmla="*/ 0 w 570"/>
                  <a:gd name="T43" fmla="*/ 0 h 567"/>
                  <a:gd name="T44" fmla="*/ 0 w 570"/>
                  <a:gd name="T45" fmla="*/ 0 h 567"/>
                  <a:gd name="T46" fmla="*/ 0 w 570"/>
                  <a:gd name="T47" fmla="*/ 0 h 567"/>
                  <a:gd name="T48" fmla="*/ 0 w 570"/>
                  <a:gd name="T49" fmla="*/ 0 h 567"/>
                  <a:gd name="T50" fmla="*/ 0 w 570"/>
                  <a:gd name="T51" fmla="*/ 0 h 567"/>
                  <a:gd name="T52" fmla="*/ 0 w 570"/>
                  <a:gd name="T53" fmla="*/ 0 h 567"/>
                  <a:gd name="T54" fmla="*/ 0 w 570"/>
                  <a:gd name="T55" fmla="*/ 0 h 567"/>
                  <a:gd name="T56" fmla="*/ 0 w 570"/>
                  <a:gd name="T57" fmla="*/ 0 h 567"/>
                  <a:gd name="T58" fmla="*/ 0 w 570"/>
                  <a:gd name="T59" fmla="*/ 0 h 567"/>
                  <a:gd name="T60" fmla="*/ 0 w 570"/>
                  <a:gd name="T61" fmla="*/ 0 h 567"/>
                  <a:gd name="T62" fmla="*/ 0 w 570"/>
                  <a:gd name="T63" fmla="*/ 0 h 567"/>
                  <a:gd name="T64" fmla="*/ 0 w 570"/>
                  <a:gd name="T65" fmla="*/ 0 h 567"/>
                  <a:gd name="T66" fmla="*/ 0 w 570"/>
                  <a:gd name="T67" fmla="*/ 0 h 567"/>
                  <a:gd name="T68" fmla="*/ 0 w 570"/>
                  <a:gd name="T69" fmla="*/ 0 h 567"/>
                  <a:gd name="T70" fmla="*/ 0 w 570"/>
                  <a:gd name="T71" fmla="*/ 0 h 567"/>
                  <a:gd name="T72" fmla="*/ 0 w 570"/>
                  <a:gd name="T73" fmla="*/ 0 h 567"/>
                  <a:gd name="T74" fmla="*/ 0 w 570"/>
                  <a:gd name="T75" fmla="*/ 0 h 567"/>
                  <a:gd name="T76" fmla="*/ 0 w 570"/>
                  <a:gd name="T77" fmla="*/ 0 h 567"/>
                  <a:gd name="T78" fmla="*/ 0 w 570"/>
                  <a:gd name="T79" fmla="*/ 0 h 567"/>
                  <a:gd name="T80" fmla="*/ 0 w 570"/>
                  <a:gd name="T81" fmla="*/ 0 h 567"/>
                  <a:gd name="T82" fmla="*/ 0 w 570"/>
                  <a:gd name="T83" fmla="*/ 0 h 567"/>
                  <a:gd name="T84" fmla="*/ 0 w 570"/>
                  <a:gd name="T85" fmla="*/ 0 h 567"/>
                  <a:gd name="T86" fmla="*/ 0 w 570"/>
                  <a:gd name="T87" fmla="*/ 0 h 567"/>
                  <a:gd name="T88" fmla="*/ 0 w 570"/>
                  <a:gd name="T89" fmla="*/ 0 h 567"/>
                  <a:gd name="T90" fmla="*/ 0 w 570"/>
                  <a:gd name="T91" fmla="*/ 0 h 567"/>
                  <a:gd name="T92" fmla="*/ 0 w 570"/>
                  <a:gd name="T93" fmla="*/ 0 h 567"/>
                  <a:gd name="T94" fmla="*/ 0 w 570"/>
                  <a:gd name="T95" fmla="*/ 0 h 567"/>
                  <a:gd name="T96" fmla="*/ 0 w 570"/>
                  <a:gd name="T97" fmla="*/ 0 h 567"/>
                  <a:gd name="T98" fmla="*/ 0 w 570"/>
                  <a:gd name="T99" fmla="*/ 0 h 567"/>
                  <a:gd name="T100" fmla="*/ 0 w 570"/>
                  <a:gd name="T101" fmla="*/ 0 h 567"/>
                  <a:gd name="T102" fmla="*/ 0 w 570"/>
                  <a:gd name="T103" fmla="*/ 0 h 567"/>
                  <a:gd name="T104" fmla="*/ 0 w 570"/>
                  <a:gd name="T105" fmla="*/ 0 h 567"/>
                  <a:gd name="T106" fmla="*/ 0 w 570"/>
                  <a:gd name="T107" fmla="*/ 0 h 567"/>
                  <a:gd name="T108" fmla="*/ 0 w 570"/>
                  <a:gd name="T109" fmla="*/ 0 h 567"/>
                  <a:gd name="T110" fmla="*/ 0 w 570"/>
                  <a:gd name="T111" fmla="*/ 0 h 567"/>
                  <a:gd name="T112" fmla="*/ 0 w 570"/>
                  <a:gd name="T113" fmla="*/ 0 h 567"/>
                  <a:gd name="T114" fmla="*/ 0 w 570"/>
                  <a:gd name="T115" fmla="*/ 0 h 567"/>
                  <a:gd name="T116" fmla="*/ 0 w 570"/>
                  <a:gd name="T117" fmla="*/ 0 h 567"/>
                  <a:gd name="T118" fmla="*/ 0 w 570"/>
                  <a:gd name="T119" fmla="*/ 0 h 567"/>
                  <a:gd name="T120" fmla="*/ 0 w 570"/>
                  <a:gd name="T121" fmla="*/ 0 h 567"/>
                  <a:gd name="T122" fmla="*/ 0 w 570"/>
                  <a:gd name="T123" fmla="*/ 0 h 567"/>
                  <a:gd name="T124" fmla="*/ 0 w 570"/>
                  <a:gd name="T125" fmla="*/ 0 h 5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70"/>
                  <a:gd name="T190" fmla="*/ 0 h 567"/>
                  <a:gd name="T191" fmla="*/ 570 w 570"/>
                  <a:gd name="T192" fmla="*/ 567 h 5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70" h="567">
                    <a:moveTo>
                      <a:pt x="286" y="567"/>
                    </a:moveTo>
                    <a:lnTo>
                      <a:pt x="290" y="567"/>
                    </a:lnTo>
                    <a:lnTo>
                      <a:pt x="293" y="567"/>
                    </a:lnTo>
                    <a:lnTo>
                      <a:pt x="297" y="567"/>
                    </a:lnTo>
                    <a:lnTo>
                      <a:pt x="301" y="567"/>
                    </a:lnTo>
                    <a:lnTo>
                      <a:pt x="304" y="567"/>
                    </a:lnTo>
                    <a:lnTo>
                      <a:pt x="308" y="566"/>
                    </a:lnTo>
                    <a:lnTo>
                      <a:pt x="311" y="566"/>
                    </a:lnTo>
                    <a:lnTo>
                      <a:pt x="315" y="566"/>
                    </a:lnTo>
                    <a:lnTo>
                      <a:pt x="318" y="565"/>
                    </a:lnTo>
                    <a:lnTo>
                      <a:pt x="322" y="565"/>
                    </a:lnTo>
                    <a:lnTo>
                      <a:pt x="326" y="565"/>
                    </a:lnTo>
                    <a:lnTo>
                      <a:pt x="328" y="564"/>
                    </a:lnTo>
                    <a:lnTo>
                      <a:pt x="332" y="564"/>
                    </a:lnTo>
                    <a:lnTo>
                      <a:pt x="335" y="563"/>
                    </a:lnTo>
                    <a:lnTo>
                      <a:pt x="340" y="563"/>
                    </a:lnTo>
                    <a:lnTo>
                      <a:pt x="342" y="562"/>
                    </a:lnTo>
                    <a:lnTo>
                      <a:pt x="346" y="560"/>
                    </a:lnTo>
                    <a:lnTo>
                      <a:pt x="349" y="560"/>
                    </a:lnTo>
                    <a:lnTo>
                      <a:pt x="352" y="559"/>
                    </a:lnTo>
                    <a:lnTo>
                      <a:pt x="355" y="559"/>
                    </a:lnTo>
                    <a:lnTo>
                      <a:pt x="359" y="558"/>
                    </a:lnTo>
                    <a:lnTo>
                      <a:pt x="363" y="557"/>
                    </a:lnTo>
                    <a:lnTo>
                      <a:pt x="365" y="556"/>
                    </a:lnTo>
                    <a:lnTo>
                      <a:pt x="368" y="554"/>
                    </a:lnTo>
                    <a:lnTo>
                      <a:pt x="372" y="553"/>
                    </a:lnTo>
                    <a:lnTo>
                      <a:pt x="376" y="553"/>
                    </a:lnTo>
                    <a:lnTo>
                      <a:pt x="378" y="551"/>
                    </a:lnTo>
                    <a:lnTo>
                      <a:pt x="382" y="550"/>
                    </a:lnTo>
                    <a:lnTo>
                      <a:pt x="384" y="548"/>
                    </a:lnTo>
                    <a:lnTo>
                      <a:pt x="388" y="547"/>
                    </a:lnTo>
                    <a:lnTo>
                      <a:pt x="391" y="546"/>
                    </a:lnTo>
                    <a:lnTo>
                      <a:pt x="394" y="545"/>
                    </a:lnTo>
                    <a:lnTo>
                      <a:pt x="398" y="544"/>
                    </a:lnTo>
                    <a:lnTo>
                      <a:pt x="401" y="543"/>
                    </a:lnTo>
                    <a:lnTo>
                      <a:pt x="404" y="540"/>
                    </a:lnTo>
                    <a:lnTo>
                      <a:pt x="407" y="539"/>
                    </a:lnTo>
                    <a:lnTo>
                      <a:pt x="410" y="538"/>
                    </a:lnTo>
                    <a:lnTo>
                      <a:pt x="414" y="537"/>
                    </a:lnTo>
                    <a:lnTo>
                      <a:pt x="416" y="534"/>
                    </a:lnTo>
                    <a:lnTo>
                      <a:pt x="420" y="533"/>
                    </a:lnTo>
                    <a:lnTo>
                      <a:pt x="422" y="532"/>
                    </a:lnTo>
                    <a:lnTo>
                      <a:pt x="426" y="529"/>
                    </a:lnTo>
                    <a:lnTo>
                      <a:pt x="429" y="528"/>
                    </a:lnTo>
                    <a:lnTo>
                      <a:pt x="433" y="526"/>
                    </a:lnTo>
                    <a:lnTo>
                      <a:pt x="435" y="525"/>
                    </a:lnTo>
                    <a:lnTo>
                      <a:pt x="439" y="522"/>
                    </a:lnTo>
                    <a:lnTo>
                      <a:pt x="441" y="521"/>
                    </a:lnTo>
                    <a:lnTo>
                      <a:pt x="445" y="519"/>
                    </a:lnTo>
                    <a:lnTo>
                      <a:pt x="447" y="516"/>
                    </a:lnTo>
                    <a:lnTo>
                      <a:pt x="450" y="515"/>
                    </a:lnTo>
                    <a:lnTo>
                      <a:pt x="453" y="513"/>
                    </a:lnTo>
                    <a:lnTo>
                      <a:pt x="457" y="512"/>
                    </a:lnTo>
                    <a:lnTo>
                      <a:pt x="459" y="509"/>
                    </a:lnTo>
                    <a:lnTo>
                      <a:pt x="463" y="507"/>
                    </a:lnTo>
                    <a:lnTo>
                      <a:pt x="465" y="505"/>
                    </a:lnTo>
                    <a:lnTo>
                      <a:pt x="469" y="503"/>
                    </a:lnTo>
                    <a:lnTo>
                      <a:pt x="471" y="501"/>
                    </a:lnTo>
                    <a:lnTo>
                      <a:pt x="475" y="499"/>
                    </a:lnTo>
                    <a:lnTo>
                      <a:pt x="477" y="496"/>
                    </a:lnTo>
                    <a:lnTo>
                      <a:pt x="481" y="494"/>
                    </a:lnTo>
                    <a:lnTo>
                      <a:pt x="483" y="491"/>
                    </a:lnTo>
                    <a:lnTo>
                      <a:pt x="487" y="489"/>
                    </a:lnTo>
                    <a:lnTo>
                      <a:pt x="489" y="488"/>
                    </a:lnTo>
                    <a:lnTo>
                      <a:pt x="492" y="486"/>
                    </a:lnTo>
                    <a:lnTo>
                      <a:pt x="496" y="480"/>
                    </a:lnTo>
                    <a:lnTo>
                      <a:pt x="501" y="475"/>
                    </a:lnTo>
                    <a:lnTo>
                      <a:pt x="506" y="470"/>
                    </a:lnTo>
                    <a:lnTo>
                      <a:pt x="509" y="464"/>
                    </a:lnTo>
                    <a:lnTo>
                      <a:pt x="514" y="459"/>
                    </a:lnTo>
                    <a:lnTo>
                      <a:pt x="519" y="453"/>
                    </a:lnTo>
                    <a:lnTo>
                      <a:pt x="522" y="448"/>
                    </a:lnTo>
                    <a:lnTo>
                      <a:pt x="526" y="443"/>
                    </a:lnTo>
                    <a:lnTo>
                      <a:pt x="529" y="436"/>
                    </a:lnTo>
                    <a:lnTo>
                      <a:pt x="533" y="430"/>
                    </a:lnTo>
                    <a:lnTo>
                      <a:pt x="535" y="425"/>
                    </a:lnTo>
                    <a:lnTo>
                      <a:pt x="539" y="419"/>
                    </a:lnTo>
                    <a:lnTo>
                      <a:pt x="543" y="413"/>
                    </a:lnTo>
                    <a:lnTo>
                      <a:pt x="545" y="406"/>
                    </a:lnTo>
                    <a:lnTo>
                      <a:pt x="547" y="400"/>
                    </a:lnTo>
                    <a:lnTo>
                      <a:pt x="550" y="395"/>
                    </a:lnTo>
                    <a:lnTo>
                      <a:pt x="552" y="388"/>
                    </a:lnTo>
                    <a:lnTo>
                      <a:pt x="554" y="382"/>
                    </a:lnTo>
                    <a:lnTo>
                      <a:pt x="556" y="376"/>
                    </a:lnTo>
                    <a:lnTo>
                      <a:pt x="558" y="369"/>
                    </a:lnTo>
                    <a:lnTo>
                      <a:pt x="560" y="363"/>
                    </a:lnTo>
                    <a:lnTo>
                      <a:pt x="562" y="357"/>
                    </a:lnTo>
                    <a:lnTo>
                      <a:pt x="563" y="350"/>
                    </a:lnTo>
                    <a:lnTo>
                      <a:pt x="564" y="344"/>
                    </a:lnTo>
                    <a:lnTo>
                      <a:pt x="565" y="337"/>
                    </a:lnTo>
                    <a:lnTo>
                      <a:pt x="566" y="331"/>
                    </a:lnTo>
                    <a:lnTo>
                      <a:pt x="566" y="325"/>
                    </a:lnTo>
                    <a:lnTo>
                      <a:pt x="569" y="318"/>
                    </a:lnTo>
                    <a:lnTo>
                      <a:pt x="569" y="311"/>
                    </a:lnTo>
                    <a:lnTo>
                      <a:pt x="570" y="305"/>
                    </a:lnTo>
                    <a:lnTo>
                      <a:pt x="570" y="299"/>
                    </a:lnTo>
                    <a:lnTo>
                      <a:pt x="570" y="292"/>
                    </a:lnTo>
                    <a:lnTo>
                      <a:pt x="570" y="285"/>
                    </a:lnTo>
                    <a:lnTo>
                      <a:pt x="570" y="279"/>
                    </a:lnTo>
                    <a:lnTo>
                      <a:pt x="570" y="272"/>
                    </a:lnTo>
                    <a:lnTo>
                      <a:pt x="569" y="266"/>
                    </a:lnTo>
                    <a:lnTo>
                      <a:pt x="569" y="260"/>
                    </a:lnTo>
                    <a:lnTo>
                      <a:pt x="569" y="253"/>
                    </a:lnTo>
                    <a:lnTo>
                      <a:pt x="566" y="247"/>
                    </a:lnTo>
                    <a:lnTo>
                      <a:pt x="565" y="241"/>
                    </a:lnTo>
                    <a:lnTo>
                      <a:pt x="564" y="234"/>
                    </a:lnTo>
                    <a:lnTo>
                      <a:pt x="564" y="228"/>
                    </a:lnTo>
                    <a:lnTo>
                      <a:pt x="562" y="221"/>
                    </a:lnTo>
                    <a:lnTo>
                      <a:pt x="560" y="215"/>
                    </a:lnTo>
                    <a:lnTo>
                      <a:pt x="559" y="208"/>
                    </a:lnTo>
                    <a:lnTo>
                      <a:pt x="557" y="202"/>
                    </a:lnTo>
                    <a:lnTo>
                      <a:pt x="554" y="196"/>
                    </a:lnTo>
                    <a:lnTo>
                      <a:pt x="553" y="190"/>
                    </a:lnTo>
                    <a:lnTo>
                      <a:pt x="551" y="184"/>
                    </a:lnTo>
                    <a:lnTo>
                      <a:pt x="549" y="177"/>
                    </a:lnTo>
                    <a:lnTo>
                      <a:pt x="546" y="171"/>
                    </a:lnTo>
                    <a:lnTo>
                      <a:pt x="543" y="166"/>
                    </a:lnTo>
                    <a:lnTo>
                      <a:pt x="540" y="159"/>
                    </a:lnTo>
                    <a:lnTo>
                      <a:pt x="537" y="154"/>
                    </a:lnTo>
                    <a:lnTo>
                      <a:pt x="533" y="148"/>
                    </a:lnTo>
                    <a:lnTo>
                      <a:pt x="531" y="142"/>
                    </a:lnTo>
                    <a:lnTo>
                      <a:pt x="527" y="137"/>
                    </a:lnTo>
                    <a:lnTo>
                      <a:pt x="523" y="131"/>
                    </a:lnTo>
                    <a:lnTo>
                      <a:pt x="520" y="126"/>
                    </a:lnTo>
                    <a:lnTo>
                      <a:pt x="516" y="120"/>
                    </a:lnTo>
                    <a:lnTo>
                      <a:pt x="513" y="115"/>
                    </a:lnTo>
                    <a:lnTo>
                      <a:pt x="508" y="109"/>
                    </a:lnTo>
                    <a:lnTo>
                      <a:pt x="503" y="104"/>
                    </a:lnTo>
                    <a:lnTo>
                      <a:pt x="500" y="100"/>
                    </a:lnTo>
                    <a:lnTo>
                      <a:pt x="495" y="93"/>
                    </a:lnTo>
                    <a:lnTo>
                      <a:pt x="490" y="88"/>
                    </a:lnTo>
                    <a:lnTo>
                      <a:pt x="484" y="82"/>
                    </a:lnTo>
                    <a:lnTo>
                      <a:pt x="478" y="77"/>
                    </a:lnTo>
                    <a:lnTo>
                      <a:pt x="472" y="72"/>
                    </a:lnTo>
                    <a:lnTo>
                      <a:pt x="467" y="66"/>
                    </a:lnTo>
                    <a:lnTo>
                      <a:pt x="461" y="62"/>
                    </a:lnTo>
                    <a:lnTo>
                      <a:pt x="457" y="58"/>
                    </a:lnTo>
                    <a:lnTo>
                      <a:pt x="450" y="53"/>
                    </a:lnTo>
                    <a:lnTo>
                      <a:pt x="444" y="50"/>
                    </a:lnTo>
                    <a:lnTo>
                      <a:pt x="439" y="45"/>
                    </a:lnTo>
                    <a:lnTo>
                      <a:pt x="433" y="42"/>
                    </a:lnTo>
                    <a:lnTo>
                      <a:pt x="426" y="37"/>
                    </a:lnTo>
                    <a:lnTo>
                      <a:pt x="420" y="33"/>
                    </a:lnTo>
                    <a:lnTo>
                      <a:pt x="414" y="31"/>
                    </a:lnTo>
                    <a:lnTo>
                      <a:pt x="407" y="27"/>
                    </a:lnTo>
                    <a:lnTo>
                      <a:pt x="401" y="25"/>
                    </a:lnTo>
                    <a:lnTo>
                      <a:pt x="394" y="23"/>
                    </a:lnTo>
                    <a:lnTo>
                      <a:pt x="388" y="19"/>
                    </a:lnTo>
                    <a:lnTo>
                      <a:pt x="380" y="17"/>
                    </a:lnTo>
                    <a:lnTo>
                      <a:pt x="374" y="14"/>
                    </a:lnTo>
                    <a:lnTo>
                      <a:pt x="367" y="13"/>
                    </a:lnTo>
                    <a:lnTo>
                      <a:pt x="360" y="9"/>
                    </a:lnTo>
                    <a:lnTo>
                      <a:pt x="354" y="8"/>
                    </a:lnTo>
                    <a:lnTo>
                      <a:pt x="347" y="6"/>
                    </a:lnTo>
                    <a:lnTo>
                      <a:pt x="340" y="6"/>
                    </a:lnTo>
                    <a:lnTo>
                      <a:pt x="333" y="4"/>
                    </a:lnTo>
                    <a:lnTo>
                      <a:pt x="327" y="4"/>
                    </a:lnTo>
                    <a:lnTo>
                      <a:pt x="320" y="2"/>
                    </a:lnTo>
                    <a:lnTo>
                      <a:pt x="312" y="1"/>
                    </a:lnTo>
                    <a:lnTo>
                      <a:pt x="305" y="1"/>
                    </a:lnTo>
                    <a:lnTo>
                      <a:pt x="298" y="1"/>
                    </a:lnTo>
                    <a:lnTo>
                      <a:pt x="291" y="0"/>
                    </a:lnTo>
                    <a:lnTo>
                      <a:pt x="285" y="0"/>
                    </a:lnTo>
                    <a:lnTo>
                      <a:pt x="277" y="0"/>
                    </a:lnTo>
                    <a:lnTo>
                      <a:pt x="271" y="0"/>
                    </a:lnTo>
                    <a:lnTo>
                      <a:pt x="264" y="1"/>
                    </a:lnTo>
                    <a:lnTo>
                      <a:pt x="256" y="1"/>
                    </a:lnTo>
                    <a:lnTo>
                      <a:pt x="249" y="2"/>
                    </a:lnTo>
                    <a:lnTo>
                      <a:pt x="242" y="4"/>
                    </a:lnTo>
                    <a:lnTo>
                      <a:pt x="235" y="5"/>
                    </a:lnTo>
                    <a:lnTo>
                      <a:pt x="229" y="6"/>
                    </a:lnTo>
                    <a:lnTo>
                      <a:pt x="221" y="7"/>
                    </a:lnTo>
                    <a:lnTo>
                      <a:pt x="215" y="8"/>
                    </a:lnTo>
                    <a:lnTo>
                      <a:pt x="209" y="11"/>
                    </a:lnTo>
                    <a:lnTo>
                      <a:pt x="202" y="13"/>
                    </a:lnTo>
                    <a:lnTo>
                      <a:pt x="194" y="14"/>
                    </a:lnTo>
                    <a:lnTo>
                      <a:pt x="187" y="18"/>
                    </a:lnTo>
                    <a:lnTo>
                      <a:pt x="181" y="19"/>
                    </a:lnTo>
                    <a:lnTo>
                      <a:pt x="174" y="23"/>
                    </a:lnTo>
                    <a:lnTo>
                      <a:pt x="168" y="25"/>
                    </a:lnTo>
                    <a:lnTo>
                      <a:pt x="161" y="27"/>
                    </a:lnTo>
                    <a:lnTo>
                      <a:pt x="155" y="31"/>
                    </a:lnTo>
                    <a:lnTo>
                      <a:pt x="149" y="34"/>
                    </a:lnTo>
                    <a:lnTo>
                      <a:pt x="143" y="38"/>
                    </a:lnTo>
                    <a:lnTo>
                      <a:pt x="136" y="42"/>
                    </a:lnTo>
                    <a:lnTo>
                      <a:pt x="130" y="46"/>
                    </a:lnTo>
                    <a:lnTo>
                      <a:pt x="124" y="50"/>
                    </a:lnTo>
                    <a:lnTo>
                      <a:pt x="118" y="53"/>
                    </a:lnTo>
                    <a:lnTo>
                      <a:pt x="112" y="58"/>
                    </a:lnTo>
                    <a:lnTo>
                      <a:pt x="106" y="62"/>
                    </a:lnTo>
                    <a:lnTo>
                      <a:pt x="101" y="66"/>
                    </a:lnTo>
                    <a:lnTo>
                      <a:pt x="95" y="71"/>
                    </a:lnTo>
                    <a:lnTo>
                      <a:pt x="91" y="77"/>
                    </a:lnTo>
                    <a:lnTo>
                      <a:pt x="87" y="80"/>
                    </a:lnTo>
                    <a:lnTo>
                      <a:pt x="83" y="83"/>
                    </a:lnTo>
                    <a:lnTo>
                      <a:pt x="80" y="87"/>
                    </a:lnTo>
                    <a:lnTo>
                      <a:pt x="78" y="89"/>
                    </a:lnTo>
                    <a:lnTo>
                      <a:pt x="74" y="93"/>
                    </a:lnTo>
                    <a:lnTo>
                      <a:pt x="70" y="97"/>
                    </a:lnTo>
                    <a:lnTo>
                      <a:pt x="68" y="100"/>
                    </a:lnTo>
                    <a:lnTo>
                      <a:pt x="66" y="103"/>
                    </a:lnTo>
                    <a:lnTo>
                      <a:pt x="63" y="107"/>
                    </a:lnTo>
                    <a:lnTo>
                      <a:pt x="60" y="110"/>
                    </a:lnTo>
                    <a:lnTo>
                      <a:pt x="57" y="114"/>
                    </a:lnTo>
                    <a:lnTo>
                      <a:pt x="55" y="118"/>
                    </a:lnTo>
                    <a:lnTo>
                      <a:pt x="51" y="121"/>
                    </a:lnTo>
                    <a:lnTo>
                      <a:pt x="50" y="126"/>
                    </a:lnTo>
                    <a:lnTo>
                      <a:pt x="47" y="129"/>
                    </a:lnTo>
                    <a:lnTo>
                      <a:pt x="45" y="133"/>
                    </a:lnTo>
                    <a:lnTo>
                      <a:pt x="43" y="137"/>
                    </a:lnTo>
                    <a:lnTo>
                      <a:pt x="41" y="140"/>
                    </a:lnTo>
                    <a:lnTo>
                      <a:pt x="38" y="144"/>
                    </a:lnTo>
                    <a:lnTo>
                      <a:pt x="36" y="147"/>
                    </a:lnTo>
                    <a:lnTo>
                      <a:pt x="33" y="151"/>
                    </a:lnTo>
                    <a:lnTo>
                      <a:pt x="32" y="154"/>
                    </a:lnTo>
                    <a:lnTo>
                      <a:pt x="31" y="159"/>
                    </a:lnTo>
                    <a:lnTo>
                      <a:pt x="29" y="163"/>
                    </a:lnTo>
                    <a:lnTo>
                      <a:pt x="26" y="166"/>
                    </a:lnTo>
                    <a:lnTo>
                      <a:pt x="25" y="170"/>
                    </a:lnTo>
                    <a:lnTo>
                      <a:pt x="23" y="173"/>
                    </a:lnTo>
                    <a:lnTo>
                      <a:pt x="21" y="178"/>
                    </a:lnTo>
                    <a:lnTo>
                      <a:pt x="19" y="182"/>
                    </a:lnTo>
                    <a:lnTo>
                      <a:pt x="18" y="186"/>
                    </a:lnTo>
                    <a:lnTo>
                      <a:pt x="17" y="190"/>
                    </a:lnTo>
                    <a:lnTo>
                      <a:pt x="16" y="195"/>
                    </a:lnTo>
                    <a:lnTo>
                      <a:pt x="14" y="197"/>
                    </a:lnTo>
                    <a:lnTo>
                      <a:pt x="13" y="202"/>
                    </a:lnTo>
                    <a:lnTo>
                      <a:pt x="12" y="205"/>
                    </a:lnTo>
                    <a:lnTo>
                      <a:pt x="11" y="210"/>
                    </a:lnTo>
                    <a:lnTo>
                      <a:pt x="10" y="214"/>
                    </a:lnTo>
                    <a:lnTo>
                      <a:pt x="8" y="218"/>
                    </a:lnTo>
                    <a:lnTo>
                      <a:pt x="7" y="222"/>
                    </a:lnTo>
                    <a:lnTo>
                      <a:pt x="7" y="227"/>
                    </a:lnTo>
                    <a:lnTo>
                      <a:pt x="6" y="230"/>
                    </a:lnTo>
                    <a:lnTo>
                      <a:pt x="5" y="234"/>
                    </a:lnTo>
                    <a:lnTo>
                      <a:pt x="4" y="239"/>
                    </a:lnTo>
                    <a:lnTo>
                      <a:pt x="4" y="243"/>
                    </a:lnTo>
                    <a:lnTo>
                      <a:pt x="4" y="247"/>
                    </a:lnTo>
                    <a:lnTo>
                      <a:pt x="2" y="252"/>
                    </a:lnTo>
                    <a:lnTo>
                      <a:pt x="1" y="255"/>
                    </a:lnTo>
                    <a:lnTo>
                      <a:pt x="1" y="260"/>
                    </a:lnTo>
                    <a:lnTo>
                      <a:pt x="1" y="265"/>
                    </a:lnTo>
                    <a:lnTo>
                      <a:pt x="1" y="269"/>
                    </a:lnTo>
                    <a:lnTo>
                      <a:pt x="0" y="273"/>
                    </a:lnTo>
                    <a:lnTo>
                      <a:pt x="0" y="277"/>
                    </a:lnTo>
                    <a:lnTo>
                      <a:pt x="0" y="281"/>
                    </a:lnTo>
                    <a:lnTo>
                      <a:pt x="0" y="285"/>
                    </a:lnTo>
                    <a:lnTo>
                      <a:pt x="0" y="290"/>
                    </a:lnTo>
                    <a:lnTo>
                      <a:pt x="0" y="294"/>
                    </a:lnTo>
                    <a:lnTo>
                      <a:pt x="0" y="299"/>
                    </a:lnTo>
                    <a:lnTo>
                      <a:pt x="0" y="304"/>
                    </a:lnTo>
                    <a:lnTo>
                      <a:pt x="0" y="307"/>
                    </a:lnTo>
                    <a:lnTo>
                      <a:pt x="0" y="312"/>
                    </a:lnTo>
                    <a:lnTo>
                      <a:pt x="0" y="317"/>
                    </a:lnTo>
                    <a:lnTo>
                      <a:pt x="1" y="321"/>
                    </a:lnTo>
                    <a:lnTo>
                      <a:pt x="1" y="325"/>
                    </a:lnTo>
                    <a:lnTo>
                      <a:pt x="1" y="330"/>
                    </a:lnTo>
                    <a:lnTo>
                      <a:pt x="2" y="334"/>
                    </a:lnTo>
                    <a:lnTo>
                      <a:pt x="4" y="337"/>
                    </a:lnTo>
                    <a:lnTo>
                      <a:pt x="4" y="340"/>
                    </a:lnTo>
                    <a:lnTo>
                      <a:pt x="5" y="343"/>
                    </a:lnTo>
                    <a:lnTo>
                      <a:pt x="5" y="347"/>
                    </a:lnTo>
                    <a:lnTo>
                      <a:pt x="6" y="350"/>
                    </a:lnTo>
                    <a:lnTo>
                      <a:pt x="7" y="354"/>
                    </a:lnTo>
                    <a:lnTo>
                      <a:pt x="8" y="357"/>
                    </a:lnTo>
                    <a:lnTo>
                      <a:pt x="8" y="360"/>
                    </a:lnTo>
                    <a:lnTo>
                      <a:pt x="10" y="363"/>
                    </a:lnTo>
                    <a:lnTo>
                      <a:pt x="11" y="367"/>
                    </a:lnTo>
                    <a:lnTo>
                      <a:pt x="12" y="370"/>
                    </a:lnTo>
                    <a:lnTo>
                      <a:pt x="13" y="373"/>
                    </a:lnTo>
                    <a:lnTo>
                      <a:pt x="14" y="378"/>
                    </a:lnTo>
                    <a:lnTo>
                      <a:pt x="16" y="380"/>
                    </a:lnTo>
                    <a:lnTo>
                      <a:pt x="17" y="383"/>
                    </a:lnTo>
                    <a:lnTo>
                      <a:pt x="18" y="387"/>
                    </a:lnTo>
                    <a:lnTo>
                      <a:pt x="19" y="391"/>
                    </a:lnTo>
                    <a:lnTo>
                      <a:pt x="20" y="393"/>
                    </a:lnTo>
                    <a:lnTo>
                      <a:pt x="21" y="397"/>
                    </a:lnTo>
                    <a:lnTo>
                      <a:pt x="23" y="400"/>
                    </a:lnTo>
                    <a:lnTo>
                      <a:pt x="26" y="404"/>
                    </a:lnTo>
                    <a:lnTo>
                      <a:pt x="27" y="406"/>
                    </a:lnTo>
                    <a:lnTo>
                      <a:pt x="29" y="411"/>
                    </a:lnTo>
                    <a:lnTo>
                      <a:pt x="31" y="413"/>
                    </a:lnTo>
                    <a:lnTo>
                      <a:pt x="32" y="417"/>
                    </a:lnTo>
                    <a:lnTo>
                      <a:pt x="33" y="419"/>
                    </a:lnTo>
                    <a:lnTo>
                      <a:pt x="36" y="423"/>
                    </a:lnTo>
                    <a:lnTo>
                      <a:pt x="37" y="425"/>
                    </a:lnTo>
                    <a:lnTo>
                      <a:pt x="38" y="429"/>
                    </a:lnTo>
                    <a:lnTo>
                      <a:pt x="41" y="432"/>
                    </a:lnTo>
                    <a:lnTo>
                      <a:pt x="43" y="434"/>
                    </a:lnTo>
                    <a:lnTo>
                      <a:pt x="45" y="438"/>
                    </a:lnTo>
                    <a:lnTo>
                      <a:pt x="47" y="442"/>
                    </a:lnTo>
                    <a:lnTo>
                      <a:pt x="49" y="444"/>
                    </a:lnTo>
                    <a:lnTo>
                      <a:pt x="51" y="448"/>
                    </a:lnTo>
                    <a:lnTo>
                      <a:pt x="54" y="451"/>
                    </a:lnTo>
                    <a:lnTo>
                      <a:pt x="56" y="453"/>
                    </a:lnTo>
                    <a:lnTo>
                      <a:pt x="57" y="456"/>
                    </a:lnTo>
                    <a:lnTo>
                      <a:pt x="60" y="459"/>
                    </a:lnTo>
                    <a:lnTo>
                      <a:pt x="63" y="462"/>
                    </a:lnTo>
                    <a:lnTo>
                      <a:pt x="64" y="465"/>
                    </a:lnTo>
                    <a:lnTo>
                      <a:pt x="68" y="468"/>
                    </a:lnTo>
                    <a:lnTo>
                      <a:pt x="69" y="471"/>
                    </a:lnTo>
                    <a:lnTo>
                      <a:pt x="72" y="474"/>
                    </a:lnTo>
                    <a:lnTo>
                      <a:pt x="74" y="476"/>
                    </a:lnTo>
                    <a:lnTo>
                      <a:pt x="78" y="478"/>
                    </a:lnTo>
                    <a:lnTo>
                      <a:pt x="80" y="482"/>
                    </a:lnTo>
                    <a:lnTo>
                      <a:pt x="82" y="484"/>
                    </a:lnTo>
                    <a:lnTo>
                      <a:pt x="85" y="487"/>
                    </a:lnTo>
                    <a:lnTo>
                      <a:pt x="88" y="489"/>
                    </a:lnTo>
                    <a:lnTo>
                      <a:pt x="91" y="491"/>
                    </a:lnTo>
                    <a:lnTo>
                      <a:pt x="93" y="494"/>
                    </a:lnTo>
                    <a:lnTo>
                      <a:pt x="97" y="497"/>
                    </a:lnTo>
                    <a:lnTo>
                      <a:pt x="99" y="500"/>
                    </a:lnTo>
                    <a:lnTo>
                      <a:pt x="103" y="502"/>
                    </a:lnTo>
                    <a:lnTo>
                      <a:pt x="105" y="505"/>
                    </a:lnTo>
                    <a:lnTo>
                      <a:pt x="109" y="507"/>
                    </a:lnTo>
                    <a:lnTo>
                      <a:pt x="112" y="508"/>
                    </a:lnTo>
                    <a:lnTo>
                      <a:pt x="116" y="512"/>
                    </a:lnTo>
                    <a:lnTo>
                      <a:pt x="118" y="513"/>
                    </a:lnTo>
                    <a:lnTo>
                      <a:pt x="122" y="515"/>
                    </a:lnTo>
                    <a:lnTo>
                      <a:pt x="124" y="518"/>
                    </a:lnTo>
                    <a:lnTo>
                      <a:pt x="128" y="520"/>
                    </a:lnTo>
                    <a:lnTo>
                      <a:pt x="130" y="521"/>
                    </a:lnTo>
                    <a:lnTo>
                      <a:pt x="131" y="522"/>
                    </a:lnTo>
                    <a:lnTo>
                      <a:pt x="134" y="525"/>
                    </a:lnTo>
                    <a:lnTo>
                      <a:pt x="136" y="526"/>
                    </a:lnTo>
                    <a:lnTo>
                      <a:pt x="138" y="527"/>
                    </a:lnTo>
                    <a:lnTo>
                      <a:pt x="141" y="529"/>
                    </a:lnTo>
                    <a:lnTo>
                      <a:pt x="143" y="531"/>
                    </a:lnTo>
                    <a:lnTo>
                      <a:pt x="145" y="532"/>
                    </a:lnTo>
                    <a:lnTo>
                      <a:pt x="148" y="532"/>
                    </a:lnTo>
                    <a:lnTo>
                      <a:pt x="149" y="534"/>
                    </a:lnTo>
                    <a:lnTo>
                      <a:pt x="151" y="535"/>
                    </a:lnTo>
                    <a:lnTo>
                      <a:pt x="154" y="537"/>
                    </a:lnTo>
                    <a:lnTo>
                      <a:pt x="155" y="537"/>
                    </a:lnTo>
                    <a:lnTo>
                      <a:pt x="159" y="539"/>
                    </a:lnTo>
                    <a:lnTo>
                      <a:pt x="160" y="540"/>
                    </a:lnTo>
                    <a:lnTo>
                      <a:pt x="162" y="541"/>
                    </a:lnTo>
                    <a:lnTo>
                      <a:pt x="165" y="541"/>
                    </a:lnTo>
                    <a:lnTo>
                      <a:pt x="168" y="543"/>
                    </a:lnTo>
                    <a:lnTo>
                      <a:pt x="169" y="544"/>
                    </a:lnTo>
                    <a:lnTo>
                      <a:pt x="172" y="545"/>
                    </a:lnTo>
                    <a:lnTo>
                      <a:pt x="174" y="546"/>
                    </a:lnTo>
                    <a:lnTo>
                      <a:pt x="176" y="546"/>
                    </a:lnTo>
                    <a:lnTo>
                      <a:pt x="179" y="547"/>
                    </a:lnTo>
                    <a:lnTo>
                      <a:pt x="181" y="548"/>
                    </a:lnTo>
                    <a:lnTo>
                      <a:pt x="184" y="550"/>
                    </a:lnTo>
                    <a:lnTo>
                      <a:pt x="186" y="550"/>
                    </a:lnTo>
                    <a:lnTo>
                      <a:pt x="188" y="551"/>
                    </a:lnTo>
                    <a:lnTo>
                      <a:pt x="191" y="553"/>
                    </a:lnTo>
                    <a:lnTo>
                      <a:pt x="193" y="553"/>
                    </a:lnTo>
                    <a:lnTo>
                      <a:pt x="196" y="554"/>
                    </a:lnTo>
                    <a:lnTo>
                      <a:pt x="199" y="554"/>
                    </a:lnTo>
                    <a:lnTo>
                      <a:pt x="202" y="556"/>
                    </a:lnTo>
                    <a:lnTo>
                      <a:pt x="204" y="556"/>
                    </a:lnTo>
                    <a:lnTo>
                      <a:pt x="206" y="557"/>
                    </a:lnTo>
                    <a:lnTo>
                      <a:pt x="209" y="558"/>
                    </a:lnTo>
                    <a:lnTo>
                      <a:pt x="211" y="558"/>
                    </a:lnTo>
                    <a:lnTo>
                      <a:pt x="213" y="558"/>
                    </a:lnTo>
                    <a:lnTo>
                      <a:pt x="216" y="559"/>
                    </a:lnTo>
                    <a:lnTo>
                      <a:pt x="218" y="559"/>
                    </a:lnTo>
                    <a:lnTo>
                      <a:pt x="221" y="560"/>
                    </a:lnTo>
                    <a:lnTo>
                      <a:pt x="223" y="560"/>
                    </a:lnTo>
                    <a:lnTo>
                      <a:pt x="225" y="560"/>
                    </a:lnTo>
                    <a:lnTo>
                      <a:pt x="229" y="562"/>
                    </a:lnTo>
                    <a:lnTo>
                      <a:pt x="230" y="563"/>
                    </a:lnTo>
                    <a:lnTo>
                      <a:pt x="234" y="563"/>
                    </a:lnTo>
                    <a:lnTo>
                      <a:pt x="235" y="563"/>
                    </a:lnTo>
                    <a:lnTo>
                      <a:pt x="238" y="563"/>
                    </a:lnTo>
                    <a:lnTo>
                      <a:pt x="241" y="564"/>
                    </a:lnTo>
                    <a:lnTo>
                      <a:pt x="243" y="564"/>
                    </a:lnTo>
                    <a:lnTo>
                      <a:pt x="246" y="564"/>
                    </a:lnTo>
                    <a:lnTo>
                      <a:pt x="248" y="565"/>
                    </a:lnTo>
                    <a:lnTo>
                      <a:pt x="252" y="565"/>
                    </a:lnTo>
                    <a:lnTo>
                      <a:pt x="254" y="565"/>
                    </a:lnTo>
                    <a:lnTo>
                      <a:pt x="256" y="565"/>
                    </a:lnTo>
                    <a:lnTo>
                      <a:pt x="260" y="565"/>
                    </a:lnTo>
                    <a:lnTo>
                      <a:pt x="262" y="566"/>
                    </a:lnTo>
                    <a:lnTo>
                      <a:pt x="265" y="566"/>
                    </a:lnTo>
                    <a:lnTo>
                      <a:pt x="267" y="566"/>
                    </a:lnTo>
                    <a:lnTo>
                      <a:pt x="269" y="567"/>
                    </a:lnTo>
                    <a:lnTo>
                      <a:pt x="272" y="567"/>
                    </a:lnTo>
                    <a:lnTo>
                      <a:pt x="275" y="567"/>
                    </a:lnTo>
                    <a:lnTo>
                      <a:pt x="278" y="567"/>
                    </a:lnTo>
                    <a:lnTo>
                      <a:pt x="280" y="567"/>
                    </a:lnTo>
                    <a:lnTo>
                      <a:pt x="284" y="567"/>
                    </a:lnTo>
                    <a:lnTo>
                      <a:pt x="284" y="565"/>
                    </a:lnTo>
                    <a:lnTo>
                      <a:pt x="284" y="563"/>
                    </a:lnTo>
                    <a:lnTo>
                      <a:pt x="284" y="560"/>
                    </a:lnTo>
                    <a:lnTo>
                      <a:pt x="283" y="559"/>
                    </a:lnTo>
                    <a:lnTo>
                      <a:pt x="283" y="557"/>
                    </a:lnTo>
                    <a:lnTo>
                      <a:pt x="283" y="556"/>
                    </a:lnTo>
                    <a:lnTo>
                      <a:pt x="281" y="554"/>
                    </a:lnTo>
                    <a:lnTo>
                      <a:pt x="281" y="553"/>
                    </a:lnTo>
                    <a:lnTo>
                      <a:pt x="281" y="551"/>
                    </a:lnTo>
                    <a:lnTo>
                      <a:pt x="281" y="550"/>
                    </a:lnTo>
                    <a:lnTo>
                      <a:pt x="280" y="548"/>
                    </a:lnTo>
                    <a:lnTo>
                      <a:pt x="280" y="546"/>
                    </a:lnTo>
                    <a:lnTo>
                      <a:pt x="280" y="545"/>
                    </a:lnTo>
                    <a:lnTo>
                      <a:pt x="280" y="544"/>
                    </a:lnTo>
                    <a:lnTo>
                      <a:pt x="280" y="541"/>
                    </a:lnTo>
                    <a:lnTo>
                      <a:pt x="280" y="540"/>
                    </a:lnTo>
                    <a:lnTo>
                      <a:pt x="280" y="539"/>
                    </a:lnTo>
                    <a:lnTo>
                      <a:pt x="280" y="537"/>
                    </a:lnTo>
                    <a:lnTo>
                      <a:pt x="280" y="535"/>
                    </a:lnTo>
                    <a:lnTo>
                      <a:pt x="279" y="534"/>
                    </a:lnTo>
                    <a:lnTo>
                      <a:pt x="279" y="532"/>
                    </a:lnTo>
                    <a:lnTo>
                      <a:pt x="279" y="531"/>
                    </a:lnTo>
                    <a:lnTo>
                      <a:pt x="279" y="529"/>
                    </a:lnTo>
                    <a:lnTo>
                      <a:pt x="279" y="527"/>
                    </a:lnTo>
                    <a:lnTo>
                      <a:pt x="279" y="526"/>
                    </a:lnTo>
                    <a:lnTo>
                      <a:pt x="278" y="524"/>
                    </a:lnTo>
                    <a:lnTo>
                      <a:pt x="278" y="522"/>
                    </a:lnTo>
                    <a:lnTo>
                      <a:pt x="278" y="521"/>
                    </a:lnTo>
                    <a:lnTo>
                      <a:pt x="278" y="520"/>
                    </a:lnTo>
                    <a:lnTo>
                      <a:pt x="277" y="518"/>
                    </a:lnTo>
                    <a:lnTo>
                      <a:pt x="277" y="516"/>
                    </a:lnTo>
                    <a:lnTo>
                      <a:pt x="277" y="515"/>
                    </a:lnTo>
                    <a:lnTo>
                      <a:pt x="277" y="513"/>
                    </a:lnTo>
                    <a:lnTo>
                      <a:pt x="277" y="512"/>
                    </a:lnTo>
                    <a:lnTo>
                      <a:pt x="277" y="510"/>
                    </a:lnTo>
                    <a:lnTo>
                      <a:pt x="277" y="509"/>
                    </a:lnTo>
                    <a:lnTo>
                      <a:pt x="277" y="508"/>
                    </a:lnTo>
                    <a:lnTo>
                      <a:pt x="275" y="507"/>
                    </a:lnTo>
                    <a:lnTo>
                      <a:pt x="275" y="506"/>
                    </a:lnTo>
                    <a:lnTo>
                      <a:pt x="275" y="505"/>
                    </a:lnTo>
                    <a:lnTo>
                      <a:pt x="275" y="503"/>
                    </a:lnTo>
                    <a:lnTo>
                      <a:pt x="275" y="502"/>
                    </a:lnTo>
                    <a:lnTo>
                      <a:pt x="274" y="500"/>
                    </a:lnTo>
                    <a:lnTo>
                      <a:pt x="274" y="499"/>
                    </a:lnTo>
                    <a:lnTo>
                      <a:pt x="274" y="497"/>
                    </a:lnTo>
                    <a:lnTo>
                      <a:pt x="271" y="497"/>
                    </a:lnTo>
                    <a:lnTo>
                      <a:pt x="267" y="497"/>
                    </a:lnTo>
                    <a:lnTo>
                      <a:pt x="265" y="497"/>
                    </a:lnTo>
                    <a:lnTo>
                      <a:pt x="262" y="497"/>
                    </a:lnTo>
                    <a:lnTo>
                      <a:pt x="259" y="497"/>
                    </a:lnTo>
                    <a:lnTo>
                      <a:pt x="256" y="497"/>
                    </a:lnTo>
                    <a:lnTo>
                      <a:pt x="253" y="496"/>
                    </a:lnTo>
                    <a:lnTo>
                      <a:pt x="250" y="496"/>
                    </a:lnTo>
                    <a:lnTo>
                      <a:pt x="247" y="496"/>
                    </a:lnTo>
                    <a:lnTo>
                      <a:pt x="243" y="495"/>
                    </a:lnTo>
                    <a:lnTo>
                      <a:pt x="241" y="494"/>
                    </a:lnTo>
                    <a:lnTo>
                      <a:pt x="238" y="494"/>
                    </a:lnTo>
                    <a:lnTo>
                      <a:pt x="235" y="494"/>
                    </a:lnTo>
                    <a:lnTo>
                      <a:pt x="234" y="494"/>
                    </a:lnTo>
                    <a:lnTo>
                      <a:pt x="230" y="493"/>
                    </a:lnTo>
                    <a:lnTo>
                      <a:pt x="228" y="493"/>
                    </a:lnTo>
                    <a:lnTo>
                      <a:pt x="225" y="491"/>
                    </a:lnTo>
                    <a:lnTo>
                      <a:pt x="222" y="490"/>
                    </a:lnTo>
                    <a:lnTo>
                      <a:pt x="219" y="490"/>
                    </a:lnTo>
                    <a:lnTo>
                      <a:pt x="216" y="489"/>
                    </a:lnTo>
                    <a:lnTo>
                      <a:pt x="213" y="489"/>
                    </a:lnTo>
                    <a:lnTo>
                      <a:pt x="211" y="488"/>
                    </a:lnTo>
                    <a:lnTo>
                      <a:pt x="209" y="488"/>
                    </a:lnTo>
                    <a:lnTo>
                      <a:pt x="206" y="487"/>
                    </a:lnTo>
                    <a:lnTo>
                      <a:pt x="204" y="486"/>
                    </a:lnTo>
                    <a:lnTo>
                      <a:pt x="202" y="484"/>
                    </a:lnTo>
                    <a:lnTo>
                      <a:pt x="199" y="484"/>
                    </a:lnTo>
                    <a:lnTo>
                      <a:pt x="197" y="483"/>
                    </a:lnTo>
                    <a:lnTo>
                      <a:pt x="193" y="482"/>
                    </a:lnTo>
                    <a:lnTo>
                      <a:pt x="191" y="481"/>
                    </a:lnTo>
                    <a:lnTo>
                      <a:pt x="188" y="480"/>
                    </a:lnTo>
                    <a:lnTo>
                      <a:pt x="186" y="480"/>
                    </a:lnTo>
                    <a:lnTo>
                      <a:pt x="184" y="478"/>
                    </a:lnTo>
                    <a:lnTo>
                      <a:pt x="181" y="476"/>
                    </a:lnTo>
                    <a:lnTo>
                      <a:pt x="179" y="475"/>
                    </a:lnTo>
                    <a:lnTo>
                      <a:pt x="176" y="474"/>
                    </a:lnTo>
                    <a:lnTo>
                      <a:pt x="174" y="472"/>
                    </a:lnTo>
                    <a:lnTo>
                      <a:pt x="172" y="471"/>
                    </a:lnTo>
                    <a:lnTo>
                      <a:pt x="169" y="470"/>
                    </a:lnTo>
                    <a:lnTo>
                      <a:pt x="167" y="468"/>
                    </a:lnTo>
                    <a:lnTo>
                      <a:pt x="165" y="467"/>
                    </a:lnTo>
                    <a:lnTo>
                      <a:pt x="162" y="465"/>
                    </a:lnTo>
                    <a:lnTo>
                      <a:pt x="160" y="463"/>
                    </a:lnTo>
                    <a:lnTo>
                      <a:pt x="157" y="462"/>
                    </a:lnTo>
                    <a:lnTo>
                      <a:pt x="155" y="461"/>
                    </a:lnTo>
                    <a:lnTo>
                      <a:pt x="153" y="459"/>
                    </a:lnTo>
                    <a:lnTo>
                      <a:pt x="150" y="457"/>
                    </a:lnTo>
                    <a:lnTo>
                      <a:pt x="149" y="456"/>
                    </a:lnTo>
                    <a:lnTo>
                      <a:pt x="145" y="453"/>
                    </a:lnTo>
                    <a:lnTo>
                      <a:pt x="144" y="451"/>
                    </a:lnTo>
                    <a:lnTo>
                      <a:pt x="142" y="450"/>
                    </a:lnTo>
                    <a:lnTo>
                      <a:pt x="140" y="448"/>
                    </a:lnTo>
                    <a:lnTo>
                      <a:pt x="136" y="446"/>
                    </a:lnTo>
                    <a:lnTo>
                      <a:pt x="135" y="444"/>
                    </a:lnTo>
                    <a:lnTo>
                      <a:pt x="132" y="442"/>
                    </a:lnTo>
                    <a:lnTo>
                      <a:pt x="130" y="440"/>
                    </a:lnTo>
                    <a:lnTo>
                      <a:pt x="128" y="438"/>
                    </a:lnTo>
                    <a:lnTo>
                      <a:pt x="125" y="434"/>
                    </a:lnTo>
                    <a:lnTo>
                      <a:pt x="124" y="433"/>
                    </a:lnTo>
                    <a:lnTo>
                      <a:pt x="122" y="432"/>
                    </a:lnTo>
                    <a:lnTo>
                      <a:pt x="119" y="429"/>
                    </a:lnTo>
                    <a:lnTo>
                      <a:pt x="117" y="427"/>
                    </a:lnTo>
                    <a:lnTo>
                      <a:pt x="114" y="425"/>
                    </a:lnTo>
                    <a:lnTo>
                      <a:pt x="112" y="423"/>
                    </a:lnTo>
                    <a:lnTo>
                      <a:pt x="107" y="418"/>
                    </a:lnTo>
                    <a:lnTo>
                      <a:pt x="104" y="413"/>
                    </a:lnTo>
                    <a:lnTo>
                      <a:pt x="100" y="408"/>
                    </a:lnTo>
                    <a:lnTo>
                      <a:pt x="97" y="404"/>
                    </a:lnTo>
                    <a:lnTo>
                      <a:pt x="93" y="399"/>
                    </a:lnTo>
                    <a:lnTo>
                      <a:pt x="89" y="393"/>
                    </a:lnTo>
                    <a:lnTo>
                      <a:pt x="86" y="388"/>
                    </a:lnTo>
                    <a:lnTo>
                      <a:pt x="83" y="383"/>
                    </a:lnTo>
                    <a:lnTo>
                      <a:pt x="79" y="378"/>
                    </a:lnTo>
                    <a:lnTo>
                      <a:pt x="76" y="373"/>
                    </a:lnTo>
                    <a:lnTo>
                      <a:pt x="74" y="367"/>
                    </a:lnTo>
                    <a:lnTo>
                      <a:pt x="70" y="362"/>
                    </a:lnTo>
                    <a:lnTo>
                      <a:pt x="68" y="357"/>
                    </a:lnTo>
                    <a:lnTo>
                      <a:pt x="66" y="350"/>
                    </a:lnTo>
                    <a:lnTo>
                      <a:pt x="63" y="345"/>
                    </a:lnTo>
                    <a:lnTo>
                      <a:pt x="61" y="341"/>
                    </a:lnTo>
                    <a:lnTo>
                      <a:pt x="60" y="335"/>
                    </a:lnTo>
                    <a:lnTo>
                      <a:pt x="57" y="330"/>
                    </a:lnTo>
                    <a:lnTo>
                      <a:pt x="56" y="323"/>
                    </a:lnTo>
                    <a:lnTo>
                      <a:pt x="55" y="317"/>
                    </a:lnTo>
                    <a:lnTo>
                      <a:pt x="51" y="312"/>
                    </a:lnTo>
                    <a:lnTo>
                      <a:pt x="50" y="306"/>
                    </a:lnTo>
                    <a:lnTo>
                      <a:pt x="50" y="300"/>
                    </a:lnTo>
                    <a:lnTo>
                      <a:pt x="49" y="294"/>
                    </a:lnTo>
                    <a:lnTo>
                      <a:pt x="48" y="288"/>
                    </a:lnTo>
                    <a:lnTo>
                      <a:pt x="47" y="284"/>
                    </a:lnTo>
                    <a:lnTo>
                      <a:pt x="47" y="277"/>
                    </a:lnTo>
                    <a:lnTo>
                      <a:pt x="45" y="272"/>
                    </a:lnTo>
                    <a:lnTo>
                      <a:pt x="45" y="266"/>
                    </a:lnTo>
                    <a:lnTo>
                      <a:pt x="45" y="260"/>
                    </a:lnTo>
                    <a:lnTo>
                      <a:pt x="45" y="254"/>
                    </a:lnTo>
                    <a:lnTo>
                      <a:pt x="45" y="248"/>
                    </a:lnTo>
                    <a:lnTo>
                      <a:pt x="45" y="242"/>
                    </a:lnTo>
                    <a:lnTo>
                      <a:pt x="45" y="236"/>
                    </a:lnTo>
                    <a:lnTo>
                      <a:pt x="47" y="231"/>
                    </a:lnTo>
                    <a:lnTo>
                      <a:pt x="47" y="224"/>
                    </a:lnTo>
                    <a:lnTo>
                      <a:pt x="47" y="220"/>
                    </a:lnTo>
                    <a:lnTo>
                      <a:pt x="49" y="214"/>
                    </a:lnTo>
                    <a:lnTo>
                      <a:pt x="49" y="208"/>
                    </a:lnTo>
                    <a:lnTo>
                      <a:pt x="50" y="202"/>
                    </a:lnTo>
                    <a:lnTo>
                      <a:pt x="51" y="196"/>
                    </a:lnTo>
                    <a:lnTo>
                      <a:pt x="54" y="191"/>
                    </a:lnTo>
                    <a:lnTo>
                      <a:pt x="55" y="185"/>
                    </a:lnTo>
                    <a:lnTo>
                      <a:pt x="57" y="179"/>
                    </a:lnTo>
                    <a:lnTo>
                      <a:pt x="60" y="173"/>
                    </a:lnTo>
                    <a:lnTo>
                      <a:pt x="61" y="169"/>
                    </a:lnTo>
                    <a:lnTo>
                      <a:pt x="63" y="164"/>
                    </a:lnTo>
                    <a:lnTo>
                      <a:pt x="66" y="158"/>
                    </a:lnTo>
                    <a:lnTo>
                      <a:pt x="68" y="153"/>
                    </a:lnTo>
                    <a:lnTo>
                      <a:pt x="70" y="147"/>
                    </a:lnTo>
                    <a:lnTo>
                      <a:pt x="74" y="141"/>
                    </a:lnTo>
                    <a:lnTo>
                      <a:pt x="76" y="137"/>
                    </a:lnTo>
                    <a:lnTo>
                      <a:pt x="80" y="132"/>
                    </a:lnTo>
                    <a:lnTo>
                      <a:pt x="83" y="127"/>
                    </a:lnTo>
                    <a:lnTo>
                      <a:pt x="87" y="122"/>
                    </a:lnTo>
                    <a:lnTo>
                      <a:pt x="91" y="118"/>
                    </a:lnTo>
                    <a:lnTo>
                      <a:pt x="94" y="113"/>
                    </a:lnTo>
                    <a:lnTo>
                      <a:pt x="98" y="108"/>
                    </a:lnTo>
                    <a:lnTo>
                      <a:pt x="103" y="103"/>
                    </a:lnTo>
                    <a:lnTo>
                      <a:pt x="106" y="99"/>
                    </a:lnTo>
                    <a:lnTo>
                      <a:pt x="111" y="94"/>
                    </a:lnTo>
                    <a:lnTo>
                      <a:pt x="116" y="89"/>
                    </a:lnTo>
                    <a:lnTo>
                      <a:pt x="120" y="85"/>
                    </a:lnTo>
                    <a:lnTo>
                      <a:pt x="125" y="82"/>
                    </a:lnTo>
                    <a:lnTo>
                      <a:pt x="130" y="77"/>
                    </a:lnTo>
                    <a:lnTo>
                      <a:pt x="135" y="74"/>
                    </a:lnTo>
                    <a:lnTo>
                      <a:pt x="141" y="70"/>
                    </a:lnTo>
                    <a:lnTo>
                      <a:pt x="145" y="65"/>
                    </a:lnTo>
                    <a:lnTo>
                      <a:pt x="150" y="62"/>
                    </a:lnTo>
                    <a:lnTo>
                      <a:pt x="155" y="58"/>
                    </a:lnTo>
                    <a:lnTo>
                      <a:pt x="160" y="55"/>
                    </a:lnTo>
                    <a:lnTo>
                      <a:pt x="166" y="52"/>
                    </a:lnTo>
                    <a:lnTo>
                      <a:pt x="172" y="49"/>
                    </a:lnTo>
                    <a:lnTo>
                      <a:pt x="176" y="46"/>
                    </a:lnTo>
                    <a:lnTo>
                      <a:pt x="182" y="43"/>
                    </a:lnTo>
                    <a:lnTo>
                      <a:pt x="187" y="42"/>
                    </a:lnTo>
                    <a:lnTo>
                      <a:pt x="193" y="38"/>
                    </a:lnTo>
                    <a:lnTo>
                      <a:pt x="199" y="36"/>
                    </a:lnTo>
                    <a:lnTo>
                      <a:pt x="205" y="33"/>
                    </a:lnTo>
                    <a:lnTo>
                      <a:pt x="211" y="32"/>
                    </a:lnTo>
                    <a:lnTo>
                      <a:pt x="216" y="30"/>
                    </a:lnTo>
                    <a:lnTo>
                      <a:pt x="223" y="28"/>
                    </a:lnTo>
                    <a:lnTo>
                      <a:pt x="229" y="27"/>
                    </a:lnTo>
                    <a:lnTo>
                      <a:pt x="234" y="25"/>
                    </a:lnTo>
                    <a:lnTo>
                      <a:pt x="241" y="24"/>
                    </a:lnTo>
                    <a:lnTo>
                      <a:pt x="246" y="23"/>
                    </a:lnTo>
                    <a:lnTo>
                      <a:pt x="252" y="23"/>
                    </a:lnTo>
                    <a:lnTo>
                      <a:pt x="259" y="21"/>
                    </a:lnTo>
                    <a:lnTo>
                      <a:pt x="265" y="20"/>
                    </a:lnTo>
                    <a:lnTo>
                      <a:pt x="271" y="20"/>
                    </a:lnTo>
                    <a:lnTo>
                      <a:pt x="275" y="20"/>
                    </a:lnTo>
                    <a:lnTo>
                      <a:pt x="283" y="20"/>
                    </a:lnTo>
                    <a:lnTo>
                      <a:pt x="289" y="20"/>
                    </a:lnTo>
                    <a:lnTo>
                      <a:pt x="295" y="20"/>
                    </a:lnTo>
                    <a:lnTo>
                      <a:pt x="301" y="20"/>
                    </a:lnTo>
                    <a:lnTo>
                      <a:pt x="306" y="21"/>
                    </a:lnTo>
                    <a:lnTo>
                      <a:pt x="312" y="21"/>
                    </a:lnTo>
                    <a:lnTo>
                      <a:pt x="318" y="23"/>
                    </a:lnTo>
                    <a:lnTo>
                      <a:pt x="324" y="23"/>
                    </a:lnTo>
                    <a:lnTo>
                      <a:pt x="330" y="24"/>
                    </a:lnTo>
                    <a:lnTo>
                      <a:pt x="336" y="25"/>
                    </a:lnTo>
                    <a:lnTo>
                      <a:pt x="342" y="27"/>
                    </a:lnTo>
                    <a:lnTo>
                      <a:pt x="348" y="28"/>
                    </a:lnTo>
                    <a:lnTo>
                      <a:pt x="354" y="30"/>
                    </a:lnTo>
                    <a:lnTo>
                      <a:pt x="360" y="32"/>
                    </a:lnTo>
                    <a:lnTo>
                      <a:pt x="365" y="33"/>
                    </a:lnTo>
                    <a:lnTo>
                      <a:pt x="372" y="36"/>
                    </a:lnTo>
                    <a:lnTo>
                      <a:pt x="378" y="38"/>
                    </a:lnTo>
                    <a:lnTo>
                      <a:pt x="383" y="40"/>
                    </a:lnTo>
                    <a:lnTo>
                      <a:pt x="389" y="43"/>
                    </a:lnTo>
                    <a:lnTo>
                      <a:pt x="394" y="46"/>
                    </a:lnTo>
                    <a:lnTo>
                      <a:pt x="401" y="49"/>
                    </a:lnTo>
                    <a:lnTo>
                      <a:pt x="405" y="51"/>
                    </a:lnTo>
                    <a:lnTo>
                      <a:pt x="411" y="55"/>
                    </a:lnTo>
                    <a:lnTo>
                      <a:pt x="416" y="57"/>
                    </a:lnTo>
                    <a:lnTo>
                      <a:pt x="421" y="61"/>
                    </a:lnTo>
                    <a:lnTo>
                      <a:pt x="427" y="64"/>
                    </a:lnTo>
                    <a:lnTo>
                      <a:pt x="433" y="69"/>
                    </a:lnTo>
                    <a:lnTo>
                      <a:pt x="438" y="72"/>
                    </a:lnTo>
                    <a:lnTo>
                      <a:pt x="442" y="77"/>
                    </a:lnTo>
                    <a:lnTo>
                      <a:pt x="447" y="81"/>
                    </a:lnTo>
                    <a:lnTo>
                      <a:pt x="452" y="84"/>
                    </a:lnTo>
                    <a:lnTo>
                      <a:pt x="457" y="89"/>
                    </a:lnTo>
                    <a:lnTo>
                      <a:pt x="461" y="94"/>
                    </a:lnTo>
                    <a:lnTo>
                      <a:pt x="466" y="99"/>
                    </a:lnTo>
                    <a:lnTo>
                      <a:pt x="471" y="103"/>
                    </a:lnTo>
                    <a:lnTo>
                      <a:pt x="475" y="109"/>
                    </a:lnTo>
                    <a:lnTo>
                      <a:pt x="479" y="115"/>
                    </a:lnTo>
                    <a:lnTo>
                      <a:pt x="483" y="119"/>
                    </a:lnTo>
                    <a:lnTo>
                      <a:pt x="485" y="122"/>
                    </a:lnTo>
                    <a:lnTo>
                      <a:pt x="489" y="127"/>
                    </a:lnTo>
                    <a:lnTo>
                      <a:pt x="491" y="132"/>
                    </a:lnTo>
                    <a:lnTo>
                      <a:pt x="494" y="135"/>
                    </a:lnTo>
                    <a:lnTo>
                      <a:pt x="496" y="140"/>
                    </a:lnTo>
                    <a:lnTo>
                      <a:pt x="498" y="145"/>
                    </a:lnTo>
                    <a:lnTo>
                      <a:pt x="501" y="150"/>
                    </a:lnTo>
                    <a:lnTo>
                      <a:pt x="503" y="154"/>
                    </a:lnTo>
                    <a:lnTo>
                      <a:pt x="506" y="159"/>
                    </a:lnTo>
                    <a:lnTo>
                      <a:pt x="507" y="164"/>
                    </a:lnTo>
                    <a:lnTo>
                      <a:pt x="509" y="169"/>
                    </a:lnTo>
                    <a:lnTo>
                      <a:pt x="512" y="173"/>
                    </a:lnTo>
                    <a:lnTo>
                      <a:pt x="514" y="178"/>
                    </a:lnTo>
                    <a:lnTo>
                      <a:pt x="515" y="183"/>
                    </a:lnTo>
                    <a:lnTo>
                      <a:pt x="516" y="188"/>
                    </a:lnTo>
                    <a:lnTo>
                      <a:pt x="518" y="192"/>
                    </a:lnTo>
                    <a:lnTo>
                      <a:pt x="519" y="197"/>
                    </a:lnTo>
                    <a:lnTo>
                      <a:pt x="520" y="202"/>
                    </a:lnTo>
                    <a:lnTo>
                      <a:pt x="521" y="208"/>
                    </a:lnTo>
                    <a:lnTo>
                      <a:pt x="522" y="214"/>
                    </a:lnTo>
                    <a:lnTo>
                      <a:pt x="522" y="218"/>
                    </a:lnTo>
                    <a:lnTo>
                      <a:pt x="523" y="223"/>
                    </a:lnTo>
                    <a:lnTo>
                      <a:pt x="523" y="228"/>
                    </a:lnTo>
                    <a:lnTo>
                      <a:pt x="523" y="233"/>
                    </a:lnTo>
                    <a:lnTo>
                      <a:pt x="525" y="237"/>
                    </a:lnTo>
                    <a:lnTo>
                      <a:pt x="525" y="243"/>
                    </a:lnTo>
                    <a:lnTo>
                      <a:pt x="525" y="248"/>
                    </a:lnTo>
                    <a:lnTo>
                      <a:pt x="525" y="253"/>
                    </a:lnTo>
                    <a:lnTo>
                      <a:pt x="525" y="258"/>
                    </a:lnTo>
                    <a:lnTo>
                      <a:pt x="525" y="264"/>
                    </a:lnTo>
                    <a:lnTo>
                      <a:pt x="525" y="269"/>
                    </a:lnTo>
                    <a:lnTo>
                      <a:pt x="525" y="274"/>
                    </a:lnTo>
                    <a:lnTo>
                      <a:pt x="523" y="279"/>
                    </a:lnTo>
                    <a:lnTo>
                      <a:pt x="523" y="284"/>
                    </a:lnTo>
                    <a:lnTo>
                      <a:pt x="523" y="290"/>
                    </a:lnTo>
                    <a:lnTo>
                      <a:pt x="522" y="294"/>
                    </a:lnTo>
                    <a:lnTo>
                      <a:pt x="521" y="299"/>
                    </a:lnTo>
                    <a:lnTo>
                      <a:pt x="520" y="304"/>
                    </a:lnTo>
                    <a:lnTo>
                      <a:pt x="519" y="310"/>
                    </a:lnTo>
                    <a:lnTo>
                      <a:pt x="518" y="315"/>
                    </a:lnTo>
                    <a:lnTo>
                      <a:pt x="518" y="319"/>
                    </a:lnTo>
                    <a:lnTo>
                      <a:pt x="515" y="325"/>
                    </a:lnTo>
                    <a:lnTo>
                      <a:pt x="514" y="330"/>
                    </a:lnTo>
                    <a:lnTo>
                      <a:pt x="513" y="335"/>
                    </a:lnTo>
                    <a:lnTo>
                      <a:pt x="510" y="340"/>
                    </a:lnTo>
                    <a:lnTo>
                      <a:pt x="508" y="344"/>
                    </a:lnTo>
                    <a:lnTo>
                      <a:pt x="506" y="349"/>
                    </a:lnTo>
                    <a:lnTo>
                      <a:pt x="504" y="354"/>
                    </a:lnTo>
                    <a:lnTo>
                      <a:pt x="502" y="359"/>
                    </a:lnTo>
                    <a:lnTo>
                      <a:pt x="500" y="363"/>
                    </a:lnTo>
                    <a:lnTo>
                      <a:pt x="498" y="368"/>
                    </a:lnTo>
                    <a:lnTo>
                      <a:pt x="495" y="372"/>
                    </a:lnTo>
                    <a:lnTo>
                      <a:pt x="494" y="376"/>
                    </a:lnTo>
                    <a:lnTo>
                      <a:pt x="490" y="382"/>
                    </a:lnTo>
                    <a:lnTo>
                      <a:pt x="488" y="386"/>
                    </a:lnTo>
                    <a:lnTo>
                      <a:pt x="485" y="391"/>
                    </a:lnTo>
                    <a:lnTo>
                      <a:pt x="482" y="394"/>
                    </a:lnTo>
                    <a:lnTo>
                      <a:pt x="478" y="399"/>
                    </a:lnTo>
                    <a:lnTo>
                      <a:pt x="476" y="404"/>
                    </a:lnTo>
                    <a:lnTo>
                      <a:pt x="472" y="407"/>
                    </a:lnTo>
                    <a:lnTo>
                      <a:pt x="469" y="412"/>
                    </a:lnTo>
                    <a:lnTo>
                      <a:pt x="465" y="415"/>
                    </a:lnTo>
                    <a:lnTo>
                      <a:pt x="463" y="420"/>
                    </a:lnTo>
                    <a:lnTo>
                      <a:pt x="459" y="423"/>
                    </a:lnTo>
                    <a:lnTo>
                      <a:pt x="458" y="425"/>
                    </a:lnTo>
                    <a:lnTo>
                      <a:pt x="454" y="427"/>
                    </a:lnTo>
                    <a:lnTo>
                      <a:pt x="452" y="430"/>
                    </a:lnTo>
                    <a:lnTo>
                      <a:pt x="450" y="432"/>
                    </a:lnTo>
                    <a:lnTo>
                      <a:pt x="447" y="433"/>
                    </a:lnTo>
                    <a:lnTo>
                      <a:pt x="445" y="436"/>
                    </a:lnTo>
                    <a:lnTo>
                      <a:pt x="442" y="438"/>
                    </a:lnTo>
                    <a:lnTo>
                      <a:pt x="440" y="440"/>
                    </a:lnTo>
                    <a:lnTo>
                      <a:pt x="438" y="443"/>
                    </a:lnTo>
                    <a:lnTo>
                      <a:pt x="435" y="444"/>
                    </a:lnTo>
                    <a:lnTo>
                      <a:pt x="433" y="446"/>
                    </a:lnTo>
                    <a:lnTo>
                      <a:pt x="430" y="448"/>
                    </a:lnTo>
                    <a:lnTo>
                      <a:pt x="428" y="450"/>
                    </a:lnTo>
                    <a:lnTo>
                      <a:pt x="426" y="452"/>
                    </a:lnTo>
                    <a:lnTo>
                      <a:pt x="423" y="453"/>
                    </a:lnTo>
                    <a:lnTo>
                      <a:pt x="420" y="456"/>
                    </a:lnTo>
                    <a:lnTo>
                      <a:pt x="417" y="457"/>
                    </a:lnTo>
                    <a:lnTo>
                      <a:pt x="415" y="459"/>
                    </a:lnTo>
                    <a:lnTo>
                      <a:pt x="413" y="461"/>
                    </a:lnTo>
                    <a:lnTo>
                      <a:pt x="410" y="462"/>
                    </a:lnTo>
                    <a:lnTo>
                      <a:pt x="407" y="464"/>
                    </a:lnTo>
                    <a:lnTo>
                      <a:pt x="405" y="465"/>
                    </a:lnTo>
                    <a:lnTo>
                      <a:pt x="402" y="467"/>
                    </a:lnTo>
                    <a:lnTo>
                      <a:pt x="399" y="468"/>
                    </a:lnTo>
                    <a:lnTo>
                      <a:pt x="397" y="470"/>
                    </a:lnTo>
                    <a:lnTo>
                      <a:pt x="394" y="471"/>
                    </a:lnTo>
                    <a:lnTo>
                      <a:pt x="391" y="474"/>
                    </a:lnTo>
                    <a:lnTo>
                      <a:pt x="389" y="474"/>
                    </a:lnTo>
                    <a:lnTo>
                      <a:pt x="386" y="475"/>
                    </a:lnTo>
                    <a:lnTo>
                      <a:pt x="383" y="476"/>
                    </a:lnTo>
                    <a:lnTo>
                      <a:pt x="380" y="478"/>
                    </a:lnTo>
                    <a:lnTo>
                      <a:pt x="378" y="478"/>
                    </a:lnTo>
                    <a:lnTo>
                      <a:pt x="374" y="480"/>
                    </a:lnTo>
                    <a:lnTo>
                      <a:pt x="372" y="481"/>
                    </a:lnTo>
                    <a:lnTo>
                      <a:pt x="370" y="482"/>
                    </a:lnTo>
                    <a:lnTo>
                      <a:pt x="366" y="483"/>
                    </a:lnTo>
                    <a:lnTo>
                      <a:pt x="364" y="484"/>
                    </a:lnTo>
                    <a:lnTo>
                      <a:pt x="360" y="484"/>
                    </a:lnTo>
                    <a:lnTo>
                      <a:pt x="358" y="486"/>
                    </a:lnTo>
                    <a:lnTo>
                      <a:pt x="355" y="486"/>
                    </a:lnTo>
                    <a:lnTo>
                      <a:pt x="352" y="488"/>
                    </a:lnTo>
                    <a:lnTo>
                      <a:pt x="349" y="488"/>
                    </a:lnTo>
                    <a:lnTo>
                      <a:pt x="347" y="489"/>
                    </a:lnTo>
                    <a:lnTo>
                      <a:pt x="343" y="489"/>
                    </a:lnTo>
                    <a:lnTo>
                      <a:pt x="341" y="490"/>
                    </a:lnTo>
                    <a:lnTo>
                      <a:pt x="337" y="490"/>
                    </a:lnTo>
                    <a:lnTo>
                      <a:pt x="335" y="491"/>
                    </a:lnTo>
                    <a:lnTo>
                      <a:pt x="332" y="493"/>
                    </a:lnTo>
                    <a:lnTo>
                      <a:pt x="328" y="493"/>
                    </a:lnTo>
                    <a:lnTo>
                      <a:pt x="326" y="493"/>
                    </a:lnTo>
                    <a:lnTo>
                      <a:pt x="323" y="494"/>
                    </a:lnTo>
                    <a:lnTo>
                      <a:pt x="320" y="494"/>
                    </a:lnTo>
                    <a:lnTo>
                      <a:pt x="317" y="494"/>
                    </a:lnTo>
                    <a:lnTo>
                      <a:pt x="314" y="495"/>
                    </a:lnTo>
                    <a:lnTo>
                      <a:pt x="311" y="496"/>
                    </a:lnTo>
                    <a:lnTo>
                      <a:pt x="308" y="496"/>
                    </a:lnTo>
                    <a:lnTo>
                      <a:pt x="304" y="496"/>
                    </a:lnTo>
                    <a:lnTo>
                      <a:pt x="302" y="497"/>
                    </a:lnTo>
                    <a:lnTo>
                      <a:pt x="298" y="497"/>
                    </a:lnTo>
                    <a:lnTo>
                      <a:pt x="295" y="497"/>
                    </a:lnTo>
                    <a:lnTo>
                      <a:pt x="292" y="497"/>
                    </a:lnTo>
                    <a:lnTo>
                      <a:pt x="289" y="497"/>
                    </a:lnTo>
                    <a:lnTo>
                      <a:pt x="286" y="499"/>
                    </a:lnTo>
                    <a:lnTo>
                      <a:pt x="286" y="567"/>
                    </a:lnTo>
                    <a:close/>
                  </a:path>
                </a:pathLst>
              </a:custGeom>
              <a:solidFill>
                <a:srgbClr val="000000"/>
              </a:solidFill>
              <a:ln w="9525">
                <a:noFill/>
                <a:round/>
                <a:headEnd/>
                <a:tailEnd/>
              </a:ln>
            </p:spPr>
            <p:txBody>
              <a:bodyPr/>
              <a:lstStyle/>
              <a:p>
                <a:endParaRPr lang="en-US"/>
              </a:p>
            </p:txBody>
          </p:sp>
          <p:sp>
            <p:nvSpPr>
              <p:cNvPr id="12359" name="Freeform 77"/>
              <p:cNvSpPr>
                <a:spLocks/>
              </p:cNvSpPr>
              <p:nvPr/>
            </p:nvSpPr>
            <p:spPr bwMode="auto">
              <a:xfrm>
                <a:off x="1903" y="834"/>
                <a:ext cx="52" cy="50"/>
              </a:xfrm>
              <a:custGeom>
                <a:avLst/>
                <a:gdLst>
                  <a:gd name="T0" fmla="*/ 0 w 257"/>
                  <a:gd name="T1" fmla="*/ 0 h 251"/>
                  <a:gd name="T2" fmla="*/ 0 w 257"/>
                  <a:gd name="T3" fmla="*/ 0 h 251"/>
                  <a:gd name="T4" fmla="*/ 0 w 257"/>
                  <a:gd name="T5" fmla="*/ 0 h 251"/>
                  <a:gd name="T6" fmla="*/ 0 w 257"/>
                  <a:gd name="T7" fmla="*/ 0 h 251"/>
                  <a:gd name="T8" fmla="*/ 0 w 257"/>
                  <a:gd name="T9" fmla="*/ 0 h 251"/>
                  <a:gd name="T10" fmla="*/ 0 w 257"/>
                  <a:gd name="T11" fmla="*/ 0 h 251"/>
                  <a:gd name="T12" fmla="*/ 0 w 257"/>
                  <a:gd name="T13" fmla="*/ 0 h 251"/>
                  <a:gd name="T14" fmla="*/ 0 w 257"/>
                  <a:gd name="T15" fmla="*/ 0 h 251"/>
                  <a:gd name="T16" fmla="*/ 0 w 257"/>
                  <a:gd name="T17" fmla="*/ 0 h 251"/>
                  <a:gd name="T18" fmla="*/ 0 w 257"/>
                  <a:gd name="T19" fmla="*/ 0 h 251"/>
                  <a:gd name="T20" fmla="*/ 0 w 257"/>
                  <a:gd name="T21" fmla="*/ 0 h 251"/>
                  <a:gd name="T22" fmla="*/ 0 w 257"/>
                  <a:gd name="T23" fmla="*/ 0 h 251"/>
                  <a:gd name="T24" fmla="*/ 0 w 257"/>
                  <a:gd name="T25" fmla="*/ 0 h 251"/>
                  <a:gd name="T26" fmla="*/ 0 w 257"/>
                  <a:gd name="T27" fmla="*/ 0 h 251"/>
                  <a:gd name="T28" fmla="*/ 0 w 257"/>
                  <a:gd name="T29" fmla="*/ 0 h 251"/>
                  <a:gd name="T30" fmla="*/ 0 w 257"/>
                  <a:gd name="T31" fmla="*/ 0 h 251"/>
                  <a:gd name="T32" fmla="*/ 0 w 257"/>
                  <a:gd name="T33" fmla="*/ 0 h 251"/>
                  <a:gd name="T34" fmla="*/ 0 w 257"/>
                  <a:gd name="T35" fmla="*/ 0 h 251"/>
                  <a:gd name="T36" fmla="*/ 0 w 257"/>
                  <a:gd name="T37" fmla="*/ 0 h 251"/>
                  <a:gd name="T38" fmla="*/ 0 w 257"/>
                  <a:gd name="T39" fmla="*/ 0 h 251"/>
                  <a:gd name="T40" fmla="*/ 0 w 257"/>
                  <a:gd name="T41" fmla="*/ 0 h 251"/>
                  <a:gd name="T42" fmla="*/ 0 w 257"/>
                  <a:gd name="T43" fmla="*/ 0 h 251"/>
                  <a:gd name="T44" fmla="*/ 0 w 257"/>
                  <a:gd name="T45" fmla="*/ 0 h 251"/>
                  <a:gd name="T46" fmla="*/ 0 w 257"/>
                  <a:gd name="T47" fmla="*/ 0 h 251"/>
                  <a:gd name="T48" fmla="*/ 0 w 257"/>
                  <a:gd name="T49" fmla="*/ 0 h 251"/>
                  <a:gd name="T50" fmla="*/ 0 w 257"/>
                  <a:gd name="T51" fmla="*/ 0 h 251"/>
                  <a:gd name="T52" fmla="*/ 0 w 257"/>
                  <a:gd name="T53" fmla="*/ 0 h 251"/>
                  <a:gd name="T54" fmla="*/ 0 w 257"/>
                  <a:gd name="T55" fmla="*/ 0 h 251"/>
                  <a:gd name="T56" fmla="*/ 0 w 257"/>
                  <a:gd name="T57" fmla="*/ 0 h 251"/>
                  <a:gd name="T58" fmla="*/ 0 w 257"/>
                  <a:gd name="T59" fmla="*/ 0 h 251"/>
                  <a:gd name="T60" fmla="*/ 0 w 257"/>
                  <a:gd name="T61" fmla="*/ 0 h 251"/>
                  <a:gd name="T62" fmla="*/ 0 w 257"/>
                  <a:gd name="T63" fmla="*/ 0 h 251"/>
                  <a:gd name="T64" fmla="*/ 0 w 257"/>
                  <a:gd name="T65" fmla="*/ 0 h 251"/>
                  <a:gd name="T66" fmla="*/ 0 w 257"/>
                  <a:gd name="T67" fmla="*/ 0 h 251"/>
                  <a:gd name="T68" fmla="*/ 0 w 257"/>
                  <a:gd name="T69" fmla="*/ 0 h 251"/>
                  <a:gd name="T70" fmla="*/ 0 w 257"/>
                  <a:gd name="T71" fmla="*/ 0 h 251"/>
                  <a:gd name="T72" fmla="*/ 0 w 257"/>
                  <a:gd name="T73" fmla="*/ 0 h 251"/>
                  <a:gd name="T74" fmla="*/ 0 w 257"/>
                  <a:gd name="T75" fmla="*/ 0 h 251"/>
                  <a:gd name="T76" fmla="*/ 0 w 257"/>
                  <a:gd name="T77" fmla="*/ 0 h 251"/>
                  <a:gd name="T78" fmla="*/ 0 w 257"/>
                  <a:gd name="T79" fmla="*/ 0 h 251"/>
                  <a:gd name="T80" fmla="*/ 0 w 257"/>
                  <a:gd name="T81" fmla="*/ 0 h 251"/>
                  <a:gd name="T82" fmla="*/ 0 w 257"/>
                  <a:gd name="T83" fmla="*/ 0 h 251"/>
                  <a:gd name="T84" fmla="*/ 0 w 257"/>
                  <a:gd name="T85" fmla="*/ 0 h 251"/>
                  <a:gd name="T86" fmla="*/ 0 w 257"/>
                  <a:gd name="T87" fmla="*/ 0 h 251"/>
                  <a:gd name="T88" fmla="*/ 0 w 257"/>
                  <a:gd name="T89" fmla="*/ 0 h 251"/>
                  <a:gd name="T90" fmla="*/ 0 w 257"/>
                  <a:gd name="T91" fmla="*/ 0 h 251"/>
                  <a:gd name="T92" fmla="*/ 0 w 257"/>
                  <a:gd name="T93" fmla="*/ 0 h 251"/>
                  <a:gd name="T94" fmla="*/ 0 w 257"/>
                  <a:gd name="T95" fmla="*/ 0 h 251"/>
                  <a:gd name="T96" fmla="*/ 0 w 257"/>
                  <a:gd name="T97" fmla="*/ 0 h 251"/>
                  <a:gd name="T98" fmla="*/ 0 w 257"/>
                  <a:gd name="T99" fmla="*/ 0 h 251"/>
                  <a:gd name="T100" fmla="*/ 0 w 257"/>
                  <a:gd name="T101" fmla="*/ 0 h 251"/>
                  <a:gd name="T102" fmla="*/ 0 w 257"/>
                  <a:gd name="T103" fmla="*/ 0 h 251"/>
                  <a:gd name="T104" fmla="*/ 0 w 257"/>
                  <a:gd name="T105" fmla="*/ 0 h 251"/>
                  <a:gd name="T106" fmla="*/ 0 w 257"/>
                  <a:gd name="T107" fmla="*/ 0 h 251"/>
                  <a:gd name="T108" fmla="*/ 0 w 257"/>
                  <a:gd name="T109" fmla="*/ 0 h 251"/>
                  <a:gd name="T110" fmla="*/ 0 w 257"/>
                  <a:gd name="T111" fmla="*/ 0 h 251"/>
                  <a:gd name="T112" fmla="*/ 0 w 257"/>
                  <a:gd name="T113" fmla="*/ 0 h 251"/>
                  <a:gd name="T114" fmla="*/ 0 w 257"/>
                  <a:gd name="T115" fmla="*/ 0 h 251"/>
                  <a:gd name="T116" fmla="*/ 0 w 257"/>
                  <a:gd name="T117" fmla="*/ 0 h 251"/>
                  <a:gd name="T118" fmla="*/ 0 w 257"/>
                  <a:gd name="T119" fmla="*/ 0 h 251"/>
                  <a:gd name="T120" fmla="*/ 0 w 257"/>
                  <a:gd name="T121" fmla="*/ 0 h 251"/>
                  <a:gd name="T122" fmla="*/ 0 w 257"/>
                  <a:gd name="T123" fmla="*/ 0 h 25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7"/>
                  <a:gd name="T187" fmla="*/ 0 h 251"/>
                  <a:gd name="T188" fmla="*/ 257 w 257"/>
                  <a:gd name="T189" fmla="*/ 251 h 25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7" h="251">
                    <a:moveTo>
                      <a:pt x="135" y="251"/>
                    </a:moveTo>
                    <a:lnTo>
                      <a:pt x="138" y="251"/>
                    </a:lnTo>
                    <a:lnTo>
                      <a:pt x="141" y="251"/>
                    </a:lnTo>
                    <a:lnTo>
                      <a:pt x="145" y="250"/>
                    </a:lnTo>
                    <a:lnTo>
                      <a:pt x="147" y="250"/>
                    </a:lnTo>
                    <a:lnTo>
                      <a:pt x="151" y="250"/>
                    </a:lnTo>
                    <a:lnTo>
                      <a:pt x="154" y="250"/>
                    </a:lnTo>
                    <a:lnTo>
                      <a:pt x="157" y="250"/>
                    </a:lnTo>
                    <a:lnTo>
                      <a:pt x="160" y="248"/>
                    </a:lnTo>
                    <a:lnTo>
                      <a:pt x="164" y="247"/>
                    </a:lnTo>
                    <a:lnTo>
                      <a:pt x="166" y="247"/>
                    </a:lnTo>
                    <a:lnTo>
                      <a:pt x="170" y="246"/>
                    </a:lnTo>
                    <a:lnTo>
                      <a:pt x="172" y="246"/>
                    </a:lnTo>
                    <a:lnTo>
                      <a:pt x="175" y="245"/>
                    </a:lnTo>
                    <a:lnTo>
                      <a:pt x="178" y="244"/>
                    </a:lnTo>
                    <a:lnTo>
                      <a:pt x="180" y="242"/>
                    </a:lnTo>
                    <a:lnTo>
                      <a:pt x="184" y="241"/>
                    </a:lnTo>
                    <a:lnTo>
                      <a:pt x="188" y="240"/>
                    </a:lnTo>
                    <a:lnTo>
                      <a:pt x="190" y="238"/>
                    </a:lnTo>
                    <a:lnTo>
                      <a:pt x="192" y="236"/>
                    </a:lnTo>
                    <a:lnTo>
                      <a:pt x="195" y="235"/>
                    </a:lnTo>
                    <a:lnTo>
                      <a:pt x="198" y="233"/>
                    </a:lnTo>
                    <a:lnTo>
                      <a:pt x="201" y="231"/>
                    </a:lnTo>
                    <a:lnTo>
                      <a:pt x="203" y="229"/>
                    </a:lnTo>
                    <a:lnTo>
                      <a:pt x="206" y="227"/>
                    </a:lnTo>
                    <a:lnTo>
                      <a:pt x="208" y="226"/>
                    </a:lnTo>
                    <a:lnTo>
                      <a:pt x="211" y="223"/>
                    </a:lnTo>
                    <a:lnTo>
                      <a:pt x="213" y="222"/>
                    </a:lnTo>
                    <a:lnTo>
                      <a:pt x="216" y="220"/>
                    </a:lnTo>
                    <a:lnTo>
                      <a:pt x="217" y="217"/>
                    </a:lnTo>
                    <a:lnTo>
                      <a:pt x="221" y="215"/>
                    </a:lnTo>
                    <a:lnTo>
                      <a:pt x="222" y="213"/>
                    </a:lnTo>
                    <a:lnTo>
                      <a:pt x="225" y="210"/>
                    </a:lnTo>
                    <a:lnTo>
                      <a:pt x="227" y="208"/>
                    </a:lnTo>
                    <a:lnTo>
                      <a:pt x="229" y="204"/>
                    </a:lnTo>
                    <a:lnTo>
                      <a:pt x="231" y="202"/>
                    </a:lnTo>
                    <a:lnTo>
                      <a:pt x="233" y="200"/>
                    </a:lnTo>
                    <a:lnTo>
                      <a:pt x="234" y="197"/>
                    </a:lnTo>
                    <a:lnTo>
                      <a:pt x="237" y="195"/>
                    </a:lnTo>
                    <a:lnTo>
                      <a:pt x="238" y="193"/>
                    </a:lnTo>
                    <a:lnTo>
                      <a:pt x="240" y="189"/>
                    </a:lnTo>
                    <a:lnTo>
                      <a:pt x="241" y="187"/>
                    </a:lnTo>
                    <a:lnTo>
                      <a:pt x="244" y="184"/>
                    </a:lnTo>
                    <a:lnTo>
                      <a:pt x="245" y="181"/>
                    </a:lnTo>
                    <a:lnTo>
                      <a:pt x="246" y="178"/>
                    </a:lnTo>
                    <a:lnTo>
                      <a:pt x="247" y="175"/>
                    </a:lnTo>
                    <a:lnTo>
                      <a:pt x="248" y="171"/>
                    </a:lnTo>
                    <a:lnTo>
                      <a:pt x="250" y="169"/>
                    </a:lnTo>
                    <a:lnTo>
                      <a:pt x="251" y="166"/>
                    </a:lnTo>
                    <a:lnTo>
                      <a:pt x="251" y="163"/>
                    </a:lnTo>
                    <a:lnTo>
                      <a:pt x="252" y="160"/>
                    </a:lnTo>
                    <a:lnTo>
                      <a:pt x="253" y="157"/>
                    </a:lnTo>
                    <a:lnTo>
                      <a:pt x="254" y="153"/>
                    </a:lnTo>
                    <a:lnTo>
                      <a:pt x="254" y="151"/>
                    </a:lnTo>
                    <a:lnTo>
                      <a:pt x="254" y="146"/>
                    </a:lnTo>
                    <a:lnTo>
                      <a:pt x="256" y="144"/>
                    </a:lnTo>
                    <a:lnTo>
                      <a:pt x="257" y="140"/>
                    </a:lnTo>
                    <a:lnTo>
                      <a:pt x="257" y="138"/>
                    </a:lnTo>
                    <a:lnTo>
                      <a:pt x="257" y="134"/>
                    </a:lnTo>
                    <a:lnTo>
                      <a:pt x="257" y="131"/>
                    </a:lnTo>
                    <a:lnTo>
                      <a:pt x="257" y="128"/>
                    </a:lnTo>
                    <a:lnTo>
                      <a:pt x="256" y="125"/>
                    </a:lnTo>
                    <a:lnTo>
                      <a:pt x="256" y="121"/>
                    </a:lnTo>
                    <a:lnTo>
                      <a:pt x="254" y="118"/>
                    </a:lnTo>
                    <a:lnTo>
                      <a:pt x="254" y="114"/>
                    </a:lnTo>
                    <a:lnTo>
                      <a:pt x="254" y="111"/>
                    </a:lnTo>
                    <a:lnTo>
                      <a:pt x="253" y="107"/>
                    </a:lnTo>
                    <a:lnTo>
                      <a:pt x="253" y="104"/>
                    </a:lnTo>
                    <a:lnTo>
                      <a:pt x="252" y="100"/>
                    </a:lnTo>
                    <a:lnTo>
                      <a:pt x="251" y="96"/>
                    </a:lnTo>
                    <a:lnTo>
                      <a:pt x="250" y="93"/>
                    </a:lnTo>
                    <a:lnTo>
                      <a:pt x="250" y="89"/>
                    </a:lnTo>
                    <a:lnTo>
                      <a:pt x="248" y="87"/>
                    </a:lnTo>
                    <a:lnTo>
                      <a:pt x="246" y="83"/>
                    </a:lnTo>
                    <a:lnTo>
                      <a:pt x="246" y="80"/>
                    </a:lnTo>
                    <a:lnTo>
                      <a:pt x="244" y="76"/>
                    </a:lnTo>
                    <a:lnTo>
                      <a:pt x="242" y="74"/>
                    </a:lnTo>
                    <a:lnTo>
                      <a:pt x="241" y="70"/>
                    </a:lnTo>
                    <a:lnTo>
                      <a:pt x="239" y="68"/>
                    </a:lnTo>
                    <a:lnTo>
                      <a:pt x="237" y="64"/>
                    </a:lnTo>
                    <a:lnTo>
                      <a:pt x="235" y="61"/>
                    </a:lnTo>
                    <a:lnTo>
                      <a:pt x="233" y="58"/>
                    </a:lnTo>
                    <a:lnTo>
                      <a:pt x="231" y="55"/>
                    </a:lnTo>
                    <a:lnTo>
                      <a:pt x="229" y="51"/>
                    </a:lnTo>
                    <a:lnTo>
                      <a:pt x="227" y="50"/>
                    </a:lnTo>
                    <a:lnTo>
                      <a:pt x="225" y="47"/>
                    </a:lnTo>
                    <a:lnTo>
                      <a:pt x="222" y="44"/>
                    </a:lnTo>
                    <a:lnTo>
                      <a:pt x="220" y="42"/>
                    </a:lnTo>
                    <a:lnTo>
                      <a:pt x="217" y="39"/>
                    </a:lnTo>
                    <a:lnTo>
                      <a:pt x="215" y="37"/>
                    </a:lnTo>
                    <a:lnTo>
                      <a:pt x="211" y="35"/>
                    </a:lnTo>
                    <a:lnTo>
                      <a:pt x="208" y="31"/>
                    </a:lnTo>
                    <a:lnTo>
                      <a:pt x="207" y="30"/>
                    </a:lnTo>
                    <a:lnTo>
                      <a:pt x="203" y="28"/>
                    </a:lnTo>
                    <a:lnTo>
                      <a:pt x="201" y="25"/>
                    </a:lnTo>
                    <a:lnTo>
                      <a:pt x="197" y="23"/>
                    </a:lnTo>
                    <a:lnTo>
                      <a:pt x="195" y="22"/>
                    </a:lnTo>
                    <a:lnTo>
                      <a:pt x="192" y="20"/>
                    </a:lnTo>
                    <a:lnTo>
                      <a:pt x="189" y="18"/>
                    </a:lnTo>
                    <a:lnTo>
                      <a:pt x="185" y="17"/>
                    </a:lnTo>
                    <a:lnTo>
                      <a:pt x="183" y="14"/>
                    </a:lnTo>
                    <a:lnTo>
                      <a:pt x="179" y="13"/>
                    </a:lnTo>
                    <a:lnTo>
                      <a:pt x="176" y="12"/>
                    </a:lnTo>
                    <a:lnTo>
                      <a:pt x="172" y="10"/>
                    </a:lnTo>
                    <a:lnTo>
                      <a:pt x="170" y="9"/>
                    </a:lnTo>
                    <a:lnTo>
                      <a:pt x="166" y="7"/>
                    </a:lnTo>
                    <a:lnTo>
                      <a:pt x="163" y="7"/>
                    </a:lnTo>
                    <a:lnTo>
                      <a:pt x="159" y="6"/>
                    </a:lnTo>
                    <a:lnTo>
                      <a:pt x="155" y="4"/>
                    </a:lnTo>
                    <a:lnTo>
                      <a:pt x="152" y="4"/>
                    </a:lnTo>
                    <a:lnTo>
                      <a:pt x="148" y="3"/>
                    </a:lnTo>
                    <a:lnTo>
                      <a:pt x="146" y="3"/>
                    </a:lnTo>
                    <a:lnTo>
                      <a:pt x="142" y="3"/>
                    </a:lnTo>
                    <a:lnTo>
                      <a:pt x="138" y="1"/>
                    </a:lnTo>
                    <a:lnTo>
                      <a:pt x="135" y="0"/>
                    </a:lnTo>
                    <a:lnTo>
                      <a:pt x="132" y="0"/>
                    </a:lnTo>
                    <a:lnTo>
                      <a:pt x="128" y="0"/>
                    </a:lnTo>
                    <a:lnTo>
                      <a:pt x="123" y="0"/>
                    </a:lnTo>
                    <a:lnTo>
                      <a:pt x="120" y="0"/>
                    </a:lnTo>
                    <a:lnTo>
                      <a:pt x="117" y="0"/>
                    </a:lnTo>
                    <a:lnTo>
                      <a:pt x="114" y="1"/>
                    </a:lnTo>
                    <a:lnTo>
                      <a:pt x="110" y="3"/>
                    </a:lnTo>
                    <a:lnTo>
                      <a:pt x="107" y="3"/>
                    </a:lnTo>
                    <a:lnTo>
                      <a:pt x="103" y="4"/>
                    </a:lnTo>
                    <a:lnTo>
                      <a:pt x="99" y="4"/>
                    </a:lnTo>
                    <a:lnTo>
                      <a:pt x="96" y="5"/>
                    </a:lnTo>
                    <a:lnTo>
                      <a:pt x="92" y="7"/>
                    </a:lnTo>
                    <a:lnTo>
                      <a:pt x="89" y="9"/>
                    </a:lnTo>
                    <a:lnTo>
                      <a:pt x="86" y="10"/>
                    </a:lnTo>
                    <a:lnTo>
                      <a:pt x="84" y="10"/>
                    </a:lnTo>
                    <a:lnTo>
                      <a:pt x="81" y="11"/>
                    </a:lnTo>
                    <a:lnTo>
                      <a:pt x="80" y="12"/>
                    </a:lnTo>
                    <a:lnTo>
                      <a:pt x="78" y="12"/>
                    </a:lnTo>
                    <a:lnTo>
                      <a:pt x="76" y="13"/>
                    </a:lnTo>
                    <a:lnTo>
                      <a:pt x="73" y="14"/>
                    </a:lnTo>
                    <a:lnTo>
                      <a:pt x="72" y="14"/>
                    </a:lnTo>
                    <a:lnTo>
                      <a:pt x="70" y="17"/>
                    </a:lnTo>
                    <a:lnTo>
                      <a:pt x="67" y="17"/>
                    </a:lnTo>
                    <a:lnTo>
                      <a:pt x="66" y="18"/>
                    </a:lnTo>
                    <a:lnTo>
                      <a:pt x="64" y="20"/>
                    </a:lnTo>
                    <a:lnTo>
                      <a:pt x="61" y="20"/>
                    </a:lnTo>
                    <a:lnTo>
                      <a:pt x="59" y="22"/>
                    </a:lnTo>
                    <a:lnTo>
                      <a:pt x="58" y="23"/>
                    </a:lnTo>
                    <a:lnTo>
                      <a:pt x="56" y="25"/>
                    </a:lnTo>
                    <a:lnTo>
                      <a:pt x="54" y="26"/>
                    </a:lnTo>
                    <a:lnTo>
                      <a:pt x="53" y="28"/>
                    </a:lnTo>
                    <a:lnTo>
                      <a:pt x="52" y="29"/>
                    </a:lnTo>
                    <a:lnTo>
                      <a:pt x="49" y="30"/>
                    </a:lnTo>
                    <a:lnTo>
                      <a:pt x="48" y="31"/>
                    </a:lnTo>
                    <a:lnTo>
                      <a:pt x="46" y="32"/>
                    </a:lnTo>
                    <a:lnTo>
                      <a:pt x="45" y="35"/>
                    </a:lnTo>
                    <a:lnTo>
                      <a:pt x="42" y="36"/>
                    </a:lnTo>
                    <a:lnTo>
                      <a:pt x="41" y="38"/>
                    </a:lnTo>
                    <a:lnTo>
                      <a:pt x="40" y="39"/>
                    </a:lnTo>
                    <a:lnTo>
                      <a:pt x="37" y="41"/>
                    </a:lnTo>
                    <a:lnTo>
                      <a:pt x="35" y="43"/>
                    </a:lnTo>
                    <a:lnTo>
                      <a:pt x="34" y="44"/>
                    </a:lnTo>
                    <a:lnTo>
                      <a:pt x="33" y="47"/>
                    </a:lnTo>
                    <a:lnTo>
                      <a:pt x="31" y="48"/>
                    </a:lnTo>
                    <a:lnTo>
                      <a:pt x="30" y="50"/>
                    </a:lnTo>
                    <a:lnTo>
                      <a:pt x="29" y="51"/>
                    </a:lnTo>
                    <a:lnTo>
                      <a:pt x="28" y="54"/>
                    </a:lnTo>
                    <a:lnTo>
                      <a:pt x="25" y="55"/>
                    </a:lnTo>
                    <a:lnTo>
                      <a:pt x="24" y="56"/>
                    </a:lnTo>
                    <a:lnTo>
                      <a:pt x="24" y="58"/>
                    </a:lnTo>
                    <a:lnTo>
                      <a:pt x="23" y="61"/>
                    </a:lnTo>
                    <a:lnTo>
                      <a:pt x="21" y="62"/>
                    </a:lnTo>
                    <a:lnTo>
                      <a:pt x="19" y="64"/>
                    </a:lnTo>
                    <a:lnTo>
                      <a:pt x="19" y="67"/>
                    </a:lnTo>
                    <a:lnTo>
                      <a:pt x="17" y="68"/>
                    </a:lnTo>
                    <a:lnTo>
                      <a:pt x="16" y="70"/>
                    </a:lnTo>
                    <a:lnTo>
                      <a:pt x="16" y="73"/>
                    </a:lnTo>
                    <a:lnTo>
                      <a:pt x="15" y="74"/>
                    </a:lnTo>
                    <a:lnTo>
                      <a:pt x="14" y="76"/>
                    </a:lnTo>
                    <a:lnTo>
                      <a:pt x="12" y="79"/>
                    </a:lnTo>
                    <a:lnTo>
                      <a:pt x="11" y="81"/>
                    </a:lnTo>
                    <a:lnTo>
                      <a:pt x="11" y="82"/>
                    </a:lnTo>
                    <a:lnTo>
                      <a:pt x="10" y="83"/>
                    </a:lnTo>
                    <a:lnTo>
                      <a:pt x="9" y="86"/>
                    </a:lnTo>
                    <a:lnTo>
                      <a:pt x="8" y="88"/>
                    </a:lnTo>
                    <a:lnTo>
                      <a:pt x="6" y="90"/>
                    </a:lnTo>
                    <a:lnTo>
                      <a:pt x="6" y="93"/>
                    </a:lnTo>
                    <a:lnTo>
                      <a:pt x="5" y="95"/>
                    </a:lnTo>
                    <a:lnTo>
                      <a:pt x="5" y="96"/>
                    </a:lnTo>
                    <a:lnTo>
                      <a:pt x="4" y="99"/>
                    </a:lnTo>
                    <a:lnTo>
                      <a:pt x="3" y="100"/>
                    </a:lnTo>
                    <a:lnTo>
                      <a:pt x="3" y="102"/>
                    </a:lnTo>
                    <a:lnTo>
                      <a:pt x="3" y="105"/>
                    </a:lnTo>
                    <a:lnTo>
                      <a:pt x="2" y="106"/>
                    </a:lnTo>
                    <a:lnTo>
                      <a:pt x="2" y="108"/>
                    </a:lnTo>
                    <a:lnTo>
                      <a:pt x="2" y="111"/>
                    </a:lnTo>
                    <a:lnTo>
                      <a:pt x="2" y="112"/>
                    </a:lnTo>
                    <a:lnTo>
                      <a:pt x="0" y="114"/>
                    </a:lnTo>
                    <a:lnTo>
                      <a:pt x="0" y="115"/>
                    </a:lnTo>
                    <a:lnTo>
                      <a:pt x="0" y="118"/>
                    </a:lnTo>
                    <a:lnTo>
                      <a:pt x="0" y="120"/>
                    </a:lnTo>
                    <a:lnTo>
                      <a:pt x="0" y="122"/>
                    </a:lnTo>
                    <a:lnTo>
                      <a:pt x="0" y="124"/>
                    </a:lnTo>
                    <a:lnTo>
                      <a:pt x="0" y="126"/>
                    </a:lnTo>
                    <a:lnTo>
                      <a:pt x="2" y="127"/>
                    </a:lnTo>
                    <a:lnTo>
                      <a:pt x="2" y="130"/>
                    </a:lnTo>
                    <a:lnTo>
                      <a:pt x="2" y="131"/>
                    </a:lnTo>
                    <a:lnTo>
                      <a:pt x="2" y="133"/>
                    </a:lnTo>
                    <a:lnTo>
                      <a:pt x="2" y="134"/>
                    </a:lnTo>
                    <a:lnTo>
                      <a:pt x="2" y="137"/>
                    </a:lnTo>
                    <a:lnTo>
                      <a:pt x="2" y="138"/>
                    </a:lnTo>
                    <a:lnTo>
                      <a:pt x="2" y="140"/>
                    </a:lnTo>
                    <a:lnTo>
                      <a:pt x="3" y="141"/>
                    </a:lnTo>
                    <a:lnTo>
                      <a:pt x="3" y="144"/>
                    </a:lnTo>
                    <a:lnTo>
                      <a:pt x="3" y="145"/>
                    </a:lnTo>
                    <a:lnTo>
                      <a:pt x="3" y="147"/>
                    </a:lnTo>
                    <a:lnTo>
                      <a:pt x="3" y="149"/>
                    </a:lnTo>
                    <a:lnTo>
                      <a:pt x="4" y="151"/>
                    </a:lnTo>
                    <a:lnTo>
                      <a:pt x="4" y="152"/>
                    </a:lnTo>
                    <a:lnTo>
                      <a:pt x="5" y="155"/>
                    </a:lnTo>
                    <a:lnTo>
                      <a:pt x="5" y="157"/>
                    </a:lnTo>
                    <a:lnTo>
                      <a:pt x="5" y="158"/>
                    </a:lnTo>
                    <a:lnTo>
                      <a:pt x="6" y="160"/>
                    </a:lnTo>
                    <a:lnTo>
                      <a:pt x="6" y="162"/>
                    </a:lnTo>
                    <a:lnTo>
                      <a:pt x="6" y="163"/>
                    </a:lnTo>
                    <a:lnTo>
                      <a:pt x="8" y="165"/>
                    </a:lnTo>
                    <a:lnTo>
                      <a:pt x="9" y="166"/>
                    </a:lnTo>
                    <a:lnTo>
                      <a:pt x="9" y="168"/>
                    </a:lnTo>
                    <a:lnTo>
                      <a:pt x="10" y="170"/>
                    </a:lnTo>
                    <a:lnTo>
                      <a:pt x="11" y="171"/>
                    </a:lnTo>
                    <a:lnTo>
                      <a:pt x="11" y="172"/>
                    </a:lnTo>
                    <a:lnTo>
                      <a:pt x="12" y="175"/>
                    </a:lnTo>
                    <a:lnTo>
                      <a:pt x="12" y="176"/>
                    </a:lnTo>
                    <a:lnTo>
                      <a:pt x="12" y="178"/>
                    </a:lnTo>
                    <a:lnTo>
                      <a:pt x="14" y="179"/>
                    </a:lnTo>
                    <a:lnTo>
                      <a:pt x="15" y="182"/>
                    </a:lnTo>
                    <a:lnTo>
                      <a:pt x="16" y="183"/>
                    </a:lnTo>
                    <a:lnTo>
                      <a:pt x="16" y="185"/>
                    </a:lnTo>
                    <a:lnTo>
                      <a:pt x="17" y="187"/>
                    </a:lnTo>
                    <a:lnTo>
                      <a:pt x="18" y="188"/>
                    </a:lnTo>
                    <a:lnTo>
                      <a:pt x="19" y="189"/>
                    </a:lnTo>
                    <a:lnTo>
                      <a:pt x="19" y="191"/>
                    </a:lnTo>
                    <a:lnTo>
                      <a:pt x="21" y="193"/>
                    </a:lnTo>
                    <a:lnTo>
                      <a:pt x="22" y="194"/>
                    </a:lnTo>
                    <a:lnTo>
                      <a:pt x="23" y="195"/>
                    </a:lnTo>
                    <a:lnTo>
                      <a:pt x="24" y="197"/>
                    </a:lnTo>
                    <a:lnTo>
                      <a:pt x="25" y="198"/>
                    </a:lnTo>
                    <a:lnTo>
                      <a:pt x="27" y="200"/>
                    </a:lnTo>
                    <a:lnTo>
                      <a:pt x="28" y="202"/>
                    </a:lnTo>
                    <a:lnTo>
                      <a:pt x="29" y="203"/>
                    </a:lnTo>
                    <a:lnTo>
                      <a:pt x="30" y="204"/>
                    </a:lnTo>
                    <a:lnTo>
                      <a:pt x="30" y="207"/>
                    </a:lnTo>
                    <a:lnTo>
                      <a:pt x="33" y="208"/>
                    </a:lnTo>
                    <a:lnTo>
                      <a:pt x="34" y="209"/>
                    </a:lnTo>
                    <a:lnTo>
                      <a:pt x="35" y="210"/>
                    </a:lnTo>
                    <a:lnTo>
                      <a:pt x="36" y="212"/>
                    </a:lnTo>
                    <a:lnTo>
                      <a:pt x="37" y="213"/>
                    </a:lnTo>
                    <a:lnTo>
                      <a:pt x="40" y="214"/>
                    </a:lnTo>
                    <a:lnTo>
                      <a:pt x="42" y="216"/>
                    </a:lnTo>
                    <a:lnTo>
                      <a:pt x="43" y="217"/>
                    </a:lnTo>
                    <a:lnTo>
                      <a:pt x="45" y="219"/>
                    </a:lnTo>
                    <a:lnTo>
                      <a:pt x="47" y="220"/>
                    </a:lnTo>
                    <a:lnTo>
                      <a:pt x="48" y="221"/>
                    </a:lnTo>
                    <a:lnTo>
                      <a:pt x="50" y="223"/>
                    </a:lnTo>
                    <a:lnTo>
                      <a:pt x="53" y="225"/>
                    </a:lnTo>
                    <a:lnTo>
                      <a:pt x="54" y="227"/>
                    </a:lnTo>
                    <a:lnTo>
                      <a:pt x="56" y="228"/>
                    </a:lnTo>
                    <a:lnTo>
                      <a:pt x="59" y="229"/>
                    </a:lnTo>
                    <a:lnTo>
                      <a:pt x="60" y="231"/>
                    </a:lnTo>
                    <a:lnTo>
                      <a:pt x="61" y="232"/>
                    </a:lnTo>
                    <a:lnTo>
                      <a:pt x="62" y="232"/>
                    </a:lnTo>
                    <a:lnTo>
                      <a:pt x="64" y="233"/>
                    </a:lnTo>
                    <a:lnTo>
                      <a:pt x="65" y="233"/>
                    </a:lnTo>
                    <a:lnTo>
                      <a:pt x="66" y="235"/>
                    </a:lnTo>
                    <a:lnTo>
                      <a:pt x="67" y="235"/>
                    </a:lnTo>
                    <a:lnTo>
                      <a:pt x="68" y="236"/>
                    </a:lnTo>
                    <a:lnTo>
                      <a:pt x="71" y="236"/>
                    </a:lnTo>
                    <a:lnTo>
                      <a:pt x="71" y="238"/>
                    </a:lnTo>
                    <a:lnTo>
                      <a:pt x="72" y="238"/>
                    </a:lnTo>
                    <a:lnTo>
                      <a:pt x="73" y="239"/>
                    </a:lnTo>
                    <a:lnTo>
                      <a:pt x="76" y="240"/>
                    </a:lnTo>
                    <a:lnTo>
                      <a:pt x="77" y="240"/>
                    </a:lnTo>
                    <a:lnTo>
                      <a:pt x="77" y="241"/>
                    </a:lnTo>
                    <a:lnTo>
                      <a:pt x="78" y="241"/>
                    </a:lnTo>
                    <a:lnTo>
                      <a:pt x="80" y="241"/>
                    </a:lnTo>
                    <a:lnTo>
                      <a:pt x="81" y="242"/>
                    </a:lnTo>
                    <a:lnTo>
                      <a:pt x="83" y="242"/>
                    </a:lnTo>
                    <a:lnTo>
                      <a:pt x="84" y="244"/>
                    </a:lnTo>
                    <a:lnTo>
                      <a:pt x="85" y="244"/>
                    </a:lnTo>
                    <a:lnTo>
                      <a:pt x="86" y="245"/>
                    </a:lnTo>
                    <a:lnTo>
                      <a:pt x="87" y="245"/>
                    </a:lnTo>
                    <a:lnTo>
                      <a:pt x="89" y="245"/>
                    </a:lnTo>
                    <a:lnTo>
                      <a:pt x="90" y="246"/>
                    </a:lnTo>
                    <a:lnTo>
                      <a:pt x="91" y="246"/>
                    </a:lnTo>
                    <a:lnTo>
                      <a:pt x="92" y="246"/>
                    </a:lnTo>
                    <a:lnTo>
                      <a:pt x="95" y="247"/>
                    </a:lnTo>
                    <a:lnTo>
                      <a:pt x="97" y="247"/>
                    </a:lnTo>
                    <a:lnTo>
                      <a:pt x="98" y="247"/>
                    </a:lnTo>
                    <a:lnTo>
                      <a:pt x="99" y="247"/>
                    </a:lnTo>
                    <a:lnTo>
                      <a:pt x="101" y="248"/>
                    </a:lnTo>
                    <a:lnTo>
                      <a:pt x="103" y="248"/>
                    </a:lnTo>
                    <a:lnTo>
                      <a:pt x="104" y="248"/>
                    </a:lnTo>
                    <a:lnTo>
                      <a:pt x="105" y="250"/>
                    </a:lnTo>
                    <a:lnTo>
                      <a:pt x="107" y="250"/>
                    </a:lnTo>
                    <a:lnTo>
                      <a:pt x="108" y="250"/>
                    </a:lnTo>
                    <a:lnTo>
                      <a:pt x="109" y="250"/>
                    </a:lnTo>
                    <a:lnTo>
                      <a:pt x="111" y="250"/>
                    </a:lnTo>
                    <a:lnTo>
                      <a:pt x="112" y="250"/>
                    </a:lnTo>
                    <a:lnTo>
                      <a:pt x="114" y="250"/>
                    </a:lnTo>
                    <a:lnTo>
                      <a:pt x="115" y="250"/>
                    </a:lnTo>
                    <a:lnTo>
                      <a:pt x="117" y="250"/>
                    </a:lnTo>
                    <a:lnTo>
                      <a:pt x="118" y="250"/>
                    </a:lnTo>
                    <a:lnTo>
                      <a:pt x="120" y="250"/>
                    </a:lnTo>
                    <a:lnTo>
                      <a:pt x="121" y="250"/>
                    </a:lnTo>
                    <a:lnTo>
                      <a:pt x="122" y="250"/>
                    </a:lnTo>
                    <a:lnTo>
                      <a:pt x="123" y="250"/>
                    </a:lnTo>
                    <a:lnTo>
                      <a:pt x="127" y="250"/>
                    </a:lnTo>
                    <a:lnTo>
                      <a:pt x="128" y="250"/>
                    </a:lnTo>
                    <a:lnTo>
                      <a:pt x="129" y="250"/>
                    </a:lnTo>
                    <a:lnTo>
                      <a:pt x="129" y="247"/>
                    </a:lnTo>
                    <a:lnTo>
                      <a:pt x="128" y="245"/>
                    </a:lnTo>
                    <a:lnTo>
                      <a:pt x="128" y="242"/>
                    </a:lnTo>
                    <a:lnTo>
                      <a:pt x="128" y="241"/>
                    </a:lnTo>
                    <a:lnTo>
                      <a:pt x="128" y="239"/>
                    </a:lnTo>
                    <a:lnTo>
                      <a:pt x="128" y="238"/>
                    </a:lnTo>
                    <a:lnTo>
                      <a:pt x="128" y="236"/>
                    </a:lnTo>
                    <a:lnTo>
                      <a:pt x="128" y="235"/>
                    </a:lnTo>
                    <a:lnTo>
                      <a:pt x="128" y="233"/>
                    </a:lnTo>
                    <a:lnTo>
                      <a:pt x="128" y="232"/>
                    </a:lnTo>
                    <a:lnTo>
                      <a:pt x="128" y="231"/>
                    </a:lnTo>
                    <a:lnTo>
                      <a:pt x="128" y="228"/>
                    </a:lnTo>
                    <a:lnTo>
                      <a:pt x="128" y="227"/>
                    </a:lnTo>
                    <a:lnTo>
                      <a:pt x="128" y="226"/>
                    </a:lnTo>
                    <a:lnTo>
                      <a:pt x="127" y="223"/>
                    </a:lnTo>
                    <a:lnTo>
                      <a:pt x="127" y="222"/>
                    </a:lnTo>
                    <a:lnTo>
                      <a:pt x="127" y="221"/>
                    </a:lnTo>
                    <a:lnTo>
                      <a:pt x="127" y="219"/>
                    </a:lnTo>
                    <a:lnTo>
                      <a:pt x="127" y="217"/>
                    </a:lnTo>
                    <a:lnTo>
                      <a:pt x="127" y="216"/>
                    </a:lnTo>
                    <a:lnTo>
                      <a:pt x="127" y="214"/>
                    </a:lnTo>
                    <a:lnTo>
                      <a:pt x="127" y="213"/>
                    </a:lnTo>
                    <a:lnTo>
                      <a:pt x="127" y="212"/>
                    </a:lnTo>
                    <a:lnTo>
                      <a:pt x="127" y="209"/>
                    </a:lnTo>
                    <a:lnTo>
                      <a:pt x="127" y="208"/>
                    </a:lnTo>
                    <a:lnTo>
                      <a:pt x="127" y="207"/>
                    </a:lnTo>
                    <a:lnTo>
                      <a:pt x="126" y="204"/>
                    </a:lnTo>
                    <a:lnTo>
                      <a:pt x="126" y="203"/>
                    </a:lnTo>
                    <a:lnTo>
                      <a:pt x="126" y="202"/>
                    </a:lnTo>
                    <a:lnTo>
                      <a:pt x="126" y="200"/>
                    </a:lnTo>
                    <a:lnTo>
                      <a:pt x="126" y="198"/>
                    </a:lnTo>
                    <a:lnTo>
                      <a:pt x="124" y="197"/>
                    </a:lnTo>
                    <a:lnTo>
                      <a:pt x="124" y="195"/>
                    </a:lnTo>
                    <a:lnTo>
                      <a:pt x="124" y="194"/>
                    </a:lnTo>
                    <a:lnTo>
                      <a:pt x="124" y="193"/>
                    </a:lnTo>
                    <a:lnTo>
                      <a:pt x="124" y="191"/>
                    </a:lnTo>
                    <a:lnTo>
                      <a:pt x="124" y="190"/>
                    </a:lnTo>
                    <a:lnTo>
                      <a:pt x="123" y="189"/>
                    </a:lnTo>
                    <a:lnTo>
                      <a:pt x="123" y="188"/>
                    </a:lnTo>
                    <a:lnTo>
                      <a:pt x="123" y="187"/>
                    </a:lnTo>
                    <a:lnTo>
                      <a:pt x="123" y="185"/>
                    </a:lnTo>
                    <a:lnTo>
                      <a:pt x="123" y="184"/>
                    </a:lnTo>
                    <a:lnTo>
                      <a:pt x="123" y="182"/>
                    </a:lnTo>
                    <a:lnTo>
                      <a:pt x="123" y="181"/>
                    </a:lnTo>
                    <a:lnTo>
                      <a:pt x="123" y="179"/>
                    </a:lnTo>
                    <a:lnTo>
                      <a:pt x="121" y="179"/>
                    </a:lnTo>
                    <a:lnTo>
                      <a:pt x="120" y="179"/>
                    </a:lnTo>
                    <a:lnTo>
                      <a:pt x="118" y="179"/>
                    </a:lnTo>
                    <a:lnTo>
                      <a:pt x="117" y="179"/>
                    </a:lnTo>
                    <a:lnTo>
                      <a:pt x="115" y="179"/>
                    </a:lnTo>
                    <a:lnTo>
                      <a:pt x="114" y="179"/>
                    </a:lnTo>
                    <a:lnTo>
                      <a:pt x="112" y="179"/>
                    </a:lnTo>
                    <a:lnTo>
                      <a:pt x="111" y="179"/>
                    </a:lnTo>
                    <a:lnTo>
                      <a:pt x="109" y="178"/>
                    </a:lnTo>
                    <a:lnTo>
                      <a:pt x="108" y="178"/>
                    </a:lnTo>
                    <a:lnTo>
                      <a:pt x="107" y="177"/>
                    </a:lnTo>
                    <a:lnTo>
                      <a:pt x="105" y="177"/>
                    </a:lnTo>
                    <a:lnTo>
                      <a:pt x="104" y="176"/>
                    </a:lnTo>
                    <a:lnTo>
                      <a:pt x="103" y="176"/>
                    </a:lnTo>
                    <a:lnTo>
                      <a:pt x="102" y="176"/>
                    </a:lnTo>
                    <a:lnTo>
                      <a:pt x="101" y="176"/>
                    </a:lnTo>
                    <a:lnTo>
                      <a:pt x="99" y="175"/>
                    </a:lnTo>
                    <a:lnTo>
                      <a:pt x="98" y="175"/>
                    </a:lnTo>
                    <a:lnTo>
                      <a:pt x="96" y="174"/>
                    </a:lnTo>
                    <a:lnTo>
                      <a:pt x="95" y="174"/>
                    </a:lnTo>
                    <a:lnTo>
                      <a:pt x="93" y="172"/>
                    </a:lnTo>
                    <a:lnTo>
                      <a:pt x="92" y="172"/>
                    </a:lnTo>
                    <a:lnTo>
                      <a:pt x="91" y="171"/>
                    </a:lnTo>
                    <a:lnTo>
                      <a:pt x="90" y="171"/>
                    </a:lnTo>
                    <a:lnTo>
                      <a:pt x="89" y="170"/>
                    </a:lnTo>
                    <a:lnTo>
                      <a:pt x="87" y="170"/>
                    </a:lnTo>
                    <a:lnTo>
                      <a:pt x="86" y="170"/>
                    </a:lnTo>
                    <a:lnTo>
                      <a:pt x="85" y="169"/>
                    </a:lnTo>
                    <a:lnTo>
                      <a:pt x="83" y="168"/>
                    </a:lnTo>
                    <a:lnTo>
                      <a:pt x="81" y="166"/>
                    </a:lnTo>
                    <a:lnTo>
                      <a:pt x="78" y="164"/>
                    </a:lnTo>
                    <a:lnTo>
                      <a:pt x="77" y="162"/>
                    </a:lnTo>
                    <a:lnTo>
                      <a:pt x="76" y="160"/>
                    </a:lnTo>
                    <a:lnTo>
                      <a:pt x="73" y="158"/>
                    </a:lnTo>
                    <a:lnTo>
                      <a:pt x="71" y="157"/>
                    </a:lnTo>
                    <a:lnTo>
                      <a:pt x="70" y="155"/>
                    </a:lnTo>
                    <a:lnTo>
                      <a:pt x="67" y="152"/>
                    </a:lnTo>
                    <a:lnTo>
                      <a:pt x="66" y="151"/>
                    </a:lnTo>
                    <a:lnTo>
                      <a:pt x="65" y="149"/>
                    </a:lnTo>
                    <a:lnTo>
                      <a:pt x="64" y="147"/>
                    </a:lnTo>
                    <a:lnTo>
                      <a:pt x="64" y="146"/>
                    </a:lnTo>
                    <a:lnTo>
                      <a:pt x="62" y="145"/>
                    </a:lnTo>
                    <a:lnTo>
                      <a:pt x="62" y="144"/>
                    </a:lnTo>
                    <a:lnTo>
                      <a:pt x="61" y="143"/>
                    </a:lnTo>
                    <a:lnTo>
                      <a:pt x="61" y="141"/>
                    </a:lnTo>
                    <a:lnTo>
                      <a:pt x="60" y="140"/>
                    </a:lnTo>
                    <a:lnTo>
                      <a:pt x="59" y="139"/>
                    </a:lnTo>
                    <a:lnTo>
                      <a:pt x="59" y="138"/>
                    </a:lnTo>
                    <a:lnTo>
                      <a:pt x="58" y="137"/>
                    </a:lnTo>
                    <a:lnTo>
                      <a:pt x="58" y="136"/>
                    </a:lnTo>
                    <a:lnTo>
                      <a:pt x="58" y="134"/>
                    </a:lnTo>
                    <a:lnTo>
                      <a:pt x="56" y="133"/>
                    </a:lnTo>
                    <a:lnTo>
                      <a:pt x="56" y="131"/>
                    </a:lnTo>
                    <a:lnTo>
                      <a:pt x="56" y="130"/>
                    </a:lnTo>
                    <a:lnTo>
                      <a:pt x="54" y="128"/>
                    </a:lnTo>
                    <a:lnTo>
                      <a:pt x="54" y="126"/>
                    </a:lnTo>
                    <a:lnTo>
                      <a:pt x="53" y="125"/>
                    </a:lnTo>
                    <a:lnTo>
                      <a:pt x="52" y="124"/>
                    </a:lnTo>
                    <a:lnTo>
                      <a:pt x="52" y="122"/>
                    </a:lnTo>
                    <a:lnTo>
                      <a:pt x="50" y="120"/>
                    </a:lnTo>
                    <a:lnTo>
                      <a:pt x="49" y="119"/>
                    </a:lnTo>
                    <a:lnTo>
                      <a:pt x="49" y="117"/>
                    </a:lnTo>
                    <a:lnTo>
                      <a:pt x="48" y="115"/>
                    </a:lnTo>
                    <a:lnTo>
                      <a:pt x="48" y="114"/>
                    </a:lnTo>
                    <a:lnTo>
                      <a:pt x="48" y="112"/>
                    </a:lnTo>
                    <a:lnTo>
                      <a:pt x="48" y="109"/>
                    </a:lnTo>
                    <a:lnTo>
                      <a:pt x="47" y="108"/>
                    </a:lnTo>
                    <a:lnTo>
                      <a:pt x="47" y="106"/>
                    </a:lnTo>
                    <a:lnTo>
                      <a:pt x="47" y="105"/>
                    </a:lnTo>
                    <a:lnTo>
                      <a:pt x="47" y="104"/>
                    </a:lnTo>
                    <a:lnTo>
                      <a:pt x="47" y="101"/>
                    </a:lnTo>
                    <a:lnTo>
                      <a:pt x="47" y="100"/>
                    </a:lnTo>
                    <a:lnTo>
                      <a:pt x="47" y="98"/>
                    </a:lnTo>
                    <a:lnTo>
                      <a:pt x="47" y="96"/>
                    </a:lnTo>
                    <a:lnTo>
                      <a:pt x="47" y="94"/>
                    </a:lnTo>
                    <a:lnTo>
                      <a:pt x="48" y="93"/>
                    </a:lnTo>
                    <a:lnTo>
                      <a:pt x="48" y="90"/>
                    </a:lnTo>
                    <a:lnTo>
                      <a:pt x="48" y="88"/>
                    </a:lnTo>
                    <a:lnTo>
                      <a:pt x="48" y="87"/>
                    </a:lnTo>
                    <a:lnTo>
                      <a:pt x="48" y="85"/>
                    </a:lnTo>
                    <a:lnTo>
                      <a:pt x="48" y="83"/>
                    </a:lnTo>
                    <a:lnTo>
                      <a:pt x="49" y="82"/>
                    </a:lnTo>
                    <a:lnTo>
                      <a:pt x="49" y="80"/>
                    </a:lnTo>
                    <a:lnTo>
                      <a:pt x="49" y="79"/>
                    </a:lnTo>
                    <a:lnTo>
                      <a:pt x="50" y="76"/>
                    </a:lnTo>
                    <a:lnTo>
                      <a:pt x="52" y="75"/>
                    </a:lnTo>
                    <a:lnTo>
                      <a:pt x="52" y="73"/>
                    </a:lnTo>
                    <a:lnTo>
                      <a:pt x="53" y="70"/>
                    </a:lnTo>
                    <a:lnTo>
                      <a:pt x="53" y="69"/>
                    </a:lnTo>
                    <a:lnTo>
                      <a:pt x="54" y="67"/>
                    </a:lnTo>
                    <a:lnTo>
                      <a:pt x="55" y="64"/>
                    </a:lnTo>
                    <a:lnTo>
                      <a:pt x="56" y="62"/>
                    </a:lnTo>
                    <a:lnTo>
                      <a:pt x="58" y="61"/>
                    </a:lnTo>
                    <a:lnTo>
                      <a:pt x="59" y="58"/>
                    </a:lnTo>
                    <a:lnTo>
                      <a:pt x="60" y="57"/>
                    </a:lnTo>
                    <a:lnTo>
                      <a:pt x="61" y="55"/>
                    </a:lnTo>
                    <a:lnTo>
                      <a:pt x="62" y="54"/>
                    </a:lnTo>
                    <a:lnTo>
                      <a:pt x="64" y="51"/>
                    </a:lnTo>
                    <a:lnTo>
                      <a:pt x="66" y="50"/>
                    </a:lnTo>
                    <a:lnTo>
                      <a:pt x="67" y="49"/>
                    </a:lnTo>
                    <a:lnTo>
                      <a:pt x="68" y="47"/>
                    </a:lnTo>
                    <a:lnTo>
                      <a:pt x="71" y="45"/>
                    </a:lnTo>
                    <a:lnTo>
                      <a:pt x="72" y="44"/>
                    </a:lnTo>
                    <a:lnTo>
                      <a:pt x="73" y="43"/>
                    </a:lnTo>
                    <a:lnTo>
                      <a:pt x="76" y="42"/>
                    </a:lnTo>
                    <a:lnTo>
                      <a:pt x="77" y="41"/>
                    </a:lnTo>
                    <a:lnTo>
                      <a:pt x="78" y="39"/>
                    </a:lnTo>
                    <a:lnTo>
                      <a:pt x="80" y="37"/>
                    </a:lnTo>
                    <a:lnTo>
                      <a:pt x="81" y="37"/>
                    </a:lnTo>
                    <a:lnTo>
                      <a:pt x="84" y="36"/>
                    </a:lnTo>
                    <a:lnTo>
                      <a:pt x="85" y="33"/>
                    </a:lnTo>
                    <a:lnTo>
                      <a:pt x="86" y="32"/>
                    </a:lnTo>
                    <a:lnTo>
                      <a:pt x="89" y="31"/>
                    </a:lnTo>
                    <a:lnTo>
                      <a:pt x="91" y="31"/>
                    </a:lnTo>
                    <a:lnTo>
                      <a:pt x="92" y="30"/>
                    </a:lnTo>
                    <a:lnTo>
                      <a:pt x="95" y="29"/>
                    </a:lnTo>
                    <a:lnTo>
                      <a:pt x="97" y="28"/>
                    </a:lnTo>
                    <a:lnTo>
                      <a:pt x="99" y="28"/>
                    </a:lnTo>
                    <a:lnTo>
                      <a:pt x="101" y="26"/>
                    </a:lnTo>
                    <a:lnTo>
                      <a:pt x="103" y="26"/>
                    </a:lnTo>
                    <a:lnTo>
                      <a:pt x="104" y="25"/>
                    </a:lnTo>
                    <a:lnTo>
                      <a:pt x="107" y="25"/>
                    </a:lnTo>
                    <a:lnTo>
                      <a:pt x="109" y="24"/>
                    </a:lnTo>
                    <a:lnTo>
                      <a:pt x="110" y="23"/>
                    </a:lnTo>
                    <a:lnTo>
                      <a:pt x="112" y="23"/>
                    </a:lnTo>
                    <a:lnTo>
                      <a:pt x="115" y="23"/>
                    </a:lnTo>
                    <a:lnTo>
                      <a:pt x="117" y="23"/>
                    </a:lnTo>
                    <a:lnTo>
                      <a:pt x="118" y="23"/>
                    </a:lnTo>
                    <a:lnTo>
                      <a:pt x="121" y="22"/>
                    </a:lnTo>
                    <a:lnTo>
                      <a:pt x="123" y="22"/>
                    </a:lnTo>
                    <a:lnTo>
                      <a:pt x="126" y="22"/>
                    </a:lnTo>
                    <a:lnTo>
                      <a:pt x="128" y="22"/>
                    </a:lnTo>
                    <a:lnTo>
                      <a:pt x="129" y="22"/>
                    </a:lnTo>
                    <a:lnTo>
                      <a:pt x="132" y="22"/>
                    </a:lnTo>
                    <a:lnTo>
                      <a:pt x="134" y="22"/>
                    </a:lnTo>
                    <a:lnTo>
                      <a:pt x="136" y="22"/>
                    </a:lnTo>
                    <a:lnTo>
                      <a:pt x="138" y="22"/>
                    </a:lnTo>
                    <a:lnTo>
                      <a:pt x="140" y="23"/>
                    </a:lnTo>
                    <a:lnTo>
                      <a:pt x="141" y="23"/>
                    </a:lnTo>
                    <a:lnTo>
                      <a:pt x="145" y="23"/>
                    </a:lnTo>
                    <a:lnTo>
                      <a:pt x="146" y="23"/>
                    </a:lnTo>
                    <a:lnTo>
                      <a:pt x="148" y="24"/>
                    </a:lnTo>
                    <a:lnTo>
                      <a:pt x="149" y="25"/>
                    </a:lnTo>
                    <a:lnTo>
                      <a:pt x="152" y="25"/>
                    </a:lnTo>
                    <a:lnTo>
                      <a:pt x="154" y="25"/>
                    </a:lnTo>
                    <a:lnTo>
                      <a:pt x="157" y="26"/>
                    </a:lnTo>
                    <a:lnTo>
                      <a:pt x="159" y="26"/>
                    </a:lnTo>
                    <a:lnTo>
                      <a:pt x="160" y="28"/>
                    </a:lnTo>
                    <a:lnTo>
                      <a:pt x="161" y="29"/>
                    </a:lnTo>
                    <a:lnTo>
                      <a:pt x="164" y="30"/>
                    </a:lnTo>
                    <a:lnTo>
                      <a:pt x="165" y="30"/>
                    </a:lnTo>
                    <a:lnTo>
                      <a:pt x="167" y="31"/>
                    </a:lnTo>
                    <a:lnTo>
                      <a:pt x="169" y="31"/>
                    </a:lnTo>
                    <a:lnTo>
                      <a:pt x="171" y="32"/>
                    </a:lnTo>
                    <a:lnTo>
                      <a:pt x="172" y="33"/>
                    </a:lnTo>
                    <a:lnTo>
                      <a:pt x="173" y="35"/>
                    </a:lnTo>
                    <a:lnTo>
                      <a:pt x="176" y="36"/>
                    </a:lnTo>
                    <a:lnTo>
                      <a:pt x="177" y="37"/>
                    </a:lnTo>
                    <a:lnTo>
                      <a:pt x="178" y="38"/>
                    </a:lnTo>
                    <a:lnTo>
                      <a:pt x="179" y="39"/>
                    </a:lnTo>
                    <a:lnTo>
                      <a:pt x="180" y="41"/>
                    </a:lnTo>
                    <a:lnTo>
                      <a:pt x="183" y="42"/>
                    </a:lnTo>
                    <a:lnTo>
                      <a:pt x="184" y="42"/>
                    </a:lnTo>
                    <a:lnTo>
                      <a:pt x="185" y="44"/>
                    </a:lnTo>
                    <a:lnTo>
                      <a:pt x="188" y="45"/>
                    </a:lnTo>
                    <a:lnTo>
                      <a:pt x="189" y="47"/>
                    </a:lnTo>
                    <a:lnTo>
                      <a:pt x="190" y="48"/>
                    </a:lnTo>
                    <a:lnTo>
                      <a:pt x="190" y="49"/>
                    </a:lnTo>
                    <a:lnTo>
                      <a:pt x="192" y="50"/>
                    </a:lnTo>
                    <a:lnTo>
                      <a:pt x="194" y="51"/>
                    </a:lnTo>
                    <a:lnTo>
                      <a:pt x="194" y="54"/>
                    </a:lnTo>
                    <a:lnTo>
                      <a:pt x="195" y="55"/>
                    </a:lnTo>
                    <a:lnTo>
                      <a:pt x="196" y="56"/>
                    </a:lnTo>
                    <a:lnTo>
                      <a:pt x="197" y="58"/>
                    </a:lnTo>
                    <a:lnTo>
                      <a:pt x="198" y="60"/>
                    </a:lnTo>
                    <a:lnTo>
                      <a:pt x="200" y="61"/>
                    </a:lnTo>
                    <a:lnTo>
                      <a:pt x="201" y="62"/>
                    </a:lnTo>
                    <a:lnTo>
                      <a:pt x="202" y="64"/>
                    </a:lnTo>
                    <a:lnTo>
                      <a:pt x="202" y="67"/>
                    </a:lnTo>
                    <a:lnTo>
                      <a:pt x="203" y="68"/>
                    </a:lnTo>
                    <a:lnTo>
                      <a:pt x="203" y="69"/>
                    </a:lnTo>
                    <a:lnTo>
                      <a:pt x="204" y="71"/>
                    </a:lnTo>
                    <a:lnTo>
                      <a:pt x="206" y="73"/>
                    </a:lnTo>
                    <a:lnTo>
                      <a:pt x="206" y="75"/>
                    </a:lnTo>
                    <a:lnTo>
                      <a:pt x="207" y="76"/>
                    </a:lnTo>
                    <a:lnTo>
                      <a:pt x="207" y="79"/>
                    </a:lnTo>
                    <a:lnTo>
                      <a:pt x="207" y="80"/>
                    </a:lnTo>
                    <a:lnTo>
                      <a:pt x="208" y="82"/>
                    </a:lnTo>
                    <a:lnTo>
                      <a:pt x="208" y="83"/>
                    </a:lnTo>
                    <a:lnTo>
                      <a:pt x="208" y="86"/>
                    </a:lnTo>
                    <a:lnTo>
                      <a:pt x="208" y="87"/>
                    </a:lnTo>
                    <a:lnTo>
                      <a:pt x="208" y="89"/>
                    </a:lnTo>
                    <a:lnTo>
                      <a:pt x="209" y="90"/>
                    </a:lnTo>
                    <a:lnTo>
                      <a:pt x="209" y="93"/>
                    </a:lnTo>
                    <a:lnTo>
                      <a:pt x="209" y="95"/>
                    </a:lnTo>
                    <a:lnTo>
                      <a:pt x="209" y="96"/>
                    </a:lnTo>
                    <a:lnTo>
                      <a:pt x="209" y="99"/>
                    </a:lnTo>
                    <a:lnTo>
                      <a:pt x="209" y="101"/>
                    </a:lnTo>
                    <a:lnTo>
                      <a:pt x="209" y="102"/>
                    </a:lnTo>
                    <a:lnTo>
                      <a:pt x="209" y="105"/>
                    </a:lnTo>
                    <a:lnTo>
                      <a:pt x="208" y="106"/>
                    </a:lnTo>
                    <a:lnTo>
                      <a:pt x="208" y="107"/>
                    </a:lnTo>
                    <a:lnTo>
                      <a:pt x="208" y="109"/>
                    </a:lnTo>
                    <a:lnTo>
                      <a:pt x="208" y="112"/>
                    </a:lnTo>
                    <a:lnTo>
                      <a:pt x="207" y="113"/>
                    </a:lnTo>
                    <a:lnTo>
                      <a:pt x="207" y="115"/>
                    </a:lnTo>
                    <a:lnTo>
                      <a:pt x="207" y="117"/>
                    </a:lnTo>
                    <a:lnTo>
                      <a:pt x="206" y="119"/>
                    </a:lnTo>
                    <a:lnTo>
                      <a:pt x="206" y="121"/>
                    </a:lnTo>
                    <a:lnTo>
                      <a:pt x="206" y="122"/>
                    </a:lnTo>
                    <a:lnTo>
                      <a:pt x="203" y="125"/>
                    </a:lnTo>
                    <a:lnTo>
                      <a:pt x="203" y="126"/>
                    </a:lnTo>
                    <a:lnTo>
                      <a:pt x="202" y="128"/>
                    </a:lnTo>
                    <a:lnTo>
                      <a:pt x="202" y="130"/>
                    </a:lnTo>
                    <a:lnTo>
                      <a:pt x="201" y="131"/>
                    </a:lnTo>
                    <a:lnTo>
                      <a:pt x="201" y="133"/>
                    </a:lnTo>
                    <a:lnTo>
                      <a:pt x="200" y="134"/>
                    </a:lnTo>
                    <a:lnTo>
                      <a:pt x="198" y="136"/>
                    </a:lnTo>
                    <a:lnTo>
                      <a:pt x="198" y="137"/>
                    </a:lnTo>
                    <a:lnTo>
                      <a:pt x="197" y="138"/>
                    </a:lnTo>
                    <a:lnTo>
                      <a:pt x="196" y="139"/>
                    </a:lnTo>
                    <a:lnTo>
                      <a:pt x="195" y="141"/>
                    </a:lnTo>
                    <a:lnTo>
                      <a:pt x="194" y="143"/>
                    </a:lnTo>
                    <a:lnTo>
                      <a:pt x="194" y="144"/>
                    </a:lnTo>
                    <a:lnTo>
                      <a:pt x="192" y="146"/>
                    </a:lnTo>
                    <a:lnTo>
                      <a:pt x="191" y="147"/>
                    </a:lnTo>
                    <a:lnTo>
                      <a:pt x="190" y="150"/>
                    </a:lnTo>
                    <a:lnTo>
                      <a:pt x="189" y="151"/>
                    </a:lnTo>
                    <a:lnTo>
                      <a:pt x="188" y="152"/>
                    </a:lnTo>
                    <a:lnTo>
                      <a:pt x="186" y="153"/>
                    </a:lnTo>
                    <a:lnTo>
                      <a:pt x="184" y="156"/>
                    </a:lnTo>
                    <a:lnTo>
                      <a:pt x="184" y="157"/>
                    </a:lnTo>
                    <a:lnTo>
                      <a:pt x="180" y="158"/>
                    </a:lnTo>
                    <a:lnTo>
                      <a:pt x="179" y="159"/>
                    </a:lnTo>
                    <a:lnTo>
                      <a:pt x="178" y="160"/>
                    </a:lnTo>
                    <a:lnTo>
                      <a:pt x="177" y="162"/>
                    </a:lnTo>
                    <a:lnTo>
                      <a:pt x="176" y="163"/>
                    </a:lnTo>
                    <a:lnTo>
                      <a:pt x="175" y="165"/>
                    </a:lnTo>
                    <a:lnTo>
                      <a:pt x="172" y="165"/>
                    </a:lnTo>
                    <a:lnTo>
                      <a:pt x="171" y="166"/>
                    </a:lnTo>
                    <a:lnTo>
                      <a:pt x="170" y="168"/>
                    </a:lnTo>
                    <a:lnTo>
                      <a:pt x="169" y="169"/>
                    </a:lnTo>
                    <a:lnTo>
                      <a:pt x="166" y="170"/>
                    </a:lnTo>
                    <a:lnTo>
                      <a:pt x="165" y="170"/>
                    </a:lnTo>
                    <a:lnTo>
                      <a:pt x="164" y="171"/>
                    </a:lnTo>
                    <a:lnTo>
                      <a:pt x="161" y="172"/>
                    </a:lnTo>
                    <a:lnTo>
                      <a:pt x="160" y="172"/>
                    </a:lnTo>
                    <a:lnTo>
                      <a:pt x="158" y="174"/>
                    </a:lnTo>
                    <a:lnTo>
                      <a:pt x="155" y="175"/>
                    </a:lnTo>
                    <a:lnTo>
                      <a:pt x="154" y="175"/>
                    </a:lnTo>
                    <a:lnTo>
                      <a:pt x="151" y="176"/>
                    </a:lnTo>
                    <a:lnTo>
                      <a:pt x="149" y="176"/>
                    </a:lnTo>
                    <a:lnTo>
                      <a:pt x="147" y="177"/>
                    </a:lnTo>
                    <a:lnTo>
                      <a:pt x="146" y="178"/>
                    </a:lnTo>
                    <a:lnTo>
                      <a:pt x="144" y="178"/>
                    </a:lnTo>
                    <a:lnTo>
                      <a:pt x="141" y="179"/>
                    </a:lnTo>
                    <a:lnTo>
                      <a:pt x="140" y="179"/>
                    </a:lnTo>
                    <a:lnTo>
                      <a:pt x="138" y="179"/>
                    </a:lnTo>
                    <a:lnTo>
                      <a:pt x="136" y="179"/>
                    </a:lnTo>
                    <a:lnTo>
                      <a:pt x="134" y="179"/>
                    </a:lnTo>
                    <a:lnTo>
                      <a:pt x="132" y="179"/>
                    </a:lnTo>
                    <a:lnTo>
                      <a:pt x="129" y="181"/>
                    </a:lnTo>
                    <a:lnTo>
                      <a:pt x="135" y="251"/>
                    </a:lnTo>
                    <a:close/>
                  </a:path>
                </a:pathLst>
              </a:custGeom>
              <a:solidFill>
                <a:srgbClr val="000000"/>
              </a:solidFill>
              <a:ln w="9525">
                <a:noFill/>
                <a:round/>
                <a:headEnd/>
                <a:tailEnd/>
              </a:ln>
            </p:spPr>
            <p:txBody>
              <a:bodyPr/>
              <a:lstStyle/>
              <a:p>
                <a:endParaRPr lang="en-US"/>
              </a:p>
            </p:txBody>
          </p:sp>
          <p:sp>
            <p:nvSpPr>
              <p:cNvPr id="12360" name="Freeform 78"/>
              <p:cNvSpPr>
                <a:spLocks/>
              </p:cNvSpPr>
              <p:nvPr/>
            </p:nvSpPr>
            <p:spPr bwMode="auto">
              <a:xfrm>
                <a:off x="1906" y="924"/>
                <a:ext cx="47" cy="180"/>
              </a:xfrm>
              <a:custGeom>
                <a:avLst/>
                <a:gdLst>
                  <a:gd name="T0" fmla="*/ 0 w 239"/>
                  <a:gd name="T1" fmla="*/ 0 h 901"/>
                  <a:gd name="T2" fmla="*/ 0 w 239"/>
                  <a:gd name="T3" fmla="*/ 0 h 901"/>
                  <a:gd name="T4" fmla="*/ 0 w 239"/>
                  <a:gd name="T5" fmla="*/ 0 h 901"/>
                  <a:gd name="T6" fmla="*/ 0 w 239"/>
                  <a:gd name="T7" fmla="*/ 0 h 901"/>
                  <a:gd name="T8" fmla="*/ 0 w 239"/>
                  <a:gd name="T9" fmla="*/ 0 h 901"/>
                  <a:gd name="T10" fmla="*/ 0 w 239"/>
                  <a:gd name="T11" fmla="*/ 0 h 901"/>
                  <a:gd name="T12" fmla="*/ 0 w 239"/>
                  <a:gd name="T13" fmla="*/ 0 h 901"/>
                  <a:gd name="T14" fmla="*/ 0 w 239"/>
                  <a:gd name="T15" fmla="*/ 0 h 901"/>
                  <a:gd name="T16" fmla="*/ 0 w 239"/>
                  <a:gd name="T17" fmla="*/ 0 h 901"/>
                  <a:gd name="T18" fmla="*/ 0 w 239"/>
                  <a:gd name="T19" fmla="*/ 0 h 901"/>
                  <a:gd name="T20" fmla="*/ 0 w 239"/>
                  <a:gd name="T21" fmla="*/ 0 h 901"/>
                  <a:gd name="T22" fmla="*/ 0 w 239"/>
                  <a:gd name="T23" fmla="*/ 0 h 901"/>
                  <a:gd name="T24" fmla="*/ 0 w 239"/>
                  <a:gd name="T25" fmla="*/ 0 h 901"/>
                  <a:gd name="T26" fmla="*/ 0 w 239"/>
                  <a:gd name="T27" fmla="*/ 0 h 901"/>
                  <a:gd name="T28" fmla="*/ 0 w 239"/>
                  <a:gd name="T29" fmla="*/ 0 h 901"/>
                  <a:gd name="T30" fmla="*/ 0 w 239"/>
                  <a:gd name="T31" fmla="*/ 0 h 901"/>
                  <a:gd name="T32" fmla="*/ 0 w 239"/>
                  <a:gd name="T33" fmla="*/ 0 h 901"/>
                  <a:gd name="T34" fmla="*/ 0 w 239"/>
                  <a:gd name="T35" fmla="*/ 0 h 901"/>
                  <a:gd name="T36" fmla="*/ 0 w 239"/>
                  <a:gd name="T37" fmla="*/ 0 h 901"/>
                  <a:gd name="T38" fmla="*/ 0 w 239"/>
                  <a:gd name="T39" fmla="*/ 0 h 901"/>
                  <a:gd name="T40" fmla="*/ 0 w 239"/>
                  <a:gd name="T41" fmla="*/ 0 h 901"/>
                  <a:gd name="T42" fmla="*/ 0 w 239"/>
                  <a:gd name="T43" fmla="*/ 0 h 901"/>
                  <a:gd name="T44" fmla="*/ 0 w 239"/>
                  <a:gd name="T45" fmla="*/ 0 h 901"/>
                  <a:gd name="T46" fmla="*/ 0 w 239"/>
                  <a:gd name="T47" fmla="*/ 0 h 901"/>
                  <a:gd name="T48" fmla="*/ 0 w 239"/>
                  <a:gd name="T49" fmla="*/ 0 h 901"/>
                  <a:gd name="T50" fmla="*/ 0 w 239"/>
                  <a:gd name="T51" fmla="*/ 0 h 901"/>
                  <a:gd name="T52" fmla="*/ 0 w 239"/>
                  <a:gd name="T53" fmla="*/ 0 h 901"/>
                  <a:gd name="T54" fmla="*/ 0 w 239"/>
                  <a:gd name="T55" fmla="*/ 0 h 901"/>
                  <a:gd name="T56" fmla="*/ 0 w 239"/>
                  <a:gd name="T57" fmla="*/ 0 h 901"/>
                  <a:gd name="T58" fmla="*/ 0 w 239"/>
                  <a:gd name="T59" fmla="*/ 0 h 901"/>
                  <a:gd name="T60" fmla="*/ 0 w 239"/>
                  <a:gd name="T61" fmla="*/ 0 h 901"/>
                  <a:gd name="T62" fmla="*/ 0 w 239"/>
                  <a:gd name="T63" fmla="*/ 0 h 901"/>
                  <a:gd name="T64" fmla="*/ 0 w 239"/>
                  <a:gd name="T65" fmla="*/ 0 h 901"/>
                  <a:gd name="T66" fmla="*/ 0 w 239"/>
                  <a:gd name="T67" fmla="*/ 0 h 901"/>
                  <a:gd name="T68" fmla="*/ 0 w 239"/>
                  <a:gd name="T69" fmla="*/ 0 h 901"/>
                  <a:gd name="T70" fmla="*/ 0 w 239"/>
                  <a:gd name="T71" fmla="*/ 0 h 901"/>
                  <a:gd name="T72" fmla="*/ 0 w 239"/>
                  <a:gd name="T73" fmla="*/ 0 h 901"/>
                  <a:gd name="T74" fmla="*/ 0 w 239"/>
                  <a:gd name="T75" fmla="*/ 0 h 901"/>
                  <a:gd name="T76" fmla="*/ 0 w 239"/>
                  <a:gd name="T77" fmla="*/ 0 h 901"/>
                  <a:gd name="T78" fmla="*/ 0 w 239"/>
                  <a:gd name="T79" fmla="*/ 0 h 901"/>
                  <a:gd name="T80" fmla="*/ 0 w 239"/>
                  <a:gd name="T81" fmla="*/ 0 h 901"/>
                  <a:gd name="T82" fmla="*/ 0 w 239"/>
                  <a:gd name="T83" fmla="*/ 0 h 901"/>
                  <a:gd name="T84" fmla="*/ 0 w 239"/>
                  <a:gd name="T85" fmla="*/ 0 h 901"/>
                  <a:gd name="T86" fmla="*/ 0 w 239"/>
                  <a:gd name="T87" fmla="*/ 0 h 901"/>
                  <a:gd name="T88" fmla="*/ 0 w 239"/>
                  <a:gd name="T89" fmla="*/ 0 h 901"/>
                  <a:gd name="T90" fmla="*/ 0 w 239"/>
                  <a:gd name="T91" fmla="*/ 0 h 901"/>
                  <a:gd name="T92" fmla="*/ 0 w 239"/>
                  <a:gd name="T93" fmla="*/ 0 h 901"/>
                  <a:gd name="T94" fmla="*/ 0 w 239"/>
                  <a:gd name="T95" fmla="*/ 0 h 901"/>
                  <a:gd name="T96" fmla="*/ 0 w 239"/>
                  <a:gd name="T97" fmla="*/ 0 h 901"/>
                  <a:gd name="T98" fmla="*/ 0 w 239"/>
                  <a:gd name="T99" fmla="*/ 0 h 901"/>
                  <a:gd name="T100" fmla="*/ 0 w 239"/>
                  <a:gd name="T101" fmla="*/ 0 h 901"/>
                  <a:gd name="T102" fmla="*/ 0 w 239"/>
                  <a:gd name="T103" fmla="*/ 0 h 901"/>
                  <a:gd name="T104" fmla="*/ 0 w 239"/>
                  <a:gd name="T105" fmla="*/ 0 h 901"/>
                  <a:gd name="T106" fmla="*/ 0 w 239"/>
                  <a:gd name="T107" fmla="*/ 0 h 901"/>
                  <a:gd name="T108" fmla="*/ 0 w 239"/>
                  <a:gd name="T109" fmla="*/ 0 h 901"/>
                  <a:gd name="T110" fmla="*/ 0 w 239"/>
                  <a:gd name="T111" fmla="*/ 0 h 901"/>
                  <a:gd name="T112" fmla="*/ 0 w 239"/>
                  <a:gd name="T113" fmla="*/ 0 h 901"/>
                  <a:gd name="T114" fmla="*/ 0 w 239"/>
                  <a:gd name="T115" fmla="*/ 0 h 901"/>
                  <a:gd name="T116" fmla="*/ 0 w 239"/>
                  <a:gd name="T117" fmla="*/ 0 h 901"/>
                  <a:gd name="T118" fmla="*/ 0 w 239"/>
                  <a:gd name="T119" fmla="*/ 0 h 901"/>
                  <a:gd name="T120" fmla="*/ 0 w 239"/>
                  <a:gd name="T121" fmla="*/ 0 h 901"/>
                  <a:gd name="T122" fmla="*/ 0 w 239"/>
                  <a:gd name="T123" fmla="*/ 0 h 901"/>
                  <a:gd name="T124" fmla="*/ 0 w 239"/>
                  <a:gd name="T125" fmla="*/ 0 h 9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39"/>
                  <a:gd name="T190" fmla="*/ 0 h 901"/>
                  <a:gd name="T191" fmla="*/ 239 w 239"/>
                  <a:gd name="T192" fmla="*/ 901 h 90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39" h="901">
                    <a:moveTo>
                      <a:pt x="7" y="0"/>
                    </a:moveTo>
                    <a:lnTo>
                      <a:pt x="7" y="0"/>
                    </a:lnTo>
                    <a:lnTo>
                      <a:pt x="7" y="1"/>
                    </a:lnTo>
                    <a:lnTo>
                      <a:pt x="7" y="2"/>
                    </a:lnTo>
                    <a:lnTo>
                      <a:pt x="7" y="4"/>
                    </a:lnTo>
                    <a:lnTo>
                      <a:pt x="7" y="5"/>
                    </a:lnTo>
                    <a:lnTo>
                      <a:pt x="7" y="6"/>
                    </a:lnTo>
                    <a:lnTo>
                      <a:pt x="7" y="7"/>
                    </a:lnTo>
                    <a:lnTo>
                      <a:pt x="7" y="9"/>
                    </a:lnTo>
                    <a:lnTo>
                      <a:pt x="7" y="11"/>
                    </a:lnTo>
                    <a:lnTo>
                      <a:pt x="7" y="14"/>
                    </a:lnTo>
                    <a:lnTo>
                      <a:pt x="7" y="15"/>
                    </a:lnTo>
                    <a:lnTo>
                      <a:pt x="7" y="19"/>
                    </a:lnTo>
                    <a:lnTo>
                      <a:pt x="7" y="20"/>
                    </a:lnTo>
                    <a:lnTo>
                      <a:pt x="7" y="24"/>
                    </a:lnTo>
                    <a:lnTo>
                      <a:pt x="7" y="26"/>
                    </a:lnTo>
                    <a:lnTo>
                      <a:pt x="7" y="28"/>
                    </a:lnTo>
                    <a:lnTo>
                      <a:pt x="7" y="31"/>
                    </a:lnTo>
                    <a:lnTo>
                      <a:pt x="7" y="34"/>
                    </a:lnTo>
                    <a:lnTo>
                      <a:pt x="7" y="38"/>
                    </a:lnTo>
                    <a:lnTo>
                      <a:pt x="7" y="42"/>
                    </a:lnTo>
                    <a:lnTo>
                      <a:pt x="7" y="45"/>
                    </a:lnTo>
                    <a:lnTo>
                      <a:pt x="7" y="49"/>
                    </a:lnTo>
                    <a:lnTo>
                      <a:pt x="7" y="52"/>
                    </a:lnTo>
                    <a:lnTo>
                      <a:pt x="7" y="56"/>
                    </a:lnTo>
                    <a:lnTo>
                      <a:pt x="7" y="58"/>
                    </a:lnTo>
                    <a:lnTo>
                      <a:pt x="7" y="63"/>
                    </a:lnTo>
                    <a:lnTo>
                      <a:pt x="7" y="66"/>
                    </a:lnTo>
                    <a:lnTo>
                      <a:pt x="7" y="70"/>
                    </a:lnTo>
                    <a:lnTo>
                      <a:pt x="7" y="75"/>
                    </a:lnTo>
                    <a:lnTo>
                      <a:pt x="8" y="78"/>
                    </a:lnTo>
                    <a:lnTo>
                      <a:pt x="8" y="82"/>
                    </a:lnTo>
                    <a:lnTo>
                      <a:pt x="8" y="85"/>
                    </a:lnTo>
                    <a:lnTo>
                      <a:pt x="8" y="90"/>
                    </a:lnTo>
                    <a:lnTo>
                      <a:pt x="8" y="94"/>
                    </a:lnTo>
                    <a:lnTo>
                      <a:pt x="8" y="97"/>
                    </a:lnTo>
                    <a:lnTo>
                      <a:pt x="8" y="102"/>
                    </a:lnTo>
                    <a:lnTo>
                      <a:pt x="8" y="107"/>
                    </a:lnTo>
                    <a:lnTo>
                      <a:pt x="8" y="110"/>
                    </a:lnTo>
                    <a:lnTo>
                      <a:pt x="8" y="114"/>
                    </a:lnTo>
                    <a:lnTo>
                      <a:pt x="8" y="117"/>
                    </a:lnTo>
                    <a:lnTo>
                      <a:pt x="10" y="122"/>
                    </a:lnTo>
                    <a:lnTo>
                      <a:pt x="10" y="126"/>
                    </a:lnTo>
                    <a:lnTo>
                      <a:pt x="10" y="131"/>
                    </a:lnTo>
                    <a:lnTo>
                      <a:pt x="10" y="134"/>
                    </a:lnTo>
                    <a:lnTo>
                      <a:pt x="10" y="138"/>
                    </a:lnTo>
                    <a:lnTo>
                      <a:pt x="11" y="141"/>
                    </a:lnTo>
                    <a:lnTo>
                      <a:pt x="11" y="145"/>
                    </a:lnTo>
                    <a:lnTo>
                      <a:pt x="11" y="148"/>
                    </a:lnTo>
                    <a:lnTo>
                      <a:pt x="12" y="152"/>
                    </a:lnTo>
                    <a:lnTo>
                      <a:pt x="12" y="155"/>
                    </a:lnTo>
                    <a:lnTo>
                      <a:pt x="12" y="159"/>
                    </a:lnTo>
                    <a:lnTo>
                      <a:pt x="12" y="163"/>
                    </a:lnTo>
                    <a:lnTo>
                      <a:pt x="13" y="166"/>
                    </a:lnTo>
                    <a:lnTo>
                      <a:pt x="13" y="169"/>
                    </a:lnTo>
                    <a:lnTo>
                      <a:pt x="13" y="172"/>
                    </a:lnTo>
                    <a:lnTo>
                      <a:pt x="14" y="174"/>
                    </a:lnTo>
                    <a:lnTo>
                      <a:pt x="14" y="178"/>
                    </a:lnTo>
                    <a:lnTo>
                      <a:pt x="16" y="180"/>
                    </a:lnTo>
                    <a:lnTo>
                      <a:pt x="16" y="183"/>
                    </a:lnTo>
                    <a:lnTo>
                      <a:pt x="17" y="186"/>
                    </a:lnTo>
                    <a:lnTo>
                      <a:pt x="17" y="189"/>
                    </a:lnTo>
                    <a:lnTo>
                      <a:pt x="18" y="191"/>
                    </a:lnTo>
                    <a:lnTo>
                      <a:pt x="18" y="192"/>
                    </a:lnTo>
                    <a:lnTo>
                      <a:pt x="18" y="196"/>
                    </a:lnTo>
                    <a:lnTo>
                      <a:pt x="19" y="197"/>
                    </a:lnTo>
                    <a:lnTo>
                      <a:pt x="19" y="201"/>
                    </a:lnTo>
                    <a:lnTo>
                      <a:pt x="19" y="203"/>
                    </a:lnTo>
                    <a:lnTo>
                      <a:pt x="20" y="207"/>
                    </a:lnTo>
                    <a:lnTo>
                      <a:pt x="20" y="209"/>
                    </a:lnTo>
                    <a:lnTo>
                      <a:pt x="22" y="212"/>
                    </a:lnTo>
                    <a:lnTo>
                      <a:pt x="22" y="216"/>
                    </a:lnTo>
                    <a:lnTo>
                      <a:pt x="22" y="221"/>
                    </a:lnTo>
                    <a:lnTo>
                      <a:pt x="22" y="224"/>
                    </a:lnTo>
                    <a:lnTo>
                      <a:pt x="23" y="228"/>
                    </a:lnTo>
                    <a:lnTo>
                      <a:pt x="23" y="231"/>
                    </a:lnTo>
                    <a:lnTo>
                      <a:pt x="23" y="235"/>
                    </a:lnTo>
                    <a:lnTo>
                      <a:pt x="23" y="240"/>
                    </a:lnTo>
                    <a:lnTo>
                      <a:pt x="24" y="245"/>
                    </a:lnTo>
                    <a:lnTo>
                      <a:pt x="24" y="249"/>
                    </a:lnTo>
                    <a:lnTo>
                      <a:pt x="24" y="253"/>
                    </a:lnTo>
                    <a:lnTo>
                      <a:pt x="24" y="258"/>
                    </a:lnTo>
                    <a:lnTo>
                      <a:pt x="24" y="262"/>
                    </a:lnTo>
                    <a:lnTo>
                      <a:pt x="24" y="267"/>
                    </a:lnTo>
                    <a:lnTo>
                      <a:pt x="24" y="273"/>
                    </a:lnTo>
                    <a:lnTo>
                      <a:pt x="24" y="278"/>
                    </a:lnTo>
                    <a:lnTo>
                      <a:pt x="24" y="284"/>
                    </a:lnTo>
                    <a:lnTo>
                      <a:pt x="24" y="288"/>
                    </a:lnTo>
                    <a:lnTo>
                      <a:pt x="24" y="293"/>
                    </a:lnTo>
                    <a:lnTo>
                      <a:pt x="24" y="299"/>
                    </a:lnTo>
                    <a:lnTo>
                      <a:pt x="24" y="304"/>
                    </a:lnTo>
                    <a:lnTo>
                      <a:pt x="24" y="309"/>
                    </a:lnTo>
                    <a:lnTo>
                      <a:pt x="24" y="315"/>
                    </a:lnTo>
                    <a:lnTo>
                      <a:pt x="24" y="319"/>
                    </a:lnTo>
                    <a:lnTo>
                      <a:pt x="24" y="325"/>
                    </a:lnTo>
                    <a:lnTo>
                      <a:pt x="24" y="331"/>
                    </a:lnTo>
                    <a:lnTo>
                      <a:pt x="24" y="336"/>
                    </a:lnTo>
                    <a:lnTo>
                      <a:pt x="24" y="342"/>
                    </a:lnTo>
                    <a:lnTo>
                      <a:pt x="24" y="347"/>
                    </a:lnTo>
                    <a:lnTo>
                      <a:pt x="23" y="353"/>
                    </a:lnTo>
                    <a:lnTo>
                      <a:pt x="23" y="358"/>
                    </a:lnTo>
                    <a:lnTo>
                      <a:pt x="23" y="364"/>
                    </a:lnTo>
                    <a:lnTo>
                      <a:pt x="23" y="369"/>
                    </a:lnTo>
                    <a:lnTo>
                      <a:pt x="23" y="374"/>
                    </a:lnTo>
                    <a:lnTo>
                      <a:pt x="22" y="380"/>
                    </a:lnTo>
                    <a:lnTo>
                      <a:pt x="22" y="386"/>
                    </a:lnTo>
                    <a:lnTo>
                      <a:pt x="22" y="392"/>
                    </a:lnTo>
                    <a:lnTo>
                      <a:pt x="22" y="396"/>
                    </a:lnTo>
                    <a:lnTo>
                      <a:pt x="20" y="401"/>
                    </a:lnTo>
                    <a:lnTo>
                      <a:pt x="20" y="406"/>
                    </a:lnTo>
                    <a:lnTo>
                      <a:pt x="19" y="412"/>
                    </a:lnTo>
                    <a:lnTo>
                      <a:pt x="19" y="417"/>
                    </a:lnTo>
                    <a:lnTo>
                      <a:pt x="19" y="421"/>
                    </a:lnTo>
                    <a:lnTo>
                      <a:pt x="18" y="426"/>
                    </a:lnTo>
                    <a:lnTo>
                      <a:pt x="18" y="432"/>
                    </a:lnTo>
                    <a:lnTo>
                      <a:pt x="17" y="436"/>
                    </a:lnTo>
                    <a:lnTo>
                      <a:pt x="17" y="442"/>
                    </a:lnTo>
                    <a:lnTo>
                      <a:pt x="17" y="446"/>
                    </a:lnTo>
                    <a:lnTo>
                      <a:pt x="16" y="451"/>
                    </a:lnTo>
                    <a:lnTo>
                      <a:pt x="14" y="456"/>
                    </a:lnTo>
                    <a:lnTo>
                      <a:pt x="14" y="459"/>
                    </a:lnTo>
                    <a:lnTo>
                      <a:pt x="13" y="463"/>
                    </a:lnTo>
                    <a:lnTo>
                      <a:pt x="13" y="468"/>
                    </a:lnTo>
                    <a:lnTo>
                      <a:pt x="12" y="472"/>
                    </a:lnTo>
                    <a:lnTo>
                      <a:pt x="12" y="476"/>
                    </a:lnTo>
                    <a:lnTo>
                      <a:pt x="11" y="480"/>
                    </a:lnTo>
                    <a:lnTo>
                      <a:pt x="10" y="483"/>
                    </a:lnTo>
                    <a:lnTo>
                      <a:pt x="8" y="487"/>
                    </a:lnTo>
                    <a:lnTo>
                      <a:pt x="8" y="490"/>
                    </a:lnTo>
                    <a:lnTo>
                      <a:pt x="7" y="494"/>
                    </a:lnTo>
                    <a:lnTo>
                      <a:pt x="6" y="499"/>
                    </a:lnTo>
                    <a:lnTo>
                      <a:pt x="6" y="502"/>
                    </a:lnTo>
                    <a:lnTo>
                      <a:pt x="5" y="506"/>
                    </a:lnTo>
                    <a:lnTo>
                      <a:pt x="5" y="510"/>
                    </a:lnTo>
                    <a:lnTo>
                      <a:pt x="5" y="515"/>
                    </a:lnTo>
                    <a:lnTo>
                      <a:pt x="4" y="519"/>
                    </a:lnTo>
                    <a:lnTo>
                      <a:pt x="4" y="523"/>
                    </a:lnTo>
                    <a:lnTo>
                      <a:pt x="4" y="528"/>
                    </a:lnTo>
                    <a:lnTo>
                      <a:pt x="4" y="533"/>
                    </a:lnTo>
                    <a:lnTo>
                      <a:pt x="3" y="538"/>
                    </a:lnTo>
                    <a:lnTo>
                      <a:pt x="3" y="542"/>
                    </a:lnTo>
                    <a:lnTo>
                      <a:pt x="1" y="547"/>
                    </a:lnTo>
                    <a:lnTo>
                      <a:pt x="1" y="552"/>
                    </a:lnTo>
                    <a:lnTo>
                      <a:pt x="1" y="557"/>
                    </a:lnTo>
                    <a:lnTo>
                      <a:pt x="1" y="561"/>
                    </a:lnTo>
                    <a:lnTo>
                      <a:pt x="1" y="566"/>
                    </a:lnTo>
                    <a:lnTo>
                      <a:pt x="1" y="572"/>
                    </a:lnTo>
                    <a:lnTo>
                      <a:pt x="1" y="577"/>
                    </a:lnTo>
                    <a:lnTo>
                      <a:pt x="1" y="582"/>
                    </a:lnTo>
                    <a:lnTo>
                      <a:pt x="1" y="588"/>
                    </a:lnTo>
                    <a:lnTo>
                      <a:pt x="1" y="592"/>
                    </a:lnTo>
                    <a:lnTo>
                      <a:pt x="0" y="597"/>
                    </a:lnTo>
                    <a:lnTo>
                      <a:pt x="0" y="602"/>
                    </a:lnTo>
                    <a:lnTo>
                      <a:pt x="0" y="607"/>
                    </a:lnTo>
                    <a:lnTo>
                      <a:pt x="0" y="613"/>
                    </a:lnTo>
                    <a:lnTo>
                      <a:pt x="0" y="617"/>
                    </a:lnTo>
                    <a:lnTo>
                      <a:pt x="1" y="622"/>
                    </a:lnTo>
                    <a:lnTo>
                      <a:pt x="1" y="627"/>
                    </a:lnTo>
                    <a:lnTo>
                      <a:pt x="1" y="633"/>
                    </a:lnTo>
                    <a:lnTo>
                      <a:pt x="1" y="637"/>
                    </a:lnTo>
                    <a:lnTo>
                      <a:pt x="1" y="643"/>
                    </a:lnTo>
                    <a:lnTo>
                      <a:pt x="1" y="648"/>
                    </a:lnTo>
                    <a:lnTo>
                      <a:pt x="1" y="653"/>
                    </a:lnTo>
                    <a:lnTo>
                      <a:pt x="1" y="658"/>
                    </a:lnTo>
                    <a:lnTo>
                      <a:pt x="1" y="662"/>
                    </a:lnTo>
                    <a:lnTo>
                      <a:pt x="1" y="667"/>
                    </a:lnTo>
                    <a:lnTo>
                      <a:pt x="3" y="672"/>
                    </a:lnTo>
                    <a:lnTo>
                      <a:pt x="3" y="677"/>
                    </a:lnTo>
                    <a:lnTo>
                      <a:pt x="4" y="681"/>
                    </a:lnTo>
                    <a:lnTo>
                      <a:pt x="4" y="686"/>
                    </a:lnTo>
                    <a:lnTo>
                      <a:pt x="4" y="690"/>
                    </a:lnTo>
                    <a:lnTo>
                      <a:pt x="4" y="694"/>
                    </a:lnTo>
                    <a:lnTo>
                      <a:pt x="4" y="699"/>
                    </a:lnTo>
                    <a:lnTo>
                      <a:pt x="4" y="703"/>
                    </a:lnTo>
                    <a:lnTo>
                      <a:pt x="5" y="707"/>
                    </a:lnTo>
                    <a:lnTo>
                      <a:pt x="5" y="711"/>
                    </a:lnTo>
                    <a:lnTo>
                      <a:pt x="5" y="715"/>
                    </a:lnTo>
                    <a:lnTo>
                      <a:pt x="5" y="718"/>
                    </a:lnTo>
                    <a:lnTo>
                      <a:pt x="5" y="722"/>
                    </a:lnTo>
                    <a:lnTo>
                      <a:pt x="5" y="726"/>
                    </a:lnTo>
                    <a:lnTo>
                      <a:pt x="5" y="729"/>
                    </a:lnTo>
                    <a:lnTo>
                      <a:pt x="5" y="732"/>
                    </a:lnTo>
                    <a:lnTo>
                      <a:pt x="6" y="736"/>
                    </a:lnTo>
                    <a:lnTo>
                      <a:pt x="6" y="738"/>
                    </a:lnTo>
                    <a:lnTo>
                      <a:pt x="6" y="742"/>
                    </a:lnTo>
                    <a:lnTo>
                      <a:pt x="6" y="744"/>
                    </a:lnTo>
                    <a:lnTo>
                      <a:pt x="6" y="747"/>
                    </a:lnTo>
                    <a:lnTo>
                      <a:pt x="6" y="749"/>
                    </a:lnTo>
                    <a:lnTo>
                      <a:pt x="7" y="751"/>
                    </a:lnTo>
                    <a:lnTo>
                      <a:pt x="7" y="755"/>
                    </a:lnTo>
                    <a:lnTo>
                      <a:pt x="7" y="756"/>
                    </a:lnTo>
                    <a:lnTo>
                      <a:pt x="7" y="759"/>
                    </a:lnTo>
                    <a:lnTo>
                      <a:pt x="7" y="760"/>
                    </a:lnTo>
                    <a:lnTo>
                      <a:pt x="7" y="762"/>
                    </a:lnTo>
                    <a:lnTo>
                      <a:pt x="7" y="764"/>
                    </a:lnTo>
                    <a:lnTo>
                      <a:pt x="7" y="766"/>
                    </a:lnTo>
                    <a:lnTo>
                      <a:pt x="8" y="768"/>
                    </a:lnTo>
                    <a:lnTo>
                      <a:pt x="8" y="770"/>
                    </a:lnTo>
                    <a:lnTo>
                      <a:pt x="8" y="773"/>
                    </a:lnTo>
                    <a:lnTo>
                      <a:pt x="8" y="775"/>
                    </a:lnTo>
                    <a:lnTo>
                      <a:pt x="8" y="778"/>
                    </a:lnTo>
                    <a:lnTo>
                      <a:pt x="8" y="780"/>
                    </a:lnTo>
                    <a:lnTo>
                      <a:pt x="8" y="783"/>
                    </a:lnTo>
                    <a:lnTo>
                      <a:pt x="8" y="786"/>
                    </a:lnTo>
                    <a:lnTo>
                      <a:pt x="8" y="788"/>
                    </a:lnTo>
                    <a:lnTo>
                      <a:pt x="10" y="791"/>
                    </a:lnTo>
                    <a:lnTo>
                      <a:pt x="10" y="793"/>
                    </a:lnTo>
                    <a:lnTo>
                      <a:pt x="10" y="797"/>
                    </a:lnTo>
                    <a:lnTo>
                      <a:pt x="10" y="798"/>
                    </a:lnTo>
                    <a:lnTo>
                      <a:pt x="10" y="801"/>
                    </a:lnTo>
                    <a:lnTo>
                      <a:pt x="10" y="804"/>
                    </a:lnTo>
                    <a:lnTo>
                      <a:pt x="10" y="806"/>
                    </a:lnTo>
                    <a:lnTo>
                      <a:pt x="10" y="810"/>
                    </a:lnTo>
                    <a:lnTo>
                      <a:pt x="10" y="812"/>
                    </a:lnTo>
                    <a:lnTo>
                      <a:pt x="11" y="816"/>
                    </a:lnTo>
                    <a:lnTo>
                      <a:pt x="11" y="818"/>
                    </a:lnTo>
                    <a:lnTo>
                      <a:pt x="12" y="820"/>
                    </a:lnTo>
                    <a:lnTo>
                      <a:pt x="12" y="824"/>
                    </a:lnTo>
                    <a:lnTo>
                      <a:pt x="12" y="826"/>
                    </a:lnTo>
                    <a:lnTo>
                      <a:pt x="12" y="829"/>
                    </a:lnTo>
                    <a:lnTo>
                      <a:pt x="13" y="831"/>
                    </a:lnTo>
                    <a:lnTo>
                      <a:pt x="13" y="835"/>
                    </a:lnTo>
                    <a:lnTo>
                      <a:pt x="13" y="837"/>
                    </a:lnTo>
                    <a:lnTo>
                      <a:pt x="13" y="840"/>
                    </a:lnTo>
                    <a:lnTo>
                      <a:pt x="14" y="843"/>
                    </a:lnTo>
                    <a:lnTo>
                      <a:pt x="14" y="845"/>
                    </a:lnTo>
                    <a:lnTo>
                      <a:pt x="16" y="848"/>
                    </a:lnTo>
                    <a:lnTo>
                      <a:pt x="16" y="850"/>
                    </a:lnTo>
                    <a:lnTo>
                      <a:pt x="17" y="852"/>
                    </a:lnTo>
                    <a:lnTo>
                      <a:pt x="17" y="855"/>
                    </a:lnTo>
                    <a:lnTo>
                      <a:pt x="18" y="858"/>
                    </a:lnTo>
                    <a:lnTo>
                      <a:pt x="18" y="859"/>
                    </a:lnTo>
                    <a:lnTo>
                      <a:pt x="18" y="863"/>
                    </a:lnTo>
                    <a:lnTo>
                      <a:pt x="19" y="865"/>
                    </a:lnTo>
                    <a:lnTo>
                      <a:pt x="19" y="867"/>
                    </a:lnTo>
                    <a:lnTo>
                      <a:pt x="20" y="869"/>
                    </a:lnTo>
                    <a:lnTo>
                      <a:pt x="22" y="871"/>
                    </a:lnTo>
                    <a:lnTo>
                      <a:pt x="23" y="874"/>
                    </a:lnTo>
                    <a:lnTo>
                      <a:pt x="23" y="876"/>
                    </a:lnTo>
                    <a:lnTo>
                      <a:pt x="24" y="878"/>
                    </a:lnTo>
                    <a:lnTo>
                      <a:pt x="25" y="880"/>
                    </a:lnTo>
                    <a:lnTo>
                      <a:pt x="26" y="882"/>
                    </a:lnTo>
                    <a:lnTo>
                      <a:pt x="28" y="884"/>
                    </a:lnTo>
                    <a:lnTo>
                      <a:pt x="29" y="886"/>
                    </a:lnTo>
                    <a:lnTo>
                      <a:pt x="29" y="887"/>
                    </a:lnTo>
                    <a:lnTo>
                      <a:pt x="31" y="889"/>
                    </a:lnTo>
                    <a:lnTo>
                      <a:pt x="32" y="890"/>
                    </a:lnTo>
                    <a:lnTo>
                      <a:pt x="32" y="892"/>
                    </a:lnTo>
                    <a:lnTo>
                      <a:pt x="34" y="893"/>
                    </a:lnTo>
                    <a:lnTo>
                      <a:pt x="36" y="894"/>
                    </a:lnTo>
                    <a:lnTo>
                      <a:pt x="37" y="895"/>
                    </a:lnTo>
                    <a:lnTo>
                      <a:pt x="38" y="896"/>
                    </a:lnTo>
                    <a:lnTo>
                      <a:pt x="39" y="899"/>
                    </a:lnTo>
                    <a:lnTo>
                      <a:pt x="41" y="899"/>
                    </a:lnTo>
                    <a:lnTo>
                      <a:pt x="43" y="900"/>
                    </a:lnTo>
                    <a:lnTo>
                      <a:pt x="45" y="901"/>
                    </a:lnTo>
                    <a:lnTo>
                      <a:pt x="47" y="901"/>
                    </a:lnTo>
                    <a:lnTo>
                      <a:pt x="49" y="901"/>
                    </a:lnTo>
                    <a:lnTo>
                      <a:pt x="51" y="901"/>
                    </a:lnTo>
                    <a:lnTo>
                      <a:pt x="53" y="901"/>
                    </a:lnTo>
                    <a:lnTo>
                      <a:pt x="55" y="901"/>
                    </a:lnTo>
                    <a:lnTo>
                      <a:pt x="59" y="901"/>
                    </a:lnTo>
                    <a:lnTo>
                      <a:pt x="61" y="901"/>
                    </a:lnTo>
                    <a:lnTo>
                      <a:pt x="63" y="901"/>
                    </a:lnTo>
                    <a:lnTo>
                      <a:pt x="66" y="901"/>
                    </a:lnTo>
                    <a:lnTo>
                      <a:pt x="69" y="900"/>
                    </a:lnTo>
                    <a:lnTo>
                      <a:pt x="72" y="900"/>
                    </a:lnTo>
                    <a:lnTo>
                      <a:pt x="74" y="899"/>
                    </a:lnTo>
                    <a:lnTo>
                      <a:pt x="78" y="899"/>
                    </a:lnTo>
                    <a:lnTo>
                      <a:pt x="80" y="897"/>
                    </a:lnTo>
                    <a:lnTo>
                      <a:pt x="84" y="896"/>
                    </a:lnTo>
                    <a:lnTo>
                      <a:pt x="87" y="895"/>
                    </a:lnTo>
                    <a:lnTo>
                      <a:pt x="90" y="894"/>
                    </a:lnTo>
                    <a:lnTo>
                      <a:pt x="93" y="893"/>
                    </a:lnTo>
                    <a:lnTo>
                      <a:pt x="97" y="892"/>
                    </a:lnTo>
                    <a:lnTo>
                      <a:pt x="99" y="890"/>
                    </a:lnTo>
                    <a:lnTo>
                      <a:pt x="103" y="889"/>
                    </a:lnTo>
                    <a:lnTo>
                      <a:pt x="106" y="888"/>
                    </a:lnTo>
                    <a:lnTo>
                      <a:pt x="109" y="887"/>
                    </a:lnTo>
                    <a:lnTo>
                      <a:pt x="112" y="886"/>
                    </a:lnTo>
                    <a:lnTo>
                      <a:pt x="117" y="884"/>
                    </a:lnTo>
                    <a:lnTo>
                      <a:pt x="121" y="883"/>
                    </a:lnTo>
                    <a:lnTo>
                      <a:pt x="123" y="881"/>
                    </a:lnTo>
                    <a:lnTo>
                      <a:pt x="127" y="880"/>
                    </a:lnTo>
                    <a:lnTo>
                      <a:pt x="130" y="878"/>
                    </a:lnTo>
                    <a:lnTo>
                      <a:pt x="134" y="877"/>
                    </a:lnTo>
                    <a:lnTo>
                      <a:pt x="136" y="875"/>
                    </a:lnTo>
                    <a:lnTo>
                      <a:pt x="140" y="874"/>
                    </a:lnTo>
                    <a:lnTo>
                      <a:pt x="143" y="871"/>
                    </a:lnTo>
                    <a:lnTo>
                      <a:pt x="147" y="870"/>
                    </a:lnTo>
                    <a:lnTo>
                      <a:pt x="150" y="869"/>
                    </a:lnTo>
                    <a:lnTo>
                      <a:pt x="153" y="867"/>
                    </a:lnTo>
                    <a:lnTo>
                      <a:pt x="156" y="865"/>
                    </a:lnTo>
                    <a:lnTo>
                      <a:pt x="159" y="863"/>
                    </a:lnTo>
                    <a:lnTo>
                      <a:pt x="162" y="862"/>
                    </a:lnTo>
                    <a:lnTo>
                      <a:pt x="165" y="859"/>
                    </a:lnTo>
                    <a:lnTo>
                      <a:pt x="168" y="858"/>
                    </a:lnTo>
                    <a:lnTo>
                      <a:pt x="172" y="857"/>
                    </a:lnTo>
                    <a:lnTo>
                      <a:pt x="174" y="855"/>
                    </a:lnTo>
                    <a:lnTo>
                      <a:pt x="177" y="854"/>
                    </a:lnTo>
                    <a:lnTo>
                      <a:pt x="179" y="852"/>
                    </a:lnTo>
                    <a:lnTo>
                      <a:pt x="181" y="850"/>
                    </a:lnTo>
                    <a:lnTo>
                      <a:pt x="184" y="849"/>
                    </a:lnTo>
                    <a:lnTo>
                      <a:pt x="186" y="848"/>
                    </a:lnTo>
                    <a:lnTo>
                      <a:pt x="187" y="846"/>
                    </a:lnTo>
                    <a:lnTo>
                      <a:pt x="191" y="845"/>
                    </a:lnTo>
                    <a:lnTo>
                      <a:pt x="192" y="844"/>
                    </a:lnTo>
                    <a:lnTo>
                      <a:pt x="195" y="843"/>
                    </a:lnTo>
                    <a:lnTo>
                      <a:pt x="196" y="840"/>
                    </a:lnTo>
                    <a:lnTo>
                      <a:pt x="197" y="840"/>
                    </a:lnTo>
                    <a:lnTo>
                      <a:pt x="199" y="838"/>
                    </a:lnTo>
                    <a:lnTo>
                      <a:pt x="200" y="837"/>
                    </a:lnTo>
                    <a:lnTo>
                      <a:pt x="202" y="836"/>
                    </a:lnTo>
                    <a:lnTo>
                      <a:pt x="203" y="835"/>
                    </a:lnTo>
                    <a:lnTo>
                      <a:pt x="205" y="833"/>
                    </a:lnTo>
                    <a:lnTo>
                      <a:pt x="206" y="831"/>
                    </a:lnTo>
                    <a:lnTo>
                      <a:pt x="206" y="830"/>
                    </a:lnTo>
                    <a:lnTo>
                      <a:pt x="208" y="829"/>
                    </a:lnTo>
                    <a:lnTo>
                      <a:pt x="209" y="826"/>
                    </a:lnTo>
                    <a:lnTo>
                      <a:pt x="210" y="825"/>
                    </a:lnTo>
                    <a:lnTo>
                      <a:pt x="210" y="824"/>
                    </a:lnTo>
                    <a:lnTo>
                      <a:pt x="210" y="821"/>
                    </a:lnTo>
                    <a:lnTo>
                      <a:pt x="211" y="820"/>
                    </a:lnTo>
                    <a:lnTo>
                      <a:pt x="211" y="819"/>
                    </a:lnTo>
                    <a:lnTo>
                      <a:pt x="212" y="818"/>
                    </a:lnTo>
                    <a:lnTo>
                      <a:pt x="214" y="817"/>
                    </a:lnTo>
                    <a:lnTo>
                      <a:pt x="214" y="816"/>
                    </a:lnTo>
                    <a:lnTo>
                      <a:pt x="215" y="813"/>
                    </a:lnTo>
                    <a:lnTo>
                      <a:pt x="215" y="812"/>
                    </a:lnTo>
                    <a:lnTo>
                      <a:pt x="216" y="811"/>
                    </a:lnTo>
                    <a:lnTo>
                      <a:pt x="216" y="808"/>
                    </a:lnTo>
                    <a:lnTo>
                      <a:pt x="216" y="807"/>
                    </a:lnTo>
                    <a:lnTo>
                      <a:pt x="217" y="806"/>
                    </a:lnTo>
                    <a:lnTo>
                      <a:pt x="218" y="804"/>
                    </a:lnTo>
                    <a:lnTo>
                      <a:pt x="218" y="802"/>
                    </a:lnTo>
                    <a:lnTo>
                      <a:pt x="220" y="801"/>
                    </a:lnTo>
                    <a:lnTo>
                      <a:pt x="220" y="799"/>
                    </a:lnTo>
                    <a:lnTo>
                      <a:pt x="221" y="797"/>
                    </a:lnTo>
                    <a:lnTo>
                      <a:pt x="221" y="794"/>
                    </a:lnTo>
                    <a:lnTo>
                      <a:pt x="222" y="793"/>
                    </a:lnTo>
                    <a:lnTo>
                      <a:pt x="222" y="792"/>
                    </a:lnTo>
                    <a:lnTo>
                      <a:pt x="223" y="789"/>
                    </a:lnTo>
                    <a:lnTo>
                      <a:pt x="223" y="788"/>
                    </a:lnTo>
                    <a:lnTo>
                      <a:pt x="224" y="786"/>
                    </a:lnTo>
                    <a:lnTo>
                      <a:pt x="224" y="783"/>
                    </a:lnTo>
                    <a:lnTo>
                      <a:pt x="224" y="782"/>
                    </a:lnTo>
                    <a:lnTo>
                      <a:pt x="224" y="780"/>
                    </a:lnTo>
                    <a:lnTo>
                      <a:pt x="226" y="778"/>
                    </a:lnTo>
                    <a:lnTo>
                      <a:pt x="226" y="775"/>
                    </a:lnTo>
                    <a:lnTo>
                      <a:pt x="226" y="774"/>
                    </a:lnTo>
                    <a:lnTo>
                      <a:pt x="226" y="772"/>
                    </a:lnTo>
                    <a:lnTo>
                      <a:pt x="227" y="770"/>
                    </a:lnTo>
                    <a:lnTo>
                      <a:pt x="227" y="768"/>
                    </a:lnTo>
                    <a:lnTo>
                      <a:pt x="227" y="766"/>
                    </a:lnTo>
                    <a:lnTo>
                      <a:pt x="227" y="764"/>
                    </a:lnTo>
                    <a:lnTo>
                      <a:pt x="227" y="762"/>
                    </a:lnTo>
                    <a:lnTo>
                      <a:pt x="227" y="760"/>
                    </a:lnTo>
                    <a:lnTo>
                      <a:pt x="227" y="757"/>
                    </a:lnTo>
                    <a:lnTo>
                      <a:pt x="227" y="756"/>
                    </a:lnTo>
                    <a:lnTo>
                      <a:pt x="227" y="755"/>
                    </a:lnTo>
                    <a:lnTo>
                      <a:pt x="226" y="751"/>
                    </a:lnTo>
                    <a:lnTo>
                      <a:pt x="226" y="750"/>
                    </a:lnTo>
                    <a:lnTo>
                      <a:pt x="226" y="748"/>
                    </a:lnTo>
                    <a:lnTo>
                      <a:pt x="226" y="745"/>
                    </a:lnTo>
                    <a:lnTo>
                      <a:pt x="224" y="743"/>
                    </a:lnTo>
                    <a:lnTo>
                      <a:pt x="224" y="742"/>
                    </a:lnTo>
                    <a:lnTo>
                      <a:pt x="224" y="741"/>
                    </a:lnTo>
                    <a:lnTo>
                      <a:pt x="223" y="738"/>
                    </a:lnTo>
                    <a:lnTo>
                      <a:pt x="223" y="736"/>
                    </a:lnTo>
                    <a:lnTo>
                      <a:pt x="222" y="735"/>
                    </a:lnTo>
                    <a:lnTo>
                      <a:pt x="221" y="732"/>
                    </a:lnTo>
                    <a:lnTo>
                      <a:pt x="220" y="731"/>
                    </a:lnTo>
                    <a:lnTo>
                      <a:pt x="220" y="729"/>
                    </a:lnTo>
                    <a:lnTo>
                      <a:pt x="218" y="728"/>
                    </a:lnTo>
                    <a:lnTo>
                      <a:pt x="217" y="726"/>
                    </a:lnTo>
                    <a:lnTo>
                      <a:pt x="216" y="724"/>
                    </a:lnTo>
                    <a:lnTo>
                      <a:pt x="181" y="694"/>
                    </a:lnTo>
                    <a:lnTo>
                      <a:pt x="183" y="640"/>
                    </a:lnTo>
                    <a:lnTo>
                      <a:pt x="184" y="640"/>
                    </a:lnTo>
                    <a:lnTo>
                      <a:pt x="185" y="640"/>
                    </a:lnTo>
                    <a:lnTo>
                      <a:pt x="186" y="639"/>
                    </a:lnTo>
                    <a:lnTo>
                      <a:pt x="187" y="639"/>
                    </a:lnTo>
                    <a:lnTo>
                      <a:pt x="189" y="639"/>
                    </a:lnTo>
                    <a:lnTo>
                      <a:pt x="191" y="639"/>
                    </a:lnTo>
                    <a:lnTo>
                      <a:pt x="192" y="637"/>
                    </a:lnTo>
                    <a:lnTo>
                      <a:pt x="195" y="637"/>
                    </a:lnTo>
                    <a:lnTo>
                      <a:pt x="196" y="636"/>
                    </a:lnTo>
                    <a:lnTo>
                      <a:pt x="197" y="635"/>
                    </a:lnTo>
                    <a:lnTo>
                      <a:pt x="200" y="635"/>
                    </a:lnTo>
                    <a:lnTo>
                      <a:pt x="202" y="634"/>
                    </a:lnTo>
                    <a:lnTo>
                      <a:pt x="204" y="633"/>
                    </a:lnTo>
                    <a:lnTo>
                      <a:pt x="206" y="633"/>
                    </a:lnTo>
                    <a:lnTo>
                      <a:pt x="209" y="630"/>
                    </a:lnTo>
                    <a:lnTo>
                      <a:pt x="210" y="629"/>
                    </a:lnTo>
                    <a:lnTo>
                      <a:pt x="212" y="628"/>
                    </a:lnTo>
                    <a:lnTo>
                      <a:pt x="215" y="627"/>
                    </a:lnTo>
                    <a:lnTo>
                      <a:pt x="216" y="626"/>
                    </a:lnTo>
                    <a:lnTo>
                      <a:pt x="218" y="623"/>
                    </a:lnTo>
                    <a:lnTo>
                      <a:pt x="220" y="622"/>
                    </a:lnTo>
                    <a:lnTo>
                      <a:pt x="222" y="620"/>
                    </a:lnTo>
                    <a:lnTo>
                      <a:pt x="223" y="618"/>
                    </a:lnTo>
                    <a:lnTo>
                      <a:pt x="223" y="617"/>
                    </a:lnTo>
                    <a:lnTo>
                      <a:pt x="224" y="616"/>
                    </a:lnTo>
                    <a:lnTo>
                      <a:pt x="224" y="615"/>
                    </a:lnTo>
                    <a:lnTo>
                      <a:pt x="226" y="615"/>
                    </a:lnTo>
                    <a:lnTo>
                      <a:pt x="226" y="613"/>
                    </a:lnTo>
                    <a:lnTo>
                      <a:pt x="227" y="611"/>
                    </a:lnTo>
                    <a:lnTo>
                      <a:pt x="228" y="610"/>
                    </a:lnTo>
                    <a:lnTo>
                      <a:pt x="228" y="608"/>
                    </a:lnTo>
                    <a:lnTo>
                      <a:pt x="229" y="607"/>
                    </a:lnTo>
                    <a:lnTo>
                      <a:pt x="229" y="605"/>
                    </a:lnTo>
                    <a:lnTo>
                      <a:pt x="229" y="604"/>
                    </a:lnTo>
                    <a:lnTo>
                      <a:pt x="229" y="603"/>
                    </a:lnTo>
                    <a:lnTo>
                      <a:pt x="229" y="602"/>
                    </a:lnTo>
                    <a:lnTo>
                      <a:pt x="229" y="601"/>
                    </a:lnTo>
                    <a:lnTo>
                      <a:pt x="230" y="598"/>
                    </a:lnTo>
                    <a:lnTo>
                      <a:pt x="229" y="597"/>
                    </a:lnTo>
                    <a:lnTo>
                      <a:pt x="229" y="596"/>
                    </a:lnTo>
                    <a:lnTo>
                      <a:pt x="229" y="594"/>
                    </a:lnTo>
                    <a:lnTo>
                      <a:pt x="229" y="592"/>
                    </a:lnTo>
                    <a:lnTo>
                      <a:pt x="229" y="590"/>
                    </a:lnTo>
                    <a:lnTo>
                      <a:pt x="229" y="589"/>
                    </a:lnTo>
                    <a:lnTo>
                      <a:pt x="229" y="588"/>
                    </a:lnTo>
                    <a:lnTo>
                      <a:pt x="229" y="585"/>
                    </a:lnTo>
                    <a:lnTo>
                      <a:pt x="229" y="584"/>
                    </a:lnTo>
                    <a:lnTo>
                      <a:pt x="229" y="582"/>
                    </a:lnTo>
                    <a:lnTo>
                      <a:pt x="229" y="579"/>
                    </a:lnTo>
                    <a:lnTo>
                      <a:pt x="229" y="578"/>
                    </a:lnTo>
                    <a:lnTo>
                      <a:pt x="229" y="577"/>
                    </a:lnTo>
                    <a:lnTo>
                      <a:pt x="229" y="575"/>
                    </a:lnTo>
                    <a:lnTo>
                      <a:pt x="229" y="573"/>
                    </a:lnTo>
                    <a:lnTo>
                      <a:pt x="229" y="572"/>
                    </a:lnTo>
                    <a:lnTo>
                      <a:pt x="229" y="570"/>
                    </a:lnTo>
                    <a:lnTo>
                      <a:pt x="229" y="569"/>
                    </a:lnTo>
                    <a:lnTo>
                      <a:pt x="228" y="566"/>
                    </a:lnTo>
                    <a:lnTo>
                      <a:pt x="228" y="565"/>
                    </a:lnTo>
                    <a:lnTo>
                      <a:pt x="228" y="563"/>
                    </a:lnTo>
                    <a:lnTo>
                      <a:pt x="228" y="561"/>
                    </a:lnTo>
                    <a:lnTo>
                      <a:pt x="228" y="560"/>
                    </a:lnTo>
                    <a:lnTo>
                      <a:pt x="228" y="559"/>
                    </a:lnTo>
                    <a:lnTo>
                      <a:pt x="227" y="557"/>
                    </a:lnTo>
                    <a:lnTo>
                      <a:pt x="227" y="556"/>
                    </a:lnTo>
                    <a:lnTo>
                      <a:pt x="227" y="553"/>
                    </a:lnTo>
                    <a:lnTo>
                      <a:pt x="227" y="552"/>
                    </a:lnTo>
                    <a:lnTo>
                      <a:pt x="226" y="550"/>
                    </a:lnTo>
                    <a:lnTo>
                      <a:pt x="226" y="548"/>
                    </a:lnTo>
                    <a:lnTo>
                      <a:pt x="226" y="547"/>
                    </a:lnTo>
                    <a:lnTo>
                      <a:pt x="226" y="546"/>
                    </a:lnTo>
                    <a:lnTo>
                      <a:pt x="226" y="545"/>
                    </a:lnTo>
                    <a:lnTo>
                      <a:pt x="226" y="542"/>
                    </a:lnTo>
                    <a:lnTo>
                      <a:pt x="226" y="541"/>
                    </a:lnTo>
                    <a:lnTo>
                      <a:pt x="226" y="540"/>
                    </a:lnTo>
                    <a:lnTo>
                      <a:pt x="226" y="539"/>
                    </a:lnTo>
                    <a:lnTo>
                      <a:pt x="226" y="538"/>
                    </a:lnTo>
                    <a:lnTo>
                      <a:pt x="224" y="537"/>
                    </a:lnTo>
                    <a:lnTo>
                      <a:pt x="224" y="535"/>
                    </a:lnTo>
                    <a:lnTo>
                      <a:pt x="224" y="534"/>
                    </a:lnTo>
                    <a:lnTo>
                      <a:pt x="224" y="533"/>
                    </a:lnTo>
                    <a:lnTo>
                      <a:pt x="224" y="532"/>
                    </a:lnTo>
                    <a:lnTo>
                      <a:pt x="224" y="529"/>
                    </a:lnTo>
                    <a:lnTo>
                      <a:pt x="224" y="527"/>
                    </a:lnTo>
                    <a:lnTo>
                      <a:pt x="223" y="525"/>
                    </a:lnTo>
                    <a:lnTo>
                      <a:pt x="223" y="523"/>
                    </a:lnTo>
                    <a:lnTo>
                      <a:pt x="223" y="522"/>
                    </a:lnTo>
                    <a:lnTo>
                      <a:pt x="223" y="521"/>
                    </a:lnTo>
                    <a:lnTo>
                      <a:pt x="223" y="520"/>
                    </a:lnTo>
                    <a:lnTo>
                      <a:pt x="223" y="519"/>
                    </a:lnTo>
                    <a:lnTo>
                      <a:pt x="221" y="519"/>
                    </a:lnTo>
                    <a:lnTo>
                      <a:pt x="220" y="518"/>
                    </a:lnTo>
                    <a:lnTo>
                      <a:pt x="218" y="516"/>
                    </a:lnTo>
                    <a:lnTo>
                      <a:pt x="216" y="516"/>
                    </a:lnTo>
                    <a:lnTo>
                      <a:pt x="215" y="515"/>
                    </a:lnTo>
                    <a:lnTo>
                      <a:pt x="214" y="514"/>
                    </a:lnTo>
                    <a:lnTo>
                      <a:pt x="211" y="514"/>
                    </a:lnTo>
                    <a:lnTo>
                      <a:pt x="210" y="513"/>
                    </a:lnTo>
                    <a:lnTo>
                      <a:pt x="209" y="512"/>
                    </a:lnTo>
                    <a:lnTo>
                      <a:pt x="206" y="510"/>
                    </a:lnTo>
                    <a:lnTo>
                      <a:pt x="204" y="510"/>
                    </a:lnTo>
                    <a:lnTo>
                      <a:pt x="202" y="509"/>
                    </a:lnTo>
                    <a:lnTo>
                      <a:pt x="200" y="509"/>
                    </a:lnTo>
                    <a:lnTo>
                      <a:pt x="198" y="508"/>
                    </a:lnTo>
                    <a:lnTo>
                      <a:pt x="197" y="508"/>
                    </a:lnTo>
                    <a:lnTo>
                      <a:pt x="196" y="508"/>
                    </a:lnTo>
                    <a:lnTo>
                      <a:pt x="195" y="507"/>
                    </a:lnTo>
                    <a:lnTo>
                      <a:pt x="192" y="506"/>
                    </a:lnTo>
                    <a:lnTo>
                      <a:pt x="191" y="506"/>
                    </a:lnTo>
                    <a:lnTo>
                      <a:pt x="190" y="504"/>
                    </a:lnTo>
                    <a:lnTo>
                      <a:pt x="189" y="504"/>
                    </a:lnTo>
                    <a:lnTo>
                      <a:pt x="187" y="503"/>
                    </a:lnTo>
                    <a:lnTo>
                      <a:pt x="186" y="502"/>
                    </a:lnTo>
                    <a:lnTo>
                      <a:pt x="185" y="501"/>
                    </a:lnTo>
                    <a:lnTo>
                      <a:pt x="184" y="500"/>
                    </a:lnTo>
                    <a:lnTo>
                      <a:pt x="183" y="499"/>
                    </a:lnTo>
                    <a:lnTo>
                      <a:pt x="181" y="496"/>
                    </a:lnTo>
                    <a:lnTo>
                      <a:pt x="180" y="494"/>
                    </a:lnTo>
                    <a:lnTo>
                      <a:pt x="179" y="491"/>
                    </a:lnTo>
                    <a:lnTo>
                      <a:pt x="179" y="490"/>
                    </a:lnTo>
                    <a:lnTo>
                      <a:pt x="179" y="489"/>
                    </a:lnTo>
                    <a:lnTo>
                      <a:pt x="178" y="489"/>
                    </a:lnTo>
                    <a:lnTo>
                      <a:pt x="178" y="487"/>
                    </a:lnTo>
                    <a:lnTo>
                      <a:pt x="178" y="486"/>
                    </a:lnTo>
                    <a:lnTo>
                      <a:pt x="178" y="484"/>
                    </a:lnTo>
                    <a:lnTo>
                      <a:pt x="178" y="483"/>
                    </a:lnTo>
                    <a:lnTo>
                      <a:pt x="178" y="482"/>
                    </a:lnTo>
                    <a:lnTo>
                      <a:pt x="177" y="480"/>
                    </a:lnTo>
                    <a:lnTo>
                      <a:pt x="177" y="478"/>
                    </a:lnTo>
                    <a:lnTo>
                      <a:pt x="177" y="476"/>
                    </a:lnTo>
                    <a:lnTo>
                      <a:pt x="177" y="475"/>
                    </a:lnTo>
                    <a:lnTo>
                      <a:pt x="177" y="472"/>
                    </a:lnTo>
                    <a:lnTo>
                      <a:pt x="177" y="471"/>
                    </a:lnTo>
                    <a:lnTo>
                      <a:pt x="177" y="468"/>
                    </a:lnTo>
                    <a:lnTo>
                      <a:pt x="177" y="467"/>
                    </a:lnTo>
                    <a:lnTo>
                      <a:pt x="177" y="464"/>
                    </a:lnTo>
                    <a:lnTo>
                      <a:pt x="178" y="462"/>
                    </a:lnTo>
                    <a:lnTo>
                      <a:pt x="178" y="459"/>
                    </a:lnTo>
                    <a:lnTo>
                      <a:pt x="178" y="457"/>
                    </a:lnTo>
                    <a:lnTo>
                      <a:pt x="178" y="455"/>
                    </a:lnTo>
                    <a:lnTo>
                      <a:pt x="178" y="452"/>
                    </a:lnTo>
                    <a:lnTo>
                      <a:pt x="179" y="450"/>
                    </a:lnTo>
                    <a:lnTo>
                      <a:pt x="179" y="448"/>
                    </a:lnTo>
                    <a:lnTo>
                      <a:pt x="179" y="444"/>
                    </a:lnTo>
                    <a:lnTo>
                      <a:pt x="180" y="442"/>
                    </a:lnTo>
                    <a:lnTo>
                      <a:pt x="181" y="438"/>
                    </a:lnTo>
                    <a:lnTo>
                      <a:pt x="181" y="434"/>
                    </a:lnTo>
                    <a:lnTo>
                      <a:pt x="230" y="367"/>
                    </a:lnTo>
                    <a:lnTo>
                      <a:pt x="230" y="366"/>
                    </a:lnTo>
                    <a:lnTo>
                      <a:pt x="230" y="364"/>
                    </a:lnTo>
                    <a:lnTo>
                      <a:pt x="230" y="363"/>
                    </a:lnTo>
                    <a:lnTo>
                      <a:pt x="230" y="361"/>
                    </a:lnTo>
                    <a:lnTo>
                      <a:pt x="230" y="358"/>
                    </a:lnTo>
                    <a:lnTo>
                      <a:pt x="230" y="356"/>
                    </a:lnTo>
                    <a:lnTo>
                      <a:pt x="230" y="353"/>
                    </a:lnTo>
                    <a:lnTo>
                      <a:pt x="230" y="349"/>
                    </a:lnTo>
                    <a:lnTo>
                      <a:pt x="230" y="345"/>
                    </a:lnTo>
                    <a:lnTo>
                      <a:pt x="230" y="341"/>
                    </a:lnTo>
                    <a:lnTo>
                      <a:pt x="230" y="336"/>
                    </a:lnTo>
                    <a:lnTo>
                      <a:pt x="230" y="331"/>
                    </a:lnTo>
                    <a:lnTo>
                      <a:pt x="230" y="326"/>
                    </a:lnTo>
                    <a:lnTo>
                      <a:pt x="230" y="320"/>
                    </a:lnTo>
                    <a:lnTo>
                      <a:pt x="231" y="315"/>
                    </a:lnTo>
                    <a:lnTo>
                      <a:pt x="231" y="309"/>
                    </a:lnTo>
                    <a:lnTo>
                      <a:pt x="231" y="303"/>
                    </a:lnTo>
                    <a:lnTo>
                      <a:pt x="233" y="296"/>
                    </a:lnTo>
                    <a:lnTo>
                      <a:pt x="233" y="290"/>
                    </a:lnTo>
                    <a:lnTo>
                      <a:pt x="233" y="284"/>
                    </a:lnTo>
                    <a:lnTo>
                      <a:pt x="233" y="277"/>
                    </a:lnTo>
                    <a:lnTo>
                      <a:pt x="233" y="268"/>
                    </a:lnTo>
                    <a:lnTo>
                      <a:pt x="233" y="261"/>
                    </a:lnTo>
                    <a:lnTo>
                      <a:pt x="233" y="254"/>
                    </a:lnTo>
                    <a:lnTo>
                      <a:pt x="234" y="247"/>
                    </a:lnTo>
                    <a:lnTo>
                      <a:pt x="234" y="239"/>
                    </a:lnTo>
                    <a:lnTo>
                      <a:pt x="234" y="230"/>
                    </a:lnTo>
                    <a:lnTo>
                      <a:pt x="234" y="223"/>
                    </a:lnTo>
                    <a:lnTo>
                      <a:pt x="234" y="216"/>
                    </a:lnTo>
                    <a:lnTo>
                      <a:pt x="235" y="207"/>
                    </a:lnTo>
                    <a:lnTo>
                      <a:pt x="235" y="199"/>
                    </a:lnTo>
                    <a:lnTo>
                      <a:pt x="235" y="191"/>
                    </a:lnTo>
                    <a:lnTo>
                      <a:pt x="235" y="183"/>
                    </a:lnTo>
                    <a:lnTo>
                      <a:pt x="235" y="174"/>
                    </a:lnTo>
                    <a:lnTo>
                      <a:pt x="235" y="167"/>
                    </a:lnTo>
                    <a:lnTo>
                      <a:pt x="235" y="159"/>
                    </a:lnTo>
                    <a:lnTo>
                      <a:pt x="236" y="151"/>
                    </a:lnTo>
                    <a:lnTo>
                      <a:pt x="236" y="142"/>
                    </a:lnTo>
                    <a:lnTo>
                      <a:pt x="237" y="135"/>
                    </a:lnTo>
                    <a:lnTo>
                      <a:pt x="237" y="128"/>
                    </a:lnTo>
                    <a:lnTo>
                      <a:pt x="237" y="120"/>
                    </a:lnTo>
                    <a:lnTo>
                      <a:pt x="237" y="113"/>
                    </a:lnTo>
                    <a:lnTo>
                      <a:pt x="237" y="106"/>
                    </a:lnTo>
                    <a:lnTo>
                      <a:pt x="237" y="97"/>
                    </a:lnTo>
                    <a:lnTo>
                      <a:pt x="237" y="90"/>
                    </a:lnTo>
                    <a:lnTo>
                      <a:pt x="237" y="84"/>
                    </a:lnTo>
                    <a:lnTo>
                      <a:pt x="239" y="77"/>
                    </a:lnTo>
                    <a:lnTo>
                      <a:pt x="239" y="71"/>
                    </a:lnTo>
                    <a:lnTo>
                      <a:pt x="239" y="65"/>
                    </a:lnTo>
                    <a:lnTo>
                      <a:pt x="239" y="58"/>
                    </a:lnTo>
                    <a:lnTo>
                      <a:pt x="239" y="53"/>
                    </a:lnTo>
                    <a:lnTo>
                      <a:pt x="239" y="47"/>
                    </a:lnTo>
                    <a:lnTo>
                      <a:pt x="239" y="43"/>
                    </a:lnTo>
                    <a:lnTo>
                      <a:pt x="239" y="37"/>
                    </a:lnTo>
                    <a:lnTo>
                      <a:pt x="239" y="33"/>
                    </a:lnTo>
                    <a:lnTo>
                      <a:pt x="239" y="28"/>
                    </a:lnTo>
                    <a:lnTo>
                      <a:pt x="239" y="25"/>
                    </a:lnTo>
                    <a:lnTo>
                      <a:pt x="239" y="21"/>
                    </a:lnTo>
                    <a:lnTo>
                      <a:pt x="239" y="18"/>
                    </a:lnTo>
                    <a:lnTo>
                      <a:pt x="239" y="15"/>
                    </a:lnTo>
                    <a:lnTo>
                      <a:pt x="239" y="12"/>
                    </a:lnTo>
                    <a:lnTo>
                      <a:pt x="239" y="9"/>
                    </a:lnTo>
                    <a:lnTo>
                      <a:pt x="239" y="8"/>
                    </a:lnTo>
                    <a:lnTo>
                      <a:pt x="166" y="12"/>
                    </a:lnTo>
                    <a:lnTo>
                      <a:pt x="166" y="14"/>
                    </a:lnTo>
                    <a:lnTo>
                      <a:pt x="166" y="15"/>
                    </a:lnTo>
                    <a:lnTo>
                      <a:pt x="166" y="17"/>
                    </a:lnTo>
                    <a:lnTo>
                      <a:pt x="166" y="18"/>
                    </a:lnTo>
                    <a:lnTo>
                      <a:pt x="166" y="19"/>
                    </a:lnTo>
                    <a:lnTo>
                      <a:pt x="166" y="21"/>
                    </a:lnTo>
                    <a:lnTo>
                      <a:pt x="166" y="24"/>
                    </a:lnTo>
                    <a:lnTo>
                      <a:pt x="166" y="26"/>
                    </a:lnTo>
                    <a:lnTo>
                      <a:pt x="166" y="28"/>
                    </a:lnTo>
                    <a:lnTo>
                      <a:pt x="166" y="31"/>
                    </a:lnTo>
                    <a:lnTo>
                      <a:pt x="166" y="34"/>
                    </a:lnTo>
                    <a:lnTo>
                      <a:pt x="167" y="37"/>
                    </a:lnTo>
                    <a:lnTo>
                      <a:pt x="167" y="40"/>
                    </a:lnTo>
                    <a:lnTo>
                      <a:pt x="167" y="45"/>
                    </a:lnTo>
                    <a:lnTo>
                      <a:pt x="167" y="49"/>
                    </a:lnTo>
                    <a:lnTo>
                      <a:pt x="167" y="52"/>
                    </a:lnTo>
                    <a:lnTo>
                      <a:pt x="167" y="56"/>
                    </a:lnTo>
                    <a:lnTo>
                      <a:pt x="167" y="61"/>
                    </a:lnTo>
                    <a:lnTo>
                      <a:pt x="167" y="64"/>
                    </a:lnTo>
                    <a:lnTo>
                      <a:pt x="167" y="69"/>
                    </a:lnTo>
                    <a:lnTo>
                      <a:pt x="167" y="74"/>
                    </a:lnTo>
                    <a:lnTo>
                      <a:pt x="168" y="78"/>
                    </a:lnTo>
                    <a:lnTo>
                      <a:pt x="168" y="83"/>
                    </a:lnTo>
                    <a:lnTo>
                      <a:pt x="168" y="88"/>
                    </a:lnTo>
                    <a:lnTo>
                      <a:pt x="168" y="93"/>
                    </a:lnTo>
                    <a:lnTo>
                      <a:pt x="168" y="97"/>
                    </a:lnTo>
                    <a:lnTo>
                      <a:pt x="168" y="103"/>
                    </a:lnTo>
                    <a:lnTo>
                      <a:pt x="169" y="108"/>
                    </a:lnTo>
                    <a:lnTo>
                      <a:pt x="169" y="113"/>
                    </a:lnTo>
                    <a:lnTo>
                      <a:pt x="169" y="119"/>
                    </a:lnTo>
                    <a:lnTo>
                      <a:pt x="169" y="123"/>
                    </a:lnTo>
                    <a:lnTo>
                      <a:pt x="169" y="129"/>
                    </a:lnTo>
                    <a:lnTo>
                      <a:pt x="169" y="134"/>
                    </a:lnTo>
                    <a:lnTo>
                      <a:pt x="172" y="140"/>
                    </a:lnTo>
                    <a:lnTo>
                      <a:pt x="172" y="145"/>
                    </a:lnTo>
                    <a:lnTo>
                      <a:pt x="172" y="150"/>
                    </a:lnTo>
                    <a:lnTo>
                      <a:pt x="172" y="155"/>
                    </a:lnTo>
                    <a:lnTo>
                      <a:pt x="173" y="160"/>
                    </a:lnTo>
                    <a:lnTo>
                      <a:pt x="173" y="166"/>
                    </a:lnTo>
                    <a:lnTo>
                      <a:pt x="173" y="171"/>
                    </a:lnTo>
                    <a:lnTo>
                      <a:pt x="173" y="177"/>
                    </a:lnTo>
                    <a:lnTo>
                      <a:pt x="173" y="182"/>
                    </a:lnTo>
                    <a:lnTo>
                      <a:pt x="174" y="186"/>
                    </a:lnTo>
                    <a:lnTo>
                      <a:pt x="174" y="191"/>
                    </a:lnTo>
                    <a:lnTo>
                      <a:pt x="174" y="196"/>
                    </a:lnTo>
                    <a:lnTo>
                      <a:pt x="174" y="202"/>
                    </a:lnTo>
                    <a:lnTo>
                      <a:pt x="175" y="205"/>
                    </a:lnTo>
                    <a:lnTo>
                      <a:pt x="175" y="210"/>
                    </a:lnTo>
                    <a:lnTo>
                      <a:pt x="177" y="215"/>
                    </a:lnTo>
                    <a:lnTo>
                      <a:pt x="177" y="220"/>
                    </a:lnTo>
                    <a:lnTo>
                      <a:pt x="177" y="223"/>
                    </a:lnTo>
                    <a:lnTo>
                      <a:pt x="177" y="228"/>
                    </a:lnTo>
                    <a:lnTo>
                      <a:pt x="178" y="231"/>
                    </a:lnTo>
                    <a:lnTo>
                      <a:pt x="178" y="235"/>
                    </a:lnTo>
                    <a:lnTo>
                      <a:pt x="178" y="239"/>
                    </a:lnTo>
                    <a:lnTo>
                      <a:pt x="178" y="243"/>
                    </a:lnTo>
                    <a:lnTo>
                      <a:pt x="179" y="246"/>
                    </a:lnTo>
                    <a:lnTo>
                      <a:pt x="179" y="249"/>
                    </a:lnTo>
                    <a:lnTo>
                      <a:pt x="179" y="252"/>
                    </a:lnTo>
                    <a:lnTo>
                      <a:pt x="180" y="254"/>
                    </a:lnTo>
                    <a:lnTo>
                      <a:pt x="180" y="258"/>
                    </a:lnTo>
                    <a:lnTo>
                      <a:pt x="181" y="259"/>
                    </a:lnTo>
                    <a:lnTo>
                      <a:pt x="181" y="261"/>
                    </a:lnTo>
                    <a:lnTo>
                      <a:pt x="181" y="264"/>
                    </a:lnTo>
                    <a:lnTo>
                      <a:pt x="181" y="266"/>
                    </a:lnTo>
                    <a:lnTo>
                      <a:pt x="183" y="267"/>
                    </a:lnTo>
                    <a:lnTo>
                      <a:pt x="183" y="271"/>
                    </a:lnTo>
                    <a:lnTo>
                      <a:pt x="183" y="272"/>
                    </a:lnTo>
                    <a:lnTo>
                      <a:pt x="183" y="274"/>
                    </a:lnTo>
                    <a:lnTo>
                      <a:pt x="184" y="277"/>
                    </a:lnTo>
                    <a:lnTo>
                      <a:pt x="184" y="278"/>
                    </a:lnTo>
                    <a:lnTo>
                      <a:pt x="184" y="280"/>
                    </a:lnTo>
                    <a:lnTo>
                      <a:pt x="184" y="281"/>
                    </a:lnTo>
                    <a:lnTo>
                      <a:pt x="185" y="284"/>
                    </a:lnTo>
                    <a:lnTo>
                      <a:pt x="185" y="286"/>
                    </a:lnTo>
                    <a:lnTo>
                      <a:pt x="186" y="288"/>
                    </a:lnTo>
                    <a:lnTo>
                      <a:pt x="186" y="290"/>
                    </a:lnTo>
                    <a:lnTo>
                      <a:pt x="186" y="291"/>
                    </a:lnTo>
                    <a:lnTo>
                      <a:pt x="186" y="293"/>
                    </a:lnTo>
                    <a:lnTo>
                      <a:pt x="186" y="294"/>
                    </a:lnTo>
                    <a:lnTo>
                      <a:pt x="186" y="297"/>
                    </a:lnTo>
                    <a:lnTo>
                      <a:pt x="187" y="299"/>
                    </a:lnTo>
                    <a:lnTo>
                      <a:pt x="187" y="300"/>
                    </a:lnTo>
                    <a:lnTo>
                      <a:pt x="187" y="303"/>
                    </a:lnTo>
                    <a:lnTo>
                      <a:pt x="187" y="304"/>
                    </a:lnTo>
                    <a:lnTo>
                      <a:pt x="187" y="306"/>
                    </a:lnTo>
                    <a:lnTo>
                      <a:pt x="187" y="307"/>
                    </a:lnTo>
                    <a:lnTo>
                      <a:pt x="189" y="309"/>
                    </a:lnTo>
                    <a:lnTo>
                      <a:pt x="189" y="311"/>
                    </a:lnTo>
                    <a:lnTo>
                      <a:pt x="189" y="312"/>
                    </a:lnTo>
                    <a:lnTo>
                      <a:pt x="189" y="313"/>
                    </a:lnTo>
                    <a:lnTo>
                      <a:pt x="190" y="316"/>
                    </a:lnTo>
                    <a:lnTo>
                      <a:pt x="190" y="317"/>
                    </a:lnTo>
                    <a:lnTo>
                      <a:pt x="190" y="318"/>
                    </a:lnTo>
                    <a:lnTo>
                      <a:pt x="190" y="319"/>
                    </a:lnTo>
                    <a:lnTo>
                      <a:pt x="190" y="322"/>
                    </a:lnTo>
                    <a:lnTo>
                      <a:pt x="190" y="323"/>
                    </a:lnTo>
                    <a:lnTo>
                      <a:pt x="190" y="325"/>
                    </a:lnTo>
                    <a:lnTo>
                      <a:pt x="190" y="328"/>
                    </a:lnTo>
                    <a:lnTo>
                      <a:pt x="190" y="329"/>
                    </a:lnTo>
                    <a:lnTo>
                      <a:pt x="190" y="331"/>
                    </a:lnTo>
                    <a:lnTo>
                      <a:pt x="190" y="332"/>
                    </a:lnTo>
                    <a:lnTo>
                      <a:pt x="190" y="334"/>
                    </a:lnTo>
                    <a:lnTo>
                      <a:pt x="190" y="336"/>
                    </a:lnTo>
                    <a:lnTo>
                      <a:pt x="190" y="337"/>
                    </a:lnTo>
                    <a:lnTo>
                      <a:pt x="190" y="339"/>
                    </a:lnTo>
                    <a:lnTo>
                      <a:pt x="190" y="341"/>
                    </a:lnTo>
                    <a:lnTo>
                      <a:pt x="190" y="342"/>
                    </a:lnTo>
                    <a:lnTo>
                      <a:pt x="190" y="344"/>
                    </a:lnTo>
                    <a:lnTo>
                      <a:pt x="190" y="347"/>
                    </a:lnTo>
                    <a:lnTo>
                      <a:pt x="190" y="348"/>
                    </a:lnTo>
                    <a:lnTo>
                      <a:pt x="190" y="350"/>
                    </a:lnTo>
                    <a:lnTo>
                      <a:pt x="189" y="351"/>
                    </a:lnTo>
                    <a:lnTo>
                      <a:pt x="189" y="353"/>
                    </a:lnTo>
                    <a:lnTo>
                      <a:pt x="189" y="355"/>
                    </a:lnTo>
                    <a:lnTo>
                      <a:pt x="187" y="356"/>
                    </a:lnTo>
                    <a:lnTo>
                      <a:pt x="187" y="358"/>
                    </a:lnTo>
                    <a:lnTo>
                      <a:pt x="186" y="360"/>
                    </a:lnTo>
                    <a:lnTo>
                      <a:pt x="185" y="362"/>
                    </a:lnTo>
                    <a:lnTo>
                      <a:pt x="184" y="363"/>
                    </a:lnTo>
                    <a:lnTo>
                      <a:pt x="184" y="364"/>
                    </a:lnTo>
                    <a:lnTo>
                      <a:pt x="183" y="364"/>
                    </a:lnTo>
                    <a:lnTo>
                      <a:pt x="183" y="367"/>
                    </a:lnTo>
                    <a:lnTo>
                      <a:pt x="181" y="368"/>
                    </a:lnTo>
                    <a:lnTo>
                      <a:pt x="181" y="369"/>
                    </a:lnTo>
                    <a:lnTo>
                      <a:pt x="180" y="370"/>
                    </a:lnTo>
                    <a:lnTo>
                      <a:pt x="179" y="372"/>
                    </a:lnTo>
                    <a:lnTo>
                      <a:pt x="179" y="373"/>
                    </a:lnTo>
                    <a:lnTo>
                      <a:pt x="178" y="374"/>
                    </a:lnTo>
                    <a:lnTo>
                      <a:pt x="177" y="375"/>
                    </a:lnTo>
                    <a:lnTo>
                      <a:pt x="177" y="377"/>
                    </a:lnTo>
                    <a:lnTo>
                      <a:pt x="174" y="379"/>
                    </a:lnTo>
                    <a:lnTo>
                      <a:pt x="174" y="380"/>
                    </a:lnTo>
                    <a:lnTo>
                      <a:pt x="173" y="382"/>
                    </a:lnTo>
                    <a:lnTo>
                      <a:pt x="173" y="383"/>
                    </a:lnTo>
                    <a:lnTo>
                      <a:pt x="172" y="385"/>
                    </a:lnTo>
                    <a:lnTo>
                      <a:pt x="169" y="387"/>
                    </a:lnTo>
                    <a:lnTo>
                      <a:pt x="168" y="388"/>
                    </a:lnTo>
                    <a:lnTo>
                      <a:pt x="168" y="389"/>
                    </a:lnTo>
                    <a:lnTo>
                      <a:pt x="167" y="392"/>
                    </a:lnTo>
                    <a:lnTo>
                      <a:pt x="167" y="393"/>
                    </a:lnTo>
                    <a:lnTo>
                      <a:pt x="165" y="394"/>
                    </a:lnTo>
                    <a:lnTo>
                      <a:pt x="165" y="396"/>
                    </a:lnTo>
                    <a:lnTo>
                      <a:pt x="164" y="398"/>
                    </a:lnTo>
                    <a:lnTo>
                      <a:pt x="162" y="400"/>
                    </a:lnTo>
                    <a:lnTo>
                      <a:pt x="161" y="401"/>
                    </a:lnTo>
                    <a:lnTo>
                      <a:pt x="160" y="402"/>
                    </a:lnTo>
                    <a:lnTo>
                      <a:pt x="160" y="404"/>
                    </a:lnTo>
                    <a:lnTo>
                      <a:pt x="159" y="406"/>
                    </a:lnTo>
                    <a:lnTo>
                      <a:pt x="158" y="406"/>
                    </a:lnTo>
                    <a:lnTo>
                      <a:pt x="158" y="408"/>
                    </a:lnTo>
                    <a:lnTo>
                      <a:pt x="155" y="410"/>
                    </a:lnTo>
                    <a:lnTo>
                      <a:pt x="155" y="411"/>
                    </a:lnTo>
                    <a:lnTo>
                      <a:pt x="154" y="412"/>
                    </a:lnTo>
                    <a:lnTo>
                      <a:pt x="154" y="414"/>
                    </a:lnTo>
                    <a:lnTo>
                      <a:pt x="153" y="415"/>
                    </a:lnTo>
                    <a:lnTo>
                      <a:pt x="152" y="417"/>
                    </a:lnTo>
                    <a:lnTo>
                      <a:pt x="150" y="418"/>
                    </a:lnTo>
                    <a:lnTo>
                      <a:pt x="150" y="419"/>
                    </a:lnTo>
                    <a:lnTo>
                      <a:pt x="149" y="420"/>
                    </a:lnTo>
                    <a:lnTo>
                      <a:pt x="148" y="423"/>
                    </a:lnTo>
                    <a:lnTo>
                      <a:pt x="147" y="425"/>
                    </a:lnTo>
                    <a:lnTo>
                      <a:pt x="146" y="426"/>
                    </a:lnTo>
                    <a:lnTo>
                      <a:pt x="144" y="427"/>
                    </a:lnTo>
                    <a:lnTo>
                      <a:pt x="144" y="429"/>
                    </a:lnTo>
                    <a:lnTo>
                      <a:pt x="150" y="506"/>
                    </a:lnTo>
                    <a:lnTo>
                      <a:pt x="152" y="506"/>
                    </a:lnTo>
                    <a:lnTo>
                      <a:pt x="153" y="508"/>
                    </a:lnTo>
                    <a:lnTo>
                      <a:pt x="154" y="508"/>
                    </a:lnTo>
                    <a:lnTo>
                      <a:pt x="156" y="509"/>
                    </a:lnTo>
                    <a:lnTo>
                      <a:pt x="158" y="510"/>
                    </a:lnTo>
                    <a:lnTo>
                      <a:pt x="160" y="512"/>
                    </a:lnTo>
                    <a:lnTo>
                      <a:pt x="160" y="513"/>
                    </a:lnTo>
                    <a:lnTo>
                      <a:pt x="162" y="513"/>
                    </a:lnTo>
                    <a:lnTo>
                      <a:pt x="164" y="514"/>
                    </a:lnTo>
                    <a:lnTo>
                      <a:pt x="165" y="514"/>
                    </a:lnTo>
                    <a:lnTo>
                      <a:pt x="167" y="516"/>
                    </a:lnTo>
                    <a:lnTo>
                      <a:pt x="168" y="516"/>
                    </a:lnTo>
                    <a:lnTo>
                      <a:pt x="168" y="518"/>
                    </a:lnTo>
                    <a:lnTo>
                      <a:pt x="169" y="518"/>
                    </a:lnTo>
                    <a:lnTo>
                      <a:pt x="172" y="519"/>
                    </a:lnTo>
                    <a:lnTo>
                      <a:pt x="173" y="520"/>
                    </a:lnTo>
                    <a:lnTo>
                      <a:pt x="174" y="521"/>
                    </a:lnTo>
                    <a:lnTo>
                      <a:pt x="177" y="522"/>
                    </a:lnTo>
                    <a:lnTo>
                      <a:pt x="178" y="522"/>
                    </a:lnTo>
                    <a:lnTo>
                      <a:pt x="179" y="523"/>
                    </a:lnTo>
                    <a:lnTo>
                      <a:pt x="180" y="525"/>
                    </a:lnTo>
                    <a:lnTo>
                      <a:pt x="181" y="526"/>
                    </a:lnTo>
                    <a:lnTo>
                      <a:pt x="183" y="527"/>
                    </a:lnTo>
                    <a:lnTo>
                      <a:pt x="184" y="528"/>
                    </a:lnTo>
                    <a:lnTo>
                      <a:pt x="186" y="529"/>
                    </a:lnTo>
                    <a:lnTo>
                      <a:pt x="187" y="531"/>
                    </a:lnTo>
                    <a:lnTo>
                      <a:pt x="189" y="531"/>
                    </a:lnTo>
                    <a:lnTo>
                      <a:pt x="190" y="532"/>
                    </a:lnTo>
                    <a:lnTo>
                      <a:pt x="191" y="533"/>
                    </a:lnTo>
                    <a:lnTo>
                      <a:pt x="192" y="533"/>
                    </a:lnTo>
                    <a:lnTo>
                      <a:pt x="193" y="535"/>
                    </a:lnTo>
                    <a:lnTo>
                      <a:pt x="195" y="535"/>
                    </a:lnTo>
                    <a:lnTo>
                      <a:pt x="196" y="537"/>
                    </a:lnTo>
                    <a:lnTo>
                      <a:pt x="197" y="538"/>
                    </a:lnTo>
                    <a:lnTo>
                      <a:pt x="198" y="539"/>
                    </a:lnTo>
                    <a:lnTo>
                      <a:pt x="200" y="540"/>
                    </a:lnTo>
                    <a:lnTo>
                      <a:pt x="202" y="541"/>
                    </a:lnTo>
                    <a:lnTo>
                      <a:pt x="203" y="542"/>
                    </a:lnTo>
                    <a:lnTo>
                      <a:pt x="205" y="545"/>
                    </a:lnTo>
                    <a:lnTo>
                      <a:pt x="206" y="546"/>
                    </a:lnTo>
                    <a:lnTo>
                      <a:pt x="209" y="547"/>
                    </a:lnTo>
                    <a:lnTo>
                      <a:pt x="209" y="550"/>
                    </a:lnTo>
                    <a:lnTo>
                      <a:pt x="210" y="551"/>
                    </a:lnTo>
                    <a:lnTo>
                      <a:pt x="210" y="552"/>
                    </a:lnTo>
                    <a:lnTo>
                      <a:pt x="211" y="553"/>
                    </a:lnTo>
                    <a:lnTo>
                      <a:pt x="211" y="554"/>
                    </a:lnTo>
                    <a:lnTo>
                      <a:pt x="211" y="556"/>
                    </a:lnTo>
                    <a:lnTo>
                      <a:pt x="211" y="557"/>
                    </a:lnTo>
                    <a:lnTo>
                      <a:pt x="211" y="559"/>
                    </a:lnTo>
                    <a:lnTo>
                      <a:pt x="211" y="560"/>
                    </a:lnTo>
                    <a:lnTo>
                      <a:pt x="211" y="561"/>
                    </a:lnTo>
                    <a:lnTo>
                      <a:pt x="211" y="564"/>
                    </a:lnTo>
                    <a:lnTo>
                      <a:pt x="211" y="565"/>
                    </a:lnTo>
                    <a:lnTo>
                      <a:pt x="211" y="567"/>
                    </a:lnTo>
                    <a:lnTo>
                      <a:pt x="211" y="569"/>
                    </a:lnTo>
                    <a:lnTo>
                      <a:pt x="211" y="571"/>
                    </a:lnTo>
                    <a:lnTo>
                      <a:pt x="211" y="573"/>
                    </a:lnTo>
                    <a:lnTo>
                      <a:pt x="211" y="575"/>
                    </a:lnTo>
                    <a:lnTo>
                      <a:pt x="211" y="577"/>
                    </a:lnTo>
                    <a:lnTo>
                      <a:pt x="211" y="578"/>
                    </a:lnTo>
                    <a:lnTo>
                      <a:pt x="211" y="580"/>
                    </a:lnTo>
                    <a:lnTo>
                      <a:pt x="210" y="583"/>
                    </a:lnTo>
                    <a:lnTo>
                      <a:pt x="210" y="584"/>
                    </a:lnTo>
                    <a:lnTo>
                      <a:pt x="210" y="586"/>
                    </a:lnTo>
                    <a:lnTo>
                      <a:pt x="210" y="589"/>
                    </a:lnTo>
                    <a:lnTo>
                      <a:pt x="210" y="590"/>
                    </a:lnTo>
                    <a:lnTo>
                      <a:pt x="210" y="592"/>
                    </a:lnTo>
                    <a:lnTo>
                      <a:pt x="210" y="594"/>
                    </a:lnTo>
                    <a:lnTo>
                      <a:pt x="210" y="595"/>
                    </a:lnTo>
                    <a:lnTo>
                      <a:pt x="210" y="596"/>
                    </a:lnTo>
                    <a:lnTo>
                      <a:pt x="210" y="597"/>
                    </a:lnTo>
                    <a:lnTo>
                      <a:pt x="210" y="598"/>
                    </a:lnTo>
                    <a:lnTo>
                      <a:pt x="210" y="601"/>
                    </a:lnTo>
                    <a:lnTo>
                      <a:pt x="210" y="602"/>
                    </a:lnTo>
                    <a:lnTo>
                      <a:pt x="210" y="603"/>
                    </a:lnTo>
                    <a:lnTo>
                      <a:pt x="209" y="604"/>
                    </a:lnTo>
                    <a:lnTo>
                      <a:pt x="208" y="605"/>
                    </a:lnTo>
                    <a:lnTo>
                      <a:pt x="206" y="605"/>
                    </a:lnTo>
                    <a:lnTo>
                      <a:pt x="205" y="607"/>
                    </a:lnTo>
                    <a:lnTo>
                      <a:pt x="204" y="607"/>
                    </a:lnTo>
                    <a:lnTo>
                      <a:pt x="202" y="608"/>
                    </a:lnTo>
                    <a:lnTo>
                      <a:pt x="200" y="608"/>
                    </a:lnTo>
                    <a:lnTo>
                      <a:pt x="198" y="608"/>
                    </a:lnTo>
                    <a:lnTo>
                      <a:pt x="196" y="609"/>
                    </a:lnTo>
                    <a:lnTo>
                      <a:pt x="195" y="610"/>
                    </a:lnTo>
                    <a:lnTo>
                      <a:pt x="192" y="610"/>
                    </a:lnTo>
                    <a:lnTo>
                      <a:pt x="190" y="611"/>
                    </a:lnTo>
                    <a:lnTo>
                      <a:pt x="187" y="613"/>
                    </a:lnTo>
                    <a:lnTo>
                      <a:pt x="186" y="613"/>
                    </a:lnTo>
                    <a:lnTo>
                      <a:pt x="185" y="613"/>
                    </a:lnTo>
                    <a:lnTo>
                      <a:pt x="184" y="613"/>
                    </a:lnTo>
                    <a:lnTo>
                      <a:pt x="183" y="614"/>
                    </a:lnTo>
                    <a:lnTo>
                      <a:pt x="181" y="614"/>
                    </a:lnTo>
                    <a:lnTo>
                      <a:pt x="179" y="615"/>
                    </a:lnTo>
                    <a:lnTo>
                      <a:pt x="178" y="615"/>
                    </a:lnTo>
                    <a:lnTo>
                      <a:pt x="174" y="616"/>
                    </a:lnTo>
                    <a:lnTo>
                      <a:pt x="173" y="616"/>
                    </a:lnTo>
                    <a:lnTo>
                      <a:pt x="172" y="617"/>
                    </a:lnTo>
                    <a:lnTo>
                      <a:pt x="168" y="618"/>
                    </a:lnTo>
                    <a:lnTo>
                      <a:pt x="167" y="620"/>
                    </a:lnTo>
                    <a:lnTo>
                      <a:pt x="165" y="621"/>
                    </a:lnTo>
                    <a:lnTo>
                      <a:pt x="164" y="621"/>
                    </a:lnTo>
                    <a:lnTo>
                      <a:pt x="164" y="622"/>
                    </a:lnTo>
                    <a:lnTo>
                      <a:pt x="162" y="623"/>
                    </a:lnTo>
                    <a:lnTo>
                      <a:pt x="161" y="624"/>
                    </a:lnTo>
                    <a:lnTo>
                      <a:pt x="160" y="626"/>
                    </a:lnTo>
                    <a:lnTo>
                      <a:pt x="160" y="627"/>
                    </a:lnTo>
                    <a:lnTo>
                      <a:pt x="160" y="629"/>
                    </a:lnTo>
                    <a:lnTo>
                      <a:pt x="160" y="630"/>
                    </a:lnTo>
                    <a:lnTo>
                      <a:pt x="160" y="633"/>
                    </a:lnTo>
                    <a:lnTo>
                      <a:pt x="160" y="634"/>
                    </a:lnTo>
                    <a:lnTo>
                      <a:pt x="159" y="635"/>
                    </a:lnTo>
                    <a:lnTo>
                      <a:pt x="159" y="636"/>
                    </a:lnTo>
                    <a:lnTo>
                      <a:pt x="159" y="637"/>
                    </a:lnTo>
                    <a:lnTo>
                      <a:pt x="159" y="639"/>
                    </a:lnTo>
                    <a:lnTo>
                      <a:pt x="159" y="641"/>
                    </a:lnTo>
                    <a:lnTo>
                      <a:pt x="159" y="642"/>
                    </a:lnTo>
                    <a:lnTo>
                      <a:pt x="159" y="643"/>
                    </a:lnTo>
                    <a:lnTo>
                      <a:pt x="159" y="646"/>
                    </a:lnTo>
                    <a:lnTo>
                      <a:pt x="159" y="647"/>
                    </a:lnTo>
                    <a:lnTo>
                      <a:pt x="159" y="648"/>
                    </a:lnTo>
                    <a:lnTo>
                      <a:pt x="159" y="649"/>
                    </a:lnTo>
                    <a:lnTo>
                      <a:pt x="159" y="652"/>
                    </a:lnTo>
                    <a:lnTo>
                      <a:pt x="159" y="653"/>
                    </a:lnTo>
                    <a:lnTo>
                      <a:pt x="159" y="654"/>
                    </a:lnTo>
                    <a:lnTo>
                      <a:pt x="159" y="656"/>
                    </a:lnTo>
                    <a:lnTo>
                      <a:pt x="160" y="658"/>
                    </a:lnTo>
                    <a:lnTo>
                      <a:pt x="160" y="659"/>
                    </a:lnTo>
                    <a:lnTo>
                      <a:pt x="160" y="661"/>
                    </a:lnTo>
                    <a:lnTo>
                      <a:pt x="160" y="662"/>
                    </a:lnTo>
                    <a:lnTo>
                      <a:pt x="160" y="665"/>
                    </a:lnTo>
                    <a:lnTo>
                      <a:pt x="160" y="666"/>
                    </a:lnTo>
                    <a:lnTo>
                      <a:pt x="160" y="668"/>
                    </a:lnTo>
                    <a:lnTo>
                      <a:pt x="160" y="671"/>
                    </a:lnTo>
                    <a:lnTo>
                      <a:pt x="160" y="672"/>
                    </a:lnTo>
                    <a:lnTo>
                      <a:pt x="160" y="673"/>
                    </a:lnTo>
                    <a:lnTo>
                      <a:pt x="160" y="675"/>
                    </a:lnTo>
                    <a:lnTo>
                      <a:pt x="160" y="677"/>
                    </a:lnTo>
                    <a:lnTo>
                      <a:pt x="160" y="679"/>
                    </a:lnTo>
                    <a:lnTo>
                      <a:pt x="160" y="680"/>
                    </a:lnTo>
                    <a:lnTo>
                      <a:pt x="160" y="681"/>
                    </a:lnTo>
                    <a:lnTo>
                      <a:pt x="160" y="684"/>
                    </a:lnTo>
                    <a:lnTo>
                      <a:pt x="160" y="686"/>
                    </a:lnTo>
                    <a:lnTo>
                      <a:pt x="160" y="687"/>
                    </a:lnTo>
                    <a:lnTo>
                      <a:pt x="160" y="689"/>
                    </a:lnTo>
                    <a:lnTo>
                      <a:pt x="161" y="690"/>
                    </a:lnTo>
                    <a:lnTo>
                      <a:pt x="161" y="692"/>
                    </a:lnTo>
                    <a:lnTo>
                      <a:pt x="161" y="693"/>
                    </a:lnTo>
                    <a:lnTo>
                      <a:pt x="161" y="694"/>
                    </a:lnTo>
                    <a:lnTo>
                      <a:pt x="161" y="696"/>
                    </a:lnTo>
                    <a:lnTo>
                      <a:pt x="162" y="698"/>
                    </a:lnTo>
                    <a:lnTo>
                      <a:pt x="162" y="699"/>
                    </a:lnTo>
                    <a:lnTo>
                      <a:pt x="162" y="700"/>
                    </a:lnTo>
                    <a:lnTo>
                      <a:pt x="162" y="702"/>
                    </a:lnTo>
                    <a:lnTo>
                      <a:pt x="162" y="704"/>
                    </a:lnTo>
                    <a:lnTo>
                      <a:pt x="162" y="705"/>
                    </a:lnTo>
                    <a:lnTo>
                      <a:pt x="162" y="706"/>
                    </a:lnTo>
                    <a:lnTo>
                      <a:pt x="162" y="707"/>
                    </a:lnTo>
                    <a:lnTo>
                      <a:pt x="162" y="710"/>
                    </a:lnTo>
                    <a:lnTo>
                      <a:pt x="162" y="711"/>
                    </a:lnTo>
                    <a:lnTo>
                      <a:pt x="162" y="712"/>
                    </a:lnTo>
                    <a:lnTo>
                      <a:pt x="164" y="713"/>
                    </a:lnTo>
                    <a:lnTo>
                      <a:pt x="164" y="715"/>
                    </a:lnTo>
                    <a:lnTo>
                      <a:pt x="164" y="716"/>
                    </a:lnTo>
                    <a:lnTo>
                      <a:pt x="165" y="717"/>
                    </a:lnTo>
                    <a:lnTo>
                      <a:pt x="165" y="718"/>
                    </a:lnTo>
                    <a:lnTo>
                      <a:pt x="166" y="718"/>
                    </a:lnTo>
                    <a:lnTo>
                      <a:pt x="167" y="719"/>
                    </a:lnTo>
                    <a:lnTo>
                      <a:pt x="168" y="722"/>
                    </a:lnTo>
                    <a:lnTo>
                      <a:pt x="169" y="723"/>
                    </a:lnTo>
                    <a:lnTo>
                      <a:pt x="172" y="724"/>
                    </a:lnTo>
                    <a:lnTo>
                      <a:pt x="173" y="724"/>
                    </a:lnTo>
                    <a:lnTo>
                      <a:pt x="174" y="726"/>
                    </a:lnTo>
                    <a:lnTo>
                      <a:pt x="177" y="728"/>
                    </a:lnTo>
                    <a:lnTo>
                      <a:pt x="179" y="729"/>
                    </a:lnTo>
                    <a:lnTo>
                      <a:pt x="180" y="731"/>
                    </a:lnTo>
                    <a:lnTo>
                      <a:pt x="183" y="732"/>
                    </a:lnTo>
                    <a:lnTo>
                      <a:pt x="184" y="734"/>
                    </a:lnTo>
                    <a:lnTo>
                      <a:pt x="186" y="735"/>
                    </a:lnTo>
                    <a:lnTo>
                      <a:pt x="187" y="736"/>
                    </a:lnTo>
                    <a:lnTo>
                      <a:pt x="190" y="737"/>
                    </a:lnTo>
                    <a:lnTo>
                      <a:pt x="191" y="738"/>
                    </a:lnTo>
                    <a:lnTo>
                      <a:pt x="192" y="741"/>
                    </a:lnTo>
                    <a:lnTo>
                      <a:pt x="195" y="741"/>
                    </a:lnTo>
                    <a:lnTo>
                      <a:pt x="196" y="742"/>
                    </a:lnTo>
                    <a:lnTo>
                      <a:pt x="197" y="743"/>
                    </a:lnTo>
                    <a:lnTo>
                      <a:pt x="199" y="744"/>
                    </a:lnTo>
                    <a:lnTo>
                      <a:pt x="200" y="745"/>
                    </a:lnTo>
                    <a:lnTo>
                      <a:pt x="202" y="747"/>
                    </a:lnTo>
                    <a:lnTo>
                      <a:pt x="202" y="748"/>
                    </a:lnTo>
                    <a:lnTo>
                      <a:pt x="204" y="750"/>
                    </a:lnTo>
                    <a:lnTo>
                      <a:pt x="204" y="751"/>
                    </a:lnTo>
                    <a:lnTo>
                      <a:pt x="203" y="754"/>
                    </a:lnTo>
                    <a:lnTo>
                      <a:pt x="203" y="755"/>
                    </a:lnTo>
                    <a:lnTo>
                      <a:pt x="203" y="756"/>
                    </a:lnTo>
                    <a:lnTo>
                      <a:pt x="202" y="757"/>
                    </a:lnTo>
                    <a:lnTo>
                      <a:pt x="202" y="760"/>
                    </a:lnTo>
                    <a:lnTo>
                      <a:pt x="202" y="761"/>
                    </a:lnTo>
                    <a:lnTo>
                      <a:pt x="202" y="762"/>
                    </a:lnTo>
                    <a:lnTo>
                      <a:pt x="202" y="763"/>
                    </a:lnTo>
                    <a:lnTo>
                      <a:pt x="202" y="764"/>
                    </a:lnTo>
                    <a:lnTo>
                      <a:pt x="200" y="766"/>
                    </a:lnTo>
                    <a:lnTo>
                      <a:pt x="200" y="767"/>
                    </a:lnTo>
                    <a:lnTo>
                      <a:pt x="200" y="768"/>
                    </a:lnTo>
                    <a:lnTo>
                      <a:pt x="200" y="769"/>
                    </a:lnTo>
                    <a:lnTo>
                      <a:pt x="200" y="770"/>
                    </a:lnTo>
                    <a:lnTo>
                      <a:pt x="200" y="772"/>
                    </a:lnTo>
                    <a:lnTo>
                      <a:pt x="199" y="773"/>
                    </a:lnTo>
                    <a:lnTo>
                      <a:pt x="199" y="775"/>
                    </a:lnTo>
                    <a:lnTo>
                      <a:pt x="198" y="775"/>
                    </a:lnTo>
                    <a:lnTo>
                      <a:pt x="198" y="778"/>
                    </a:lnTo>
                    <a:lnTo>
                      <a:pt x="198" y="779"/>
                    </a:lnTo>
                    <a:lnTo>
                      <a:pt x="197" y="780"/>
                    </a:lnTo>
                    <a:lnTo>
                      <a:pt x="197" y="781"/>
                    </a:lnTo>
                    <a:lnTo>
                      <a:pt x="197" y="783"/>
                    </a:lnTo>
                    <a:lnTo>
                      <a:pt x="197" y="785"/>
                    </a:lnTo>
                    <a:lnTo>
                      <a:pt x="197" y="787"/>
                    </a:lnTo>
                    <a:lnTo>
                      <a:pt x="197" y="788"/>
                    </a:lnTo>
                    <a:lnTo>
                      <a:pt x="196" y="789"/>
                    </a:lnTo>
                    <a:lnTo>
                      <a:pt x="196" y="792"/>
                    </a:lnTo>
                    <a:lnTo>
                      <a:pt x="196" y="793"/>
                    </a:lnTo>
                    <a:lnTo>
                      <a:pt x="196" y="794"/>
                    </a:lnTo>
                    <a:lnTo>
                      <a:pt x="195" y="795"/>
                    </a:lnTo>
                    <a:lnTo>
                      <a:pt x="195" y="797"/>
                    </a:lnTo>
                    <a:lnTo>
                      <a:pt x="195" y="798"/>
                    </a:lnTo>
                    <a:lnTo>
                      <a:pt x="195" y="799"/>
                    </a:lnTo>
                    <a:lnTo>
                      <a:pt x="195" y="801"/>
                    </a:lnTo>
                    <a:lnTo>
                      <a:pt x="195" y="802"/>
                    </a:lnTo>
                    <a:lnTo>
                      <a:pt x="195" y="805"/>
                    </a:lnTo>
                    <a:lnTo>
                      <a:pt x="193" y="805"/>
                    </a:lnTo>
                    <a:lnTo>
                      <a:pt x="193" y="806"/>
                    </a:lnTo>
                    <a:lnTo>
                      <a:pt x="192" y="807"/>
                    </a:lnTo>
                    <a:lnTo>
                      <a:pt x="192" y="810"/>
                    </a:lnTo>
                    <a:lnTo>
                      <a:pt x="192" y="812"/>
                    </a:lnTo>
                    <a:lnTo>
                      <a:pt x="192" y="813"/>
                    </a:lnTo>
                    <a:lnTo>
                      <a:pt x="192" y="816"/>
                    </a:lnTo>
                    <a:lnTo>
                      <a:pt x="78" y="843"/>
                    </a:lnTo>
                    <a:lnTo>
                      <a:pt x="78" y="842"/>
                    </a:lnTo>
                    <a:lnTo>
                      <a:pt x="78" y="840"/>
                    </a:lnTo>
                    <a:lnTo>
                      <a:pt x="78" y="838"/>
                    </a:lnTo>
                    <a:lnTo>
                      <a:pt x="78" y="836"/>
                    </a:lnTo>
                    <a:lnTo>
                      <a:pt x="76" y="835"/>
                    </a:lnTo>
                    <a:lnTo>
                      <a:pt x="76" y="832"/>
                    </a:lnTo>
                    <a:lnTo>
                      <a:pt x="76" y="830"/>
                    </a:lnTo>
                    <a:lnTo>
                      <a:pt x="76" y="826"/>
                    </a:lnTo>
                    <a:lnTo>
                      <a:pt x="75" y="824"/>
                    </a:lnTo>
                    <a:lnTo>
                      <a:pt x="75" y="820"/>
                    </a:lnTo>
                    <a:lnTo>
                      <a:pt x="75" y="817"/>
                    </a:lnTo>
                    <a:lnTo>
                      <a:pt x="75" y="813"/>
                    </a:lnTo>
                    <a:lnTo>
                      <a:pt x="75" y="808"/>
                    </a:lnTo>
                    <a:lnTo>
                      <a:pt x="75" y="805"/>
                    </a:lnTo>
                    <a:lnTo>
                      <a:pt x="74" y="799"/>
                    </a:lnTo>
                    <a:lnTo>
                      <a:pt x="74" y="794"/>
                    </a:lnTo>
                    <a:lnTo>
                      <a:pt x="74" y="789"/>
                    </a:lnTo>
                    <a:lnTo>
                      <a:pt x="74" y="785"/>
                    </a:lnTo>
                    <a:lnTo>
                      <a:pt x="73" y="779"/>
                    </a:lnTo>
                    <a:lnTo>
                      <a:pt x="73" y="774"/>
                    </a:lnTo>
                    <a:lnTo>
                      <a:pt x="73" y="768"/>
                    </a:lnTo>
                    <a:lnTo>
                      <a:pt x="72" y="763"/>
                    </a:lnTo>
                    <a:lnTo>
                      <a:pt x="72" y="756"/>
                    </a:lnTo>
                    <a:lnTo>
                      <a:pt x="70" y="750"/>
                    </a:lnTo>
                    <a:lnTo>
                      <a:pt x="70" y="743"/>
                    </a:lnTo>
                    <a:lnTo>
                      <a:pt x="70" y="737"/>
                    </a:lnTo>
                    <a:lnTo>
                      <a:pt x="69" y="731"/>
                    </a:lnTo>
                    <a:lnTo>
                      <a:pt x="69" y="724"/>
                    </a:lnTo>
                    <a:lnTo>
                      <a:pt x="69" y="718"/>
                    </a:lnTo>
                    <a:lnTo>
                      <a:pt x="69" y="712"/>
                    </a:lnTo>
                    <a:lnTo>
                      <a:pt x="68" y="705"/>
                    </a:lnTo>
                    <a:lnTo>
                      <a:pt x="67" y="698"/>
                    </a:lnTo>
                    <a:lnTo>
                      <a:pt x="67" y="691"/>
                    </a:lnTo>
                    <a:lnTo>
                      <a:pt x="67" y="684"/>
                    </a:lnTo>
                    <a:lnTo>
                      <a:pt x="66" y="677"/>
                    </a:lnTo>
                    <a:lnTo>
                      <a:pt x="66" y="671"/>
                    </a:lnTo>
                    <a:lnTo>
                      <a:pt x="66" y="662"/>
                    </a:lnTo>
                    <a:lnTo>
                      <a:pt x="66" y="656"/>
                    </a:lnTo>
                    <a:lnTo>
                      <a:pt x="65" y="649"/>
                    </a:lnTo>
                    <a:lnTo>
                      <a:pt x="65" y="642"/>
                    </a:lnTo>
                    <a:lnTo>
                      <a:pt x="65" y="634"/>
                    </a:lnTo>
                    <a:lnTo>
                      <a:pt x="63" y="627"/>
                    </a:lnTo>
                    <a:lnTo>
                      <a:pt x="62" y="621"/>
                    </a:lnTo>
                    <a:lnTo>
                      <a:pt x="62" y="614"/>
                    </a:lnTo>
                    <a:lnTo>
                      <a:pt x="62" y="607"/>
                    </a:lnTo>
                    <a:lnTo>
                      <a:pt x="62" y="601"/>
                    </a:lnTo>
                    <a:lnTo>
                      <a:pt x="61" y="594"/>
                    </a:lnTo>
                    <a:lnTo>
                      <a:pt x="61" y="586"/>
                    </a:lnTo>
                    <a:lnTo>
                      <a:pt x="61" y="579"/>
                    </a:lnTo>
                    <a:lnTo>
                      <a:pt x="60" y="573"/>
                    </a:lnTo>
                    <a:lnTo>
                      <a:pt x="60" y="566"/>
                    </a:lnTo>
                    <a:lnTo>
                      <a:pt x="60" y="560"/>
                    </a:lnTo>
                    <a:lnTo>
                      <a:pt x="60" y="554"/>
                    </a:lnTo>
                    <a:lnTo>
                      <a:pt x="60" y="548"/>
                    </a:lnTo>
                    <a:lnTo>
                      <a:pt x="59" y="542"/>
                    </a:lnTo>
                    <a:lnTo>
                      <a:pt x="59" y="537"/>
                    </a:lnTo>
                    <a:lnTo>
                      <a:pt x="57" y="532"/>
                    </a:lnTo>
                    <a:lnTo>
                      <a:pt x="57" y="526"/>
                    </a:lnTo>
                    <a:lnTo>
                      <a:pt x="57" y="520"/>
                    </a:lnTo>
                    <a:lnTo>
                      <a:pt x="57" y="515"/>
                    </a:lnTo>
                    <a:lnTo>
                      <a:pt x="57" y="510"/>
                    </a:lnTo>
                    <a:lnTo>
                      <a:pt x="57" y="506"/>
                    </a:lnTo>
                    <a:lnTo>
                      <a:pt x="56" y="501"/>
                    </a:lnTo>
                    <a:lnTo>
                      <a:pt x="56" y="496"/>
                    </a:lnTo>
                    <a:lnTo>
                      <a:pt x="55" y="491"/>
                    </a:lnTo>
                    <a:lnTo>
                      <a:pt x="55" y="487"/>
                    </a:lnTo>
                    <a:lnTo>
                      <a:pt x="55" y="483"/>
                    </a:lnTo>
                    <a:lnTo>
                      <a:pt x="55" y="480"/>
                    </a:lnTo>
                    <a:lnTo>
                      <a:pt x="54" y="475"/>
                    </a:lnTo>
                    <a:lnTo>
                      <a:pt x="54" y="471"/>
                    </a:lnTo>
                    <a:lnTo>
                      <a:pt x="53" y="465"/>
                    </a:lnTo>
                    <a:lnTo>
                      <a:pt x="53" y="462"/>
                    </a:lnTo>
                    <a:lnTo>
                      <a:pt x="53" y="457"/>
                    </a:lnTo>
                    <a:lnTo>
                      <a:pt x="53" y="453"/>
                    </a:lnTo>
                    <a:lnTo>
                      <a:pt x="53" y="449"/>
                    </a:lnTo>
                    <a:lnTo>
                      <a:pt x="51" y="445"/>
                    </a:lnTo>
                    <a:lnTo>
                      <a:pt x="51" y="442"/>
                    </a:lnTo>
                    <a:lnTo>
                      <a:pt x="51" y="437"/>
                    </a:lnTo>
                    <a:lnTo>
                      <a:pt x="51" y="433"/>
                    </a:lnTo>
                    <a:lnTo>
                      <a:pt x="51" y="429"/>
                    </a:lnTo>
                    <a:lnTo>
                      <a:pt x="50" y="425"/>
                    </a:lnTo>
                    <a:lnTo>
                      <a:pt x="50" y="421"/>
                    </a:lnTo>
                    <a:lnTo>
                      <a:pt x="50" y="418"/>
                    </a:lnTo>
                    <a:lnTo>
                      <a:pt x="50" y="414"/>
                    </a:lnTo>
                    <a:lnTo>
                      <a:pt x="49" y="410"/>
                    </a:lnTo>
                    <a:lnTo>
                      <a:pt x="49" y="406"/>
                    </a:lnTo>
                    <a:lnTo>
                      <a:pt x="48" y="402"/>
                    </a:lnTo>
                    <a:lnTo>
                      <a:pt x="48" y="398"/>
                    </a:lnTo>
                    <a:lnTo>
                      <a:pt x="48" y="394"/>
                    </a:lnTo>
                    <a:lnTo>
                      <a:pt x="48" y="392"/>
                    </a:lnTo>
                    <a:lnTo>
                      <a:pt x="48" y="387"/>
                    </a:lnTo>
                    <a:lnTo>
                      <a:pt x="48" y="383"/>
                    </a:lnTo>
                    <a:lnTo>
                      <a:pt x="47" y="379"/>
                    </a:lnTo>
                    <a:lnTo>
                      <a:pt x="47" y="375"/>
                    </a:lnTo>
                    <a:lnTo>
                      <a:pt x="47" y="372"/>
                    </a:lnTo>
                    <a:lnTo>
                      <a:pt x="47" y="368"/>
                    </a:lnTo>
                    <a:lnTo>
                      <a:pt x="47" y="364"/>
                    </a:lnTo>
                    <a:lnTo>
                      <a:pt x="47" y="361"/>
                    </a:lnTo>
                    <a:lnTo>
                      <a:pt x="47" y="357"/>
                    </a:lnTo>
                    <a:lnTo>
                      <a:pt x="45" y="353"/>
                    </a:lnTo>
                    <a:lnTo>
                      <a:pt x="45" y="349"/>
                    </a:lnTo>
                    <a:lnTo>
                      <a:pt x="45" y="345"/>
                    </a:lnTo>
                    <a:lnTo>
                      <a:pt x="45" y="342"/>
                    </a:lnTo>
                    <a:lnTo>
                      <a:pt x="45" y="337"/>
                    </a:lnTo>
                    <a:lnTo>
                      <a:pt x="45" y="334"/>
                    </a:lnTo>
                    <a:lnTo>
                      <a:pt x="45" y="330"/>
                    </a:lnTo>
                    <a:lnTo>
                      <a:pt x="45" y="326"/>
                    </a:lnTo>
                    <a:lnTo>
                      <a:pt x="45" y="322"/>
                    </a:lnTo>
                    <a:lnTo>
                      <a:pt x="45" y="318"/>
                    </a:lnTo>
                    <a:lnTo>
                      <a:pt x="45" y="315"/>
                    </a:lnTo>
                    <a:lnTo>
                      <a:pt x="45" y="310"/>
                    </a:lnTo>
                    <a:lnTo>
                      <a:pt x="45" y="306"/>
                    </a:lnTo>
                    <a:lnTo>
                      <a:pt x="45" y="303"/>
                    </a:lnTo>
                    <a:lnTo>
                      <a:pt x="45" y="298"/>
                    </a:lnTo>
                    <a:lnTo>
                      <a:pt x="45" y="293"/>
                    </a:lnTo>
                    <a:lnTo>
                      <a:pt x="45" y="290"/>
                    </a:lnTo>
                    <a:lnTo>
                      <a:pt x="45" y="286"/>
                    </a:lnTo>
                    <a:lnTo>
                      <a:pt x="47" y="281"/>
                    </a:lnTo>
                    <a:lnTo>
                      <a:pt x="47" y="278"/>
                    </a:lnTo>
                    <a:lnTo>
                      <a:pt x="47" y="273"/>
                    </a:lnTo>
                    <a:lnTo>
                      <a:pt x="47" y="268"/>
                    </a:lnTo>
                    <a:lnTo>
                      <a:pt x="47" y="264"/>
                    </a:lnTo>
                    <a:lnTo>
                      <a:pt x="47" y="260"/>
                    </a:lnTo>
                    <a:lnTo>
                      <a:pt x="48" y="256"/>
                    </a:lnTo>
                    <a:lnTo>
                      <a:pt x="48" y="252"/>
                    </a:lnTo>
                    <a:lnTo>
                      <a:pt x="48" y="247"/>
                    </a:lnTo>
                    <a:lnTo>
                      <a:pt x="49" y="242"/>
                    </a:lnTo>
                    <a:lnTo>
                      <a:pt x="49" y="237"/>
                    </a:lnTo>
                    <a:lnTo>
                      <a:pt x="50" y="233"/>
                    </a:lnTo>
                    <a:lnTo>
                      <a:pt x="50" y="229"/>
                    </a:lnTo>
                    <a:lnTo>
                      <a:pt x="50" y="224"/>
                    </a:lnTo>
                    <a:lnTo>
                      <a:pt x="51" y="220"/>
                    </a:lnTo>
                    <a:lnTo>
                      <a:pt x="51" y="215"/>
                    </a:lnTo>
                    <a:lnTo>
                      <a:pt x="53" y="210"/>
                    </a:lnTo>
                    <a:lnTo>
                      <a:pt x="53" y="207"/>
                    </a:lnTo>
                    <a:lnTo>
                      <a:pt x="53" y="202"/>
                    </a:lnTo>
                    <a:lnTo>
                      <a:pt x="54" y="197"/>
                    </a:lnTo>
                    <a:lnTo>
                      <a:pt x="55" y="193"/>
                    </a:lnTo>
                    <a:lnTo>
                      <a:pt x="55" y="189"/>
                    </a:lnTo>
                    <a:lnTo>
                      <a:pt x="56" y="185"/>
                    </a:lnTo>
                    <a:lnTo>
                      <a:pt x="57" y="180"/>
                    </a:lnTo>
                    <a:lnTo>
                      <a:pt x="57" y="177"/>
                    </a:lnTo>
                    <a:lnTo>
                      <a:pt x="59" y="172"/>
                    </a:lnTo>
                    <a:lnTo>
                      <a:pt x="60" y="169"/>
                    </a:lnTo>
                    <a:lnTo>
                      <a:pt x="60" y="164"/>
                    </a:lnTo>
                    <a:lnTo>
                      <a:pt x="60" y="160"/>
                    </a:lnTo>
                    <a:lnTo>
                      <a:pt x="61" y="155"/>
                    </a:lnTo>
                    <a:lnTo>
                      <a:pt x="61" y="151"/>
                    </a:lnTo>
                    <a:lnTo>
                      <a:pt x="62" y="147"/>
                    </a:lnTo>
                    <a:lnTo>
                      <a:pt x="62" y="144"/>
                    </a:lnTo>
                    <a:lnTo>
                      <a:pt x="63" y="140"/>
                    </a:lnTo>
                    <a:lnTo>
                      <a:pt x="65" y="135"/>
                    </a:lnTo>
                    <a:lnTo>
                      <a:pt x="65" y="132"/>
                    </a:lnTo>
                    <a:lnTo>
                      <a:pt x="66" y="128"/>
                    </a:lnTo>
                    <a:lnTo>
                      <a:pt x="66" y="123"/>
                    </a:lnTo>
                    <a:lnTo>
                      <a:pt x="66" y="120"/>
                    </a:lnTo>
                    <a:lnTo>
                      <a:pt x="67" y="116"/>
                    </a:lnTo>
                    <a:lnTo>
                      <a:pt x="67" y="113"/>
                    </a:lnTo>
                    <a:lnTo>
                      <a:pt x="68" y="109"/>
                    </a:lnTo>
                    <a:lnTo>
                      <a:pt x="69" y="106"/>
                    </a:lnTo>
                    <a:lnTo>
                      <a:pt x="69" y="101"/>
                    </a:lnTo>
                    <a:lnTo>
                      <a:pt x="69" y="97"/>
                    </a:lnTo>
                    <a:lnTo>
                      <a:pt x="70" y="94"/>
                    </a:lnTo>
                    <a:lnTo>
                      <a:pt x="70" y="90"/>
                    </a:lnTo>
                    <a:lnTo>
                      <a:pt x="72" y="87"/>
                    </a:lnTo>
                    <a:lnTo>
                      <a:pt x="73" y="84"/>
                    </a:lnTo>
                    <a:lnTo>
                      <a:pt x="73" y="79"/>
                    </a:lnTo>
                    <a:lnTo>
                      <a:pt x="73" y="76"/>
                    </a:lnTo>
                    <a:lnTo>
                      <a:pt x="74" y="72"/>
                    </a:lnTo>
                    <a:lnTo>
                      <a:pt x="74" y="70"/>
                    </a:lnTo>
                    <a:lnTo>
                      <a:pt x="74" y="66"/>
                    </a:lnTo>
                    <a:lnTo>
                      <a:pt x="74" y="63"/>
                    </a:lnTo>
                    <a:lnTo>
                      <a:pt x="75" y="59"/>
                    </a:lnTo>
                    <a:lnTo>
                      <a:pt x="75" y="57"/>
                    </a:lnTo>
                    <a:lnTo>
                      <a:pt x="75" y="53"/>
                    </a:lnTo>
                    <a:lnTo>
                      <a:pt x="75" y="50"/>
                    </a:lnTo>
                    <a:lnTo>
                      <a:pt x="75" y="47"/>
                    </a:lnTo>
                    <a:lnTo>
                      <a:pt x="76" y="44"/>
                    </a:lnTo>
                    <a:lnTo>
                      <a:pt x="76" y="40"/>
                    </a:lnTo>
                    <a:lnTo>
                      <a:pt x="76" y="37"/>
                    </a:lnTo>
                    <a:lnTo>
                      <a:pt x="76" y="34"/>
                    </a:lnTo>
                    <a:lnTo>
                      <a:pt x="78" y="31"/>
                    </a:lnTo>
                    <a:lnTo>
                      <a:pt x="78" y="28"/>
                    </a:lnTo>
                    <a:lnTo>
                      <a:pt x="78" y="25"/>
                    </a:lnTo>
                    <a:lnTo>
                      <a:pt x="78" y="23"/>
                    </a:lnTo>
                    <a:lnTo>
                      <a:pt x="78" y="20"/>
                    </a:lnTo>
                    <a:lnTo>
                      <a:pt x="76" y="17"/>
                    </a:lnTo>
                    <a:lnTo>
                      <a:pt x="76" y="14"/>
                    </a:lnTo>
                    <a:lnTo>
                      <a:pt x="76" y="11"/>
                    </a:lnTo>
                    <a:lnTo>
                      <a:pt x="76" y="8"/>
                    </a:lnTo>
                    <a:lnTo>
                      <a:pt x="7" y="0"/>
                    </a:lnTo>
                    <a:close/>
                  </a:path>
                </a:pathLst>
              </a:custGeom>
              <a:solidFill>
                <a:srgbClr val="000000"/>
              </a:solidFill>
              <a:ln w="9525">
                <a:noFill/>
                <a:round/>
                <a:headEnd/>
                <a:tailEnd/>
              </a:ln>
            </p:spPr>
            <p:txBody>
              <a:bodyPr/>
              <a:lstStyle/>
              <a:p>
                <a:endParaRPr lang="en-US"/>
              </a:p>
            </p:txBody>
          </p:sp>
          <p:sp>
            <p:nvSpPr>
              <p:cNvPr id="12361" name="Freeform 79"/>
              <p:cNvSpPr>
                <a:spLocks/>
              </p:cNvSpPr>
              <p:nvPr/>
            </p:nvSpPr>
            <p:spPr bwMode="auto">
              <a:xfrm>
                <a:off x="1923" y="870"/>
                <a:ext cx="15" cy="14"/>
              </a:xfrm>
              <a:custGeom>
                <a:avLst/>
                <a:gdLst>
                  <a:gd name="T0" fmla="*/ 0 w 75"/>
                  <a:gd name="T1" fmla="*/ 0 h 72"/>
                  <a:gd name="T2" fmla="*/ 0 w 75"/>
                  <a:gd name="T3" fmla="*/ 0 h 72"/>
                  <a:gd name="T4" fmla="*/ 0 w 75"/>
                  <a:gd name="T5" fmla="*/ 0 h 72"/>
                  <a:gd name="T6" fmla="*/ 0 w 75"/>
                  <a:gd name="T7" fmla="*/ 0 h 72"/>
                  <a:gd name="T8" fmla="*/ 0 w 75"/>
                  <a:gd name="T9" fmla="*/ 0 h 72"/>
                  <a:gd name="T10" fmla="*/ 0 w 75"/>
                  <a:gd name="T11" fmla="*/ 0 h 72"/>
                  <a:gd name="T12" fmla="*/ 0 w 75"/>
                  <a:gd name="T13" fmla="*/ 0 h 72"/>
                  <a:gd name="T14" fmla="*/ 0 w 75"/>
                  <a:gd name="T15" fmla="*/ 0 h 72"/>
                  <a:gd name="T16" fmla="*/ 0 w 75"/>
                  <a:gd name="T17" fmla="*/ 0 h 72"/>
                  <a:gd name="T18" fmla="*/ 0 w 75"/>
                  <a:gd name="T19" fmla="*/ 0 h 72"/>
                  <a:gd name="T20" fmla="*/ 0 w 75"/>
                  <a:gd name="T21" fmla="*/ 0 h 72"/>
                  <a:gd name="T22" fmla="*/ 0 w 75"/>
                  <a:gd name="T23" fmla="*/ 0 h 72"/>
                  <a:gd name="T24" fmla="*/ 0 w 75"/>
                  <a:gd name="T25" fmla="*/ 0 h 72"/>
                  <a:gd name="T26" fmla="*/ 0 w 75"/>
                  <a:gd name="T27" fmla="*/ 0 h 72"/>
                  <a:gd name="T28" fmla="*/ 0 w 75"/>
                  <a:gd name="T29" fmla="*/ 0 h 72"/>
                  <a:gd name="T30" fmla="*/ 0 w 75"/>
                  <a:gd name="T31" fmla="*/ 0 h 72"/>
                  <a:gd name="T32" fmla="*/ 0 w 75"/>
                  <a:gd name="T33" fmla="*/ 0 h 72"/>
                  <a:gd name="T34" fmla="*/ 0 w 75"/>
                  <a:gd name="T35" fmla="*/ 0 h 72"/>
                  <a:gd name="T36" fmla="*/ 0 w 75"/>
                  <a:gd name="T37" fmla="*/ 0 h 72"/>
                  <a:gd name="T38" fmla="*/ 0 w 75"/>
                  <a:gd name="T39" fmla="*/ 0 h 72"/>
                  <a:gd name="T40" fmla="*/ 0 w 75"/>
                  <a:gd name="T41" fmla="*/ 0 h 72"/>
                  <a:gd name="T42" fmla="*/ 0 w 75"/>
                  <a:gd name="T43" fmla="*/ 0 h 72"/>
                  <a:gd name="T44" fmla="*/ 0 w 75"/>
                  <a:gd name="T45" fmla="*/ 0 h 72"/>
                  <a:gd name="T46" fmla="*/ 0 w 75"/>
                  <a:gd name="T47" fmla="*/ 0 h 72"/>
                  <a:gd name="T48" fmla="*/ 0 w 75"/>
                  <a:gd name="T49" fmla="*/ 0 h 72"/>
                  <a:gd name="T50" fmla="*/ 0 w 75"/>
                  <a:gd name="T51" fmla="*/ 0 h 72"/>
                  <a:gd name="T52" fmla="*/ 0 w 75"/>
                  <a:gd name="T53" fmla="*/ 0 h 72"/>
                  <a:gd name="T54" fmla="*/ 0 w 75"/>
                  <a:gd name="T55" fmla="*/ 0 h 72"/>
                  <a:gd name="T56" fmla="*/ 0 w 75"/>
                  <a:gd name="T57" fmla="*/ 0 h 72"/>
                  <a:gd name="T58" fmla="*/ 0 w 75"/>
                  <a:gd name="T59" fmla="*/ 0 h 72"/>
                  <a:gd name="T60" fmla="*/ 0 w 75"/>
                  <a:gd name="T61" fmla="*/ 0 h 72"/>
                  <a:gd name="T62" fmla="*/ 0 w 75"/>
                  <a:gd name="T63" fmla="*/ 0 h 72"/>
                  <a:gd name="T64" fmla="*/ 0 w 75"/>
                  <a:gd name="T65" fmla="*/ 0 h 72"/>
                  <a:gd name="T66" fmla="*/ 0 w 75"/>
                  <a:gd name="T67" fmla="*/ 0 h 72"/>
                  <a:gd name="T68" fmla="*/ 0 w 75"/>
                  <a:gd name="T69" fmla="*/ 0 h 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5"/>
                  <a:gd name="T106" fmla="*/ 0 h 72"/>
                  <a:gd name="T107" fmla="*/ 75 w 75"/>
                  <a:gd name="T108" fmla="*/ 72 h 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5" h="72">
                    <a:moveTo>
                      <a:pt x="0" y="38"/>
                    </a:moveTo>
                    <a:lnTo>
                      <a:pt x="0" y="37"/>
                    </a:lnTo>
                    <a:lnTo>
                      <a:pt x="1" y="35"/>
                    </a:lnTo>
                    <a:lnTo>
                      <a:pt x="2" y="34"/>
                    </a:lnTo>
                    <a:lnTo>
                      <a:pt x="2" y="33"/>
                    </a:lnTo>
                    <a:lnTo>
                      <a:pt x="4" y="31"/>
                    </a:lnTo>
                    <a:lnTo>
                      <a:pt x="5" y="29"/>
                    </a:lnTo>
                    <a:lnTo>
                      <a:pt x="6" y="28"/>
                    </a:lnTo>
                    <a:lnTo>
                      <a:pt x="7" y="25"/>
                    </a:lnTo>
                    <a:lnTo>
                      <a:pt x="8" y="24"/>
                    </a:lnTo>
                    <a:lnTo>
                      <a:pt x="10" y="23"/>
                    </a:lnTo>
                    <a:lnTo>
                      <a:pt x="11" y="21"/>
                    </a:lnTo>
                    <a:lnTo>
                      <a:pt x="12" y="19"/>
                    </a:lnTo>
                    <a:lnTo>
                      <a:pt x="13" y="18"/>
                    </a:lnTo>
                    <a:lnTo>
                      <a:pt x="14" y="16"/>
                    </a:lnTo>
                    <a:lnTo>
                      <a:pt x="15" y="15"/>
                    </a:lnTo>
                    <a:lnTo>
                      <a:pt x="17" y="14"/>
                    </a:lnTo>
                    <a:lnTo>
                      <a:pt x="18" y="11"/>
                    </a:lnTo>
                    <a:lnTo>
                      <a:pt x="18" y="10"/>
                    </a:lnTo>
                    <a:lnTo>
                      <a:pt x="20" y="8"/>
                    </a:lnTo>
                    <a:lnTo>
                      <a:pt x="20" y="6"/>
                    </a:lnTo>
                    <a:lnTo>
                      <a:pt x="21" y="6"/>
                    </a:lnTo>
                    <a:lnTo>
                      <a:pt x="23" y="5"/>
                    </a:lnTo>
                    <a:lnTo>
                      <a:pt x="23" y="3"/>
                    </a:lnTo>
                    <a:lnTo>
                      <a:pt x="24" y="3"/>
                    </a:lnTo>
                    <a:lnTo>
                      <a:pt x="25" y="2"/>
                    </a:lnTo>
                    <a:lnTo>
                      <a:pt x="25" y="0"/>
                    </a:lnTo>
                    <a:lnTo>
                      <a:pt x="26" y="0"/>
                    </a:lnTo>
                    <a:lnTo>
                      <a:pt x="33" y="2"/>
                    </a:lnTo>
                    <a:lnTo>
                      <a:pt x="75" y="42"/>
                    </a:lnTo>
                    <a:lnTo>
                      <a:pt x="37" y="72"/>
                    </a:lnTo>
                    <a:lnTo>
                      <a:pt x="32" y="71"/>
                    </a:lnTo>
                    <a:lnTo>
                      <a:pt x="0" y="38"/>
                    </a:lnTo>
                    <a:close/>
                  </a:path>
                </a:pathLst>
              </a:custGeom>
              <a:solidFill>
                <a:srgbClr val="000000"/>
              </a:solidFill>
              <a:ln w="9525">
                <a:noFill/>
                <a:round/>
                <a:headEnd/>
                <a:tailEnd/>
              </a:ln>
            </p:spPr>
            <p:txBody>
              <a:bodyPr/>
              <a:lstStyle/>
              <a:p>
                <a:endParaRPr lang="en-US"/>
              </a:p>
            </p:txBody>
          </p:sp>
          <p:sp>
            <p:nvSpPr>
              <p:cNvPr id="12362" name="Freeform 80"/>
              <p:cNvSpPr>
                <a:spLocks/>
              </p:cNvSpPr>
              <p:nvPr/>
            </p:nvSpPr>
            <p:spPr bwMode="auto">
              <a:xfrm>
                <a:off x="1924" y="915"/>
                <a:ext cx="12" cy="15"/>
              </a:xfrm>
              <a:custGeom>
                <a:avLst/>
                <a:gdLst>
                  <a:gd name="T0" fmla="*/ 0 w 62"/>
                  <a:gd name="T1" fmla="*/ 0 h 72"/>
                  <a:gd name="T2" fmla="*/ 0 w 62"/>
                  <a:gd name="T3" fmla="*/ 0 h 72"/>
                  <a:gd name="T4" fmla="*/ 0 w 62"/>
                  <a:gd name="T5" fmla="*/ 0 h 72"/>
                  <a:gd name="T6" fmla="*/ 0 w 62"/>
                  <a:gd name="T7" fmla="*/ 0 h 72"/>
                  <a:gd name="T8" fmla="*/ 0 w 62"/>
                  <a:gd name="T9" fmla="*/ 0 h 72"/>
                  <a:gd name="T10" fmla="*/ 0 w 62"/>
                  <a:gd name="T11" fmla="*/ 0 h 72"/>
                  <a:gd name="T12" fmla="*/ 0 w 62"/>
                  <a:gd name="T13" fmla="*/ 0 h 72"/>
                  <a:gd name="T14" fmla="*/ 0 w 62"/>
                  <a:gd name="T15" fmla="*/ 0 h 72"/>
                  <a:gd name="T16" fmla="*/ 0 60000 65536"/>
                  <a:gd name="T17" fmla="*/ 0 60000 65536"/>
                  <a:gd name="T18" fmla="*/ 0 60000 65536"/>
                  <a:gd name="T19" fmla="*/ 0 60000 65536"/>
                  <a:gd name="T20" fmla="*/ 0 60000 65536"/>
                  <a:gd name="T21" fmla="*/ 0 60000 65536"/>
                  <a:gd name="T22" fmla="*/ 0 60000 65536"/>
                  <a:gd name="T23" fmla="*/ 0 60000 65536"/>
                  <a:gd name="T24" fmla="*/ 0 w 62"/>
                  <a:gd name="T25" fmla="*/ 0 h 72"/>
                  <a:gd name="T26" fmla="*/ 62 w 62"/>
                  <a:gd name="T27" fmla="*/ 72 h 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2" h="72">
                    <a:moveTo>
                      <a:pt x="0" y="43"/>
                    </a:moveTo>
                    <a:lnTo>
                      <a:pt x="14" y="0"/>
                    </a:lnTo>
                    <a:lnTo>
                      <a:pt x="26" y="0"/>
                    </a:lnTo>
                    <a:lnTo>
                      <a:pt x="62" y="34"/>
                    </a:lnTo>
                    <a:lnTo>
                      <a:pt x="26" y="70"/>
                    </a:lnTo>
                    <a:lnTo>
                      <a:pt x="24" y="72"/>
                    </a:lnTo>
                    <a:lnTo>
                      <a:pt x="0" y="43"/>
                    </a:lnTo>
                    <a:close/>
                  </a:path>
                </a:pathLst>
              </a:custGeom>
              <a:solidFill>
                <a:srgbClr val="000000"/>
              </a:solidFill>
              <a:ln w="9525">
                <a:noFill/>
                <a:round/>
                <a:headEnd/>
                <a:tailEnd/>
              </a:ln>
            </p:spPr>
            <p:txBody>
              <a:bodyPr/>
              <a:lstStyle/>
              <a:p>
                <a:endParaRPr lang="en-US"/>
              </a:p>
            </p:txBody>
          </p:sp>
        </p:grpSp>
        <p:pic>
          <p:nvPicPr>
            <p:cNvPr id="12316" name="Picture 81" descr="MPj04018150000[1]"/>
            <p:cNvPicPr>
              <a:picLocks noChangeAspect="1" noChangeArrowheads="1"/>
            </p:cNvPicPr>
            <p:nvPr/>
          </p:nvPicPr>
          <p:blipFill>
            <a:blip r:embed="rId4" cstate="print"/>
            <a:srcRect/>
            <a:stretch>
              <a:fillRect/>
            </a:stretch>
          </p:blipFill>
          <p:spPr bwMode="auto">
            <a:xfrm>
              <a:off x="4224" y="1590"/>
              <a:ext cx="720" cy="492"/>
            </a:xfrm>
            <a:prstGeom prst="rect">
              <a:avLst/>
            </a:prstGeom>
            <a:noFill/>
            <a:ln w="9525">
              <a:noFill/>
              <a:miter lim="800000"/>
              <a:headEnd/>
              <a:tailEnd/>
            </a:ln>
          </p:spPr>
        </p:pic>
        <p:sp>
          <p:nvSpPr>
            <p:cNvPr id="12317" name="Rectangle 82"/>
            <p:cNvSpPr>
              <a:spLocks noChangeArrowheads="1"/>
            </p:cNvSpPr>
            <p:nvPr/>
          </p:nvSpPr>
          <p:spPr bwMode="auto">
            <a:xfrm>
              <a:off x="3898" y="459"/>
              <a:ext cx="144" cy="393"/>
            </a:xfrm>
            <a:prstGeom prst="rect">
              <a:avLst/>
            </a:prstGeom>
            <a:solidFill>
              <a:srgbClr val="CCECFF"/>
            </a:solidFill>
            <a:ln w="9525" algn="ctr">
              <a:solidFill>
                <a:schemeClr val="tx1"/>
              </a:solidFill>
              <a:miter lim="800000"/>
              <a:headEnd/>
              <a:tailEnd/>
            </a:ln>
          </p:spPr>
          <p:txBody>
            <a:bodyPr wrap="none" anchor="ctr"/>
            <a:lstStyle/>
            <a:p>
              <a:endParaRPr lang="en-US"/>
            </a:p>
          </p:txBody>
        </p:sp>
        <p:sp>
          <p:nvSpPr>
            <p:cNvPr id="12318" name="Rectangle 83"/>
            <p:cNvSpPr>
              <a:spLocks noChangeArrowheads="1"/>
            </p:cNvSpPr>
            <p:nvPr/>
          </p:nvSpPr>
          <p:spPr bwMode="auto">
            <a:xfrm>
              <a:off x="4042" y="459"/>
              <a:ext cx="144" cy="393"/>
            </a:xfrm>
            <a:prstGeom prst="rect">
              <a:avLst/>
            </a:prstGeom>
            <a:solidFill>
              <a:srgbClr val="FFCC66"/>
            </a:solidFill>
            <a:ln w="9525" algn="ctr">
              <a:solidFill>
                <a:schemeClr val="tx1"/>
              </a:solidFill>
              <a:miter lim="800000"/>
              <a:headEnd/>
              <a:tailEnd/>
            </a:ln>
          </p:spPr>
          <p:txBody>
            <a:bodyPr wrap="none" anchor="ctr"/>
            <a:lstStyle/>
            <a:p>
              <a:endParaRPr lang="en-US"/>
            </a:p>
          </p:txBody>
        </p:sp>
        <p:sp>
          <p:nvSpPr>
            <p:cNvPr id="12319" name="Rectangle 84"/>
            <p:cNvSpPr>
              <a:spLocks noChangeArrowheads="1"/>
            </p:cNvSpPr>
            <p:nvPr/>
          </p:nvSpPr>
          <p:spPr bwMode="auto">
            <a:xfrm>
              <a:off x="3898" y="1049"/>
              <a:ext cx="144" cy="394"/>
            </a:xfrm>
            <a:prstGeom prst="rect">
              <a:avLst/>
            </a:prstGeom>
            <a:solidFill>
              <a:srgbClr val="CCECFF"/>
            </a:solidFill>
            <a:ln w="9525" algn="ctr">
              <a:solidFill>
                <a:schemeClr val="tx1"/>
              </a:solidFill>
              <a:miter lim="800000"/>
              <a:headEnd/>
              <a:tailEnd/>
            </a:ln>
          </p:spPr>
          <p:txBody>
            <a:bodyPr wrap="none" anchor="ctr"/>
            <a:lstStyle/>
            <a:p>
              <a:endParaRPr lang="en-US"/>
            </a:p>
          </p:txBody>
        </p:sp>
        <p:sp>
          <p:nvSpPr>
            <p:cNvPr id="12320" name="Rectangle 85"/>
            <p:cNvSpPr>
              <a:spLocks noChangeArrowheads="1"/>
            </p:cNvSpPr>
            <p:nvPr/>
          </p:nvSpPr>
          <p:spPr bwMode="auto">
            <a:xfrm>
              <a:off x="4042" y="1049"/>
              <a:ext cx="144" cy="394"/>
            </a:xfrm>
            <a:prstGeom prst="rect">
              <a:avLst/>
            </a:prstGeom>
            <a:solidFill>
              <a:srgbClr val="FFCC66"/>
            </a:solidFill>
            <a:ln w="9525" algn="ctr">
              <a:solidFill>
                <a:schemeClr val="tx1"/>
              </a:solidFill>
              <a:miter lim="800000"/>
              <a:headEnd/>
              <a:tailEnd/>
            </a:ln>
          </p:spPr>
          <p:txBody>
            <a:bodyPr wrap="none" anchor="ctr"/>
            <a:lstStyle/>
            <a:p>
              <a:endParaRPr lang="en-US"/>
            </a:p>
          </p:txBody>
        </p:sp>
        <p:sp>
          <p:nvSpPr>
            <p:cNvPr id="12321" name="Rectangle 86"/>
            <p:cNvSpPr>
              <a:spLocks noChangeArrowheads="1"/>
            </p:cNvSpPr>
            <p:nvPr/>
          </p:nvSpPr>
          <p:spPr bwMode="auto">
            <a:xfrm>
              <a:off x="3898" y="1640"/>
              <a:ext cx="144" cy="393"/>
            </a:xfrm>
            <a:prstGeom prst="rect">
              <a:avLst/>
            </a:prstGeom>
            <a:solidFill>
              <a:srgbClr val="CCECFF"/>
            </a:solidFill>
            <a:ln w="9525" algn="ctr">
              <a:solidFill>
                <a:schemeClr val="tx1"/>
              </a:solidFill>
              <a:miter lim="800000"/>
              <a:headEnd/>
              <a:tailEnd/>
            </a:ln>
          </p:spPr>
          <p:txBody>
            <a:bodyPr wrap="none" anchor="ctr"/>
            <a:lstStyle/>
            <a:p>
              <a:endParaRPr lang="en-US"/>
            </a:p>
          </p:txBody>
        </p:sp>
        <p:sp>
          <p:nvSpPr>
            <p:cNvPr id="12322" name="Rectangle 87"/>
            <p:cNvSpPr>
              <a:spLocks noChangeArrowheads="1"/>
            </p:cNvSpPr>
            <p:nvPr/>
          </p:nvSpPr>
          <p:spPr bwMode="auto">
            <a:xfrm>
              <a:off x="4042" y="1640"/>
              <a:ext cx="144" cy="393"/>
            </a:xfrm>
            <a:prstGeom prst="rect">
              <a:avLst/>
            </a:prstGeom>
            <a:solidFill>
              <a:srgbClr val="FFCC66"/>
            </a:solidFill>
            <a:ln w="9525" algn="ctr">
              <a:solidFill>
                <a:schemeClr val="tx1"/>
              </a:solidFill>
              <a:miter lim="800000"/>
              <a:headEnd/>
              <a:tailEnd/>
            </a:ln>
          </p:spPr>
          <p:txBody>
            <a:bodyPr wrap="none" anchor="ctr"/>
            <a:lstStyle/>
            <a:p>
              <a:endParaRPr lang="en-US"/>
            </a:p>
          </p:txBody>
        </p:sp>
        <p:sp>
          <p:nvSpPr>
            <p:cNvPr id="12323" name="Rectangle 88"/>
            <p:cNvSpPr>
              <a:spLocks noChangeArrowheads="1"/>
            </p:cNvSpPr>
            <p:nvPr/>
          </p:nvSpPr>
          <p:spPr bwMode="auto">
            <a:xfrm>
              <a:off x="3898" y="2820"/>
              <a:ext cx="144" cy="394"/>
            </a:xfrm>
            <a:prstGeom prst="rect">
              <a:avLst/>
            </a:prstGeom>
            <a:solidFill>
              <a:srgbClr val="CCECFF"/>
            </a:solidFill>
            <a:ln w="9525" algn="ctr">
              <a:solidFill>
                <a:schemeClr val="tx1"/>
              </a:solidFill>
              <a:miter lim="800000"/>
              <a:headEnd/>
              <a:tailEnd/>
            </a:ln>
          </p:spPr>
          <p:txBody>
            <a:bodyPr wrap="none" anchor="ctr"/>
            <a:lstStyle/>
            <a:p>
              <a:endParaRPr lang="en-US"/>
            </a:p>
          </p:txBody>
        </p:sp>
        <p:sp>
          <p:nvSpPr>
            <p:cNvPr id="12324" name="Rectangle 89"/>
            <p:cNvSpPr>
              <a:spLocks noChangeArrowheads="1"/>
            </p:cNvSpPr>
            <p:nvPr/>
          </p:nvSpPr>
          <p:spPr bwMode="auto">
            <a:xfrm>
              <a:off x="4042" y="2820"/>
              <a:ext cx="144" cy="394"/>
            </a:xfrm>
            <a:prstGeom prst="rect">
              <a:avLst/>
            </a:prstGeom>
            <a:solidFill>
              <a:srgbClr val="FFCC66"/>
            </a:solidFill>
            <a:ln w="9525" algn="ctr">
              <a:solidFill>
                <a:schemeClr val="tx1"/>
              </a:solidFill>
              <a:miter lim="800000"/>
              <a:headEnd/>
              <a:tailEnd/>
            </a:ln>
          </p:spPr>
          <p:txBody>
            <a:bodyPr wrap="none" anchor="ctr"/>
            <a:lstStyle/>
            <a:p>
              <a:endParaRPr lang="en-US"/>
            </a:p>
          </p:txBody>
        </p:sp>
        <p:sp>
          <p:nvSpPr>
            <p:cNvPr id="12325" name="Rectangle 90"/>
            <p:cNvSpPr>
              <a:spLocks noChangeArrowheads="1"/>
            </p:cNvSpPr>
            <p:nvPr/>
          </p:nvSpPr>
          <p:spPr bwMode="auto">
            <a:xfrm>
              <a:off x="3898" y="3509"/>
              <a:ext cx="144" cy="394"/>
            </a:xfrm>
            <a:prstGeom prst="rect">
              <a:avLst/>
            </a:prstGeom>
            <a:solidFill>
              <a:srgbClr val="CCECFF"/>
            </a:solidFill>
            <a:ln w="9525" algn="ctr">
              <a:solidFill>
                <a:schemeClr val="tx1"/>
              </a:solidFill>
              <a:miter lim="800000"/>
              <a:headEnd/>
              <a:tailEnd/>
            </a:ln>
          </p:spPr>
          <p:txBody>
            <a:bodyPr wrap="none" anchor="ctr"/>
            <a:lstStyle/>
            <a:p>
              <a:endParaRPr lang="en-US"/>
            </a:p>
          </p:txBody>
        </p:sp>
        <p:sp>
          <p:nvSpPr>
            <p:cNvPr id="12326" name="Rectangle 91"/>
            <p:cNvSpPr>
              <a:spLocks noChangeArrowheads="1"/>
            </p:cNvSpPr>
            <p:nvPr/>
          </p:nvSpPr>
          <p:spPr bwMode="auto">
            <a:xfrm>
              <a:off x="4042" y="3509"/>
              <a:ext cx="144" cy="394"/>
            </a:xfrm>
            <a:prstGeom prst="rect">
              <a:avLst/>
            </a:prstGeom>
            <a:solidFill>
              <a:srgbClr val="FFCC66"/>
            </a:solidFill>
            <a:ln w="9525" algn="ctr">
              <a:solidFill>
                <a:schemeClr val="tx1"/>
              </a:solidFill>
              <a:miter lim="800000"/>
              <a:headEnd/>
              <a:tailEnd/>
            </a:ln>
          </p:spPr>
          <p:txBody>
            <a:bodyPr wrap="none" anchor="ctr"/>
            <a:lstStyle/>
            <a:p>
              <a:endParaRPr lang="en-US"/>
            </a:p>
          </p:txBody>
        </p:sp>
        <p:sp>
          <p:nvSpPr>
            <p:cNvPr id="12327" name="Text Box 92"/>
            <p:cNvSpPr txBox="1">
              <a:spLocks noChangeArrowheads="1"/>
            </p:cNvSpPr>
            <p:nvPr/>
          </p:nvSpPr>
          <p:spPr bwMode="auto">
            <a:xfrm>
              <a:off x="432" y="1663"/>
              <a:ext cx="956" cy="231"/>
            </a:xfrm>
            <a:prstGeom prst="rect">
              <a:avLst/>
            </a:prstGeom>
            <a:noFill/>
            <a:ln w="9525" algn="ctr">
              <a:noFill/>
              <a:miter lim="800000"/>
              <a:headEnd/>
              <a:tailEnd/>
            </a:ln>
          </p:spPr>
          <p:txBody>
            <a:bodyPr wrap="none">
              <a:spAutoFit/>
            </a:bodyPr>
            <a:lstStyle/>
            <a:p>
              <a:pPr algn="ctr">
                <a:spcBef>
                  <a:spcPct val="20000"/>
                </a:spcBef>
                <a:buFont typeface="Wingdings" pitchFamily="2" charset="2"/>
                <a:buNone/>
              </a:pPr>
              <a:r>
                <a:rPr lang="en-US" b="1">
                  <a:solidFill>
                    <a:srgbClr val="000000"/>
                  </a:solidFill>
                </a:rPr>
                <a:t>Institution A</a:t>
              </a:r>
            </a:p>
          </p:txBody>
        </p:sp>
        <p:sp>
          <p:nvSpPr>
            <p:cNvPr id="12328" name="Text Box 93"/>
            <p:cNvSpPr txBox="1">
              <a:spLocks noChangeArrowheads="1"/>
            </p:cNvSpPr>
            <p:nvPr/>
          </p:nvSpPr>
          <p:spPr bwMode="auto">
            <a:xfrm>
              <a:off x="442" y="3657"/>
              <a:ext cx="956" cy="231"/>
            </a:xfrm>
            <a:prstGeom prst="rect">
              <a:avLst/>
            </a:prstGeom>
            <a:noFill/>
            <a:ln w="9525" algn="ctr">
              <a:noFill/>
              <a:miter lim="800000"/>
              <a:headEnd/>
              <a:tailEnd/>
            </a:ln>
          </p:spPr>
          <p:txBody>
            <a:bodyPr wrap="none">
              <a:spAutoFit/>
            </a:bodyPr>
            <a:lstStyle/>
            <a:p>
              <a:pPr algn="ctr">
                <a:spcBef>
                  <a:spcPct val="20000"/>
                </a:spcBef>
                <a:buFont typeface="Wingdings" pitchFamily="2" charset="2"/>
                <a:buNone/>
              </a:pPr>
              <a:r>
                <a:rPr lang="en-US" b="1">
                  <a:solidFill>
                    <a:srgbClr val="000000"/>
                  </a:solidFill>
                </a:rPr>
                <a:t>Institution B</a:t>
              </a:r>
            </a:p>
          </p:txBody>
        </p:sp>
        <p:sp>
          <p:nvSpPr>
            <p:cNvPr id="12329" name="Text Box 94"/>
            <p:cNvSpPr txBox="1">
              <a:spLocks noChangeArrowheads="1"/>
            </p:cNvSpPr>
            <p:nvPr/>
          </p:nvSpPr>
          <p:spPr bwMode="auto">
            <a:xfrm>
              <a:off x="5050" y="557"/>
              <a:ext cx="684" cy="231"/>
            </a:xfrm>
            <a:prstGeom prst="rect">
              <a:avLst/>
            </a:prstGeom>
            <a:noFill/>
            <a:ln w="9525" algn="ctr">
              <a:noFill/>
              <a:miter lim="800000"/>
              <a:headEnd/>
              <a:tailEnd/>
            </a:ln>
          </p:spPr>
          <p:txBody>
            <a:bodyPr wrap="none">
              <a:spAutoFit/>
            </a:bodyPr>
            <a:lstStyle/>
            <a:p>
              <a:pPr>
                <a:spcBef>
                  <a:spcPct val="20000"/>
                </a:spcBef>
                <a:buFont typeface="Wingdings" pitchFamily="2" charset="2"/>
                <a:buNone/>
              </a:pPr>
              <a:r>
                <a:rPr lang="en-US" b="1">
                  <a:solidFill>
                    <a:srgbClr val="000000"/>
                  </a:solidFill>
                </a:rPr>
                <a:t>Benefits</a:t>
              </a:r>
            </a:p>
          </p:txBody>
        </p:sp>
        <p:sp>
          <p:nvSpPr>
            <p:cNvPr id="12330" name="Text Box 95"/>
            <p:cNvSpPr txBox="1">
              <a:spLocks noChangeArrowheads="1"/>
            </p:cNvSpPr>
            <p:nvPr/>
          </p:nvSpPr>
          <p:spPr bwMode="auto">
            <a:xfrm>
              <a:off x="5050" y="2813"/>
              <a:ext cx="932" cy="439"/>
            </a:xfrm>
            <a:prstGeom prst="rect">
              <a:avLst/>
            </a:prstGeom>
            <a:noFill/>
            <a:ln w="9525" algn="ctr">
              <a:noFill/>
              <a:miter lim="800000"/>
              <a:headEnd/>
              <a:tailEnd/>
            </a:ln>
          </p:spPr>
          <p:txBody>
            <a:bodyPr wrap="none">
              <a:spAutoFit/>
            </a:bodyPr>
            <a:lstStyle/>
            <a:p>
              <a:pPr>
                <a:spcBef>
                  <a:spcPct val="20000"/>
                </a:spcBef>
                <a:buFont typeface="Wingdings" pitchFamily="2" charset="2"/>
                <a:buNone/>
              </a:pPr>
              <a:r>
                <a:rPr lang="en-US" b="1">
                  <a:solidFill>
                    <a:srgbClr val="000000"/>
                  </a:solidFill>
                </a:rPr>
                <a:t>Compliance</a:t>
              </a:r>
            </a:p>
            <a:p>
              <a:pPr>
                <a:spcBef>
                  <a:spcPct val="20000"/>
                </a:spcBef>
                <a:buFont typeface="Wingdings" pitchFamily="2" charset="2"/>
                <a:buNone/>
              </a:pPr>
              <a:r>
                <a:rPr lang="en-US" b="1">
                  <a:solidFill>
                    <a:srgbClr val="000000"/>
                  </a:solidFill>
                </a:rPr>
                <a:t>Training</a:t>
              </a:r>
            </a:p>
          </p:txBody>
        </p:sp>
        <p:sp>
          <p:nvSpPr>
            <p:cNvPr id="12331" name="Text Box 96"/>
            <p:cNvSpPr txBox="1">
              <a:spLocks noChangeArrowheads="1"/>
            </p:cNvSpPr>
            <p:nvPr/>
          </p:nvSpPr>
          <p:spPr bwMode="auto">
            <a:xfrm>
              <a:off x="5046" y="1148"/>
              <a:ext cx="852" cy="231"/>
            </a:xfrm>
            <a:prstGeom prst="rect">
              <a:avLst/>
            </a:prstGeom>
            <a:noFill/>
            <a:ln w="9525" algn="ctr">
              <a:noFill/>
              <a:miter lim="800000"/>
              <a:headEnd/>
              <a:tailEnd/>
            </a:ln>
          </p:spPr>
          <p:txBody>
            <a:bodyPr wrap="none">
              <a:spAutoFit/>
            </a:bodyPr>
            <a:lstStyle/>
            <a:p>
              <a:pPr>
                <a:spcBef>
                  <a:spcPct val="20000"/>
                </a:spcBef>
                <a:buFont typeface="Wingdings" pitchFamily="2" charset="2"/>
                <a:buNone/>
              </a:pPr>
              <a:r>
                <a:rPr lang="en-US" b="1">
                  <a:solidFill>
                    <a:srgbClr val="000000"/>
                  </a:solidFill>
                </a:rPr>
                <a:t>e-Learning</a:t>
              </a:r>
            </a:p>
          </p:txBody>
        </p:sp>
        <p:sp>
          <p:nvSpPr>
            <p:cNvPr id="12332" name="Line 97"/>
            <p:cNvSpPr>
              <a:spLocks noChangeShapeType="1"/>
            </p:cNvSpPr>
            <p:nvPr/>
          </p:nvSpPr>
          <p:spPr bwMode="auto">
            <a:xfrm flipV="1">
              <a:off x="1594" y="754"/>
              <a:ext cx="2256" cy="2509"/>
            </a:xfrm>
            <a:prstGeom prst="line">
              <a:avLst/>
            </a:prstGeom>
            <a:noFill/>
            <a:ln w="9525">
              <a:solidFill>
                <a:srgbClr val="008000"/>
              </a:solidFill>
              <a:round/>
              <a:headEnd/>
              <a:tailEnd type="triangle" w="med" len="med"/>
            </a:ln>
          </p:spPr>
          <p:txBody>
            <a:bodyPr/>
            <a:lstStyle/>
            <a:p>
              <a:endParaRPr lang="en-US"/>
            </a:p>
          </p:txBody>
        </p:sp>
        <p:grpSp>
          <p:nvGrpSpPr>
            <p:cNvPr id="12333" name="Group 98"/>
            <p:cNvGrpSpPr>
              <a:grpSpLocks noChangeAspect="1"/>
            </p:cNvGrpSpPr>
            <p:nvPr/>
          </p:nvGrpSpPr>
          <p:grpSpPr bwMode="auto">
            <a:xfrm>
              <a:off x="1930" y="2751"/>
              <a:ext cx="84" cy="217"/>
              <a:chOff x="1872" y="816"/>
              <a:chExt cx="114" cy="288"/>
            </a:xfrm>
          </p:grpSpPr>
          <p:sp>
            <p:nvSpPr>
              <p:cNvPr id="12351" name="AutoShape 99"/>
              <p:cNvSpPr>
                <a:spLocks noChangeAspect="1" noChangeArrowheads="1" noTextEdit="1"/>
              </p:cNvSpPr>
              <p:nvPr/>
            </p:nvSpPr>
            <p:spPr bwMode="auto">
              <a:xfrm>
                <a:off x="1872" y="816"/>
                <a:ext cx="114" cy="288"/>
              </a:xfrm>
              <a:prstGeom prst="rect">
                <a:avLst/>
              </a:prstGeom>
              <a:noFill/>
              <a:ln w="9525">
                <a:noFill/>
                <a:miter lim="800000"/>
                <a:headEnd/>
                <a:tailEnd/>
              </a:ln>
            </p:spPr>
            <p:txBody>
              <a:bodyPr/>
              <a:lstStyle/>
              <a:p>
                <a:endParaRPr lang="en-US"/>
              </a:p>
            </p:txBody>
          </p:sp>
          <p:sp>
            <p:nvSpPr>
              <p:cNvPr id="12352" name="Freeform 100"/>
              <p:cNvSpPr>
                <a:spLocks/>
              </p:cNvSpPr>
              <p:nvPr/>
            </p:nvSpPr>
            <p:spPr bwMode="auto">
              <a:xfrm>
                <a:off x="1872" y="816"/>
                <a:ext cx="114" cy="113"/>
              </a:xfrm>
              <a:custGeom>
                <a:avLst/>
                <a:gdLst>
                  <a:gd name="T0" fmla="*/ 0 w 570"/>
                  <a:gd name="T1" fmla="*/ 0 h 567"/>
                  <a:gd name="T2" fmla="*/ 0 w 570"/>
                  <a:gd name="T3" fmla="*/ 0 h 567"/>
                  <a:gd name="T4" fmla="*/ 0 w 570"/>
                  <a:gd name="T5" fmla="*/ 0 h 567"/>
                  <a:gd name="T6" fmla="*/ 0 w 570"/>
                  <a:gd name="T7" fmla="*/ 0 h 567"/>
                  <a:gd name="T8" fmla="*/ 0 w 570"/>
                  <a:gd name="T9" fmla="*/ 0 h 567"/>
                  <a:gd name="T10" fmla="*/ 0 w 570"/>
                  <a:gd name="T11" fmla="*/ 0 h 567"/>
                  <a:gd name="T12" fmla="*/ 0 w 570"/>
                  <a:gd name="T13" fmla="*/ 0 h 567"/>
                  <a:gd name="T14" fmla="*/ 0 w 570"/>
                  <a:gd name="T15" fmla="*/ 0 h 567"/>
                  <a:gd name="T16" fmla="*/ 0 w 570"/>
                  <a:gd name="T17" fmla="*/ 0 h 567"/>
                  <a:gd name="T18" fmla="*/ 0 w 570"/>
                  <a:gd name="T19" fmla="*/ 0 h 567"/>
                  <a:gd name="T20" fmla="*/ 0 w 570"/>
                  <a:gd name="T21" fmla="*/ 0 h 567"/>
                  <a:gd name="T22" fmla="*/ 0 w 570"/>
                  <a:gd name="T23" fmla="*/ 0 h 567"/>
                  <a:gd name="T24" fmla="*/ 0 w 570"/>
                  <a:gd name="T25" fmla="*/ 0 h 567"/>
                  <a:gd name="T26" fmla="*/ 0 w 570"/>
                  <a:gd name="T27" fmla="*/ 0 h 567"/>
                  <a:gd name="T28" fmla="*/ 0 w 570"/>
                  <a:gd name="T29" fmla="*/ 0 h 567"/>
                  <a:gd name="T30" fmla="*/ 0 w 570"/>
                  <a:gd name="T31" fmla="*/ 0 h 567"/>
                  <a:gd name="T32" fmla="*/ 0 w 570"/>
                  <a:gd name="T33" fmla="*/ 0 h 567"/>
                  <a:gd name="T34" fmla="*/ 0 w 570"/>
                  <a:gd name="T35" fmla="*/ 0 h 567"/>
                  <a:gd name="T36" fmla="*/ 0 w 570"/>
                  <a:gd name="T37" fmla="*/ 0 h 567"/>
                  <a:gd name="T38" fmla="*/ 0 w 570"/>
                  <a:gd name="T39" fmla="*/ 0 h 567"/>
                  <a:gd name="T40" fmla="*/ 0 w 570"/>
                  <a:gd name="T41" fmla="*/ 0 h 567"/>
                  <a:gd name="T42" fmla="*/ 0 w 570"/>
                  <a:gd name="T43" fmla="*/ 0 h 567"/>
                  <a:gd name="T44" fmla="*/ 0 w 570"/>
                  <a:gd name="T45" fmla="*/ 0 h 567"/>
                  <a:gd name="T46" fmla="*/ 0 w 570"/>
                  <a:gd name="T47" fmla="*/ 0 h 567"/>
                  <a:gd name="T48" fmla="*/ 0 w 570"/>
                  <a:gd name="T49" fmla="*/ 0 h 567"/>
                  <a:gd name="T50" fmla="*/ 0 w 570"/>
                  <a:gd name="T51" fmla="*/ 0 h 567"/>
                  <a:gd name="T52" fmla="*/ 0 w 570"/>
                  <a:gd name="T53" fmla="*/ 0 h 567"/>
                  <a:gd name="T54" fmla="*/ 0 w 570"/>
                  <a:gd name="T55" fmla="*/ 0 h 567"/>
                  <a:gd name="T56" fmla="*/ 0 w 570"/>
                  <a:gd name="T57" fmla="*/ 0 h 567"/>
                  <a:gd name="T58" fmla="*/ 0 w 570"/>
                  <a:gd name="T59" fmla="*/ 0 h 567"/>
                  <a:gd name="T60" fmla="*/ 0 w 570"/>
                  <a:gd name="T61" fmla="*/ 0 h 567"/>
                  <a:gd name="T62" fmla="*/ 0 w 570"/>
                  <a:gd name="T63" fmla="*/ 0 h 567"/>
                  <a:gd name="T64" fmla="*/ 0 w 570"/>
                  <a:gd name="T65" fmla="*/ 0 h 567"/>
                  <a:gd name="T66" fmla="*/ 0 w 570"/>
                  <a:gd name="T67" fmla="*/ 0 h 567"/>
                  <a:gd name="T68" fmla="*/ 0 w 570"/>
                  <a:gd name="T69" fmla="*/ 0 h 567"/>
                  <a:gd name="T70" fmla="*/ 0 w 570"/>
                  <a:gd name="T71" fmla="*/ 0 h 567"/>
                  <a:gd name="T72" fmla="*/ 0 w 570"/>
                  <a:gd name="T73" fmla="*/ 0 h 567"/>
                  <a:gd name="T74" fmla="*/ 0 w 570"/>
                  <a:gd name="T75" fmla="*/ 0 h 567"/>
                  <a:gd name="T76" fmla="*/ 0 w 570"/>
                  <a:gd name="T77" fmla="*/ 0 h 567"/>
                  <a:gd name="T78" fmla="*/ 0 w 570"/>
                  <a:gd name="T79" fmla="*/ 0 h 567"/>
                  <a:gd name="T80" fmla="*/ 0 w 570"/>
                  <a:gd name="T81" fmla="*/ 0 h 567"/>
                  <a:gd name="T82" fmla="*/ 0 w 570"/>
                  <a:gd name="T83" fmla="*/ 0 h 567"/>
                  <a:gd name="T84" fmla="*/ 0 w 570"/>
                  <a:gd name="T85" fmla="*/ 0 h 567"/>
                  <a:gd name="T86" fmla="*/ 0 w 570"/>
                  <a:gd name="T87" fmla="*/ 0 h 567"/>
                  <a:gd name="T88" fmla="*/ 0 w 570"/>
                  <a:gd name="T89" fmla="*/ 0 h 567"/>
                  <a:gd name="T90" fmla="*/ 0 w 570"/>
                  <a:gd name="T91" fmla="*/ 0 h 567"/>
                  <a:gd name="T92" fmla="*/ 0 w 570"/>
                  <a:gd name="T93" fmla="*/ 0 h 567"/>
                  <a:gd name="T94" fmla="*/ 0 w 570"/>
                  <a:gd name="T95" fmla="*/ 0 h 567"/>
                  <a:gd name="T96" fmla="*/ 0 w 570"/>
                  <a:gd name="T97" fmla="*/ 0 h 567"/>
                  <a:gd name="T98" fmla="*/ 0 w 570"/>
                  <a:gd name="T99" fmla="*/ 0 h 567"/>
                  <a:gd name="T100" fmla="*/ 0 w 570"/>
                  <a:gd name="T101" fmla="*/ 0 h 567"/>
                  <a:gd name="T102" fmla="*/ 0 w 570"/>
                  <a:gd name="T103" fmla="*/ 0 h 567"/>
                  <a:gd name="T104" fmla="*/ 0 w 570"/>
                  <a:gd name="T105" fmla="*/ 0 h 567"/>
                  <a:gd name="T106" fmla="*/ 0 w 570"/>
                  <a:gd name="T107" fmla="*/ 0 h 567"/>
                  <a:gd name="T108" fmla="*/ 0 w 570"/>
                  <a:gd name="T109" fmla="*/ 0 h 567"/>
                  <a:gd name="T110" fmla="*/ 0 w 570"/>
                  <a:gd name="T111" fmla="*/ 0 h 567"/>
                  <a:gd name="T112" fmla="*/ 0 w 570"/>
                  <a:gd name="T113" fmla="*/ 0 h 567"/>
                  <a:gd name="T114" fmla="*/ 0 w 570"/>
                  <a:gd name="T115" fmla="*/ 0 h 567"/>
                  <a:gd name="T116" fmla="*/ 0 w 570"/>
                  <a:gd name="T117" fmla="*/ 0 h 567"/>
                  <a:gd name="T118" fmla="*/ 0 w 570"/>
                  <a:gd name="T119" fmla="*/ 0 h 567"/>
                  <a:gd name="T120" fmla="*/ 0 w 570"/>
                  <a:gd name="T121" fmla="*/ 0 h 567"/>
                  <a:gd name="T122" fmla="*/ 0 w 570"/>
                  <a:gd name="T123" fmla="*/ 0 h 567"/>
                  <a:gd name="T124" fmla="*/ 0 w 570"/>
                  <a:gd name="T125" fmla="*/ 0 h 5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70"/>
                  <a:gd name="T190" fmla="*/ 0 h 567"/>
                  <a:gd name="T191" fmla="*/ 570 w 570"/>
                  <a:gd name="T192" fmla="*/ 567 h 5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70" h="567">
                    <a:moveTo>
                      <a:pt x="286" y="567"/>
                    </a:moveTo>
                    <a:lnTo>
                      <a:pt x="290" y="567"/>
                    </a:lnTo>
                    <a:lnTo>
                      <a:pt x="293" y="567"/>
                    </a:lnTo>
                    <a:lnTo>
                      <a:pt x="297" y="567"/>
                    </a:lnTo>
                    <a:lnTo>
                      <a:pt x="301" y="567"/>
                    </a:lnTo>
                    <a:lnTo>
                      <a:pt x="304" y="567"/>
                    </a:lnTo>
                    <a:lnTo>
                      <a:pt x="308" y="566"/>
                    </a:lnTo>
                    <a:lnTo>
                      <a:pt x="311" y="566"/>
                    </a:lnTo>
                    <a:lnTo>
                      <a:pt x="315" y="566"/>
                    </a:lnTo>
                    <a:lnTo>
                      <a:pt x="318" y="565"/>
                    </a:lnTo>
                    <a:lnTo>
                      <a:pt x="322" y="565"/>
                    </a:lnTo>
                    <a:lnTo>
                      <a:pt x="326" y="565"/>
                    </a:lnTo>
                    <a:lnTo>
                      <a:pt x="328" y="564"/>
                    </a:lnTo>
                    <a:lnTo>
                      <a:pt x="332" y="564"/>
                    </a:lnTo>
                    <a:lnTo>
                      <a:pt x="335" y="563"/>
                    </a:lnTo>
                    <a:lnTo>
                      <a:pt x="340" y="563"/>
                    </a:lnTo>
                    <a:lnTo>
                      <a:pt x="342" y="562"/>
                    </a:lnTo>
                    <a:lnTo>
                      <a:pt x="346" y="560"/>
                    </a:lnTo>
                    <a:lnTo>
                      <a:pt x="349" y="560"/>
                    </a:lnTo>
                    <a:lnTo>
                      <a:pt x="352" y="559"/>
                    </a:lnTo>
                    <a:lnTo>
                      <a:pt x="355" y="559"/>
                    </a:lnTo>
                    <a:lnTo>
                      <a:pt x="359" y="558"/>
                    </a:lnTo>
                    <a:lnTo>
                      <a:pt x="363" y="557"/>
                    </a:lnTo>
                    <a:lnTo>
                      <a:pt x="365" y="556"/>
                    </a:lnTo>
                    <a:lnTo>
                      <a:pt x="368" y="554"/>
                    </a:lnTo>
                    <a:lnTo>
                      <a:pt x="372" y="553"/>
                    </a:lnTo>
                    <a:lnTo>
                      <a:pt x="376" y="553"/>
                    </a:lnTo>
                    <a:lnTo>
                      <a:pt x="378" y="551"/>
                    </a:lnTo>
                    <a:lnTo>
                      <a:pt x="382" y="550"/>
                    </a:lnTo>
                    <a:lnTo>
                      <a:pt x="384" y="548"/>
                    </a:lnTo>
                    <a:lnTo>
                      <a:pt x="388" y="547"/>
                    </a:lnTo>
                    <a:lnTo>
                      <a:pt x="391" y="546"/>
                    </a:lnTo>
                    <a:lnTo>
                      <a:pt x="394" y="545"/>
                    </a:lnTo>
                    <a:lnTo>
                      <a:pt x="398" y="544"/>
                    </a:lnTo>
                    <a:lnTo>
                      <a:pt x="401" y="543"/>
                    </a:lnTo>
                    <a:lnTo>
                      <a:pt x="404" y="540"/>
                    </a:lnTo>
                    <a:lnTo>
                      <a:pt x="407" y="539"/>
                    </a:lnTo>
                    <a:lnTo>
                      <a:pt x="410" y="538"/>
                    </a:lnTo>
                    <a:lnTo>
                      <a:pt x="414" y="537"/>
                    </a:lnTo>
                    <a:lnTo>
                      <a:pt x="416" y="534"/>
                    </a:lnTo>
                    <a:lnTo>
                      <a:pt x="420" y="533"/>
                    </a:lnTo>
                    <a:lnTo>
                      <a:pt x="422" y="532"/>
                    </a:lnTo>
                    <a:lnTo>
                      <a:pt x="426" y="529"/>
                    </a:lnTo>
                    <a:lnTo>
                      <a:pt x="429" y="528"/>
                    </a:lnTo>
                    <a:lnTo>
                      <a:pt x="433" y="526"/>
                    </a:lnTo>
                    <a:lnTo>
                      <a:pt x="435" y="525"/>
                    </a:lnTo>
                    <a:lnTo>
                      <a:pt x="439" y="522"/>
                    </a:lnTo>
                    <a:lnTo>
                      <a:pt x="441" y="521"/>
                    </a:lnTo>
                    <a:lnTo>
                      <a:pt x="445" y="519"/>
                    </a:lnTo>
                    <a:lnTo>
                      <a:pt x="447" y="516"/>
                    </a:lnTo>
                    <a:lnTo>
                      <a:pt x="450" y="515"/>
                    </a:lnTo>
                    <a:lnTo>
                      <a:pt x="453" y="513"/>
                    </a:lnTo>
                    <a:lnTo>
                      <a:pt x="457" y="512"/>
                    </a:lnTo>
                    <a:lnTo>
                      <a:pt x="459" y="509"/>
                    </a:lnTo>
                    <a:lnTo>
                      <a:pt x="463" y="507"/>
                    </a:lnTo>
                    <a:lnTo>
                      <a:pt x="465" y="505"/>
                    </a:lnTo>
                    <a:lnTo>
                      <a:pt x="469" y="503"/>
                    </a:lnTo>
                    <a:lnTo>
                      <a:pt x="471" y="501"/>
                    </a:lnTo>
                    <a:lnTo>
                      <a:pt x="475" y="499"/>
                    </a:lnTo>
                    <a:lnTo>
                      <a:pt x="477" y="496"/>
                    </a:lnTo>
                    <a:lnTo>
                      <a:pt x="481" y="494"/>
                    </a:lnTo>
                    <a:lnTo>
                      <a:pt x="483" y="491"/>
                    </a:lnTo>
                    <a:lnTo>
                      <a:pt x="487" y="489"/>
                    </a:lnTo>
                    <a:lnTo>
                      <a:pt x="489" y="488"/>
                    </a:lnTo>
                    <a:lnTo>
                      <a:pt x="492" y="486"/>
                    </a:lnTo>
                    <a:lnTo>
                      <a:pt x="496" y="480"/>
                    </a:lnTo>
                    <a:lnTo>
                      <a:pt x="501" y="475"/>
                    </a:lnTo>
                    <a:lnTo>
                      <a:pt x="506" y="470"/>
                    </a:lnTo>
                    <a:lnTo>
                      <a:pt x="509" y="464"/>
                    </a:lnTo>
                    <a:lnTo>
                      <a:pt x="514" y="459"/>
                    </a:lnTo>
                    <a:lnTo>
                      <a:pt x="519" y="453"/>
                    </a:lnTo>
                    <a:lnTo>
                      <a:pt x="522" y="448"/>
                    </a:lnTo>
                    <a:lnTo>
                      <a:pt x="526" y="443"/>
                    </a:lnTo>
                    <a:lnTo>
                      <a:pt x="529" y="436"/>
                    </a:lnTo>
                    <a:lnTo>
                      <a:pt x="533" y="430"/>
                    </a:lnTo>
                    <a:lnTo>
                      <a:pt x="535" y="425"/>
                    </a:lnTo>
                    <a:lnTo>
                      <a:pt x="539" y="419"/>
                    </a:lnTo>
                    <a:lnTo>
                      <a:pt x="543" y="413"/>
                    </a:lnTo>
                    <a:lnTo>
                      <a:pt x="545" y="406"/>
                    </a:lnTo>
                    <a:lnTo>
                      <a:pt x="547" y="400"/>
                    </a:lnTo>
                    <a:lnTo>
                      <a:pt x="550" y="395"/>
                    </a:lnTo>
                    <a:lnTo>
                      <a:pt x="552" y="388"/>
                    </a:lnTo>
                    <a:lnTo>
                      <a:pt x="554" y="382"/>
                    </a:lnTo>
                    <a:lnTo>
                      <a:pt x="556" y="376"/>
                    </a:lnTo>
                    <a:lnTo>
                      <a:pt x="558" y="369"/>
                    </a:lnTo>
                    <a:lnTo>
                      <a:pt x="560" y="363"/>
                    </a:lnTo>
                    <a:lnTo>
                      <a:pt x="562" y="357"/>
                    </a:lnTo>
                    <a:lnTo>
                      <a:pt x="563" y="350"/>
                    </a:lnTo>
                    <a:lnTo>
                      <a:pt x="564" y="344"/>
                    </a:lnTo>
                    <a:lnTo>
                      <a:pt x="565" y="337"/>
                    </a:lnTo>
                    <a:lnTo>
                      <a:pt x="566" y="331"/>
                    </a:lnTo>
                    <a:lnTo>
                      <a:pt x="566" y="325"/>
                    </a:lnTo>
                    <a:lnTo>
                      <a:pt x="569" y="318"/>
                    </a:lnTo>
                    <a:lnTo>
                      <a:pt x="569" y="311"/>
                    </a:lnTo>
                    <a:lnTo>
                      <a:pt x="570" y="305"/>
                    </a:lnTo>
                    <a:lnTo>
                      <a:pt x="570" y="299"/>
                    </a:lnTo>
                    <a:lnTo>
                      <a:pt x="570" y="292"/>
                    </a:lnTo>
                    <a:lnTo>
                      <a:pt x="570" y="285"/>
                    </a:lnTo>
                    <a:lnTo>
                      <a:pt x="570" y="279"/>
                    </a:lnTo>
                    <a:lnTo>
                      <a:pt x="570" y="272"/>
                    </a:lnTo>
                    <a:lnTo>
                      <a:pt x="569" y="266"/>
                    </a:lnTo>
                    <a:lnTo>
                      <a:pt x="569" y="260"/>
                    </a:lnTo>
                    <a:lnTo>
                      <a:pt x="569" y="253"/>
                    </a:lnTo>
                    <a:lnTo>
                      <a:pt x="566" y="247"/>
                    </a:lnTo>
                    <a:lnTo>
                      <a:pt x="565" y="241"/>
                    </a:lnTo>
                    <a:lnTo>
                      <a:pt x="564" y="234"/>
                    </a:lnTo>
                    <a:lnTo>
                      <a:pt x="564" y="228"/>
                    </a:lnTo>
                    <a:lnTo>
                      <a:pt x="562" y="221"/>
                    </a:lnTo>
                    <a:lnTo>
                      <a:pt x="560" y="215"/>
                    </a:lnTo>
                    <a:lnTo>
                      <a:pt x="559" y="208"/>
                    </a:lnTo>
                    <a:lnTo>
                      <a:pt x="557" y="202"/>
                    </a:lnTo>
                    <a:lnTo>
                      <a:pt x="554" y="196"/>
                    </a:lnTo>
                    <a:lnTo>
                      <a:pt x="553" y="190"/>
                    </a:lnTo>
                    <a:lnTo>
                      <a:pt x="551" y="184"/>
                    </a:lnTo>
                    <a:lnTo>
                      <a:pt x="549" y="177"/>
                    </a:lnTo>
                    <a:lnTo>
                      <a:pt x="546" y="171"/>
                    </a:lnTo>
                    <a:lnTo>
                      <a:pt x="543" y="166"/>
                    </a:lnTo>
                    <a:lnTo>
                      <a:pt x="540" y="159"/>
                    </a:lnTo>
                    <a:lnTo>
                      <a:pt x="537" y="154"/>
                    </a:lnTo>
                    <a:lnTo>
                      <a:pt x="533" y="148"/>
                    </a:lnTo>
                    <a:lnTo>
                      <a:pt x="531" y="142"/>
                    </a:lnTo>
                    <a:lnTo>
                      <a:pt x="527" y="137"/>
                    </a:lnTo>
                    <a:lnTo>
                      <a:pt x="523" y="131"/>
                    </a:lnTo>
                    <a:lnTo>
                      <a:pt x="520" y="126"/>
                    </a:lnTo>
                    <a:lnTo>
                      <a:pt x="516" y="120"/>
                    </a:lnTo>
                    <a:lnTo>
                      <a:pt x="513" y="115"/>
                    </a:lnTo>
                    <a:lnTo>
                      <a:pt x="508" y="109"/>
                    </a:lnTo>
                    <a:lnTo>
                      <a:pt x="503" y="104"/>
                    </a:lnTo>
                    <a:lnTo>
                      <a:pt x="500" y="100"/>
                    </a:lnTo>
                    <a:lnTo>
                      <a:pt x="495" y="93"/>
                    </a:lnTo>
                    <a:lnTo>
                      <a:pt x="490" y="88"/>
                    </a:lnTo>
                    <a:lnTo>
                      <a:pt x="484" y="82"/>
                    </a:lnTo>
                    <a:lnTo>
                      <a:pt x="478" y="77"/>
                    </a:lnTo>
                    <a:lnTo>
                      <a:pt x="472" y="72"/>
                    </a:lnTo>
                    <a:lnTo>
                      <a:pt x="467" y="66"/>
                    </a:lnTo>
                    <a:lnTo>
                      <a:pt x="461" y="62"/>
                    </a:lnTo>
                    <a:lnTo>
                      <a:pt x="457" y="58"/>
                    </a:lnTo>
                    <a:lnTo>
                      <a:pt x="450" y="53"/>
                    </a:lnTo>
                    <a:lnTo>
                      <a:pt x="444" y="50"/>
                    </a:lnTo>
                    <a:lnTo>
                      <a:pt x="439" y="45"/>
                    </a:lnTo>
                    <a:lnTo>
                      <a:pt x="433" y="42"/>
                    </a:lnTo>
                    <a:lnTo>
                      <a:pt x="426" y="37"/>
                    </a:lnTo>
                    <a:lnTo>
                      <a:pt x="420" y="33"/>
                    </a:lnTo>
                    <a:lnTo>
                      <a:pt x="414" y="31"/>
                    </a:lnTo>
                    <a:lnTo>
                      <a:pt x="407" y="27"/>
                    </a:lnTo>
                    <a:lnTo>
                      <a:pt x="401" y="25"/>
                    </a:lnTo>
                    <a:lnTo>
                      <a:pt x="394" y="23"/>
                    </a:lnTo>
                    <a:lnTo>
                      <a:pt x="388" y="19"/>
                    </a:lnTo>
                    <a:lnTo>
                      <a:pt x="380" y="17"/>
                    </a:lnTo>
                    <a:lnTo>
                      <a:pt x="374" y="14"/>
                    </a:lnTo>
                    <a:lnTo>
                      <a:pt x="367" y="13"/>
                    </a:lnTo>
                    <a:lnTo>
                      <a:pt x="360" y="9"/>
                    </a:lnTo>
                    <a:lnTo>
                      <a:pt x="354" y="8"/>
                    </a:lnTo>
                    <a:lnTo>
                      <a:pt x="347" y="6"/>
                    </a:lnTo>
                    <a:lnTo>
                      <a:pt x="340" y="6"/>
                    </a:lnTo>
                    <a:lnTo>
                      <a:pt x="333" y="4"/>
                    </a:lnTo>
                    <a:lnTo>
                      <a:pt x="327" y="4"/>
                    </a:lnTo>
                    <a:lnTo>
                      <a:pt x="320" y="2"/>
                    </a:lnTo>
                    <a:lnTo>
                      <a:pt x="312" y="1"/>
                    </a:lnTo>
                    <a:lnTo>
                      <a:pt x="305" y="1"/>
                    </a:lnTo>
                    <a:lnTo>
                      <a:pt x="298" y="1"/>
                    </a:lnTo>
                    <a:lnTo>
                      <a:pt x="291" y="0"/>
                    </a:lnTo>
                    <a:lnTo>
                      <a:pt x="285" y="0"/>
                    </a:lnTo>
                    <a:lnTo>
                      <a:pt x="277" y="0"/>
                    </a:lnTo>
                    <a:lnTo>
                      <a:pt x="271" y="0"/>
                    </a:lnTo>
                    <a:lnTo>
                      <a:pt x="264" y="1"/>
                    </a:lnTo>
                    <a:lnTo>
                      <a:pt x="256" y="1"/>
                    </a:lnTo>
                    <a:lnTo>
                      <a:pt x="249" y="2"/>
                    </a:lnTo>
                    <a:lnTo>
                      <a:pt x="242" y="4"/>
                    </a:lnTo>
                    <a:lnTo>
                      <a:pt x="235" y="5"/>
                    </a:lnTo>
                    <a:lnTo>
                      <a:pt x="229" y="6"/>
                    </a:lnTo>
                    <a:lnTo>
                      <a:pt x="221" y="7"/>
                    </a:lnTo>
                    <a:lnTo>
                      <a:pt x="215" y="8"/>
                    </a:lnTo>
                    <a:lnTo>
                      <a:pt x="209" y="11"/>
                    </a:lnTo>
                    <a:lnTo>
                      <a:pt x="202" y="13"/>
                    </a:lnTo>
                    <a:lnTo>
                      <a:pt x="194" y="14"/>
                    </a:lnTo>
                    <a:lnTo>
                      <a:pt x="187" y="18"/>
                    </a:lnTo>
                    <a:lnTo>
                      <a:pt x="181" y="19"/>
                    </a:lnTo>
                    <a:lnTo>
                      <a:pt x="174" y="23"/>
                    </a:lnTo>
                    <a:lnTo>
                      <a:pt x="168" y="25"/>
                    </a:lnTo>
                    <a:lnTo>
                      <a:pt x="161" y="27"/>
                    </a:lnTo>
                    <a:lnTo>
                      <a:pt x="155" y="31"/>
                    </a:lnTo>
                    <a:lnTo>
                      <a:pt x="149" y="34"/>
                    </a:lnTo>
                    <a:lnTo>
                      <a:pt x="143" y="38"/>
                    </a:lnTo>
                    <a:lnTo>
                      <a:pt x="136" y="42"/>
                    </a:lnTo>
                    <a:lnTo>
                      <a:pt x="130" y="46"/>
                    </a:lnTo>
                    <a:lnTo>
                      <a:pt x="124" y="50"/>
                    </a:lnTo>
                    <a:lnTo>
                      <a:pt x="118" y="53"/>
                    </a:lnTo>
                    <a:lnTo>
                      <a:pt x="112" y="58"/>
                    </a:lnTo>
                    <a:lnTo>
                      <a:pt x="106" y="62"/>
                    </a:lnTo>
                    <a:lnTo>
                      <a:pt x="101" y="66"/>
                    </a:lnTo>
                    <a:lnTo>
                      <a:pt x="95" y="71"/>
                    </a:lnTo>
                    <a:lnTo>
                      <a:pt x="91" y="77"/>
                    </a:lnTo>
                    <a:lnTo>
                      <a:pt x="87" y="80"/>
                    </a:lnTo>
                    <a:lnTo>
                      <a:pt x="83" y="83"/>
                    </a:lnTo>
                    <a:lnTo>
                      <a:pt x="80" y="87"/>
                    </a:lnTo>
                    <a:lnTo>
                      <a:pt x="78" y="89"/>
                    </a:lnTo>
                    <a:lnTo>
                      <a:pt x="74" y="93"/>
                    </a:lnTo>
                    <a:lnTo>
                      <a:pt x="70" y="97"/>
                    </a:lnTo>
                    <a:lnTo>
                      <a:pt x="68" y="100"/>
                    </a:lnTo>
                    <a:lnTo>
                      <a:pt x="66" y="103"/>
                    </a:lnTo>
                    <a:lnTo>
                      <a:pt x="63" y="107"/>
                    </a:lnTo>
                    <a:lnTo>
                      <a:pt x="60" y="110"/>
                    </a:lnTo>
                    <a:lnTo>
                      <a:pt x="57" y="114"/>
                    </a:lnTo>
                    <a:lnTo>
                      <a:pt x="55" y="118"/>
                    </a:lnTo>
                    <a:lnTo>
                      <a:pt x="51" y="121"/>
                    </a:lnTo>
                    <a:lnTo>
                      <a:pt x="50" y="126"/>
                    </a:lnTo>
                    <a:lnTo>
                      <a:pt x="47" y="129"/>
                    </a:lnTo>
                    <a:lnTo>
                      <a:pt x="45" y="133"/>
                    </a:lnTo>
                    <a:lnTo>
                      <a:pt x="43" y="137"/>
                    </a:lnTo>
                    <a:lnTo>
                      <a:pt x="41" y="140"/>
                    </a:lnTo>
                    <a:lnTo>
                      <a:pt x="38" y="144"/>
                    </a:lnTo>
                    <a:lnTo>
                      <a:pt x="36" y="147"/>
                    </a:lnTo>
                    <a:lnTo>
                      <a:pt x="33" y="151"/>
                    </a:lnTo>
                    <a:lnTo>
                      <a:pt x="32" y="154"/>
                    </a:lnTo>
                    <a:lnTo>
                      <a:pt x="31" y="159"/>
                    </a:lnTo>
                    <a:lnTo>
                      <a:pt x="29" y="163"/>
                    </a:lnTo>
                    <a:lnTo>
                      <a:pt x="26" y="166"/>
                    </a:lnTo>
                    <a:lnTo>
                      <a:pt x="25" y="170"/>
                    </a:lnTo>
                    <a:lnTo>
                      <a:pt x="23" y="173"/>
                    </a:lnTo>
                    <a:lnTo>
                      <a:pt x="21" y="178"/>
                    </a:lnTo>
                    <a:lnTo>
                      <a:pt x="19" y="182"/>
                    </a:lnTo>
                    <a:lnTo>
                      <a:pt x="18" y="186"/>
                    </a:lnTo>
                    <a:lnTo>
                      <a:pt x="17" y="190"/>
                    </a:lnTo>
                    <a:lnTo>
                      <a:pt x="16" y="195"/>
                    </a:lnTo>
                    <a:lnTo>
                      <a:pt x="14" y="197"/>
                    </a:lnTo>
                    <a:lnTo>
                      <a:pt x="13" y="202"/>
                    </a:lnTo>
                    <a:lnTo>
                      <a:pt x="12" y="205"/>
                    </a:lnTo>
                    <a:lnTo>
                      <a:pt x="11" y="210"/>
                    </a:lnTo>
                    <a:lnTo>
                      <a:pt x="10" y="214"/>
                    </a:lnTo>
                    <a:lnTo>
                      <a:pt x="8" y="218"/>
                    </a:lnTo>
                    <a:lnTo>
                      <a:pt x="7" y="222"/>
                    </a:lnTo>
                    <a:lnTo>
                      <a:pt x="7" y="227"/>
                    </a:lnTo>
                    <a:lnTo>
                      <a:pt x="6" y="230"/>
                    </a:lnTo>
                    <a:lnTo>
                      <a:pt x="5" y="234"/>
                    </a:lnTo>
                    <a:lnTo>
                      <a:pt x="4" y="239"/>
                    </a:lnTo>
                    <a:lnTo>
                      <a:pt x="4" y="243"/>
                    </a:lnTo>
                    <a:lnTo>
                      <a:pt x="4" y="247"/>
                    </a:lnTo>
                    <a:lnTo>
                      <a:pt x="2" y="252"/>
                    </a:lnTo>
                    <a:lnTo>
                      <a:pt x="1" y="255"/>
                    </a:lnTo>
                    <a:lnTo>
                      <a:pt x="1" y="260"/>
                    </a:lnTo>
                    <a:lnTo>
                      <a:pt x="1" y="265"/>
                    </a:lnTo>
                    <a:lnTo>
                      <a:pt x="1" y="269"/>
                    </a:lnTo>
                    <a:lnTo>
                      <a:pt x="0" y="273"/>
                    </a:lnTo>
                    <a:lnTo>
                      <a:pt x="0" y="277"/>
                    </a:lnTo>
                    <a:lnTo>
                      <a:pt x="0" y="281"/>
                    </a:lnTo>
                    <a:lnTo>
                      <a:pt x="0" y="285"/>
                    </a:lnTo>
                    <a:lnTo>
                      <a:pt x="0" y="290"/>
                    </a:lnTo>
                    <a:lnTo>
                      <a:pt x="0" y="294"/>
                    </a:lnTo>
                    <a:lnTo>
                      <a:pt x="0" y="299"/>
                    </a:lnTo>
                    <a:lnTo>
                      <a:pt x="0" y="304"/>
                    </a:lnTo>
                    <a:lnTo>
                      <a:pt x="0" y="307"/>
                    </a:lnTo>
                    <a:lnTo>
                      <a:pt x="0" y="312"/>
                    </a:lnTo>
                    <a:lnTo>
                      <a:pt x="0" y="317"/>
                    </a:lnTo>
                    <a:lnTo>
                      <a:pt x="1" y="321"/>
                    </a:lnTo>
                    <a:lnTo>
                      <a:pt x="1" y="325"/>
                    </a:lnTo>
                    <a:lnTo>
                      <a:pt x="1" y="330"/>
                    </a:lnTo>
                    <a:lnTo>
                      <a:pt x="2" y="334"/>
                    </a:lnTo>
                    <a:lnTo>
                      <a:pt x="4" y="337"/>
                    </a:lnTo>
                    <a:lnTo>
                      <a:pt x="4" y="340"/>
                    </a:lnTo>
                    <a:lnTo>
                      <a:pt x="5" y="343"/>
                    </a:lnTo>
                    <a:lnTo>
                      <a:pt x="5" y="347"/>
                    </a:lnTo>
                    <a:lnTo>
                      <a:pt x="6" y="350"/>
                    </a:lnTo>
                    <a:lnTo>
                      <a:pt x="7" y="354"/>
                    </a:lnTo>
                    <a:lnTo>
                      <a:pt x="8" y="357"/>
                    </a:lnTo>
                    <a:lnTo>
                      <a:pt x="8" y="360"/>
                    </a:lnTo>
                    <a:lnTo>
                      <a:pt x="10" y="363"/>
                    </a:lnTo>
                    <a:lnTo>
                      <a:pt x="11" y="367"/>
                    </a:lnTo>
                    <a:lnTo>
                      <a:pt x="12" y="370"/>
                    </a:lnTo>
                    <a:lnTo>
                      <a:pt x="13" y="373"/>
                    </a:lnTo>
                    <a:lnTo>
                      <a:pt x="14" y="378"/>
                    </a:lnTo>
                    <a:lnTo>
                      <a:pt x="16" y="380"/>
                    </a:lnTo>
                    <a:lnTo>
                      <a:pt x="17" y="383"/>
                    </a:lnTo>
                    <a:lnTo>
                      <a:pt x="18" y="387"/>
                    </a:lnTo>
                    <a:lnTo>
                      <a:pt x="19" y="391"/>
                    </a:lnTo>
                    <a:lnTo>
                      <a:pt x="20" y="393"/>
                    </a:lnTo>
                    <a:lnTo>
                      <a:pt x="21" y="397"/>
                    </a:lnTo>
                    <a:lnTo>
                      <a:pt x="23" y="400"/>
                    </a:lnTo>
                    <a:lnTo>
                      <a:pt x="26" y="404"/>
                    </a:lnTo>
                    <a:lnTo>
                      <a:pt x="27" y="406"/>
                    </a:lnTo>
                    <a:lnTo>
                      <a:pt x="29" y="411"/>
                    </a:lnTo>
                    <a:lnTo>
                      <a:pt x="31" y="413"/>
                    </a:lnTo>
                    <a:lnTo>
                      <a:pt x="32" y="417"/>
                    </a:lnTo>
                    <a:lnTo>
                      <a:pt x="33" y="419"/>
                    </a:lnTo>
                    <a:lnTo>
                      <a:pt x="36" y="423"/>
                    </a:lnTo>
                    <a:lnTo>
                      <a:pt x="37" y="425"/>
                    </a:lnTo>
                    <a:lnTo>
                      <a:pt x="38" y="429"/>
                    </a:lnTo>
                    <a:lnTo>
                      <a:pt x="41" y="432"/>
                    </a:lnTo>
                    <a:lnTo>
                      <a:pt x="43" y="434"/>
                    </a:lnTo>
                    <a:lnTo>
                      <a:pt x="45" y="438"/>
                    </a:lnTo>
                    <a:lnTo>
                      <a:pt x="47" y="442"/>
                    </a:lnTo>
                    <a:lnTo>
                      <a:pt x="49" y="444"/>
                    </a:lnTo>
                    <a:lnTo>
                      <a:pt x="51" y="448"/>
                    </a:lnTo>
                    <a:lnTo>
                      <a:pt x="54" y="451"/>
                    </a:lnTo>
                    <a:lnTo>
                      <a:pt x="56" y="453"/>
                    </a:lnTo>
                    <a:lnTo>
                      <a:pt x="57" y="456"/>
                    </a:lnTo>
                    <a:lnTo>
                      <a:pt x="60" y="459"/>
                    </a:lnTo>
                    <a:lnTo>
                      <a:pt x="63" y="462"/>
                    </a:lnTo>
                    <a:lnTo>
                      <a:pt x="64" y="465"/>
                    </a:lnTo>
                    <a:lnTo>
                      <a:pt x="68" y="468"/>
                    </a:lnTo>
                    <a:lnTo>
                      <a:pt x="69" y="471"/>
                    </a:lnTo>
                    <a:lnTo>
                      <a:pt x="72" y="474"/>
                    </a:lnTo>
                    <a:lnTo>
                      <a:pt x="74" y="476"/>
                    </a:lnTo>
                    <a:lnTo>
                      <a:pt x="78" y="478"/>
                    </a:lnTo>
                    <a:lnTo>
                      <a:pt x="80" y="482"/>
                    </a:lnTo>
                    <a:lnTo>
                      <a:pt x="82" y="484"/>
                    </a:lnTo>
                    <a:lnTo>
                      <a:pt x="85" y="487"/>
                    </a:lnTo>
                    <a:lnTo>
                      <a:pt x="88" y="489"/>
                    </a:lnTo>
                    <a:lnTo>
                      <a:pt x="91" y="491"/>
                    </a:lnTo>
                    <a:lnTo>
                      <a:pt x="93" y="494"/>
                    </a:lnTo>
                    <a:lnTo>
                      <a:pt x="97" y="497"/>
                    </a:lnTo>
                    <a:lnTo>
                      <a:pt x="99" y="500"/>
                    </a:lnTo>
                    <a:lnTo>
                      <a:pt x="103" y="502"/>
                    </a:lnTo>
                    <a:lnTo>
                      <a:pt x="105" y="505"/>
                    </a:lnTo>
                    <a:lnTo>
                      <a:pt x="109" y="507"/>
                    </a:lnTo>
                    <a:lnTo>
                      <a:pt x="112" y="508"/>
                    </a:lnTo>
                    <a:lnTo>
                      <a:pt x="116" y="512"/>
                    </a:lnTo>
                    <a:lnTo>
                      <a:pt x="118" y="513"/>
                    </a:lnTo>
                    <a:lnTo>
                      <a:pt x="122" y="515"/>
                    </a:lnTo>
                    <a:lnTo>
                      <a:pt x="124" y="518"/>
                    </a:lnTo>
                    <a:lnTo>
                      <a:pt x="128" y="520"/>
                    </a:lnTo>
                    <a:lnTo>
                      <a:pt x="130" y="521"/>
                    </a:lnTo>
                    <a:lnTo>
                      <a:pt x="131" y="522"/>
                    </a:lnTo>
                    <a:lnTo>
                      <a:pt x="134" y="525"/>
                    </a:lnTo>
                    <a:lnTo>
                      <a:pt x="136" y="526"/>
                    </a:lnTo>
                    <a:lnTo>
                      <a:pt x="138" y="527"/>
                    </a:lnTo>
                    <a:lnTo>
                      <a:pt x="141" y="529"/>
                    </a:lnTo>
                    <a:lnTo>
                      <a:pt x="143" y="531"/>
                    </a:lnTo>
                    <a:lnTo>
                      <a:pt x="145" y="532"/>
                    </a:lnTo>
                    <a:lnTo>
                      <a:pt x="148" y="532"/>
                    </a:lnTo>
                    <a:lnTo>
                      <a:pt x="149" y="534"/>
                    </a:lnTo>
                    <a:lnTo>
                      <a:pt x="151" y="535"/>
                    </a:lnTo>
                    <a:lnTo>
                      <a:pt x="154" y="537"/>
                    </a:lnTo>
                    <a:lnTo>
                      <a:pt x="155" y="537"/>
                    </a:lnTo>
                    <a:lnTo>
                      <a:pt x="159" y="539"/>
                    </a:lnTo>
                    <a:lnTo>
                      <a:pt x="160" y="540"/>
                    </a:lnTo>
                    <a:lnTo>
                      <a:pt x="162" y="541"/>
                    </a:lnTo>
                    <a:lnTo>
                      <a:pt x="165" y="541"/>
                    </a:lnTo>
                    <a:lnTo>
                      <a:pt x="168" y="543"/>
                    </a:lnTo>
                    <a:lnTo>
                      <a:pt x="169" y="544"/>
                    </a:lnTo>
                    <a:lnTo>
                      <a:pt x="172" y="545"/>
                    </a:lnTo>
                    <a:lnTo>
                      <a:pt x="174" y="546"/>
                    </a:lnTo>
                    <a:lnTo>
                      <a:pt x="176" y="546"/>
                    </a:lnTo>
                    <a:lnTo>
                      <a:pt x="179" y="547"/>
                    </a:lnTo>
                    <a:lnTo>
                      <a:pt x="181" y="548"/>
                    </a:lnTo>
                    <a:lnTo>
                      <a:pt x="184" y="550"/>
                    </a:lnTo>
                    <a:lnTo>
                      <a:pt x="186" y="550"/>
                    </a:lnTo>
                    <a:lnTo>
                      <a:pt x="188" y="551"/>
                    </a:lnTo>
                    <a:lnTo>
                      <a:pt x="191" y="553"/>
                    </a:lnTo>
                    <a:lnTo>
                      <a:pt x="193" y="553"/>
                    </a:lnTo>
                    <a:lnTo>
                      <a:pt x="196" y="554"/>
                    </a:lnTo>
                    <a:lnTo>
                      <a:pt x="199" y="554"/>
                    </a:lnTo>
                    <a:lnTo>
                      <a:pt x="202" y="556"/>
                    </a:lnTo>
                    <a:lnTo>
                      <a:pt x="204" y="556"/>
                    </a:lnTo>
                    <a:lnTo>
                      <a:pt x="206" y="557"/>
                    </a:lnTo>
                    <a:lnTo>
                      <a:pt x="209" y="558"/>
                    </a:lnTo>
                    <a:lnTo>
                      <a:pt x="211" y="558"/>
                    </a:lnTo>
                    <a:lnTo>
                      <a:pt x="213" y="558"/>
                    </a:lnTo>
                    <a:lnTo>
                      <a:pt x="216" y="559"/>
                    </a:lnTo>
                    <a:lnTo>
                      <a:pt x="218" y="559"/>
                    </a:lnTo>
                    <a:lnTo>
                      <a:pt x="221" y="560"/>
                    </a:lnTo>
                    <a:lnTo>
                      <a:pt x="223" y="560"/>
                    </a:lnTo>
                    <a:lnTo>
                      <a:pt x="225" y="560"/>
                    </a:lnTo>
                    <a:lnTo>
                      <a:pt x="229" y="562"/>
                    </a:lnTo>
                    <a:lnTo>
                      <a:pt x="230" y="563"/>
                    </a:lnTo>
                    <a:lnTo>
                      <a:pt x="234" y="563"/>
                    </a:lnTo>
                    <a:lnTo>
                      <a:pt x="235" y="563"/>
                    </a:lnTo>
                    <a:lnTo>
                      <a:pt x="238" y="563"/>
                    </a:lnTo>
                    <a:lnTo>
                      <a:pt x="241" y="564"/>
                    </a:lnTo>
                    <a:lnTo>
                      <a:pt x="243" y="564"/>
                    </a:lnTo>
                    <a:lnTo>
                      <a:pt x="246" y="564"/>
                    </a:lnTo>
                    <a:lnTo>
                      <a:pt x="248" y="565"/>
                    </a:lnTo>
                    <a:lnTo>
                      <a:pt x="252" y="565"/>
                    </a:lnTo>
                    <a:lnTo>
                      <a:pt x="254" y="565"/>
                    </a:lnTo>
                    <a:lnTo>
                      <a:pt x="256" y="565"/>
                    </a:lnTo>
                    <a:lnTo>
                      <a:pt x="260" y="565"/>
                    </a:lnTo>
                    <a:lnTo>
                      <a:pt x="262" y="566"/>
                    </a:lnTo>
                    <a:lnTo>
                      <a:pt x="265" y="566"/>
                    </a:lnTo>
                    <a:lnTo>
                      <a:pt x="267" y="566"/>
                    </a:lnTo>
                    <a:lnTo>
                      <a:pt x="269" y="567"/>
                    </a:lnTo>
                    <a:lnTo>
                      <a:pt x="272" y="567"/>
                    </a:lnTo>
                    <a:lnTo>
                      <a:pt x="275" y="567"/>
                    </a:lnTo>
                    <a:lnTo>
                      <a:pt x="278" y="567"/>
                    </a:lnTo>
                    <a:lnTo>
                      <a:pt x="280" y="567"/>
                    </a:lnTo>
                    <a:lnTo>
                      <a:pt x="284" y="567"/>
                    </a:lnTo>
                    <a:lnTo>
                      <a:pt x="284" y="565"/>
                    </a:lnTo>
                    <a:lnTo>
                      <a:pt x="284" y="563"/>
                    </a:lnTo>
                    <a:lnTo>
                      <a:pt x="284" y="560"/>
                    </a:lnTo>
                    <a:lnTo>
                      <a:pt x="283" y="559"/>
                    </a:lnTo>
                    <a:lnTo>
                      <a:pt x="283" y="557"/>
                    </a:lnTo>
                    <a:lnTo>
                      <a:pt x="283" y="556"/>
                    </a:lnTo>
                    <a:lnTo>
                      <a:pt x="281" y="554"/>
                    </a:lnTo>
                    <a:lnTo>
                      <a:pt x="281" y="553"/>
                    </a:lnTo>
                    <a:lnTo>
                      <a:pt x="281" y="551"/>
                    </a:lnTo>
                    <a:lnTo>
                      <a:pt x="281" y="550"/>
                    </a:lnTo>
                    <a:lnTo>
                      <a:pt x="280" y="548"/>
                    </a:lnTo>
                    <a:lnTo>
                      <a:pt x="280" y="546"/>
                    </a:lnTo>
                    <a:lnTo>
                      <a:pt x="280" y="545"/>
                    </a:lnTo>
                    <a:lnTo>
                      <a:pt x="280" y="544"/>
                    </a:lnTo>
                    <a:lnTo>
                      <a:pt x="280" y="541"/>
                    </a:lnTo>
                    <a:lnTo>
                      <a:pt x="280" y="540"/>
                    </a:lnTo>
                    <a:lnTo>
                      <a:pt x="280" y="539"/>
                    </a:lnTo>
                    <a:lnTo>
                      <a:pt x="280" y="537"/>
                    </a:lnTo>
                    <a:lnTo>
                      <a:pt x="280" y="535"/>
                    </a:lnTo>
                    <a:lnTo>
                      <a:pt x="279" y="534"/>
                    </a:lnTo>
                    <a:lnTo>
                      <a:pt x="279" y="532"/>
                    </a:lnTo>
                    <a:lnTo>
                      <a:pt x="279" y="531"/>
                    </a:lnTo>
                    <a:lnTo>
                      <a:pt x="279" y="529"/>
                    </a:lnTo>
                    <a:lnTo>
                      <a:pt x="279" y="527"/>
                    </a:lnTo>
                    <a:lnTo>
                      <a:pt x="279" y="526"/>
                    </a:lnTo>
                    <a:lnTo>
                      <a:pt x="278" y="524"/>
                    </a:lnTo>
                    <a:lnTo>
                      <a:pt x="278" y="522"/>
                    </a:lnTo>
                    <a:lnTo>
                      <a:pt x="278" y="521"/>
                    </a:lnTo>
                    <a:lnTo>
                      <a:pt x="278" y="520"/>
                    </a:lnTo>
                    <a:lnTo>
                      <a:pt x="277" y="518"/>
                    </a:lnTo>
                    <a:lnTo>
                      <a:pt x="277" y="516"/>
                    </a:lnTo>
                    <a:lnTo>
                      <a:pt x="277" y="515"/>
                    </a:lnTo>
                    <a:lnTo>
                      <a:pt x="277" y="513"/>
                    </a:lnTo>
                    <a:lnTo>
                      <a:pt x="277" y="512"/>
                    </a:lnTo>
                    <a:lnTo>
                      <a:pt x="277" y="510"/>
                    </a:lnTo>
                    <a:lnTo>
                      <a:pt x="277" y="509"/>
                    </a:lnTo>
                    <a:lnTo>
                      <a:pt x="277" y="508"/>
                    </a:lnTo>
                    <a:lnTo>
                      <a:pt x="275" y="507"/>
                    </a:lnTo>
                    <a:lnTo>
                      <a:pt x="275" y="506"/>
                    </a:lnTo>
                    <a:lnTo>
                      <a:pt x="275" y="505"/>
                    </a:lnTo>
                    <a:lnTo>
                      <a:pt x="275" y="503"/>
                    </a:lnTo>
                    <a:lnTo>
                      <a:pt x="275" y="502"/>
                    </a:lnTo>
                    <a:lnTo>
                      <a:pt x="274" y="500"/>
                    </a:lnTo>
                    <a:lnTo>
                      <a:pt x="274" y="499"/>
                    </a:lnTo>
                    <a:lnTo>
                      <a:pt x="274" y="497"/>
                    </a:lnTo>
                    <a:lnTo>
                      <a:pt x="271" y="497"/>
                    </a:lnTo>
                    <a:lnTo>
                      <a:pt x="267" y="497"/>
                    </a:lnTo>
                    <a:lnTo>
                      <a:pt x="265" y="497"/>
                    </a:lnTo>
                    <a:lnTo>
                      <a:pt x="262" y="497"/>
                    </a:lnTo>
                    <a:lnTo>
                      <a:pt x="259" y="497"/>
                    </a:lnTo>
                    <a:lnTo>
                      <a:pt x="256" y="497"/>
                    </a:lnTo>
                    <a:lnTo>
                      <a:pt x="253" y="496"/>
                    </a:lnTo>
                    <a:lnTo>
                      <a:pt x="250" y="496"/>
                    </a:lnTo>
                    <a:lnTo>
                      <a:pt x="247" y="496"/>
                    </a:lnTo>
                    <a:lnTo>
                      <a:pt x="243" y="495"/>
                    </a:lnTo>
                    <a:lnTo>
                      <a:pt x="241" y="494"/>
                    </a:lnTo>
                    <a:lnTo>
                      <a:pt x="238" y="494"/>
                    </a:lnTo>
                    <a:lnTo>
                      <a:pt x="235" y="494"/>
                    </a:lnTo>
                    <a:lnTo>
                      <a:pt x="234" y="494"/>
                    </a:lnTo>
                    <a:lnTo>
                      <a:pt x="230" y="493"/>
                    </a:lnTo>
                    <a:lnTo>
                      <a:pt x="228" y="493"/>
                    </a:lnTo>
                    <a:lnTo>
                      <a:pt x="225" y="491"/>
                    </a:lnTo>
                    <a:lnTo>
                      <a:pt x="222" y="490"/>
                    </a:lnTo>
                    <a:lnTo>
                      <a:pt x="219" y="490"/>
                    </a:lnTo>
                    <a:lnTo>
                      <a:pt x="216" y="489"/>
                    </a:lnTo>
                    <a:lnTo>
                      <a:pt x="213" y="489"/>
                    </a:lnTo>
                    <a:lnTo>
                      <a:pt x="211" y="488"/>
                    </a:lnTo>
                    <a:lnTo>
                      <a:pt x="209" y="488"/>
                    </a:lnTo>
                    <a:lnTo>
                      <a:pt x="206" y="487"/>
                    </a:lnTo>
                    <a:lnTo>
                      <a:pt x="204" y="486"/>
                    </a:lnTo>
                    <a:lnTo>
                      <a:pt x="202" y="484"/>
                    </a:lnTo>
                    <a:lnTo>
                      <a:pt x="199" y="484"/>
                    </a:lnTo>
                    <a:lnTo>
                      <a:pt x="197" y="483"/>
                    </a:lnTo>
                    <a:lnTo>
                      <a:pt x="193" y="482"/>
                    </a:lnTo>
                    <a:lnTo>
                      <a:pt x="191" y="481"/>
                    </a:lnTo>
                    <a:lnTo>
                      <a:pt x="188" y="480"/>
                    </a:lnTo>
                    <a:lnTo>
                      <a:pt x="186" y="480"/>
                    </a:lnTo>
                    <a:lnTo>
                      <a:pt x="184" y="478"/>
                    </a:lnTo>
                    <a:lnTo>
                      <a:pt x="181" y="476"/>
                    </a:lnTo>
                    <a:lnTo>
                      <a:pt x="179" y="475"/>
                    </a:lnTo>
                    <a:lnTo>
                      <a:pt x="176" y="474"/>
                    </a:lnTo>
                    <a:lnTo>
                      <a:pt x="174" y="472"/>
                    </a:lnTo>
                    <a:lnTo>
                      <a:pt x="172" y="471"/>
                    </a:lnTo>
                    <a:lnTo>
                      <a:pt x="169" y="470"/>
                    </a:lnTo>
                    <a:lnTo>
                      <a:pt x="167" y="468"/>
                    </a:lnTo>
                    <a:lnTo>
                      <a:pt x="165" y="467"/>
                    </a:lnTo>
                    <a:lnTo>
                      <a:pt x="162" y="465"/>
                    </a:lnTo>
                    <a:lnTo>
                      <a:pt x="160" y="463"/>
                    </a:lnTo>
                    <a:lnTo>
                      <a:pt x="157" y="462"/>
                    </a:lnTo>
                    <a:lnTo>
                      <a:pt x="155" y="461"/>
                    </a:lnTo>
                    <a:lnTo>
                      <a:pt x="153" y="459"/>
                    </a:lnTo>
                    <a:lnTo>
                      <a:pt x="150" y="457"/>
                    </a:lnTo>
                    <a:lnTo>
                      <a:pt x="149" y="456"/>
                    </a:lnTo>
                    <a:lnTo>
                      <a:pt x="145" y="453"/>
                    </a:lnTo>
                    <a:lnTo>
                      <a:pt x="144" y="451"/>
                    </a:lnTo>
                    <a:lnTo>
                      <a:pt x="142" y="450"/>
                    </a:lnTo>
                    <a:lnTo>
                      <a:pt x="140" y="448"/>
                    </a:lnTo>
                    <a:lnTo>
                      <a:pt x="136" y="446"/>
                    </a:lnTo>
                    <a:lnTo>
                      <a:pt x="135" y="444"/>
                    </a:lnTo>
                    <a:lnTo>
                      <a:pt x="132" y="442"/>
                    </a:lnTo>
                    <a:lnTo>
                      <a:pt x="130" y="440"/>
                    </a:lnTo>
                    <a:lnTo>
                      <a:pt x="128" y="438"/>
                    </a:lnTo>
                    <a:lnTo>
                      <a:pt x="125" y="434"/>
                    </a:lnTo>
                    <a:lnTo>
                      <a:pt x="124" y="433"/>
                    </a:lnTo>
                    <a:lnTo>
                      <a:pt x="122" y="432"/>
                    </a:lnTo>
                    <a:lnTo>
                      <a:pt x="119" y="429"/>
                    </a:lnTo>
                    <a:lnTo>
                      <a:pt x="117" y="427"/>
                    </a:lnTo>
                    <a:lnTo>
                      <a:pt x="114" y="425"/>
                    </a:lnTo>
                    <a:lnTo>
                      <a:pt x="112" y="423"/>
                    </a:lnTo>
                    <a:lnTo>
                      <a:pt x="107" y="418"/>
                    </a:lnTo>
                    <a:lnTo>
                      <a:pt x="104" y="413"/>
                    </a:lnTo>
                    <a:lnTo>
                      <a:pt x="100" y="408"/>
                    </a:lnTo>
                    <a:lnTo>
                      <a:pt x="97" y="404"/>
                    </a:lnTo>
                    <a:lnTo>
                      <a:pt x="93" y="399"/>
                    </a:lnTo>
                    <a:lnTo>
                      <a:pt x="89" y="393"/>
                    </a:lnTo>
                    <a:lnTo>
                      <a:pt x="86" y="388"/>
                    </a:lnTo>
                    <a:lnTo>
                      <a:pt x="83" y="383"/>
                    </a:lnTo>
                    <a:lnTo>
                      <a:pt x="79" y="378"/>
                    </a:lnTo>
                    <a:lnTo>
                      <a:pt x="76" y="373"/>
                    </a:lnTo>
                    <a:lnTo>
                      <a:pt x="74" y="367"/>
                    </a:lnTo>
                    <a:lnTo>
                      <a:pt x="70" y="362"/>
                    </a:lnTo>
                    <a:lnTo>
                      <a:pt x="68" y="357"/>
                    </a:lnTo>
                    <a:lnTo>
                      <a:pt x="66" y="350"/>
                    </a:lnTo>
                    <a:lnTo>
                      <a:pt x="63" y="345"/>
                    </a:lnTo>
                    <a:lnTo>
                      <a:pt x="61" y="341"/>
                    </a:lnTo>
                    <a:lnTo>
                      <a:pt x="60" y="335"/>
                    </a:lnTo>
                    <a:lnTo>
                      <a:pt x="57" y="330"/>
                    </a:lnTo>
                    <a:lnTo>
                      <a:pt x="56" y="323"/>
                    </a:lnTo>
                    <a:lnTo>
                      <a:pt x="55" y="317"/>
                    </a:lnTo>
                    <a:lnTo>
                      <a:pt x="51" y="312"/>
                    </a:lnTo>
                    <a:lnTo>
                      <a:pt x="50" y="306"/>
                    </a:lnTo>
                    <a:lnTo>
                      <a:pt x="50" y="300"/>
                    </a:lnTo>
                    <a:lnTo>
                      <a:pt x="49" y="294"/>
                    </a:lnTo>
                    <a:lnTo>
                      <a:pt x="48" y="288"/>
                    </a:lnTo>
                    <a:lnTo>
                      <a:pt x="47" y="284"/>
                    </a:lnTo>
                    <a:lnTo>
                      <a:pt x="47" y="277"/>
                    </a:lnTo>
                    <a:lnTo>
                      <a:pt x="45" y="272"/>
                    </a:lnTo>
                    <a:lnTo>
                      <a:pt x="45" y="266"/>
                    </a:lnTo>
                    <a:lnTo>
                      <a:pt x="45" y="260"/>
                    </a:lnTo>
                    <a:lnTo>
                      <a:pt x="45" y="254"/>
                    </a:lnTo>
                    <a:lnTo>
                      <a:pt x="45" y="248"/>
                    </a:lnTo>
                    <a:lnTo>
                      <a:pt x="45" y="242"/>
                    </a:lnTo>
                    <a:lnTo>
                      <a:pt x="45" y="236"/>
                    </a:lnTo>
                    <a:lnTo>
                      <a:pt x="47" y="231"/>
                    </a:lnTo>
                    <a:lnTo>
                      <a:pt x="47" y="224"/>
                    </a:lnTo>
                    <a:lnTo>
                      <a:pt x="47" y="220"/>
                    </a:lnTo>
                    <a:lnTo>
                      <a:pt x="49" y="214"/>
                    </a:lnTo>
                    <a:lnTo>
                      <a:pt x="49" y="208"/>
                    </a:lnTo>
                    <a:lnTo>
                      <a:pt x="50" y="202"/>
                    </a:lnTo>
                    <a:lnTo>
                      <a:pt x="51" y="196"/>
                    </a:lnTo>
                    <a:lnTo>
                      <a:pt x="54" y="191"/>
                    </a:lnTo>
                    <a:lnTo>
                      <a:pt x="55" y="185"/>
                    </a:lnTo>
                    <a:lnTo>
                      <a:pt x="57" y="179"/>
                    </a:lnTo>
                    <a:lnTo>
                      <a:pt x="60" y="173"/>
                    </a:lnTo>
                    <a:lnTo>
                      <a:pt x="61" y="169"/>
                    </a:lnTo>
                    <a:lnTo>
                      <a:pt x="63" y="164"/>
                    </a:lnTo>
                    <a:lnTo>
                      <a:pt x="66" y="158"/>
                    </a:lnTo>
                    <a:lnTo>
                      <a:pt x="68" y="153"/>
                    </a:lnTo>
                    <a:lnTo>
                      <a:pt x="70" y="147"/>
                    </a:lnTo>
                    <a:lnTo>
                      <a:pt x="74" y="141"/>
                    </a:lnTo>
                    <a:lnTo>
                      <a:pt x="76" y="137"/>
                    </a:lnTo>
                    <a:lnTo>
                      <a:pt x="80" y="132"/>
                    </a:lnTo>
                    <a:lnTo>
                      <a:pt x="83" y="127"/>
                    </a:lnTo>
                    <a:lnTo>
                      <a:pt x="87" y="122"/>
                    </a:lnTo>
                    <a:lnTo>
                      <a:pt x="91" y="118"/>
                    </a:lnTo>
                    <a:lnTo>
                      <a:pt x="94" y="113"/>
                    </a:lnTo>
                    <a:lnTo>
                      <a:pt x="98" y="108"/>
                    </a:lnTo>
                    <a:lnTo>
                      <a:pt x="103" y="103"/>
                    </a:lnTo>
                    <a:lnTo>
                      <a:pt x="106" y="99"/>
                    </a:lnTo>
                    <a:lnTo>
                      <a:pt x="111" y="94"/>
                    </a:lnTo>
                    <a:lnTo>
                      <a:pt x="116" y="89"/>
                    </a:lnTo>
                    <a:lnTo>
                      <a:pt x="120" y="85"/>
                    </a:lnTo>
                    <a:lnTo>
                      <a:pt x="125" y="82"/>
                    </a:lnTo>
                    <a:lnTo>
                      <a:pt x="130" y="77"/>
                    </a:lnTo>
                    <a:lnTo>
                      <a:pt x="135" y="74"/>
                    </a:lnTo>
                    <a:lnTo>
                      <a:pt x="141" y="70"/>
                    </a:lnTo>
                    <a:lnTo>
                      <a:pt x="145" y="65"/>
                    </a:lnTo>
                    <a:lnTo>
                      <a:pt x="150" y="62"/>
                    </a:lnTo>
                    <a:lnTo>
                      <a:pt x="155" y="58"/>
                    </a:lnTo>
                    <a:lnTo>
                      <a:pt x="160" y="55"/>
                    </a:lnTo>
                    <a:lnTo>
                      <a:pt x="166" y="52"/>
                    </a:lnTo>
                    <a:lnTo>
                      <a:pt x="172" y="49"/>
                    </a:lnTo>
                    <a:lnTo>
                      <a:pt x="176" y="46"/>
                    </a:lnTo>
                    <a:lnTo>
                      <a:pt x="182" y="43"/>
                    </a:lnTo>
                    <a:lnTo>
                      <a:pt x="187" y="42"/>
                    </a:lnTo>
                    <a:lnTo>
                      <a:pt x="193" y="38"/>
                    </a:lnTo>
                    <a:lnTo>
                      <a:pt x="199" y="36"/>
                    </a:lnTo>
                    <a:lnTo>
                      <a:pt x="205" y="33"/>
                    </a:lnTo>
                    <a:lnTo>
                      <a:pt x="211" y="32"/>
                    </a:lnTo>
                    <a:lnTo>
                      <a:pt x="216" y="30"/>
                    </a:lnTo>
                    <a:lnTo>
                      <a:pt x="223" y="28"/>
                    </a:lnTo>
                    <a:lnTo>
                      <a:pt x="229" y="27"/>
                    </a:lnTo>
                    <a:lnTo>
                      <a:pt x="234" y="25"/>
                    </a:lnTo>
                    <a:lnTo>
                      <a:pt x="241" y="24"/>
                    </a:lnTo>
                    <a:lnTo>
                      <a:pt x="246" y="23"/>
                    </a:lnTo>
                    <a:lnTo>
                      <a:pt x="252" y="23"/>
                    </a:lnTo>
                    <a:lnTo>
                      <a:pt x="259" y="21"/>
                    </a:lnTo>
                    <a:lnTo>
                      <a:pt x="265" y="20"/>
                    </a:lnTo>
                    <a:lnTo>
                      <a:pt x="271" y="20"/>
                    </a:lnTo>
                    <a:lnTo>
                      <a:pt x="275" y="20"/>
                    </a:lnTo>
                    <a:lnTo>
                      <a:pt x="283" y="20"/>
                    </a:lnTo>
                    <a:lnTo>
                      <a:pt x="289" y="20"/>
                    </a:lnTo>
                    <a:lnTo>
                      <a:pt x="295" y="20"/>
                    </a:lnTo>
                    <a:lnTo>
                      <a:pt x="301" y="20"/>
                    </a:lnTo>
                    <a:lnTo>
                      <a:pt x="306" y="21"/>
                    </a:lnTo>
                    <a:lnTo>
                      <a:pt x="312" y="21"/>
                    </a:lnTo>
                    <a:lnTo>
                      <a:pt x="318" y="23"/>
                    </a:lnTo>
                    <a:lnTo>
                      <a:pt x="324" y="23"/>
                    </a:lnTo>
                    <a:lnTo>
                      <a:pt x="330" y="24"/>
                    </a:lnTo>
                    <a:lnTo>
                      <a:pt x="336" y="25"/>
                    </a:lnTo>
                    <a:lnTo>
                      <a:pt x="342" y="27"/>
                    </a:lnTo>
                    <a:lnTo>
                      <a:pt x="348" y="28"/>
                    </a:lnTo>
                    <a:lnTo>
                      <a:pt x="354" y="30"/>
                    </a:lnTo>
                    <a:lnTo>
                      <a:pt x="360" y="32"/>
                    </a:lnTo>
                    <a:lnTo>
                      <a:pt x="365" y="33"/>
                    </a:lnTo>
                    <a:lnTo>
                      <a:pt x="372" y="36"/>
                    </a:lnTo>
                    <a:lnTo>
                      <a:pt x="378" y="38"/>
                    </a:lnTo>
                    <a:lnTo>
                      <a:pt x="383" y="40"/>
                    </a:lnTo>
                    <a:lnTo>
                      <a:pt x="389" y="43"/>
                    </a:lnTo>
                    <a:lnTo>
                      <a:pt x="394" y="46"/>
                    </a:lnTo>
                    <a:lnTo>
                      <a:pt x="401" y="49"/>
                    </a:lnTo>
                    <a:lnTo>
                      <a:pt x="405" y="51"/>
                    </a:lnTo>
                    <a:lnTo>
                      <a:pt x="411" y="55"/>
                    </a:lnTo>
                    <a:lnTo>
                      <a:pt x="416" y="57"/>
                    </a:lnTo>
                    <a:lnTo>
                      <a:pt x="421" y="61"/>
                    </a:lnTo>
                    <a:lnTo>
                      <a:pt x="427" y="64"/>
                    </a:lnTo>
                    <a:lnTo>
                      <a:pt x="433" y="69"/>
                    </a:lnTo>
                    <a:lnTo>
                      <a:pt x="438" y="72"/>
                    </a:lnTo>
                    <a:lnTo>
                      <a:pt x="442" y="77"/>
                    </a:lnTo>
                    <a:lnTo>
                      <a:pt x="447" y="81"/>
                    </a:lnTo>
                    <a:lnTo>
                      <a:pt x="452" y="84"/>
                    </a:lnTo>
                    <a:lnTo>
                      <a:pt x="457" y="89"/>
                    </a:lnTo>
                    <a:lnTo>
                      <a:pt x="461" y="94"/>
                    </a:lnTo>
                    <a:lnTo>
                      <a:pt x="466" y="99"/>
                    </a:lnTo>
                    <a:lnTo>
                      <a:pt x="471" y="103"/>
                    </a:lnTo>
                    <a:lnTo>
                      <a:pt x="475" y="109"/>
                    </a:lnTo>
                    <a:lnTo>
                      <a:pt x="479" y="115"/>
                    </a:lnTo>
                    <a:lnTo>
                      <a:pt x="483" y="119"/>
                    </a:lnTo>
                    <a:lnTo>
                      <a:pt x="485" y="122"/>
                    </a:lnTo>
                    <a:lnTo>
                      <a:pt x="489" y="127"/>
                    </a:lnTo>
                    <a:lnTo>
                      <a:pt x="491" y="132"/>
                    </a:lnTo>
                    <a:lnTo>
                      <a:pt x="494" y="135"/>
                    </a:lnTo>
                    <a:lnTo>
                      <a:pt x="496" y="140"/>
                    </a:lnTo>
                    <a:lnTo>
                      <a:pt x="498" y="145"/>
                    </a:lnTo>
                    <a:lnTo>
                      <a:pt x="501" y="150"/>
                    </a:lnTo>
                    <a:lnTo>
                      <a:pt x="503" y="154"/>
                    </a:lnTo>
                    <a:lnTo>
                      <a:pt x="506" y="159"/>
                    </a:lnTo>
                    <a:lnTo>
                      <a:pt x="507" y="164"/>
                    </a:lnTo>
                    <a:lnTo>
                      <a:pt x="509" y="169"/>
                    </a:lnTo>
                    <a:lnTo>
                      <a:pt x="512" y="173"/>
                    </a:lnTo>
                    <a:lnTo>
                      <a:pt x="514" y="178"/>
                    </a:lnTo>
                    <a:lnTo>
                      <a:pt x="515" y="183"/>
                    </a:lnTo>
                    <a:lnTo>
                      <a:pt x="516" y="188"/>
                    </a:lnTo>
                    <a:lnTo>
                      <a:pt x="518" y="192"/>
                    </a:lnTo>
                    <a:lnTo>
                      <a:pt x="519" y="197"/>
                    </a:lnTo>
                    <a:lnTo>
                      <a:pt x="520" y="202"/>
                    </a:lnTo>
                    <a:lnTo>
                      <a:pt x="521" y="208"/>
                    </a:lnTo>
                    <a:lnTo>
                      <a:pt x="522" y="214"/>
                    </a:lnTo>
                    <a:lnTo>
                      <a:pt x="522" y="218"/>
                    </a:lnTo>
                    <a:lnTo>
                      <a:pt x="523" y="223"/>
                    </a:lnTo>
                    <a:lnTo>
                      <a:pt x="523" y="228"/>
                    </a:lnTo>
                    <a:lnTo>
                      <a:pt x="523" y="233"/>
                    </a:lnTo>
                    <a:lnTo>
                      <a:pt x="525" y="237"/>
                    </a:lnTo>
                    <a:lnTo>
                      <a:pt x="525" y="243"/>
                    </a:lnTo>
                    <a:lnTo>
                      <a:pt x="525" y="248"/>
                    </a:lnTo>
                    <a:lnTo>
                      <a:pt x="525" y="253"/>
                    </a:lnTo>
                    <a:lnTo>
                      <a:pt x="525" y="258"/>
                    </a:lnTo>
                    <a:lnTo>
                      <a:pt x="525" y="264"/>
                    </a:lnTo>
                    <a:lnTo>
                      <a:pt x="525" y="269"/>
                    </a:lnTo>
                    <a:lnTo>
                      <a:pt x="525" y="274"/>
                    </a:lnTo>
                    <a:lnTo>
                      <a:pt x="523" y="279"/>
                    </a:lnTo>
                    <a:lnTo>
                      <a:pt x="523" y="284"/>
                    </a:lnTo>
                    <a:lnTo>
                      <a:pt x="523" y="290"/>
                    </a:lnTo>
                    <a:lnTo>
                      <a:pt x="522" y="294"/>
                    </a:lnTo>
                    <a:lnTo>
                      <a:pt x="521" y="299"/>
                    </a:lnTo>
                    <a:lnTo>
                      <a:pt x="520" y="304"/>
                    </a:lnTo>
                    <a:lnTo>
                      <a:pt x="519" y="310"/>
                    </a:lnTo>
                    <a:lnTo>
                      <a:pt x="518" y="315"/>
                    </a:lnTo>
                    <a:lnTo>
                      <a:pt x="518" y="319"/>
                    </a:lnTo>
                    <a:lnTo>
                      <a:pt x="515" y="325"/>
                    </a:lnTo>
                    <a:lnTo>
                      <a:pt x="514" y="330"/>
                    </a:lnTo>
                    <a:lnTo>
                      <a:pt x="513" y="335"/>
                    </a:lnTo>
                    <a:lnTo>
                      <a:pt x="510" y="340"/>
                    </a:lnTo>
                    <a:lnTo>
                      <a:pt x="508" y="344"/>
                    </a:lnTo>
                    <a:lnTo>
                      <a:pt x="506" y="349"/>
                    </a:lnTo>
                    <a:lnTo>
                      <a:pt x="504" y="354"/>
                    </a:lnTo>
                    <a:lnTo>
                      <a:pt x="502" y="359"/>
                    </a:lnTo>
                    <a:lnTo>
                      <a:pt x="500" y="363"/>
                    </a:lnTo>
                    <a:lnTo>
                      <a:pt x="498" y="368"/>
                    </a:lnTo>
                    <a:lnTo>
                      <a:pt x="495" y="372"/>
                    </a:lnTo>
                    <a:lnTo>
                      <a:pt x="494" y="376"/>
                    </a:lnTo>
                    <a:lnTo>
                      <a:pt x="490" y="382"/>
                    </a:lnTo>
                    <a:lnTo>
                      <a:pt x="488" y="386"/>
                    </a:lnTo>
                    <a:lnTo>
                      <a:pt x="485" y="391"/>
                    </a:lnTo>
                    <a:lnTo>
                      <a:pt x="482" y="394"/>
                    </a:lnTo>
                    <a:lnTo>
                      <a:pt x="478" y="399"/>
                    </a:lnTo>
                    <a:lnTo>
                      <a:pt x="476" y="404"/>
                    </a:lnTo>
                    <a:lnTo>
                      <a:pt x="472" y="407"/>
                    </a:lnTo>
                    <a:lnTo>
                      <a:pt x="469" y="412"/>
                    </a:lnTo>
                    <a:lnTo>
                      <a:pt x="465" y="415"/>
                    </a:lnTo>
                    <a:lnTo>
                      <a:pt x="463" y="420"/>
                    </a:lnTo>
                    <a:lnTo>
                      <a:pt x="459" y="423"/>
                    </a:lnTo>
                    <a:lnTo>
                      <a:pt x="458" y="425"/>
                    </a:lnTo>
                    <a:lnTo>
                      <a:pt x="454" y="427"/>
                    </a:lnTo>
                    <a:lnTo>
                      <a:pt x="452" y="430"/>
                    </a:lnTo>
                    <a:lnTo>
                      <a:pt x="450" y="432"/>
                    </a:lnTo>
                    <a:lnTo>
                      <a:pt x="447" y="433"/>
                    </a:lnTo>
                    <a:lnTo>
                      <a:pt x="445" y="436"/>
                    </a:lnTo>
                    <a:lnTo>
                      <a:pt x="442" y="438"/>
                    </a:lnTo>
                    <a:lnTo>
                      <a:pt x="440" y="440"/>
                    </a:lnTo>
                    <a:lnTo>
                      <a:pt x="438" y="443"/>
                    </a:lnTo>
                    <a:lnTo>
                      <a:pt x="435" y="444"/>
                    </a:lnTo>
                    <a:lnTo>
                      <a:pt x="433" y="446"/>
                    </a:lnTo>
                    <a:lnTo>
                      <a:pt x="430" y="448"/>
                    </a:lnTo>
                    <a:lnTo>
                      <a:pt x="428" y="450"/>
                    </a:lnTo>
                    <a:lnTo>
                      <a:pt x="426" y="452"/>
                    </a:lnTo>
                    <a:lnTo>
                      <a:pt x="423" y="453"/>
                    </a:lnTo>
                    <a:lnTo>
                      <a:pt x="420" y="456"/>
                    </a:lnTo>
                    <a:lnTo>
                      <a:pt x="417" y="457"/>
                    </a:lnTo>
                    <a:lnTo>
                      <a:pt x="415" y="459"/>
                    </a:lnTo>
                    <a:lnTo>
                      <a:pt x="413" y="461"/>
                    </a:lnTo>
                    <a:lnTo>
                      <a:pt x="410" y="462"/>
                    </a:lnTo>
                    <a:lnTo>
                      <a:pt x="407" y="464"/>
                    </a:lnTo>
                    <a:lnTo>
                      <a:pt x="405" y="465"/>
                    </a:lnTo>
                    <a:lnTo>
                      <a:pt x="402" y="467"/>
                    </a:lnTo>
                    <a:lnTo>
                      <a:pt x="399" y="468"/>
                    </a:lnTo>
                    <a:lnTo>
                      <a:pt x="397" y="470"/>
                    </a:lnTo>
                    <a:lnTo>
                      <a:pt x="394" y="471"/>
                    </a:lnTo>
                    <a:lnTo>
                      <a:pt x="391" y="474"/>
                    </a:lnTo>
                    <a:lnTo>
                      <a:pt x="389" y="474"/>
                    </a:lnTo>
                    <a:lnTo>
                      <a:pt x="386" y="475"/>
                    </a:lnTo>
                    <a:lnTo>
                      <a:pt x="383" y="476"/>
                    </a:lnTo>
                    <a:lnTo>
                      <a:pt x="380" y="478"/>
                    </a:lnTo>
                    <a:lnTo>
                      <a:pt x="378" y="478"/>
                    </a:lnTo>
                    <a:lnTo>
                      <a:pt x="374" y="480"/>
                    </a:lnTo>
                    <a:lnTo>
                      <a:pt x="372" y="481"/>
                    </a:lnTo>
                    <a:lnTo>
                      <a:pt x="370" y="482"/>
                    </a:lnTo>
                    <a:lnTo>
                      <a:pt x="366" y="483"/>
                    </a:lnTo>
                    <a:lnTo>
                      <a:pt x="364" y="484"/>
                    </a:lnTo>
                    <a:lnTo>
                      <a:pt x="360" y="484"/>
                    </a:lnTo>
                    <a:lnTo>
                      <a:pt x="358" y="486"/>
                    </a:lnTo>
                    <a:lnTo>
                      <a:pt x="355" y="486"/>
                    </a:lnTo>
                    <a:lnTo>
                      <a:pt x="352" y="488"/>
                    </a:lnTo>
                    <a:lnTo>
                      <a:pt x="349" y="488"/>
                    </a:lnTo>
                    <a:lnTo>
                      <a:pt x="347" y="489"/>
                    </a:lnTo>
                    <a:lnTo>
                      <a:pt x="343" y="489"/>
                    </a:lnTo>
                    <a:lnTo>
                      <a:pt x="341" y="490"/>
                    </a:lnTo>
                    <a:lnTo>
                      <a:pt x="337" y="490"/>
                    </a:lnTo>
                    <a:lnTo>
                      <a:pt x="335" y="491"/>
                    </a:lnTo>
                    <a:lnTo>
                      <a:pt x="332" y="493"/>
                    </a:lnTo>
                    <a:lnTo>
                      <a:pt x="328" y="493"/>
                    </a:lnTo>
                    <a:lnTo>
                      <a:pt x="326" y="493"/>
                    </a:lnTo>
                    <a:lnTo>
                      <a:pt x="323" y="494"/>
                    </a:lnTo>
                    <a:lnTo>
                      <a:pt x="320" y="494"/>
                    </a:lnTo>
                    <a:lnTo>
                      <a:pt x="317" y="494"/>
                    </a:lnTo>
                    <a:lnTo>
                      <a:pt x="314" y="495"/>
                    </a:lnTo>
                    <a:lnTo>
                      <a:pt x="311" y="496"/>
                    </a:lnTo>
                    <a:lnTo>
                      <a:pt x="308" y="496"/>
                    </a:lnTo>
                    <a:lnTo>
                      <a:pt x="304" y="496"/>
                    </a:lnTo>
                    <a:lnTo>
                      <a:pt x="302" y="497"/>
                    </a:lnTo>
                    <a:lnTo>
                      <a:pt x="298" y="497"/>
                    </a:lnTo>
                    <a:lnTo>
                      <a:pt x="295" y="497"/>
                    </a:lnTo>
                    <a:lnTo>
                      <a:pt x="292" y="497"/>
                    </a:lnTo>
                    <a:lnTo>
                      <a:pt x="289" y="497"/>
                    </a:lnTo>
                    <a:lnTo>
                      <a:pt x="286" y="499"/>
                    </a:lnTo>
                    <a:lnTo>
                      <a:pt x="286" y="567"/>
                    </a:lnTo>
                    <a:close/>
                  </a:path>
                </a:pathLst>
              </a:custGeom>
              <a:solidFill>
                <a:srgbClr val="000000"/>
              </a:solidFill>
              <a:ln w="9525">
                <a:noFill/>
                <a:round/>
                <a:headEnd/>
                <a:tailEnd/>
              </a:ln>
            </p:spPr>
            <p:txBody>
              <a:bodyPr/>
              <a:lstStyle/>
              <a:p>
                <a:endParaRPr lang="en-US"/>
              </a:p>
            </p:txBody>
          </p:sp>
          <p:sp>
            <p:nvSpPr>
              <p:cNvPr id="12353" name="Freeform 101"/>
              <p:cNvSpPr>
                <a:spLocks/>
              </p:cNvSpPr>
              <p:nvPr/>
            </p:nvSpPr>
            <p:spPr bwMode="auto">
              <a:xfrm>
                <a:off x="1903" y="834"/>
                <a:ext cx="52" cy="50"/>
              </a:xfrm>
              <a:custGeom>
                <a:avLst/>
                <a:gdLst>
                  <a:gd name="T0" fmla="*/ 0 w 257"/>
                  <a:gd name="T1" fmla="*/ 0 h 251"/>
                  <a:gd name="T2" fmla="*/ 0 w 257"/>
                  <a:gd name="T3" fmla="*/ 0 h 251"/>
                  <a:gd name="T4" fmla="*/ 0 w 257"/>
                  <a:gd name="T5" fmla="*/ 0 h 251"/>
                  <a:gd name="T6" fmla="*/ 0 w 257"/>
                  <a:gd name="T7" fmla="*/ 0 h 251"/>
                  <a:gd name="T8" fmla="*/ 0 w 257"/>
                  <a:gd name="T9" fmla="*/ 0 h 251"/>
                  <a:gd name="T10" fmla="*/ 0 w 257"/>
                  <a:gd name="T11" fmla="*/ 0 h 251"/>
                  <a:gd name="T12" fmla="*/ 0 w 257"/>
                  <a:gd name="T13" fmla="*/ 0 h 251"/>
                  <a:gd name="T14" fmla="*/ 0 w 257"/>
                  <a:gd name="T15" fmla="*/ 0 h 251"/>
                  <a:gd name="T16" fmla="*/ 0 w 257"/>
                  <a:gd name="T17" fmla="*/ 0 h 251"/>
                  <a:gd name="T18" fmla="*/ 0 w 257"/>
                  <a:gd name="T19" fmla="*/ 0 h 251"/>
                  <a:gd name="T20" fmla="*/ 0 w 257"/>
                  <a:gd name="T21" fmla="*/ 0 h 251"/>
                  <a:gd name="T22" fmla="*/ 0 w 257"/>
                  <a:gd name="T23" fmla="*/ 0 h 251"/>
                  <a:gd name="T24" fmla="*/ 0 w 257"/>
                  <a:gd name="T25" fmla="*/ 0 h 251"/>
                  <a:gd name="T26" fmla="*/ 0 w 257"/>
                  <a:gd name="T27" fmla="*/ 0 h 251"/>
                  <a:gd name="T28" fmla="*/ 0 w 257"/>
                  <a:gd name="T29" fmla="*/ 0 h 251"/>
                  <a:gd name="T30" fmla="*/ 0 w 257"/>
                  <a:gd name="T31" fmla="*/ 0 h 251"/>
                  <a:gd name="T32" fmla="*/ 0 w 257"/>
                  <a:gd name="T33" fmla="*/ 0 h 251"/>
                  <a:gd name="T34" fmla="*/ 0 w 257"/>
                  <a:gd name="T35" fmla="*/ 0 h 251"/>
                  <a:gd name="T36" fmla="*/ 0 w 257"/>
                  <a:gd name="T37" fmla="*/ 0 h 251"/>
                  <a:gd name="T38" fmla="*/ 0 w 257"/>
                  <a:gd name="T39" fmla="*/ 0 h 251"/>
                  <a:gd name="T40" fmla="*/ 0 w 257"/>
                  <a:gd name="T41" fmla="*/ 0 h 251"/>
                  <a:gd name="T42" fmla="*/ 0 w 257"/>
                  <a:gd name="T43" fmla="*/ 0 h 251"/>
                  <a:gd name="T44" fmla="*/ 0 w 257"/>
                  <a:gd name="T45" fmla="*/ 0 h 251"/>
                  <a:gd name="T46" fmla="*/ 0 w 257"/>
                  <a:gd name="T47" fmla="*/ 0 h 251"/>
                  <a:gd name="T48" fmla="*/ 0 w 257"/>
                  <a:gd name="T49" fmla="*/ 0 h 251"/>
                  <a:gd name="T50" fmla="*/ 0 w 257"/>
                  <a:gd name="T51" fmla="*/ 0 h 251"/>
                  <a:gd name="T52" fmla="*/ 0 w 257"/>
                  <a:gd name="T53" fmla="*/ 0 h 251"/>
                  <a:gd name="T54" fmla="*/ 0 w 257"/>
                  <a:gd name="T55" fmla="*/ 0 h 251"/>
                  <a:gd name="T56" fmla="*/ 0 w 257"/>
                  <a:gd name="T57" fmla="*/ 0 h 251"/>
                  <a:gd name="T58" fmla="*/ 0 w 257"/>
                  <a:gd name="T59" fmla="*/ 0 h 251"/>
                  <a:gd name="T60" fmla="*/ 0 w 257"/>
                  <a:gd name="T61" fmla="*/ 0 h 251"/>
                  <a:gd name="T62" fmla="*/ 0 w 257"/>
                  <a:gd name="T63" fmla="*/ 0 h 251"/>
                  <a:gd name="T64" fmla="*/ 0 w 257"/>
                  <a:gd name="T65" fmla="*/ 0 h 251"/>
                  <a:gd name="T66" fmla="*/ 0 w 257"/>
                  <a:gd name="T67" fmla="*/ 0 h 251"/>
                  <a:gd name="T68" fmla="*/ 0 w 257"/>
                  <a:gd name="T69" fmla="*/ 0 h 251"/>
                  <a:gd name="T70" fmla="*/ 0 w 257"/>
                  <a:gd name="T71" fmla="*/ 0 h 251"/>
                  <a:gd name="T72" fmla="*/ 0 w 257"/>
                  <a:gd name="T73" fmla="*/ 0 h 251"/>
                  <a:gd name="T74" fmla="*/ 0 w 257"/>
                  <a:gd name="T75" fmla="*/ 0 h 251"/>
                  <a:gd name="T76" fmla="*/ 0 w 257"/>
                  <a:gd name="T77" fmla="*/ 0 h 251"/>
                  <a:gd name="T78" fmla="*/ 0 w 257"/>
                  <a:gd name="T79" fmla="*/ 0 h 251"/>
                  <a:gd name="T80" fmla="*/ 0 w 257"/>
                  <a:gd name="T81" fmla="*/ 0 h 251"/>
                  <a:gd name="T82" fmla="*/ 0 w 257"/>
                  <a:gd name="T83" fmla="*/ 0 h 251"/>
                  <a:gd name="T84" fmla="*/ 0 w 257"/>
                  <a:gd name="T85" fmla="*/ 0 h 251"/>
                  <a:gd name="T86" fmla="*/ 0 w 257"/>
                  <a:gd name="T87" fmla="*/ 0 h 251"/>
                  <a:gd name="T88" fmla="*/ 0 w 257"/>
                  <a:gd name="T89" fmla="*/ 0 h 251"/>
                  <a:gd name="T90" fmla="*/ 0 w 257"/>
                  <a:gd name="T91" fmla="*/ 0 h 251"/>
                  <a:gd name="T92" fmla="*/ 0 w 257"/>
                  <a:gd name="T93" fmla="*/ 0 h 251"/>
                  <a:gd name="T94" fmla="*/ 0 w 257"/>
                  <a:gd name="T95" fmla="*/ 0 h 251"/>
                  <a:gd name="T96" fmla="*/ 0 w 257"/>
                  <a:gd name="T97" fmla="*/ 0 h 251"/>
                  <a:gd name="T98" fmla="*/ 0 w 257"/>
                  <a:gd name="T99" fmla="*/ 0 h 251"/>
                  <a:gd name="T100" fmla="*/ 0 w 257"/>
                  <a:gd name="T101" fmla="*/ 0 h 251"/>
                  <a:gd name="T102" fmla="*/ 0 w 257"/>
                  <a:gd name="T103" fmla="*/ 0 h 251"/>
                  <a:gd name="T104" fmla="*/ 0 w 257"/>
                  <a:gd name="T105" fmla="*/ 0 h 251"/>
                  <a:gd name="T106" fmla="*/ 0 w 257"/>
                  <a:gd name="T107" fmla="*/ 0 h 251"/>
                  <a:gd name="T108" fmla="*/ 0 w 257"/>
                  <a:gd name="T109" fmla="*/ 0 h 251"/>
                  <a:gd name="T110" fmla="*/ 0 w 257"/>
                  <a:gd name="T111" fmla="*/ 0 h 251"/>
                  <a:gd name="T112" fmla="*/ 0 w 257"/>
                  <a:gd name="T113" fmla="*/ 0 h 251"/>
                  <a:gd name="T114" fmla="*/ 0 w 257"/>
                  <a:gd name="T115" fmla="*/ 0 h 251"/>
                  <a:gd name="T116" fmla="*/ 0 w 257"/>
                  <a:gd name="T117" fmla="*/ 0 h 251"/>
                  <a:gd name="T118" fmla="*/ 0 w 257"/>
                  <a:gd name="T119" fmla="*/ 0 h 251"/>
                  <a:gd name="T120" fmla="*/ 0 w 257"/>
                  <a:gd name="T121" fmla="*/ 0 h 251"/>
                  <a:gd name="T122" fmla="*/ 0 w 257"/>
                  <a:gd name="T123" fmla="*/ 0 h 25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7"/>
                  <a:gd name="T187" fmla="*/ 0 h 251"/>
                  <a:gd name="T188" fmla="*/ 257 w 257"/>
                  <a:gd name="T189" fmla="*/ 251 h 25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7" h="251">
                    <a:moveTo>
                      <a:pt x="135" y="251"/>
                    </a:moveTo>
                    <a:lnTo>
                      <a:pt x="138" y="251"/>
                    </a:lnTo>
                    <a:lnTo>
                      <a:pt x="141" y="251"/>
                    </a:lnTo>
                    <a:lnTo>
                      <a:pt x="145" y="250"/>
                    </a:lnTo>
                    <a:lnTo>
                      <a:pt x="147" y="250"/>
                    </a:lnTo>
                    <a:lnTo>
                      <a:pt x="151" y="250"/>
                    </a:lnTo>
                    <a:lnTo>
                      <a:pt x="154" y="250"/>
                    </a:lnTo>
                    <a:lnTo>
                      <a:pt x="157" y="250"/>
                    </a:lnTo>
                    <a:lnTo>
                      <a:pt x="160" y="248"/>
                    </a:lnTo>
                    <a:lnTo>
                      <a:pt x="164" y="247"/>
                    </a:lnTo>
                    <a:lnTo>
                      <a:pt x="166" y="247"/>
                    </a:lnTo>
                    <a:lnTo>
                      <a:pt x="170" y="246"/>
                    </a:lnTo>
                    <a:lnTo>
                      <a:pt x="172" y="246"/>
                    </a:lnTo>
                    <a:lnTo>
                      <a:pt x="175" y="245"/>
                    </a:lnTo>
                    <a:lnTo>
                      <a:pt x="178" y="244"/>
                    </a:lnTo>
                    <a:lnTo>
                      <a:pt x="180" y="242"/>
                    </a:lnTo>
                    <a:lnTo>
                      <a:pt x="184" y="241"/>
                    </a:lnTo>
                    <a:lnTo>
                      <a:pt x="188" y="240"/>
                    </a:lnTo>
                    <a:lnTo>
                      <a:pt x="190" y="238"/>
                    </a:lnTo>
                    <a:lnTo>
                      <a:pt x="192" y="236"/>
                    </a:lnTo>
                    <a:lnTo>
                      <a:pt x="195" y="235"/>
                    </a:lnTo>
                    <a:lnTo>
                      <a:pt x="198" y="233"/>
                    </a:lnTo>
                    <a:lnTo>
                      <a:pt x="201" y="231"/>
                    </a:lnTo>
                    <a:lnTo>
                      <a:pt x="203" y="229"/>
                    </a:lnTo>
                    <a:lnTo>
                      <a:pt x="206" y="227"/>
                    </a:lnTo>
                    <a:lnTo>
                      <a:pt x="208" y="226"/>
                    </a:lnTo>
                    <a:lnTo>
                      <a:pt x="211" y="223"/>
                    </a:lnTo>
                    <a:lnTo>
                      <a:pt x="213" y="222"/>
                    </a:lnTo>
                    <a:lnTo>
                      <a:pt x="216" y="220"/>
                    </a:lnTo>
                    <a:lnTo>
                      <a:pt x="217" y="217"/>
                    </a:lnTo>
                    <a:lnTo>
                      <a:pt x="221" y="215"/>
                    </a:lnTo>
                    <a:lnTo>
                      <a:pt x="222" y="213"/>
                    </a:lnTo>
                    <a:lnTo>
                      <a:pt x="225" y="210"/>
                    </a:lnTo>
                    <a:lnTo>
                      <a:pt x="227" y="208"/>
                    </a:lnTo>
                    <a:lnTo>
                      <a:pt x="229" y="204"/>
                    </a:lnTo>
                    <a:lnTo>
                      <a:pt x="231" y="202"/>
                    </a:lnTo>
                    <a:lnTo>
                      <a:pt x="233" y="200"/>
                    </a:lnTo>
                    <a:lnTo>
                      <a:pt x="234" y="197"/>
                    </a:lnTo>
                    <a:lnTo>
                      <a:pt x="237" y="195"/>
                    </a:lnTo>
                    <a:lnTo>
                      <a:pt x="238" y="193"/>
                    </a:lnTo>
                    <a:lnTo>
                      <a:pt x="240" y="189"/>
                    </a:lnTo>
                    <a:lnTo>
                      <a:pt x="241" y="187"/>
                    </a:lnTo>
                    <a:lnTo>
                      <a:pt x="244" y="184"/>
                    </a:lnTo>
                    <a:lnTo>
                      <a:pt x="245" y="181"/>
                    </a:lnTo>
                    <a:lnTo>
                      <a:pt x="246" y="178"/>
                    </a:lnTo>
                    <a:lnTo>
                      <a:pt x="247" y="175"/>
                    </a:lnTo>
                    <a:lnTo>
                      <a:pt x="248" y="171"/>
                    </a:lnTo>
                    <a:lnTo>
                      <a:pt x="250" y="169"/>
                    </a:lnTo>
                    <a:lnTo>
                      <a:pt x="251" y="166"/>
                    </a:lnTo>
                    <a:lnTo>
                      <a:pt x="251" y="163"/>
                    </a:lnTo>
                    <a:lnTo>
                      <a:pt x="252" y="160"/>
                    </a:lnTo>
                    <a:lnTo>
                      <a:pt x="253" y="157"/>
                    </a:lnTo>
                    <a:lnTo>
                      <a:pt x="254" y="153"/>
                    </a:lnTo>
                    <a:lnTo>
                      <a:pt x="254" y="151"/>
                    </a:lnTo>
                    <a:lnTo>
                      <a:pt x="254" y="146"/>
                    </a:lnTo>
                    <a:lnTo>
                      <a:pt x="256" y="144"/>
                    </a:lnTo>
                    <a:lnTo>
                      <a:pt x="257" y="140"/>
                    </a:lnTo>
                    <a:lnTo>
                      <a:pt x="257" y="138"/>
                    </a:lnTo>
                    <a:lnTo>
                      <a:pt x="257" y="134"/>
                    </a:lnTo>
                    <a:lnTo>
                      <a:pt x="257" y="131"/>
                    </a:lnTo>
                    <a:lnTo>
                      <a:pt x="257" y="128"/>
                    </a:lnTo>
                    <a:lnTo>
                      <a:pt x="256" y="125"/>
                    </a:lnTo>
                    <a:lnTo>
                      <a:pt x="256" y="121"/>
                    </a:lnTo>
                    <a:lnTo>
                      <a:pt x="254" y="118"/>
                    </a:lnTo>
                    <a:lnTo>
                      <a:pt x="254" y="114"/>
                    </a:lnTo>
                    <a:lnTo>
                      <a:pt x="254" y="111"/>
                    </a:lnTo>
                    <a:lnTo>
                      <a:pt x="253" y="107"/>
                    </a:lnTo>
                    <a:lnTo>
                      <a:pt x="253" y="104"/>
                    </a:lnTo>
                    <a:lnTo>
                      <a:pt x="252" y="100"/>
                    </a:lnTo>
                    <a:lnTo>
                      <a:pt x="251" y="96"/>
                    </a:lnTo>
                    <a:lnTo>
                      <a:pt x="250" y="93"/>
                    </a:lnTo>
                    <a:lnTo>
                      <a:pt x="250" y="89"/>
                    </a:lnTo>
                    <a:lnTo>
                      <a:pt x="248" y="87"/>
                    </a:lnTo>
                    <a:lnTo>
                      <a:pt x="246" y="83"/>
                    </a:lnTo>
                    <a:lnTo>
                      <a:pt x="246" y="80"/>
                    </a:lnTo>
                    <a:lnTo>
                      <a:pt x="244" y="76"/>
                    </a:lnTo>
                    <a:lnTo>
                      <a:pt x="242" y="74"/>
                    </a:lnTo>
                    <a:lnTo>
                      <a:pt x="241" y="70"/>
                    </a:lnTo>
                    <a:lnTo>
                      <a:pt x="239" y="68"/>
                    </a:lnTo>
                    <a:lnTo>
                      <a:pt x="237" y="64"/>
                    </a:lnTo>
                    <a:lnTo>
                      <a:pt x="235" y="61"/>
                    </a:lnTo>
                    <a:lnTo>
                      <a:pt x="233" y="58"/>
                    </a:lnTo>
                    <a:lnTo>
                      <a:pt x="231" y="55"/>
                    </a:lnTo>
                    <a:lnTo>
                      <a:pt x="229" y="51"/>
                    </a:lnTo>
                    <a:lnTo>
                      <a:pt x="227" y="50"/>
                    </a:lnTo>
                    <a:lnTo>
                      <a:pt x="225" y="47"/>
                    </a:lnTo>
                    <a:lnTo>
                      <a:pt x="222" y="44"/>
                    </a:lnTo>
                    <a:lnTo>
                      <a:pt x="220" y="42"/>
                    </a:lnTo>
                    <a:lnTo>
                      <a:pt x="217" y="39"/>
                    </a:lnTo>
                    <a:lnTo>
                      <a:pt x="215" y="37"/>
                    </a:lnTo>
                    <a:lnTo>
                      <a:pt x="211" y="35"/>
                    </a:lnTo>
                    <a:lnTo>
                      <a:pt x="208" y="31"/>
                    </a:lnTo>
                    <a:lnTo>
                      <a:pt x="207" y="30"/>
                    </a:lnTo>
                    <a:lnTo>
                      <a:pt x="203" y="28"/>
                    </a:lnTo>
                    <a:lnTo>
                      <a:pt x="201" y="25"/>
                    </a:lnTo>
                    <a:lnTo>
                      <a:pt x="197" y="23"/>
                    </a:lnTo>
                    <a:lnTo>
                      <a:pt x="195" y="22"/>
                    </a:lnTo>
                    <a:lnTo>
                      <a:pt x="192" y="20"/>
                    </a:lnTo>
                    <a:lnTo>
                      <a:pt x="189" y="18"/>
                    </a:lnTo>
                    <a:lnTo>
                      <a:pt x="185" y="17"/>
                    </a:lnTo>
                    <a:lnTo>
                      <a:pt x="183" y="14"/>
                    </a:lnTo>
                    <a:lnTo>
                      <a:pt x="179" y="13"/>
                    </a:lnTo>
                    <a:lnTo>
                      <a:pt x="176" y="12"/>
                    </a:lnTo>
                    <a:lnTo>
                      <a:pt x="172" y="10"/>
                    </a:lnTo>
                    <a:lnTo>
                      <a:pt x="170" y="9"/>
                    </a:lnTo>
                    <a:lnTo>
                      <a:pt x="166" y="7"/>
                    </a:lnTo>
                    <a:lnTo>
                      <a:pt x="163" y="7"/>
                    </a:lnTo>
                    <a:lnTo>
                      <a:pt x="159" y="6"/>
                    </a:lnTo>
                    <a:lnTo>
                      <a:pt x="155" y="4"/>
                    </a:lnTo>
                    <a:lnTo>
                      <a:pt x="152" y="4"/>
                    </a:lnTo>
                    <a:lnTo>
                      <a:pt x="148" y="3"/>
                    </a:lnTo>
                    <a:lnTo>
                      <a:pt x="146" y="3"/>
                    </a:lnTo>
                    <a:lnTo>
                      <a:pt x="142" y="3"/>
                    </a:lnTo>
                    <a:lnTo>
                      <a:pt x="138" y="1"/>
                    </a:lnTo>
                    <a:lnTo>
                      <a:pt x="135" y="0"/>
                    </a:lnTo>
                    <a:lnTo>
                      <a:pt x="132" y="0"/>
                    </a:lnTo>
                    <a:lnTo>
                      <a:pt x="128" y="0"/>
                    </a:lnTo>
                    <a:lnTo>
                      <a:pt x="123" y="0"/>
                    </a:lnTo>
                    <a:lnTo>
                      <a:pt x="120" y="0"/>
                    </a:lnTo>
                    <a:lnTo>
                      <a:pt x="117" y="0"/>
                    </a:lnTo>
                    <a:lnTo>
                      <a:pt x="114" y="1"/>
                    </a:lnTo>
                    <a:lnTo>
                      <a:pt x="110" y="3"/>
                    </a:lnTo>
                    <a:lnTo>
                      <a:pt x="107" y="3"/>
                    </a:lnTo>
                    <a:lnTo>
                      <a:pt x="103" y="4"/>
                    </a:lnTo>
                    <a:lnTo>
                      <a:pt x="99" y="4"/>
                    </a:lnTo>
                    <a:lnTo>
                      <a:pt x="96" y="5"/>
                    </a:lnTo>
                    <a:lnTo>
                      <a:pt x="92" y="7"/>
                    </a:lnTo>
                    <a:lnTo>
                      <a:pt x="89" y="9"/>
                    </a:lnTo>
                    <a:lnTo>
                      <a:pt x="86" y="10"/>
                    </a:lnTo>
                    <a:lnTo>
                      <a:pt x="84" y="10"/>
                    </a:lnTo>
                    <a:lnTo>
                      <a:pt x="81" y="11"/>
                    </a:lnTo>
                    <a:lnTo>
                      <a:pt x="80" y="12"/>
                    </a:lnTo>
                    <a:lnTo>
                      <a:pt x="78" y="12"/>
                    </a:lnTo>
                    <a:lnTo>
                      <a:pt x="76" y="13"/>
                    </a:lnTo>
                    <a:lnTo>
                      <a:pt x="73" y="14"/>
                    </a:lnTo>
                    <a:lnTo>
                      <a:pt x="72" y="14"/>
                    </a:lnTo>
                    <a:lnTo>
                      <a:pt x="70" y="17"/>
                    </a:lnTo>
                    <a:lnTo>
                      <a:pt x="67" y="17"/>
                    </a:lnTo>
                    <a:lnTo>
                      <a:pt x="66" y="18"/>
                    </a:lnTo>
                    <a:lnTo>
                      <a:pt x="64" y="20"/>
                    </a:lnTo>
                    <a:lnTo>
                      <a:pt x="61" y="20"/>
                    </a:lnTo>
                    <a:lnTo>
                      <a:pt x="59" y="22"/>
                    </a:lnTo>
                    <a:lnTo>
                      <a:pt x="58" y="23"/>
                    </a:lnTo>
                    <a:lnTo>
                      <a:pt x="56" y="25"/>
                    </a:lnTo>
                    <a:lnTo>
                      <a:pt x="54" y="26"/>
                    </a:lnTo>
                    <a:lnTo>
                      <a:pt x="53" y="28"/>
                    </a:lnTo>
                    <a:lnTo>
                      <a:pt x="52" y="29"/>
                    </a:lnTo>
                    <a:lnTo>
                      <a:pt x="49" y="30"/>
                    </a:lnTo>
                    <a:lnTo>
                      <a:pt x="48" y="31"/>
                    </a:lnTo>
                    <a:lnTo>
                      <a:pt x="46" y="32"/>
                    </a:lnTo>
                    <a:lnTo>
                      <a:pt x="45" y="35"/>
                    </a:lnTo>
                    <a:lnTo>
                      <a:pt x="42" y="36"/>
                    </a:lnTo>
                    <a:lnTo>
                      <a:pt x="41" y="38"/>
                    </a:lnTo>
                    <a:lnTo>
                      <a:pt x="40" y="39"/>
                    </a:lnTo>
                    <a:lnTo>
                      <a:pt x="37" y="41"/>
                    </a:lnTo>
                    <a:lnTo>
                      <a:pt x="35" y="43"/>
                    </a:lnTo>
                    <a:lnTo>
                      <a:pt x="34" y="44"/>
                    </a:lnTo>
                    <a:lnTo>
                      <a:pt x="33" y="47"/>
                    </a:lnTo>
                    <a:lnTo>
                      <a:pt x="31" y="48"/>
                    </a:lnTo>
                    <a:lnTo>
                      <a:pt x="30" y="50"/>
                    </a:lnTo>
                    <a:lnTo>
                      <a:pt x="29" y="51"/>
                    </a:lnTo>
                    <a:lnTo>
                      <a:pt x="28" y="54"/>
                    </a:lnTo>
                    <a:lnTo>
                      <a:pt x="25" y="55"/>
                    </a:lnTo>
                    <a:lnTo>
                      <a:pt x="24" y="56"/>
                    </a:lnTo>
                    <a:lnTo>
                      <a:pt x="24" y="58"/>
                    </a:lnTo>
                    <a:lnTo>
                      <a:pt x="23" y="61"/>
                    </a:lnTo>
                    <a:lnTo>
                      <a:pt x="21" y="62"/>
                    </a:lnTo>
                    <a:lnTo>
                      <a:pt x="19" y="64"/>
                    </a:lnTo>
                    <a:lnTo>
                      <a:pt x="19" y="67"/>
                    </a:lnTo>
                    <a:lnTo>
                      <a:pt x="17" y="68"/>
                    </a:lnTo>
                    <a:lnTo>
                      <a:pt x="16" y="70"/>
                    </a:lnTo>
                    <a:lnTo>
                      <a:pt x="16" y="73"/>
                    </a:lnTo>
                    <a:lnTo>
                      <a:pt x="15" y="74"/>
                    </a:lnTo>
                    <a:lnTo>
                      <a:pt x="14" y="76"/>
                    </a:lnTo>
                    <a:lnTo>
                      <a:pt x="12" y="79"/>
                    </a:lnTo>
                    <a:lnTo>
                      <a:pt x="11" y="81"/>
                    </a:lnTo>
                    <a:lnTo>
                      <a:pt x="11" y="82"/>
                    </a:lnTo>
                    <a:lnTo>
                      <a:pt x="10" y="83"/>
                    </a:lnTo>
                    <a:lnTo>
                      <a:pt x="9" y="86"/>
                    </a:lnTo>
                    <a:lnTo>
                      <a:pt x="8" y="88"/>
                    </a:lnTo>
                    <a:lnTo>
                      <a:pt x="6" y="90"/>
                    </a:lnTo>
                    <a:lnTo>
                      <a:pt x="6" y="93"/>
                    </a:lnTo>
                    <a:lnTo>
                      <a:pt x="5" y="95"/>
                    </a:lnTo>
                    <a:lnTo>
                      <a:pt x="5" y="96"/>
                    </a:lnTo>
                    <a:lnTo>
                      <a:pt x="4" y="99"/>
                    </a:lnTo>
                    <a:lnTo>
                      <a:pt x="3" y="100"/>
                    </a:lnTo>
                    <a:lnTo>
                      <a:pt x="3" y="102"/>
                    </a:lnTo>
                    <a:lnTo>
                      <a:pt x="3" y="105"/>
                    </a:lnTo>
                    <a:lnTo>
                      <a:pt x="2" y="106"/>
                    </a:lnTo>
                    <a:lnTo>
                      <a:pt x="2" y="108"/>
                    </a:lnTo>
                    <a:lnTo>
                      <a:pt x="2" y="111"/>
                    </a:lnTo>
                    <a:lnTo>
                      <a:pt x="2" y="112"/>
                    </a:lnTo>
                    <a:lnTo>
                      <a:pt x="0" y="114"/>
                    </a:lnTo>
                    <a:lnTo>
                      <a:pt x="0" y="115"/>
                    </a:lnTo>
                    <a:lnTo>
                      <a:pt x="0" y="118"/>
                    </a:lnTo>
                    <a:lnTo>
                      <a:pt x="0" y="120"/>
                    </a:lnTo>
                    <a:lnTo>
                      <a:pt x="0" y="122"/>
                    </a:lnTo>
                    <a:lnTo>
                      <a:pt x="0" y="124"/>
                    </a:lnTo>
                    <a:lnTo>
                      <a:pt x="0" y="126"/>
                    </a:lnTo>
                    <a:lnTo>
                      <a:pt x="2" y="127"/>
                    </a:lnTo>
                    <a:lnTo>
                      <a:pt x="2" y="130"/>
                    </a:lnTo>
                    <a:lnTo>
                      <a:pt x="2" y="131"/>
                    </a:lnTo>
                    <a:lnTo>
                      <a:pt x="2" y="133"/>
                    </a:lnTo>
                    <a:lnTo>
                      <a:pt x="2" y="134"/>
                    </a:lnTo>
                    <a:lnTo>
                      <a:pt x="2" y="137"/>
                    </a:lnTo>
                    <a:lnTo>
                      <a:pt x="2" y="138"/>
                    </a:lnTo>
                    <a:lnTo>
                      <a:pt x="2" y="140"/>
                    </a:lnTo>
                    <a:lnTo>
                      <a:pt x="3" y="141"/>
                    </a:lnTo>
                    <a:lnTo>
                      <a:pt x="3" y="144"/>
                    </a:lnTo>
                    <a:lnTo>
                      <a:pt x="3" y="145"/>
                    </a:lnTo>
                    <a:lnTo>
                      <a:pt x="3" y="147"/>
                    </a:lnTo>
                    <a:lnTo>
                      <a:pt x="3" y="149"/>
                    </a:lnTo>
                    <a:lnTo>
                      <a:pt x="4" y="151"/>
                    </a:lnTo>
                    <a:lnTo>
                      <a:pt x="4" y="152"/>
                    </a:lnTo>
                    <a:lnTo>
                      <a:pt x="5" y="155"/>
                    </a:lnTo>
                    <a:lnTo>
                      <a:pt x="5" y="157"/>
                    </a:lnTo>
                    <a:lnTo>
                      <a:pt x="5" y="158"/>
                    </a:lnTo>
                    <a:lnTo>
                      <a:pt x="6" y="160"/>
                    </a:lnTo>
                    <a:lnTo>
                      <a:pt x="6" y="162"/>
                    </a:lnTo>
                    <a:lnTo>
                      <a:pt x="6" y="163"/>
                    </a:lnTo>
                    <a:lnTo>
                      <a:pt x="8" y="165"/>
                    </a:lnTo>
                    <a:lnTo>
                      <a:pt x="9" y="166"/>
                    </a:lnTo>
                    <a:lnTo>
                      <a:pt x="9" y="168"/>
                    </a:lnTo>
                    <a:lnTo>
                      <a:pt x="10" y="170"/>
                    </a:lnTo>
                    <a:lnTo>
                      <a:pt x="11" y="171"/>
                    </a:lnTo>
                    <a:lnTo>
                      <a:pt x="11" y="172"/>
                    </a:lnTo>
                    <a:lnTo>
                      <a:pt x="12" y="175"/>
                    </a:lnTo>
                    <a:lnTo>
                      <a:pt x="12" y="176"/>
                    </a:lnTo>
                    <a:lnTo>
                      <a:pt x="12" y="178"/>
                    </a:lnTo>
                    <a:lnTo>
                      <a:pt x="14" y="179"/>
                    </a:lnTo>
                    <a:lnTo>
                      <a:pt x="15" y="182"/>
                    </a:lnTo>
                    <a:lnTo>
                      <a:pt x="16" y="183"/>
                    </a:lnTo>
                    <a:lnTo>
                      <a:pt x="16" y="185"/>
                    </a:lnTo>
                    <a:lnTo>
                      <a:pt x="17" y="187"/>
                    </a:lnTo>
                    <a:lnTo>
                      <a:pt x="18" y="188"/>
                    </a:lnTo>
                    <a:lnTo>
                      <a:pt x="19" y="189"/>
                    </a:lnTo>
                    <a:lnTo>
                      <a:pt x="19" y="191"/>
                    </a:lnTo>
                    <a:lnTo>
                      <a:pt x="21" y="193"/>
                    </a:lnTo>
                    <a:lnTo>
                      <a:pt x="22" y="194"/>
                    </a:lnTo>
                    <a:lnTo>
                      <a:pt x="23" y="195"/>
                    </a:lnTo>
                    <a:lnTo>
                      <a:pt x="24" y="197"/>
                    </a:lnTo>
                    <a:lnTo>
                      <a:pt x="25" y="198"/>
                    </a:lnTo>
                    <a:lnTo>
                      <a:pt x="27" y="200"/>
                    </a:lnTo>
                    <a:lnTo>
                      <a:pt x="28" y="202"/>
                    </a:lnTo>
                    <a:lnTo>
                      <a:pt x="29" y="203"/>
                    </a:lnTo>
                    <a:lnTo>
                      <a:pt x="30" y="204"/>
                    </a:lnTo>
                    <a:lnTo>
                      <a:pt x="30" y="207"/>
                    </a:lnTo>
                    <a:lnTo>
                      <a:pt x="33" y="208"/>
                    </a:lnTo>
                    <a:lnTo>
                      <a:pt x="34" y="209"/>
                    </a:lnTo>
                    <a:lnTo>
                      <a:pt x="35" y="210"/>
                    </a:lnTo>
                    <a:lnTo>
                      <a:pt x="36" y="212"/>
                    </a:lnTo>
                    <a:lnTo>
                      <a:pt x="37" y="213"/>
                    </a:lnTo>
                    <a:lnTo>
                      <a:pt x="40" y="214"/>
                    </a:lnTo>
                    <a:lnTo>
                      <a:pt x="42" y="216"/>
                    </a:lnTo>
                    <a:lnTo>
                      <a:pt x="43" y="217"/>
                    </a:lnTo>
                    <a:lnTo>
                      <a:pt x="45" y="219"/>
                    </a:lnTo>
                    <a:lnTo>
                      <a:pt x="47" y="220"/>
                    </a:lnTo>
                    <a:lnTo>
                      <a:pt x="48" y="221"/>
                    </a:lnTo>
                    <a:lnTo>
                      <a:pt x="50" y="223"/>
                    </a:lnTo>
                    <a:lnTo>
                      <a:pt x="53" y="225"/>
                    </a:lnTo>
                    <a:lnTo>
                      <a:pt x="54" y="227"/>
                    </a:lnTo>
                    <a:lnTo>
                      <a:pt x="56" y="228"/>
                    </a:lnTo>
                    <a:lnTo>
                      <a:pt x="59" y="229"/>
                    </a:lnTo>
                    <a:lnTo>
                      <a:pt x="60" y="231"/>
                    </a:lnTo>
                    <a:lnTo>
                      <a:pt x="61" y="232"/>
                    </a:lnTo>
                    <a:lnTo>
                      <a:pt x="62" y="232"/>
                    </a:lnTo>
                    <a:lnTo>
                      <a:pt x="64" y="233"/>
                    </a:lnTo>
                    <a:lnTo>
                      <a:pt x="65" y="233"/>
                    </a:lnTo>
                    <a:lnTo>
                      <a:pt x="66" y="235"/>
                    </a:lnTo>
                    <a:lnTo>
                      <a:pt x="67" y="235"/>
                    </a:lnTo>
                    <a:lnTo>
                      <a:pt x="68" y="236"/>
                    </a:lnTo>
                    <a:lnTo>
                      <a:pt x="71" y="236"/>
                    </a:lnTo>
                    <a:lnTo>
                      <a:pt x="71" y="238"/>
                    </a:lnTo>
                    <a:lnTo>
                      <a:pt x="72" y="238"/>
                    </a:lnTo>
                    <a:lnTo>
                      <a:pt x="73" y="239"/>
                    </a:lnTo>
                    <a:lnTo>
                      <a:pt x="76" y="240"/>
                    </a:lnTo>
                    <a:lnTo>
                      <a:pt x="77" y="240"/>
                    </a:lnTo>
                    <a:lnTo>
                      <a:pt x="77" y="241"/>
                    </a:lnTo>
                    <a:lnTo>
                      <a:pt x="78" y="241"/>
                    </a:lnTo>
                    <a:lnTo>
                      <a:pt x="80" y="241"/>
                    </a:lnTo>
                    <a:lnTo>
                      <a:pt x="81" y="242"/>
                    </a:lnTo>
                    <a:lnTo>
                      <a:pt x="83" y="242"/>
                    </a:lnTo>
                    <a:lnTo>
                      <a:pt x="84" y="244"/>
                    </a:lnTo>
                    <a:lnTo>
                      <a:pt x="85" y="244"/>
                    </a:lnTo>
                    <a:lnTo>
                      <a:pt x="86" y="245"/>
                    </a:lnTo>
                    <a:lnTo>
                      <a:pt x="87" y="245"/>
                    </a:lnTo>
                    <a:lnTo>
                      <a:pt x="89" y="245"/>
                    </a:lnTo>
                    <a:lnTo>
                      <a:pt x="90" y="246"/>
                    </a:lnTo>
                    <a:lnTo>
                      <a:pt x="91" y="246"/>
                    </a:lnTo>
                    <a:lnTo>
                      <a:pt x="92" y="246"/>
                    </a:lnTo>
                    <a:lnTo>
                      <a:pt x="95" y="247"/>
                    </a:lnTo>
                    <a:lnTo>
                      <a:pt x="97" y="247"/>
                    </a:lnTo>
                    <a:lnTo>
                      <a:pt x="98" y="247"/>
                    </a:lnTo>
                    <a:lnTo>
                      <a:pt x="99" y="247"/>
                    </a:lnTo>
                    <a:lnTo>
                      <a:pt x="101" y="248"/>
                    </a:lnTo>
                    <a:lnTo>
                      <a:pt x="103" y="248"/>
                    </a:lnTo>
                    <a:lnTo>
                      <a:pt x="104" y="248"/>
                    </a:lnTo>
                    <a:lnTo>
                      <a:pt x="105" y="250"/>
                    </a:lnTo>
                    <a:lnTo>
                      <a:pt x="107" y="250"/>
                    </a:lnTo>
                    <a:lnTo>
                      <a:pt x="108" y="250"/>
                    </a:lnTo>
                    <a:lnTo>
                      <a:pt x="109" y="250"/>
                    </a:lnTo>
                    <a:lnTo>
                      <a:pt x="111" y="250"/>
                    </a:lnTo>
                    <a:lnTo>
                      <a:pt x="112" y="250"/>
                    </a:lnTo>
                    <a:lnTo>
                      <a:pt x="114" y="250"/>
                    </a:lnTo>
                    <a:lnTo>
                      <a:pt x="115" y="250"/>
                    </a:lnTo>
                    <a:lnTo>
                      <a:pt x="117" y="250"/>
                    </a:lnTo>
                    <a:lnTo>
                      <a:pt x="118" y="250"/>
                    </a:lnTo>
                    <a:lnTo>
                      <a:pt x="120" y="250"/>
                    </a:lnTo>
                    <a:lnTo>
                      <a:pt x="121" y="250"/>
                    </a:lnTo>
                    <a:lnTo>
                      <a:pt x="122" y="250"/>
                    </a:lnTo>
                    <a:lnTo>
                      <a:pt x="123" y="250"/>
                    </a:lnTo>
                    <a:lnTo>
                      <a:pt x="127" y="250"/>
                    </a:lnTo>
                    <a:lnTo>
                      <a:pt x="128" y="250"/>
                    </a:lnTo>
                    <a:lnTo>
                      <a:pt x="129" y="250"/>
                    </a:lnTo>
                    <a:lnTo>
                      <a:pt x="129" y="247"/>
                    </a:lnTo>
                    <a:lnTo>
                      <a:pt x="128" y="245"/>
                    </a:lnTo>
                    <a:lnTo>
                      <a:pt x="128" y="242"/>
                    </a:lnTo>
                    <a:lnTo>
                      <a:pt x="128" y="241"/>
                    </a:lnTo>
                    <a:lnTo>
                      <a:pt x="128" y="239"/>
                    </a:lnTo>
                    <a:lnTo>
                      <a:pt x="128" y="238"/>
                    </a:lnTo>
                    <a:lnTo>
                      <a:pt x="128" y="236"/>
                    </a:lnTo>
                    <a:lnTo>
                      <a:pt x="128" y="235"/>
                    </a:lnTo>
                    <a:lnTo>
                      <a:pt x="128" y="233"/>
                    </a:lnTo>
                    <a:lnTo>
                      <a:pt x="128" y="232"/>
                    </a:lnTo>
                    <a:lnTo>
                      <a:pt x="128" y="231"/>
                    </a:lnTo>
                    <a:lnTo>
                      <a:pt x="128" y="228"/>
                    </a:lnTo>
                    <a:lnTo>
                      <a:pt x="128" y="227"/>
                    </a:lnTo>
                    <a:lnTo>
                      <a:pt x="128" y="226"/>
                    </a:lnTo>
                    <a:lnTo>
                      <a:pt x="127" y="223"/>
                    </a:lnTo>
                    <a:lnTo>
                      <a:pt x="127" y="222"/>
                    </a:lnTo>
                    <a:lnTo>
                      <a:pt x="127" y="221"/>
                    </a:lnTo>
                    <a:lnTo>
                      <a:pt x="127" y="219"/>
                    </a:lnTo>
                    <a:lnTo>
                      <a:pt x="127" y="217"/>
                    </a:lnTo>
                    <a:lnTo>
                      <a:pt x="127" y="216"/>
                    </a:lnTo>
                    <a:lnTo>
                      <a:pt x="127" y="214"/>
                    </a:lnTo>
                    <a:lnTo>
                      <a:pt x="127" y="213"/>
                    </a:lnTo>
                    <a:lnTo>
                      <a:pt x="127" y="212"/>
                    </a:lnTo>
                    <a:lnTo>
                      <a:pt x="127" y="209"/>
                    </a:lnTo>
                    <a:lnTo>
                      <a:pt x="127" y="208"/>
                    </a:lnTo>
                    <a:lnTo>
                      <a:pt x="127" y="207"/>
                    </a:lnTo>
                    <a:lnTo>
                      <a:pt x="126" y="204"/>
                    </a:lnTo>
                    <a:lnTo>
                      <a:pt x="126" y="203"/>
                    </a:lnTo>
                    <a:lnTo>
                      <a:pt x="126" y="202"/>
                    </a:lnTo>
                    <a:lnTo>
                      <a:pt x="126" y="200"/>
                    </a:lnTo>
                    <a:lnTo>
                      <a:pt x="126" y="198"/>
                    </a:lnTo>
                    <a:lnTo>
                      <a:pt x="124" y="197"/>
                    </a:lnTo>
                    <a:lnTo>
                      <a:pt x="124" y="195"/>
                    </a:lnTo>
                    <a:lnTo>
                      <a:pt x="124" y="194"/>
                    </a:lnTo>
                    <a:lnTo>
                      <a:pt x="124" y="193"/>
                    </a:lnTo>
                    <a:lnTo>
                      <a:pt x="124" y="191"/>
                    </a:lnTo>
                    <a:lnTo>
                      <a:pt x="124" y="190"/>
                    </a:lnTo>
                    <a:lnTo>
                      <a:pt x="123" y="189"/>
                    </a:lnTo>
                    <a:lnTo>
                      <a:pt x="123" y="188"/>
                    </a:lnTo>
                    <a:lnTo>
                      <a:pt x="123" y="187"/>
                    </a:lnTo>
                    <a:lnTo>
                      <a:pt x="123" y="185"/>
                    </a:lnTo>
                    <a:lnTo>
                      <a:pt x="123" y="184"/>
                    </a:lnTo>
                    <a:lnTo>
                      <a:pt x="123" y="182"/>
                    </a:lnTo>
                    <a:lnTo>
                      <a:pt x="123" y="181"/>
                    </a:lnTo>
                    <a:lnTo>
                      <a:pt x="123" y="179"/>
                    </a:lnTo>
                    <a:lnTo>
                      <a:pt x="121" y="179"/>
                    </a:lnTo>
                    <a:lnTo>
                      <a:pt x="120" y="179"/>
                    </a:lnTo>
                    <a:lnTo>
                      <a:pt x="118" y="179"/>
                    </a:lnTo>
                    <a:lnTo>
                      <a:pt x="117" y="179"/>
                    </a:lnTo>
                    <a:lnTo>
                      <a:pt x="115" y="179"/>
                    </a:lnTo>
                    <a:lnTo>
                      <a:pt x="114" y="179"/>
                    </a:lnTo>
                    <a:lnTo>
                      <a:pt x="112" y="179"/>
                    </a:lnTo>
                    <a:lnTo>
                      <a:pt x="111" y="179"/>
                    </a:lnTo>
                    <a:lnTo>
                      <a:pt x="109" y="178"/>
                    </a:lnTo>
                    <a:lnTo>
                      <a:pt x="108" y="178"/>
                    </a:lnTo>
                    <a:lnTo>
                      <a:pt x="107" y="177"/>
                    </a:lnTo>
                    <a:lnTo>
                      <a:pt x="105" y="177"/>
                    </a:lnTo>
                    <a:lnTo>
                      <a:pt x="104" y="176"/>
                    </a:lnTo>
                    <a:lnTo>
                      <a:pt x="103" y="176"/>
                    </a:lnTo>
                    <a:lnTo>
                      <a:pt x="102" y="176"/>
                    </a:lnTo>
                    <a:lnTo>
                      <a:pt x="101" y="176"/>
                    </a:lnTo>
                    <a:lnTo>
                      <a:pt x="99" y="175"/>
                    </a:lnTo>
                    <a:lnTo>
                      <a:pt x="98" y="175"/>
                    </a:lnTo>
                    <a:lnTo>
                      <a:pt x="96" y="174"/>
                    </a:lnTo>
                    <a:lnTo>
                      <a:pt x="95" y="174"/>
                    </a:lnTo>
                    <a:lnTo>
                      <a:pt x="93" y="172"/>
                    </a:lnTo>
                    <a:lnTo>
                      <a:pt x="92" y="172"/>
                    </a:lnTo>
                    <a:lnTo>
                      <a:pt x="91" y="171"/>
                    </a:lnTo>
                    <a:lnTo>
                      <a:pt x="90" y="171"/>
                    </a:lnTo>
                    <a:lnTo>
                      <a:pt x="89" y="170"/>
                    </a:lnTo>
                    <a:lnTo>
                      <a:pt x="87" y="170"/>
                    </a:lnTo>
                    <a:lnTo>
                      <a:pt x="86" y="170"/>
                    </a:lnTo>
                    <a:lnTo>
                      <a:pt x="85" y="169"/>
                    </a:lnTo>
                    <a:lnTo>
                      <a:pt x="83" y="168"/>
                    </a:lnTo>
                    <a:lnTo>
                      <a:pt x="81" y="166"/>
                    </a:lnTo>
                    <a:lnTo>
                      <a:pt x="78" y="164"/>
                    </a:lnTo>
                    <a:lnTo>
                      <a:pt x="77" y="162"/>
                    </a:lnTo>
                    <a:lnTo>
                      <a:pt x="76" y="160"/>
                    </a:lnTo>
                    <a:lnTo>
                      <a:pt x="73" y="158"/>
                    </a:lnTo>
                    <a:lnTo>
                      <a:pt x="71" y="157"/>
                    </a:lnTo>
                    <a:lnTo>
                      <a:pt x="70" y="155"/>
                    </a:lnTo>
                    <a:lnTo>
                      <a:pt x="67" y="152"/>
                    </a:lnTo>
                    <a:lnTo>
                      <a:pt x="66" y="151"/>
                    </a:lnTo>
                    <a:lnTo>
                      <a:pt x="65" y="149"/>
                    </a:lnTo>
                    <a:lnTo>
                      <a:pt x="64" y="147"/>
                    </a:lnTo>
                    <a:lnTo>
                      <a:pt x="64" y="146"/>
                    </a:lnTo>
                    <a:lnTo>
                      <a:pt x="62" y="145"/>
                    </a:lnTo>
                    <a:lnTo>
                      <a:pt x="62" y="144"/>
                    </a:lnTo>
                    <a:lnTo>
                      <a:pt x="61" y="143"/>
                    </a:lnTo>
                    <a:lnTo>
                      <a:pt x="61" y="141"/>
                    </a:lnTo>
                    <a:lnTo>
                      <a:pt x="60" y="140"/>
                    </a:lnTo>
                    <a:lnTo>
                      <a:pt x="59" y="139"/>
                    </a:lnTo>
                    <a:lnTo>
                      <a:pt x="59" y="138"/>
                    </a:lnTo>
                    <a:lnTo>
                      <a:pt x="58" y="137"/>
                    </a:lnTo>
                    <a:lnTo>
                      <a:pt x="58" y="136"/>
                    </a:lnTo>
                    <a:lnTo>
                      <a:pt x="58" y="134"/>
                    </a:lnTo>
                    <a:lnTo>
                      <a:pt x="56" y="133"/>
                    </a:lnTo>
                    <a:lnTo>
                      <a:pt x="56" y="131"/>
                    </a:lnTo>
                    <a:lnTo>
                      <a:pt x="56" y="130"/>
                    </a:lnTo>
                    <a:lnTo>
                      <a:pt x="54" y="128"/>
                    </a:lnTo>
                    <a:lnTo>
                      <a:pt x="54" y="126"/>
                    </a:lnTo>
                    <a:lnTo>
                      <a:pt x="53" y="125"/>
                    </a:lnTo>
                    <a:lnTo>
                      <a:pt x="52" y="124"/>
                    </a:lnTo>
                    <a:lnTo>
                      <a:pt x="52" y="122"/>
                    </a:lnTo>
                    <a:lnTo>
                      <a:pt x="50" y="120"/>
                    </a:lnTo>
                    <a:lnTo>
                      <a:pt x="49" y="119"/>
                    </a:lnTo>
                    <a:lnTo>
                      <a:pt x="49" y="117"/>
                    </a:lnTo>
                    <a:lnTo>
                      <a:pt x="48" y="115"/>
                    </a:lnTo>
                    <a:lnTo>
                      <a:pt x="48" y="114"/>
                    </a:lnTo>
                    <a:lnTo>
                      <a:pt x="48" y="112"/>
                    </a:lnTo>
                    <a:lnTo>
                      <a:pt x="48" y="109"/>
                    </a:lnTo>
                    <a:lnTo>
                      <a:pt x="47" y="108"/>
                    </a:lnTo>
                    <a:lnTo>
                      <a:pt x="47" y="106"/>
                    </a:lnTo>
                    <a:lnTo>
                      <a:pt x="47" y="105"/>
                    </a:lnTo>
                    <a:lnTo>
                      <a:pt x="47" y="104"/>
                    </a:lnTo>
                    <a:lnTo>
                      <a:pt x="47" y="101"/>
                    </a:lnTo>
                    <a:lnTo>
                      <a:pt x="47" y="100"/>
                    </a:lnTo>
                    <a:lnTo>
                      <a:pt x="47" y="98"/>
                    </a:lnTo>
                    <a:lnTo>
                      <a:pt x="47" y="96"/>
                    </a:lnTo>
                    <a:lnTo>
                      <a:pt x="47" y="94"/>
                    </a:lnTo>
                    <a:lnTo>
                      <a:pt x="48" y="93"/>
                    </a:lnTo>
                    <a:lnTo>
                      <a:pt x="48" y="90"/>
                    </a:lnTo>
                    <a:lnTo>
                      <a:pt x="48" y="88"/>
                    </a:lnTo>
                    <a:lnTo>
                      <a:pt x="48" y="87"/>
                    </a:lnTo>
                    <a:lnTo>
                      <a:pt x="48" y="85"/>
                    </a:lnTo>
                    <a:lnTo>
                      <a:pt x="48" y="83"/>
                    </a:lnTo>
                    <a:lnTo>
                      <a:pt x="49" y="82"/>
                    </a:lnTo>
                    <a:lnTo>
                      <a:pt x="49" y="80"/>
                    </a:lnTo>
                    <a:lnTo>
                      <a:pt x="49" y="79"/>
                    </a:lnTo>
                    <a:lnTo>
                      <a:pt x="50" y="76"/>
                    </a:lnTo>
                    <a:lnTo>
                      <a:pt x="52" y="75"/>
                    </a:lnTo>
                    <a:lnTo>
                      <a:pt x="52" y="73"/>
                    </a:lnTo>
                    <a:lnTo>
                      <a:pt x="53" y="70"/>
                    </a:lnTo>
                    <a:lnTo>
                      <a:pt x="53" y="69"/>
                    </a:lnTo>
                    <a:lnTo>
                      <a:pt x="54" y="67"/>
                    </a:lnTo>
                    <a:lnTo>
                      <a:pt x="55" y="64"/>
                    </a:lnTo>
                    <a:lnTo>
                      <a:pt x="56" y="62"/>
                    </a:lnTo>
                    <a:lnTo>
                      <a:pt x="58" y="61"/>
                    </a:lnTo>
                    <a:lnTo>
                      <a:pt x="59" y="58"/>
                    </a:lnTo>
                    <a:lnTo>
                      <a:pt x="60" y="57"/>
                    </a:lnTo>
                    <a:lnTo>
                      <a:pt x="61" y="55"/>
                    </a:lnTo>
                    <a:lnTo>
                      <a:pt x="62" y="54"/>
                    </a:lnTo>
                    <a:lnTo>
                      <a:pt x="64" y="51"/>
                    </a:lnTo>
                    <a:lnTo>
                      <a:pt x="66" y="50"/>
                    </a:lnTo>
                    <a:lnTo>
                      <a:pt x="67" y="49"/>
                    </a:lnTo>
                    <a:lnTo>
                      <a:pt x="68" y="47"/>
                    </a:lnTo>
                    <a:lnTo>
                      <a:pt x="71" y="45"/>
                    </a:lnTo>
                    <a:lnTo>
                      <a:pt x="72" y="44"/>
                    </a:lnTo>
                    <a:lnTo>
                      <a:pt x="73" y="43"/>
                    </a:lnTo>
                    <a:lnTo>
                      <a:pt x="76" y="42"/>
                    </a:lnTo>
                    <a:lnTo>
                      <a:pt x="77" y="41"/>
                    </a:lnTo>
                    <a:lnTo>
                      <a:pt x="78" y="39"/>
                    </a:lnTo>
                    <a:lnTo>
                      <a:pt x="80" y="37"/>
                    </a:lnTo>
                    <a:lnTo>
                      <a:pt x="81" y="37"/>
                    </a:lnTo>
                    <a:lnTo>
                      <a:pt x="84" y="36"/>
                    </a:lnTo>
                    <a:lnTo>
                      <a:pt x="85" y="33"/>
                    </a:lnTo>
                    <a:lnTo>
                      <a:pt x="86" y="32"/>
                    </a:lnTo>
                    <a:lnTo>
                      <a:pt x="89" y="31"/>
                    </a:lnTo>
                    <a:lnTo>
                      <a:pt x="91" y="31"/>
                    </a:lnTo>
                    <a:lnTo>
                      <a:pt x="92" y="30"/>
                    </a:lnTo>
                    <a:lnTo>
                      <a:pt x="95" y="29"/>
                    </a:lnTo>
                    <a:lnTo>
                      <a:pt x="97" y="28"/>
                    </a:lnTo>
                    <a:lnTo>
                      <a:pt x="99" y="28"/>
                    </a:lnTo>
                    <a:lnTo>
                      <a:pt x="101" y="26"/>
                    </a:lnTo>
                    <a:lnTo>
                      <a:pt x="103" y="26"/>
                    </a:lnTo>
                    <a:lnTo>
                      <a:pt x="104" y="25"/>
                    </a:lnTo>
                    <a:lnTo>
                      <a:pt x="107" y="25"/>
                    </a:lnTo>
                    <a:lnTo>
                      <a:pt x="109" y="24"/>
                    </a:lnTo>
                    <a:lnTo>
                      <a:pt x="110" y="23"/>
                    </a:lnTo>
                    <a:lnTo>
                      <a:pt x="112" y="23"/>
                    </a:lnTo>
                    <a:lnTo>
                      <a:pt x="115" y="23"/>
                    </a:lnTo>
                    <a:lnTo>
                      <a:pt x="117" y="23"/>
                    </a:lnTo>
                    <a:lnTo>
                      <a:pt x="118" y="23"/>
                    </a:lnTo>
                    <a:lnTo>
                      <a:pt x="121" y="22"/>
                    </a:lnTo>
                    <a:lnTo>
                      <a:pt x="123" y="22"/>
                    </a:lnTo>
                    <a:lnTo>
                      <a:pt x="126" y="22"/>
                    </a:lnTo>
                    <a:lnTo>
                      <a:pt x="128" y="22"/>
                    </a:lnTo>
                    <a:lnTo>
                      <a:pt x="129" y="22"/>
                    </a:lnTo>
                    <a:lnTo>
                      <a:pt x="132" y="22"/>
                    </a:lnTo>
                    <a:lnTo>
                      <a:pt x="134" y="22"/>
                    </a:lnTo>
                    <a:lnTo>
                      <a:pt x="136" y="22"/>
                    </a:lnTo>
                    <a:lnTo>
                      <a:pt x="138" y="22"/>
                    </a:lnTo>
                    <a:lnTo>
                      <a:pt x="140" y="23"/>
                    </a:lnTo>
                    <a:lnTo>
                      <a:pt x="141" y="23"/>
                    </a:lnTo>
                    <a:lnTo>
                      <a:pt x="145" y="23"/>
                    </a:lnTo>
                    <a:lnTo>
                      <a:pt x="146" y="23"/>
                    </a:lnTo>
                    <a:lnTo>
                      <a:pt x="148" y="24"/>
                    </a:lnTo>
                    <a:lnTo>
                      <a:pt x="149" y="25"/>
                    </a:lnTo>
                    <a:lnTo>
                      <a:pt x="152" y="25"/>
                    </a:lnTo>
                    <a:lnTo>
                      <a:pt x="154" y="25"/>
                    </a:lnTo>
                    <a:lnTo>
                      <a:pt x="157" y="26"/>
                    </a:lnTo>
                    <a:lnTo>
                      <a:pt x="159" y="26"/>
                    </a:lnTo>
                    <a:lnTo>
                      <a:pt x="160" y="28"/>
                    </a:lnTo>
                    <a:lnTo>
                      <a:pt x="161" y="29"/>
                    </a:lnTo>
                    <a:lnTo>
                      <a:pt x="164" y="30"/>
                    </a:lnTo>
                    <a:lnTo>
                      <a:pt x="165" y="30"/>
                    </a:lnTo>
                    <a:lnTo>
                      <a:pt x="167" y="31"/>
                    </a:lnTo>
                    <a:lnTo>
                      <a:pt x="169" y="31"/>
                    </a:lnTo>
                    <a:lnTo>
                      <a:pt x="171" y="32"/>
                    </a:lnTo>
                    <a:lnTo>
                      <a:pt x="172" y="33"/>
                    </a:lnTo>
                    <a:lnTo>
                      <a:pt x="173" y="35"/>
                    </a:lnTo>
                    <a:lnTo>
                      <a:pt x="176" y="36"/>
                    </a:lnTo>
                    <a:lnTo>
                      <a:pt x="177" y="37"/>
                    </a:lnTo>
                    <a:lnTo>
                      <a:pt x="178" y="38"/>
                    </a:lnTo>
                    <a:lnTo>
                      <a:pt x="179" y="39"/>
                    </a:lnTo>
                    <a:lnTo>
                      <a:pt x="180" y="41"/>
                    </a:lnTo>
                    <a:lnTo>
                      <a:pt x="183" y="42"/>
                    </a:lnTo>
                    <a:lnTo>
                      <a:pt x="184" y="42"/>
                    </a:lnTo>
                    <a:lnTo>
                      <a:pt x="185" y="44"/>
                    </a:lnTo>
                    <a:lnTo>
                      <a:pt x="188" y="45"/>
                    </a:lnTo>
                    <a:lnTo>
                      <a:pt x="189" y="47"/>
                    </a:lnTo>
                    <a:lnTo>
                      <a:pt x="190" y="48"/>
                    </a:lnTo>
                    <a:lnTo>
                      <a:pt x="190" y="49"/>
                    </a:lnTo>
                    <a:lnTo>
                      <a:pt x="192" y="50"/>
                    </a:lnTo>
                    <a:lnTo>
                      <a:pt x="194" y="51"/>
                    </a:lnTo>
                    <a:lnTo>
                      <a:pt x="194" y="54"/>
                    </a:lnTo>
                    <a:lnTo>
                      <a:pt x="195" y="55"/>
                    </a:lnTo>
                    <a:lnTo>
                      <a:pt x="196" y="56"/>
                    </a:lnTo>
                    <a:lnTo>
                      <a:pt x="197" y="58"/>
                    </a:lnTo>
                    <a:lnTo>
                      <a:pt x="198" y="60"/>
                    </a:lnTo>
                    <a:lnTo>
                      <a:pt x="200" y="61"/>
                    </a:lnTo>
                    <a:lnTo>
                      <a:pt x="201" y="62"/>
                    </a:lnTo>
                    <a:lnTo>
                      <a:pt x="202" y="64"/>
                    </a:lnTo>
                    <a:lnTo>
                      <a:pt x="202" y="67"/>
                    </a:lnTo>
                    <a:lnTo>
                      <a:pt x="203" y="68"/>
                    </a:lnTo>
                    <a:lnTo>
                      <a:pt x="203" y="69"/>
                    </a:lnTo>
                    <a:lnTo>
                      <a:pt x="204" y="71"/>
                    </a:lnTo>
                    <a:lnTo>
                      <a:pt x="206" y="73"/>
                    </a:lnTo>
                    <a:lnTo>
                      <a:pt x="206" y="75"/>
                    </a:lnTo>
                    <a:lnTo>
                      <a:pt x="207" y="76"/>
                    </a:lnTo>
                    <a:lnTo>
                      <a:pt x="207" y="79"/>
                    </a:lnTo>
                    <a:lnTo>
                      <a:pt x="207" y="80"/>
                    </a:lnTo>
                    <a:lnTo>
                      <a:pt x="208" y="82"/>
                    </a:lnTo>
                    <a:lnTo>
                      <a:pt x="208" y="83"/>
                    </a:lnTo>
                    <a:lnTo>
                      <a:pt x="208" y="86"/>
                    </a:lnTo>
                    <a:lnTo>
                      <a:pt x="208" y="87"/>
                    </a:lnTo>
                    <a:lnTo>
                      <a:pt x="208" y="89"/>
                    </a:lnTo>
                    <a:lnTo>
                      <a:pt x="209" y="90"/>
                    </a:lnTo>
                    <a:lnTo>
                      <a:pt x="209" y="93"/>
                    </a:lnTo>
                    <a:lnTo>
                      <a:pt x="209" y="95"/>
                    </a:lnTo>
                    <a:lnTo>
                      <a:pt x="209" y="96"/>
                    </a:lnTo>
                    <a:lnTo>
                      <a:pt x="209" y="99"/>
                    </a:lnTo>
                    <a:lnTo>
                      <a:pt x="209" y="101"/>
                    </a:lnTo>
                    <a:lnTo>
                      <a:pt x="209" y="102"/>
                    </a:lnTo>
                    <a:lnTo>
                      <a:pt x="209" y="105"/>
                    </a:lnTo>
                    <a:lnTo>
                      <a:pt x="208" y="106"/>
                    </a:lnTo>
                    <a:lnTo>
                      <a:pt x="208" y="107"/>
                    </a:lnTo>
                    <a:lnTo>
                      <a:pt x="208" y="109"/>
                    </a:lnTo>
                    <a:lnTo>
                      <a:pt x="208" y="112"/>
                    </a:lnTo>
                    <a:lnTo>
                      <a:pt x="207" y="113"/>
                    </a:lnTo>
                    <a:lnTo>
                      <a:pt x="207" y="115"/>
                    </a:lnTo>
                    <a:lnTo>
                      <a:pt x="207" y="117"/>
                    </a:lnTo>
                    <a:lnTo>
                      <a:pt x="206" y="119"/>
                    </a:lnTo>
                    <a:lnTo>
                      <a:pt x="206" y="121"/>
                    </a:lnTo>
                    <a:lnTo>
                      <a:pt x="206" y="122"/>
                    </a:lnTo>
                    <a:lnTo>
                      <a:pt x="203" y="125"/>
                    </a:lnTo>
                    <a:lnTo>
                      <a:pt x="203" y="126"/>
                    </a:lnTo>
                    <a:lnTo>
                      <a:pt x="202" y="128"/>
                    </a:lnTo>
                    <a:lnTo>
                      <a:pt x="202" y="130"/>
                    </a:lnTo>
                    <a:lnTo>
                      <a:pt x="201" y="131"/>
                    </a:lnTo>
                    <a:lnTo>
                      <a:pt x="201" y="133"/>
                    </a:lnTo>
                    <a:lnTo>
                      <a:pt x="200" y="134"/>
                    </a:lnTo>
                    <a:lnTo>
                      <a:pt x="198" y="136"/>
                    </a:lnTo>
                    <a:lnTo>
                      <a:pt x="198" y="137"/>
                    </a:lnTo>
                    <a:lnTo>
                      <a:pt x="197" y="138"/>
                    </a:lnTo>
                    <a:lnTo>
                      <a:pt x="196" y="139"/>
                    </a:lnTo>
                    <a:lnTo>
                      <a:pt x="195" y="141"/>
                    </a:lnTo>
                    <a:lnTo>
                      <a:pt x="194" y="143"/>
                    </a:lnTo>
                    <a:lnTo>
                      <a:pt x="194" y="144"/>
                    </a:lnTo>
                    <a:lnTo>
                      <a:pt x="192" y="146"/>
                    </a:lnTo>
                    <a:lnTo>
                      <a:pt x="191" y="147"/>
                    </a:lnTo>
                    <a:lnTo>
                      <a:pt x="190" y="150"/>
                    </a:lnTo>
                    <a:lnTo>
                      <a:pt x="189" y="151"/>
                    </a:lnTo>
                    <a:lnTo>
                      <a:pt x="188" y="152"/>
                    </a:lnTo>
                    <a:lnTo>
                      <a:pt x="186" y="153"/>
                    </a:lnTo>
                    <a:lnTo>
                      <a:pt x="184" y="156"/>
                    </a:lnTo>
                    <a:lnTo>
                      <a:pt x="184" y="157"/>
                    </a:lnTo>
                    <a:lnTo>
                      <a:pt x="180" y="158"/>
                    </a:lnTo>
                    <a:lnTo>
                      <a:pt x="179" y="159"/>
                    </a:lnTo>
                    <a:lnTo>
                      <a:pt x="178" y="160"/>
                    </a:lnTo>
                    <a:lnTo>
                      <a:pt x="177" y="162"/>
                    </a:lnTo>
                    <a:lnTo>
                      <a:pt x="176" y="163"/>
                    </a:lnTo>
                    <a:lnTo>
                      <a:pt x="175" y="165"/>
                    </a:lnTo>
                    <a:lnTo>
                      <a:pt x="172" y="165"/>
                    </a:lnTo>
                    <a:lnTo>
                      <a:pt x="171" y="166"/>
                    </a:lnTo>
                    <a:lnTo>
                      <a:pt x="170" y="168"/>
                    </a:lnTo>
                    <a:lnTo>
                      <a:pt x="169" y="169"/>
                    </a:lnTo>
                    <a:lnTo>
                      <a:pt x="166" y="170"/>
                    </a:lnTo>
                    <a:lnTo>
                      <a:pt x="165" y="170"/>
                    </a:lnTo>
                    <a:lnTo>
                      <a:pt x="164" y="171"/>
                    </a:lnTo>
                    <a:lnTo>
                      <a:pt x="161" y="172"/>
                    </a:lnTo>
                    <a:lnTo>
                      <a:pt x="160" y="172"/>
                    </a:lnTo>
                    <a:lnTo>
                      <a:pt x="158" y="174"/>
                    </a:lnTo>
                    <a:lnTo>
                      <a:pt x="155" y="175"/>
                    </a:lnTo>
                    <a:lnTo>
                      <a:pt x="154" y="175"/>
                    </a:lnTo>
                    <a:lnTo>
                      <a:pt x="151" y="176"/>
                    </a:lnTo>
                    <a:lnTo>
                      <a:pt x="149" y="176"/>
                    </a:lnTo>
                    <a:lnTo>
                      <a:pt x="147" y="177"/>
                    </a:lnTo>
                    <a:lnTo>
                      <a:pt x="146" y="178"/>
                    </a:lnTo>
                    <a:lnTo>
                      <a:pt x="144" y="178"/>
                    </a:lnTo>
                    <a:lnTo>
                      <a:pt x="141" y="179"/>
                    </a:lnTo>
                    <a:lnTo>
                      <a:pt x="140" y="179"/>
                    </a:lnTo>
                    <a:lnTo>
                      <a:pt x="138" y="179"/>
                    </a:lnTo>
                    <a:lnTo>
                      <a:pt x="136" y="179"/>
                    </a:lnTo>
                    <a:lnTo>
                      <a:pt x="134" y="179"/>
                    </a:lnTo>
                    <a:lnTo>
                      <a:pt x="132" y="179"/>
                    </a:lnTo>
                    <a:lnTo>
                      <a:pt x="129" y="181"/>
                    </a:lnTo>
                    <a:lnTo>
                      <a:pt x="135" y="251"/>
                    </a:lnTo>
                    <a:close/>
                  </a:path>
                </a:pathLst>
              </a:custGeom>
              <a:solidFill>
                <a:srgbClr val="000000"/>
              </a:solidFill>
              <a:ln w="9525">
                <a:noFill/>
                <a:round/>
                <a:headEnd/>
                <a:tailEnd/>
              </a:ln>
            </p:spPr>
            <p:txBody>
              <a:bodyPr/>
              <a:lstStyle/>
              <a:p>
                <a:endParaRPr lang="en-US"/>
              </a:p>
            </p:txBody>
          </p:sp>
          <p:sp>
            <p:nvSpPr>
              <p:cNvPr id="12354" name="Freeform 102"/>
              <p:cNvSpPr>
                <a:spLocks/>
              </p:cNvSpPr>
              <p:nvPr/>
            </p:nvSpPr>
            <p:spPr bwMode="auto">
              <a:xfrm>
                <a:off x="1906" y="924"/>
                <a:ext cx="47" cy="180"/>
              </a:xfrm>
              <a:custGeom>
                <a:avLst/>
                <a:gdLst>
                  <a:gd name="T0" fmla="*/ 0 w 239"/>
                  <a:gd name="T1" fmla="*/ 0 h 901"/>
                  <a:gd name="T2" fmla="*/ 0 w 239"/>
                  <a:gd name="T3" fmla="*/ 0 h 901"/>
                  <a:gd name="T4" fmla="*/ 0 w 239"/>
                  <a:gd name="T5" fmla="*/ 0 h 901"/>
                  <a:gd name="T6" fmla="*/ 0 w 239"/>
                  <a:gd name="T7" fmla="*/ 0 h 901"/>
                  <a:gd name="T8" fmla="*/ 0 w 239"/>
                  <a:gd name="T9" fmla="*/ 0 h 901"/>
                  <a:gd name="T10" fmla="*/ 0 w 239"/>
                  <a:gd name="T11" fmla="*/ 0 h 901"/>
                  <a:gd name="T12" fmla="*/ 0 w 239"/>
                  <a:gd name="T13" fmla="*/ 0 h 901"/>
                  <a:gd name="T14" fmla="*/ 0 w 239"/>
                  <a:gd name="T15" fmla="*/ 0 h 901"/>
                  <a:gd name="T16" fmla="*/ 0 w 239"/>
                  <a:gd name="T17" fmla="*/ 0 h 901"/>
                  <a:gd name="T18" fmla="*/ 0 w 239"/>
                  <a:gd name="T19" fmla="*/ 0 h 901"/>
                  <a:gd name="T20" fmla="*/ 0 w 239"/>
                  <a:gd name="T21" fmla="*/ 0 h 901"/>
                  <a:gd name="T22" fmla="*/ 0 w 239"/>
                  <a:gd name="T23" fmla="*/ 0 h 901"/>
                  <a:gd name="T24" fmla="*/ 0 w 239"/>
                  <a:gd name="T25" fmla="*/ 0 h 901"/>
                  <a:gd name="T26" fmla="*/ 0 w 239"/>
                  <a:gd name="T27" fmla="*/ 0 h 901"/>
                  <a:gd name="T28" fmla="*/ 0 w 239"/>
                  <a:gd name="T29" fmla="*/ 0 h 901"/>
                  <a:gd name="T30" fmla="*/ 0 w 239"/>
                  <a:gd name="T31" fmla="*/ 0 h 901"/>
                  <a:gd name="T32" fmla="*/ 0 w 239"/>
                  <a:gd name="T33" fmla="*/ 0 h 901"/>
                  <a:gd name="T34" fmla="*/ 0 w 239"/>
                  <a:gd name="T35" fmla="*/ 0 h 901"/>
                  <a:gd name="T36" fmla="*/ 0 w 239"/>
                  <a:gd name="T37" fmla="*/ 0 h 901"/>
                  <a:gd name="T38" fmla="*/ 0 w 239"/>
                  <a:gd name="T39" fmla="*/ 0 h 901"/>
                  <a:gd name="T40" fmla="*/ 0 w 239"/>
                  <a:gd name="T41" fmla="*/ 0 h 901"/>
                  <a:gd name="T42" fmla="*/ 0 w 239"/>
                  <a:gd name="T43" fmla="*/ 0 h 901"/>
                  <a:gd name="T44" fmla="*/ 0 w 239"/>
                  <a:gd name="T45" fmla="*/ 0 h 901"/>
                  <a:gd name="T46" fmla="*/ 0 w 239"/>
                  <a:gd name="T47" fmla="*/ 0 h 901"/>
                  <a:gd name="T48" fmla="*/ 0 w 239"/>
                  <a:gd name="T49" fmla="*/ 0 h 901"/>
                  <a:gd name="T50" fmla="*/ 0 w 239"/>
                  <a:gd name="T51" fmla="*/ 0 h 901"/>
                  <a:gd name="T52" fmla="*/ 0 w 239"/>
                  <a:gd name="T53" fmla="*/ 0 h 901"/>
                  <a:gd name="T54" fmla="*/ 0 w 239"/>
                  <a:gd name="T55" fmla="*/ 0 h 901"/>
                  <a:gd name="T56" fmla="*/ 0 w 239"/>
                  <a:gd name="T57" fmla="*/ 0 h 901"/>
                  <a:gd name="T58" fmla="*/ 0 w 239"/>
                  <a:gd name="T59" fmla="*/ 0 h 901"/>
                  <a:gd name="T60" fmla="*/ 0 w 239"/>
                  <a:gd name="T61" fmla="*/ 0 h 901"/>
                  <a:gd name="T62" fmla="*/ 0 w 239"/>
                  <a:gd name="T63" fmla="*/ 0 h 901"/>
                  <a:gd name="T64" fmla="*/ 0 w 239"/>
                  <a:gd name="T65" fmla="*/ 0 h 901"/>
                  <a:gd name="T66" fmla="*/ 0 w 239"/>
                  <a:gd name="T67" fmla="*/ 0 h 901"/>
                  <a:gd name="T68" fmla="*/ 0 w 239"/>
                  <a:gd name="T69" fmla="*/ 0 h 901"/>
                  <a:gd name="T70" fmla="*/ 0 w 239"/>
                  <a:gd name="T71" fmla="*/ 0 h 901"/>
                  <a:gd name="T72" fmla="*/ 0 w 239"/>
                  <a:gd name="T73" fmla="*/ 0 h 901"/>
                  <a:gd name="T74" fmla="*/ 0 w 239"/>
                  <a:gd name="T75" fmla="*/ 0 h 901"/>
                  <a:gd name="T76" fmla="*/ 0 w 239"/>
                  <a:gd name="T77" fmla="*/ 0 h 901"/>
                  <a:gd name="T78" fmla="*/ 0 w 239"/>
                  <a:gd name="T79" fmla="*/ 0 h 901"/>
                  <a:gd name="T80" fmla="*/ 0 w 239"/>
                  <a:gd name="T81" fmla="*/ 0 h 901"/>
                  <a:gd name="T82" fmla="*/ 0 w 239"/>
                  <a:gd name="T83" fmla="*/ 0 h 901"/>
                  <a:gd name="T84" fmla="*/ 0 w 239"/>
                  <a:gd name="T85" fmla="*/ 0 h 901"/>
                  <a:gd name="T86" fmla="*/ 0 w 239"/>
                  <a:gd name="T87" fmla="*/ 0 h 901"/>
                  <a:gd name="T88" fmla="*/ 0 w 239"/>
                  <a:gd name="T89" fmla="*/ 0 h 901"/>
                  <a:gd name="T90" fmla="*/ 0 w 239"/>
                  <a:gd name="T91" fmla="*/ 0 h 901"/>
                  <a:gd name="T92" fmla="*/ 0 w 239"/>
                  <a:gd name="T93" fmla="*/ 0 h 901"/>
                  <a:gd name="T94" fmla="*/ 0 w 239"/>
                  <a:gd name="T95" fmla="*/ 0 h 901"/>
                  <a:gd name="T96" fmla="*/ 0 w 239"/>
                  <a:gd name="T97" fmla="*/ 0 h 901"/>
                  <a:gd name="T98" fmla="*/ 0 w 239"/>
                  <a:gd name="T99" fmla="*/ 0 h 901"/>
                  <a:gd name="T100" fmla="*/ 0 w 239"/>
                  <a:gd name="T101" fmla="*/ 0 h 901"/>
                  <a:gd name="T102" fmla="*/ 0 w 239"/>
                  <a:gd name="T103" fmla="*/ 0 h 901"/>
                  <a:gd name="T104" fmla="*/ 0 w 239"/>
                  <a:gd name="T105" fmla="*/ 0 h 901"/>
                  <a:gd name="T106" fmla="*/ 0 w 239"/>
                  <a:gd name="T107" fmla="*/ 0 h 901"/>
                  <a:gd name="T108" fmla="*/ 0 w 239"/>
                  <a:gd name="T109" fmla="*/ 0 h 901"/>
                  <a:gd name="T110" fmla="*/ 0 w 239"/>
                  <a:gd name="T111" fmla="*/ 0 h 901"/>
                  <a:gd name="T112" fmla="*/ 0 w 239"/>
                  <a:gd name="T113" fmla="*/ 0 h 901"/>
                  <a:gd name="T114" fmla="*/ 0 w 239"/>
                  <a:gd name="T115" fmla="*/ 0 h 901"/>
                  <a:gd name="T116" fmla="*/ 0 w 239"/>
                  <a:gd name="T117" fmla="*/ 0 h 901"/>
                  <a:gd name="T118" fmla="*/ 0 w 239"/>
                  <a:gd name="T119" fmla="*/ 0 h 901"/>
                  <a:gd name="T120" fmla="*/ 0 w 239"/>
                  <a:gd name="T121" fmla="*/ 0 h 901"/>
                  <a:gd name="T122" fmla="*/ 0 w 239"/>
                  <a:gd name="T123" fmla="*/ 0 h 901"/>
                  <a:gd name="T124" fmla="*/ 0 w 239"/>
                  <a:gd name="T125" fmla="*/ 0 h 9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39"/>
                  <a:gd name="T190" fmla="*/ 0 h 901"/>
                  <a:gd name="T191" fmla="*/ 239 w 239"/>
                  <a:gd name="T192" fmla="*/ 901 h 90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39" h="901">
                    <a:moveTo>
                      <a:pt x="7" y="0"/>
                    </a:moveTo>
                    <a:lnTo>
                      <a:pt x="7" y="0"/>
                    </a:lnTo>
                    <a:lnTo>
                      <a:pt x="7" y="1"/>
                    </a:lnTo>
                    <a:lnTo>
                      <a:pt x="7" y="2"/>
                    </a:lnTo>
                    <a:lnTo>
                      <a:pt x="7" y="4"/>
                    </a:lnTo>
                    <a:lnTo>
                      <a:pt x="7" y="5"/>
                    </a:lnTo>
                    <a:lnTo>
                      <a:pt x="7" y="6"/>
                    </a:lnTo>
                    <a:lnTo>
                      <a:pt x="7" y="7"/>
                    </a:lnTo>
                    <a:lnTo>
                      <a:pt x="7" y="9"/>
                    </a:lnTo>
                    <a:lnTo>
                      <a:pt x="7" y="11"/>
                    </a:lnTo>
                    <a:lnTo>
                      <a:pt x="7" y="14"/>
                    </a:lnTo>
                    <a:lnTo>
                      <a:pt x="7" y="15"/>
                    </a:lnTo>
                    <a:lnTo>
                      <a:pt x="7" y="19"/>
                    </a:lnTo>
                    <a:lnTo>
                      <a:pt x="7" y="20"/>
                    </a:lnTo>
                    <a:lnTo>
                      <a:pt x="7" y="24"/>
                    </a:lnTo>
                    <a:lnTo>
                      <a:pt x="7" y="26"/>
                    </a:lnTo>
                    <a:lnTo>
                      <a:pt x="7" y="28"/>
                    </a:lnTo>
                    <a:lnTo>
                      <a:pt x="7" y="31"/>
                    </a:lnTo>
                    <a:lnTo>
                      <a:pt x="7" y="34"/>
                    </a:lnTo>
                    <a:lnTo>
                      <a:pt x="7" y="38"/>
                    </a:lnTo>
                    <a:lnTo>
                      <a:pt x="7" y="42"/>
                    </a:lnTo>
                    <a:lnTo>
                      <a:pt x="7" y="45"/>
                    </a:lnTo>
                    <a:lnTo>
                      <a:pt x="7" y="49"/>
                    </a:lnTo>
                    <a:lnTo>
                      <a:pt x="7" y="52"/>
                    </a:lnTo>
                    <a:lnTo>
                      <a:pt x="7" y="56"/>
                    </a:lnTo>
                    <a:lnTo>
                      <a:pt x="7" y="58"/>
                    </a:lnTo>
                    <a:lnTo>
                      <a:pt x="7" y="63"/>
                    </a:lnTo>
                    <a:lnTo>
                      <a:pt x="7" y="66"/>
                    </a:lnTo>
                    <a:lnTo>
                      <a:pt x="7" y="70"/>
                    </a:lnTo>
                    <a:lnTo>
                      <a:pt x="7" y="75"/>
                    </a:lnTo>
                    <a:lnTo>
                      <a:pt x="8" y="78"/>
                    </a:lnTo>
                    <a:lnTo>
                      <a:pt x="8" y="82"/>
                    </a:lnTo>
                    <a:lnTo>
                      <a:pt x="8" y="85"/>
                    </a:lnTo>
                    <a:lnTo>
                      <a:pt x="8" y="90"/>
                    </a:lnTo>
                    <a:lnTo>
                      <a:pt x="8" y="94"/>
                    </a:lnTo>
                    <a:lnTo>
                      <a:pt x="8" y="97"/>
                    </a:lnTo>
                    <a:lnTo>
                      <a:pt x="8" y="102"/>
                    </a:lnTo>
                    <a:lnTo>
                      <a:pt x="8" y="107"/>
                    </a:lnTo>
                    <a:lnTo>
                      <a:pt x="8" y="110"/>
                    </a:lnTo>
                    <a:lnTo>
                      <a:pt x="8" y="114"/>
                    </a:lnTo>
                    <a:lnTo>
                      <a:pt x="8" y="117"/>
                    </a:lnTo>
                    <a:lnTo>
                      <a:pt x="10" y="122"/>
                    </a:lnTo>
                    <a:lnTo>
                      <a:pt x="10" y="126"/>
                    </a:lnTo>
                    <a:lnTo>
                      <a:pt x="10" y="131"/>
                    </a:lnTo>
                    <a:lnTo>
                      <a:pt x="10" y="134"/>
                    </a:lnTo>
                    <a:lnTo>
                      <a:pt x="10" y="138"/>
                    </a:lnTo>
                    <a:lnTo>
                      <a:pt x="11" y="141"/>
                    </a:lnTo>
                    <a:lnTo>
                      <a:pt x="11" y="145"/>
                    </a:lnTo>
                    <a:lnTo>
                      <a:pt x="11" y="148"/>
                    </a:lnTo>
                    <a:lnTo>
                      <a:pt x="12" y="152"/>
                    </a:lnTo>
                    <a:lnTo>
                      <a:pt x="12" y="155"/>
                    </a:lnTo>
                    <a:lnTo>
                      <a:pt x="12" y="159"/>
                    </a:lnTo>
                    <a:lnTo>
                      <a:pt x="12" y="163"/>
                    </a:lnTo>
                    <a:lnTo>
                      <a:pt x="13" y="166"/>
                    </a:lnTo>
                    <a:lnTo>
                      <a:pt x="13" y="169"/>
                    </a:lnTo>
                    <a:lnTo>
                      <a:pt x="13" y="172"/>
                    </a:lnTo>
                    <a:lnTo>
                      <a:pt x="14" y="174"/>
                    </a:lnTo>
                    <a:lnTo>
                      <a:pt x="14" y="178"/>
                    </a:lnTo>
                    <a:lnTo>
                      <a:pt x="16" y="180"/>
                    </a:lnTo>
                    <a:lnTo>
                      <a:pt x="16" y="183"/>
                    </a:lnTo>
                    <a:lnTo>
                      <a:pt x="17" y="186"/>
                    </a:lnTo>
                    <a:lnTo>
                      <a:pt x="17" y="189"/>
                    </a:lnTo>
                    <a:lnTo>
                      <a:pt x="18" y="191"/>
                    </a:lnTo>
                    <a:lnTo>
                      <a:pt x="18" y="192"/>
                    </a:lnTo>
                    <a:lnTo>
                      <a:pt x="18" y="196"/>
                    </a:lnTo>
                    <a:lnTo>
                      <a:pt x="19" y="197"/>
                    </a:lnTo>
                    <a:lnTo>
                      <a:pt x="19" y="201"/>
                    </a:lnTo>
                    <a:lnTo>
                      <a:pt x="19" y="203"/>
                    </a:lnTo>
                    <a:lnTo>
                      <a:pt x="20" y="207"/>
                    </a:lnTo>
                    <a:lnTo>
                      <a:pt x="20" y="209"/>
                    </a:lnTo>
                    <a:lnTo>
                      <a:pt x="22" y="212"/>
                    </a:lnTo>
                    <a:lnTo>
                      <a:pt x="22" y="216"/>
                    </a:lnTo>
                    <a:lnTo>
                      <a:pt x="22" y="221"/>
                    </a:lnTo>
                    <a:lnTo>
                      <a:pt x="22" y="224"/>
                    </a:lnTo>
                    <a:lnTo>
                      <a:pt x="23" y="228"/>
                    </a:lnTo>
                    <a:lnTo>
                      <a:pt x="23" y="231"/>
                    </a:lnTo>
                    <a:lnTo>
                      <a:pt x="23" y="235"/>
                    </a:lnTo>
                    <a:lnTo>
                      <a:pt x="23" y="240"/>
                    </a:lnTo>
                    <a:lnTo>
                      <a:pt x="24" y="245"/>
                    </a:lnTo>
                    <a:lnTo>
                      <a:pt x="24" y="249"/>
                    </a:lnTo>
                    <a:lnTo>
                      <a:pt x="24" y="253"/>
                    </a:lnTo>
                    <a:lnTo>
                      <a:pt x="24" y="258"/>
                    </a:lnTo>
                    <a:lnTo>
                      <a:pt x="24" y="262"/>
                    </a:lnTo>
                    <a:lnTo>
                      <a:pt x="24" y="267"/>
                    </a:lnTo>
                    <a:lnTo>
                      <a:pt x="24" y="273"/>
                    </a:lnTo>
                    <a:lnTo>
                      <a:pt x="24" y="278"/>
                    </a:lnTo>
                    <a:lnTo>
                      <a:pt x="24" y="284"/>
                    </a:lnTo>
                    <a:lnTo>
                      <a:pt x="24" y="288"/>
                    </a:lnTo>
                    <a:lnTo>
                      <a:pt x="24" y="293"/>
                    </a:lnTo>
                    <a:lnTo>
                      <a:pt x="24" y="299"/>
                    </a:lnTo>
                    <a:lnTo>
                      <a:pt x="24" y="304"/>
                    </a:lnTo>
                    <a:lnTo>
                      <a:pt x="24" y="309"/>
                    </a:lnTo>
                    <a:lnTo>
                      <a:pt x="24" y="315"/>
                    </a:lnTo>
                    <a:lnTo>
                      <a:pt x="24" y="319"/>
                    </a:lnTo>
                    <a:lnTo>
                      <a:pt x="24" y="325"/>
                    </a:lnTo>
                    <a:lnTo>
                      <a:pt x="24" y="331"/>
                    </a:lnTo>
                    <a:lnTo>
                      <a:pt x="24" y="336"/>
                    </a:lnTo>
                    <a:lnTo>
                      <a:pt x="24" y="342"/>
                    </a:lnTo>
                    <a:lnTo>
                      <a:pt x="24" y="347"/>
                    </a:lnTo>
                    <a:lnTo>
                      <a:pt x="23" y="353"/>
                    </a:lnTo>
                    <a:lnTo>
                      <a:pt x="23" y="358"/>
                    </a:lnTo>
                    <a:lnTo>
                      <a:pt x="23" y="364"/>
                    </a:lnTo>
                    <a:lnTo>
                      <a:pt x="23" y="369"/>
                    </a:lnTo>
                    <a:lnTo>
                      <a:pt x="23" y="374"/>
                    </a:lnTo>
                    <a:lnTo>
                      <a:pt x="22" y="380"/>
                    </a:lnTo>
                    <a:lnTo>
                      <a:pt x="22" y="386"/>
                    </a:lnTo>
                    <a:lnTo>
                      <a:pt x="22" y="392"/>
                    </a:lnTo>
                    <a:lnTo>
                      <a:pt x="22" y="396"/>
                    </a:lnTo>
                    <a:lnTo>
                      <a:pt x="20" y="401"/>
                    </a:lnTo>
                    <a:lnTo>
                      <a:pt x="20" y="406"/>
                    </a:lnTo>
                    <a:lnTo>
                      <a:pt x="19" y="412"/>
                    </a:lnTo>
                    <a:lnTo>
                      <a:pt x="19" y="417"/>
                    </a:lnTo>
                    <a:lnTo>
                      <a:pt x="19" y="421"/>
                    </a:lnTo>
                    <a:lnTo>
                      <a:pt x="18" y="426"/>
                    </a:lnTo>
                    <a:lnTo>
                      <a:pt x="18" y="432"/>
                    </a:lnTo>
                    <a:lnTo>
                      <a:pt x="17" y="436"/>
                    </a:lnTo>
                    <a:lnTo>
                      <a:pt x="17" y="442"/>
                    </a:lnTo>
                    <a:lnTo>
                      <a:pt x="17" y="446"/>
                    </a:lnTo>
                    <a:lnTo>
                      <a:pt x="16" y="451"/>
                    </a:lnTo>
                    <a:lnTo>
                      <a:pt x="14" y="456"/>
                    </a:lnTo>
                    <a:lnTo>
                      <a:pt x="14" y="459"/>
                    </a:lnTo>
                    <a:lnTo>
                      <a:pt x="13" y="463"/>
                    </a:lnTo>
                    <a:lnTo>
                      <a:pt x="13" y="468"/>
                    </a:lnTo>
                    <a:lnTo>
                      <a:pt x="12" y="472"/>
                    </a:lnTo>
                    <a:lnTo>
                      <a:pt x="12" y="476"/>
                    </a:lnTo>
                    <a:lnTo>
                      <a:pt x="11" y="480"/>
                    </a:lnTo>
                    <a:lnTo>
                      <a:pt x="10" y="483"/>
                    </a:lnTo>
                    <a:lnTo>
                      <a:pt x="8" y="487"/>
                    </a:lnTo>
                    <a:lnTo>
                      <a:pt x="8" y="490"/>
                    </a:lnTo>
                    <a:lnTo>
                      <a:pt x="7" y="494"/>
                    </a:lnTo>
                    <a:lnTo>
                      <a:pt x="6" y="499"/>
                    </a:lnTo>
                    <a:lnTo>
                      <a:pt x="6" y="502"/>
                    </a:lnTo>
                    <a:lnTo>
                      <a:pt x="5" y="506"/>
                    </a:lnTo>
                    <a:lnTo>
                      <a:pt x="5" y="510"/>
                    </a:lnTo>
                    <a:lnTo>
                      <a:pt x="5" y="515"/>
                    </a:lnTo>
                    <a:lnTo>
                      <a:pt x="4" y="519"/>
                    </a:lnTo>
                    <a:lnTo>
                      <a:pt x="4" y="523"/>
                    </a:lnTo>
                    <a:lnTo>
                      <a:pt x="4" y="528"/>
                    </a:lnTo>
                    <a:lnTo>
                      <a:pt x="4" y="533"/>
                    </a:lnTo>
                    <a:lnTo>
                      <a:pt x="3" y="538"/>
                    </a:lnTo>
                    <a:lnTo>
                      <a:pt x="3" y="542"/>
                    </a:lnTo>
                    <a:lnTo>
                      <a:pt x="1" y="547"/>
                    </a:lnTo>
                    <a:lnTo>
                      <a:pt x="1" y="552"/>
                    </a:lnTo>
                    <a:lnTo>
                      <a:pt x="1" y="557"/>
                    </a:lnTo>
                    <a:lnTo>
                      <a:pt x="1" y="561"/>
                    </a:lnTo>
                    <a:lnTo>
                      <a:pt x="1" y="566"/>
                    </a:lnTo>
                    <a:lnTo>
                      <a:pt x="1" y="572"/>
                    </a:lnTo>
                    <a:lnTo>
                      <a:pt x="1" y="577"/>
                    </a:lnTo>
                    <a:lnTo>
                      <a:pt x="1" y="582"/>
                    </a:lnTo>
                    <a:lnTo>
                      <a:pt x="1" y="588"/>
                    </a:lnTo>
                    <a:lnTo>
                      <a:pt x="1" y="592"/>
                    </a:lnTo>
                    <a:lnTo>
                      <a:pt x="0" y="597"/>
                    </a:lnTo>
                    <a:lnTo>
                      <a:pt x="0" y="602"/>
                    </a:lnTo>
                    <a:lnTo>
                      <a:pt x="0" y="607"/>
                    </a:lnTo>
                    <a:lnTo>
                      <a:pt x="0" y="613"/>
                    </a:lnTo>
                    <a:lnTo>
                      <a:pt x="0" y="617"/>
                    </a:lnTo>
                    <a:lnTo>
                      <a:pt x="1" y="622"/>
                    </a:lnTo>
                    <a:lnTo>
                      <a:pt x="1" y="627"/>
                    </a:lnTo>
                    <a:lnTo>
                      <a:pt x="1" y="633"/>
                    </a:lnTo>
                    <a:lnTo>
                      <a:pt x="1" y="637"/>
                    </a:lnTo>
                    <a:lnTo>
                      <a:pt x="1" y="643"/>
                    </a:lnTo>
                    <a:lnTo>
                      <a:pt x="1" y="648"/>
                    </a:lnTo>
                    <a:lnTo>
                      <a:pt x="1" y="653"/>
                    </a:lnTo>
                    <a:lnTo>
                      <a:pt x="1" y="658"/>
                    </a:lnTo>
                    <a:lnTo>
                      <a:pt x="1" y="662"/>
                    </a:lnTo>
                    <a:lnTo>
                      <a:pt x="1" y="667"/>
                    </a:lnTo>
                    <a:lnTo>
                      <a:pt x="3" y="672"/>
                    </a:lnTo>
                    <a:lnTo>
                      <a:pt x="3" y="677"/>
                    </a:lnTo>
                    <a:lnTo>
                      <a:pt x="4" y="681"/>
                    </a:lnTo>
                    <a:lnTo>
                      <a:pt x="4" y="686"/>
                    </a:lnTo>
                    <a:lnTo>
                      <a:pt x="4" y="690"/>
                    </a:lnTo>
                    <a:lnTo>
                      <a:pt x="4" y="694"/>
                    </a:lnTo>
                    <a:lnTo>
                      <a:pt x="4" y="699"/>
                    </a:lnTo>
                    <a:lnTo>
                      <a:pt x="4" y="703"/>
                    </a:lnTo>
                    <a:lnTo>
                      <a:pt x="5" y="707"/>
                    </a:lnTo>
                    <a:lnTo>
                      <a:pt x="5" y="711"/>
                    </a:lnTo>
                    <a:lnTo>
                      <a:pt x="5" y="715"/>
                    </a:lnTo>
                    <a:lnTo>
                      <a:pt x="5" y="718"/>
                    </a:lnTo>
                    <a:lnTo>
                      <a:pt x="5" y="722"/>
                    </a:lnTo>
                    <a:lnTo>
                      <a:pt x="5" y="726"/>
                    </a:lnTo>
                    <a:lnTo>
                      <a:pt x="5" y="729"/>
                    </a:lnTo>
                    <a:lnTo>
                      <a:pt x="5" y="732"/>
                    </a:lnTo>
                    <a:lnTo>
                      <a:pt x="6" y="736"/>
                    </a:lnTo>
                    <a:lnTo>
                      <a:pt x="6" y="738"/>
                    </a:lnTo>
                    <a:lnTo>
                      <a:pt x="6" y="742"/>
                    </a:lnTo>
                    <a:lnTo>
                      <a:pt x="6" y="744"/>
                    </a:lnTo>
                    <a:lnTo>
                      <a:pt x="6" y="747"/>
                    </a:lnTo>
                    <a:lnTo>
                      <a:pt x="6" y="749"/>
                    </a:lnTo>
                    <a:lnTo>
                      <a:pt x="7" y="751"/>
                    </a:lnTo>
                    <a:lnTo>
                      <a:pt x="7" y="755"/>
                    </a:lnTo>
                    <a:lnTo>
                      <a:pt x="7" y="756"/>
                    </a:lnTo>
                    <a:lnTo>
                      <a:pt x="7" y="759"/>
                    </a:lnTo>
                    <a:lnTo>
                      <a:pt x="7" y="760"/>
                    </a:lnTo>
                    <a:lnTo>
                      <a:pt x="7" y="762"/>
                    </a:lnTo>
                    <a:lnTo>
                      <a:pt x="7" y="764"/>
                    </a:lnTo>
                    <a:lnTo>
                      <a:pt x="7" y="766"/>
                    </a:lnTo>
                    <a:lnTo>
                      <a:pt x="8" y="768"/>
                    </a:lnTo>
                    <a:lnTo>
                      <a:pt x="8" y="770"/>
                    </a:lnTo>
                    <a:lnTo>
                      <a:pt x="8" y="773"/>
                    </a:lnTo>
                    <a:lnTo>
                      <a:pt x="8" y="775"/>
                    </a:lnTo>
                    <a:lnTo>
                      <a:pt x="8" y="778"/>
                    </a:lnTo>
                    <a:lnTo>
                      <a:pt x="8" y="780"/>
                    </a:lnTo>
                    <a:lnTo>
                      <a:pt x="8" y="783"/>
                    </a:lnTo>
                    <a:lnTo>
                      <a:pt x="8" y="786"/>
                    </a:lnTo>
                    <a:lnTo>
                      <a:pt x="8" y="788"/>
                    </a:lnTo>
                    <a:lnTo>
                      <a:pt x="10" y="791"/>
                    </a:lnTo>
                    <a:lnTo>
                      <a:pt x="10" y="793"/>
                    </a:lnTo>
                    <a:lnTo>
                      <a:pt x="10" y="797"/>
                    </a:lnTo>
                    <a:lnTo>
                      <a:pt x="10" y="798"/>
                    </a:lnTo>
                    <a:lnTo>
                      <a:pt x="10" y="801"/>
                    </a:lnTo>
                    <a:lnTo>
                      <a:pt x="10" y="804"/>
                    </a:lnTo>
                    <a:lnTo>
                      <a:pt x="10" y="806"/>
                    </a:lnTo>
                    <a:lnTo>
                      <a:pt x="10" y="810"/>
                    </a:lnTo>
                    <a:lnTo>
                      <a:pt x="10" y="812"/>
                    </a:lnTo>
                    <a:lnTo>
                      <a:pt x="11" y="816"/>
                    </a:lnTo>
                    <a:lnTo>
                      <a:pt x="11" y="818"/>
                    </a:lnTo>
                    <a:lnTo>
                      <a:pt x="12" y="820"/>
                    </a:lnTo>
                    <a:lnTo>
                      <a:pt x="12" y="824"/>
                    </a:lnTo>
                    <a:lnTo>
                      <a:pt x="12" y="826"/>
                    </a:lnTo>
                    <a:lnTo>
                      <a:pt x="12" y="829"/>
                    </a:lnTo>
                    <a:lnTo>
                      <a:pt x="13" y="831"/>
                    </a:lnTo>
                    <a:lnTo>
                      <a:pt x="13" y="835"/>
                    </a:lnTo>
                    <a:lnTo>
                      <a:pt x="13" y="837"/>
                    </a:lnTo>
                    <a:lnTo>
                      <a:pt x="13" y="840"/>
                    </a:lnTo>
                    <a:lnTo>
                      <a:pt x="14" y="843"/>
                    </a:lnTo>
                    <a:lnTo>
                      <a:pt x="14" y="845"/>
                    </a:lnTo>
                    <a:lnTo>
                      <a:pt x="16" y="848"/>
                    </a:lnTo>
                    <a:lnTo>
                      <a:pt x="16" y="850"/>
                    </a:lnTo>
                    <a:lnTo>
                      <a:pt x="17" y="852"/>
                    </a:lnTo>
                    <a:lnTo>
                      <a:pt x="17" y="855"/>
                    </a:lnTo>
                    <a:lnTo>
                      <a:pt x="18" y="858"/>
                    </a:lnTo>
                    <a:lnTo>
                      <a:pt x="18" y="859"/>
                    </a:lnTo>
                    <a:lnTo>
                      <a:pt x="18" y="863"/>
                    </a:lnTo>
                    <a:lnTo>
                      <a:pt x="19" y="865"/>
                    </a:lnTo>
                    <a:lnTo>
                      <a:pt x="19" y="867"/>
                    </a:lnTo>
                    <a:lnTo>
                      <a:pt x="20" y="869"/>
                    </a:lnTo>
                    <a:lnTo>
                      <a:pt x="22" y="871"/>
                    </a:lnTo>
                    <a:lnTo>
                      <a:pt x="23" y="874"/>
                    </a:lnTo>
                    <a:lnTo>
                      <a:pt x="23" y="876"/>
                    </a:lnTo>
                    <a:lnTo>
                      <a:pt x="24" y="878"/>
                    </a:lnTo>
                    <a:lnTo>
                      <a:pt x="25" y="880"/>
                    </a:lnTo>
                    <a:lnTo>
                      <a:pt x="26" y="882"/>
                    </a:lnTo>
                    <a:lnTo>
                      <a:pt x="28" y="884"/>
                    </a:lnTo>
                    <a:lnTo>
                      <a:pt x="29" y="886"/>
                    </a:lnTo>
                    <a:lnTo>
                      <a:pt x="29" y="887"/>
                    </a:lnTo>
                    <a:lnTo>
                      <a:pt x="31" y="889"/>
                    </a:lnTo>
                    <a:lnTo>
                      <a:pt x="32" y="890"/>
                    </a:lnTo>
                    <a:lnTo>
                      <a:pt x="32" y="892"/>
                    </a:lnTo>
                    <a:lnTo>
                      <a:pt x="34" y="893"/>
                    </a:lnTo>
                    <a:lnTo>
                      <a:pt x="36" y="894"/>
                    </a:lnTo>
                    <a:lnTo>
                      <a:pt x="37" y="895"/>
                    </a:lnTo>
                    <a:lnTo>
                      <a:pt x="38" y="896"/>
                    </a:lnTo>
                    <a:lnTo>
                      <a:pt x="39" y="899"/>
                    </a:lnTo>
                    <a:lnTo>
                      <a:pt x="41" y="899"/>
                    </a:lnTo>
                    <a:lnTo>
                      <a:pt x="43" y="900"/>
                    </a:lnTo>
                    <a:lnTo>
                      <a:pt x="45" y="901"/>
                    </a:lnTo>
                    <a:lnTo>
                      <a:pt x="47" y="901"/>
                    </a:lnTo>
                    <a:lnTo>
                      <a:pt x="49" y="901"/>
                    </a:lnTo>
                    <a:lnTo>
                      <a:pt x="51" y="901"/>
                    </a:lnTo>
                    <a:lnTo>
                      <a:pt x="53" y="901"/>
                    </a:lnTo>
                    <a:lnTo>
                      <a:pt x="55" y="901"/>
                    </a:lnTo>
                    <a:lnTo>
                      <a:pt x="59" y="901"/>
                    </a:lnTo>
                    <a:lnTo>
                      <a:pt x="61" y="901"/>
                    </a:lnTo>
                    <a:lnTo>
                      <a:pt x="63" y="901"/>
                    </a:lnTo>
                    <a:lnTo>
                      <a:pt x="66" y="901"/>
                    </a:lnTo>
                    <a:lnTo>
                      <a:pt x="69" y="900"/>
                    </a:lnTo>
                    <a:lnTo>
                      <a:pt x="72" y="900"/>
                    </a:lnTo>
                    <a:lnTo>
                      <a:pt x="74" y="899"/>
                    </a:lnTo>
                    <a:lnTo>
                      <a:pt x="78" y="899"/>
                    </a:lnTo>
                    <a:lnTo>
                      <a:pt x="80" y="897"/>
                    </a:lnTo>
                    <a:lnTo>
                      <a:pt x="84" y="896"/>
                    </a:lnTo>
                    <a:lnTo>
                      <a:pt x="87" y="895"/>
                    </a:lnTo>
                    <a:lnTo>
                      <a:pt x="90" y="894"/>
                    </a:lnTo>
                    <a:lnTo>
                      <a:pt x="93" y="893"/>
                    </a:lnTo>
                    <a:lnTo>
                      <a:pt x="97" y="892"/>
                    </a:lnTo>
                    <a:lnTo>
                      <a:pt x="99" y="890"/>
                    </a:lnTo>
                    <a:lnTo>
                      <a:pt x="103" y="889"/>
                    </a:lnTo>
                    <a:lnTo>
                      <a:pt x="106" y="888"/>
                    </a:lnTo>
                    <a:lnTo>
                      <a:pt x="109" y="887"/>
                    </a:lnTo>
                    <a:lnTo>
                      <a:pt x="112" y="886"/>
                    </a:lnTo>
                    <a:lnTo>
                      <a:pt x="117" y="884"/>
                    </a:lnTo>
                    <a:lnTo>
                      <a:pt x="121" y="883"/>
                    </a:lnTo>
                    <a:lnTo>
                      <a:pt x="123" y="881"/>
                    </a:lnTo>
                    <a:lnTo>
                      <a:pt x="127" y="880"/>
                    </a:lnTo>
                    <a:lnTo>
                      <a:pt x="130" y="878"/>
                    </a:lnTo>
                    <a:lnTo>
                      <a:pt x="134" y="877"/>
                    </a:lnTo>
                    <a:lnTo>
                      <a:pt x="136" y="875"/>
                    </a:lnTo>
                    <a:lnTo>
                      <a:pt x="140" y="874"/>
                    </a:lnTo>
                    <a:lnTo>
                      <a:pt x="143" y="871"/>
                    </a:lnTo>
                    <a:lnTo>
                      <a:pt x="147" y="870"/>
                    </a:lnTo>
                    <a:lnTo>
                      <a:pt x="150" y="869"/>
                    </a:lnTo>
                    <a:lnTo>
                      <a:pt x="153" y="867"/>
                    </a:lnTo>
                    <a:lnTo>
                      <a:pt x="156" y="865"/>
                    </a:lnTo>
                    <a:lnTo>
                      <a:pt x="159" y="863"/>
                    </a:lnTo>
                    <a:lnTo>
                      <a:pt x="162" y="862"/>
                    </a:lnTo>
                    <a:lnTo>
                      <a:pt x="165" y="859"/>
                    </a:lnTo>
                    <a:lnTo>
                      <a:pt x="168" y="858"/>
                    </a:lnTo>
                    <a:lnTo>
                      <a:pt x="172" y="857"/>
                    </a:lnTo>
                    <a:lnTo>
                      <a:pt x="174" y="855"/>
                    </a:lnTo>
                    <a:lnTo>
                      <a:pt x="177" y="854"/>
                    </a:lnTo>
                    <a:lnTo>
                      <a:pt x="179" y="852"/>
                    </a:lnTo>
                    <a:lnTo>
                      <a:pt x="181" y="850"/>
                    </a:lnTo>
                    <a:lnTo>
                      <a:pt x="184" y="849"/>
                    </a:lnTo>
                    <a:lnTo>
                      <a:pt x="186" y="848"/>
                    </a:lnTo>
                    <a:lnTo>
                      <a:pt x="187" y="846"/>
                    </a:lnTo>
                    <a:lnTo>
                      <a:pt x="191" y="845"/>
                    </a:lnTo>
                    <a:lnTo>
                      <a:pt x="192" y="844"/>
                    </a:lnTo>
                    <a:lnTo>
                      <a:pt x="195" y="843"/>
                    </a:lnTo>
                    <a:lnTo>
                      <a:pt x="196" y="840"/>
                    </a:lnTo>
                    <a:lnTo>
                      <a:pt x="197" y="840"/>
                    </a:lnTo>
                    <a:lnTo>
                      <a:pt x="199" y="838"/>
                    </a:lnTo>
                    <a:lnTo>
                      <a:pt x="200" y="837"/>
                    </a:lnTo>
                    <a:lnTo>
                      <a:pt x="202" y="836"/>
                    </a:lnTo>
                    <a:lnTo>
                      <a:pt x="203" y="835"/>
                    </a:lnTo>
                    <a:lnTo>
                      <a:pt x="205" y="833"/>
                    </a:lnTo>
                    <a:lnTo>
                      <a:pt x="206" y="831"/>
                    </a:lnTo>
                    <a:lnTo>
                      <a:pt x="206" y="830"/>
                    </a:lnTo>
                    <a:lnTo>
                      <a:pt x="208" y="829"/>
                    </a:lnTo>
                    <a:lnTo>
                      <a:pt x="209" y="826"/>
                    </a:lnTo>
                    <a:lnTo>
                      <a:pt x="210" y="825"/>
                    </a:lnTo>
                    <a:lnTo>
                      <a:pt x="210" y="824"/>
                    </a:lnTo>
                    <a:lnTo>
                      <a:pt x="210" y="821"/>
                    </a:lnTo>
                    <a:lnTo>
                      <a:pt x="211" y="820"/>
                    </a:lnTo>
                    <a:lnTo>
                      <a:pt x="211" y="819"/>
                    </a:lnTo>
                    <a:lnTo>
                      <a:pt x="212" y="818"/>
                    </a:lnTo>
                    <a:lnTo>
                      <a:pt x="214" y="817"/>
                    </a:lnTo>
                    <a:lnTo>
                      <a:pt x="214" y="816"/>
                    </a:lnTo>
                    <a:lnTo>
                      <a:pt x="215" y="813"/>
                    </a:lnTo>
                    <a:lnTo>
                      <a:pt x="215" y="812"/>
                    </a:lnTo>
                    <a:lnTo>
                      <a:pt x="216" y="811"/>
                    </a:lnTo>
                    <a:lnTo>
                      <a:pt x="216" y="808"/>
                    </a:lnTo>
                    <a:lnTo>
                      <a:pt x="216" y="807"/>
                    </a:lnTo>
                    <a:lnTo>
                      <a:pt x="217" y="806"/>
                    </a:lnTo>
                    <a:lnTo>
                      <a:pt x="218" y="804"/>
                    </a:lnTo>
                    <a:lnTo>
                      <a:pt x="218" y="802"/>
                    </a:lnTo>
                    <a:lnTo>
                      <a:pt x="220" y="801"/>
                    </a:lnTo>
                    <a:lnTo>
                      <a:pt x="220" y="799"/>
                    </a:lnTo>
                    <a:lnTo>
                      <a:pt x="221" y="797"/>
                    </a:lnTo>
                    <a:lnTo>
                      <a:pt x="221" y="794"/>
                    </a:lnTo>
                    <a:lnTo>
                      <a:pt x="222" y="793"/>
                    </a:lnTo>
                    <a:lnTo>
                      <a:pt x="222" y="792"/>
                    </a:lnTo>
                    <a:lnTo>
                      <a:pt x="223" y="789"/>
                    </a:lnTo>
                    <a:lnTo>
                      <a:pt x="223" y="788"/>
                    </a:lnTo>
                    <a:lnTo>
                      <a:pt x="224" y="786"/>
                    </a:lnTo>
                    <a:lnTo>
                      <a:pt x="224" y="783"/>
                    </a:lnTo>
                    <a:lnTo>
                      <a:pt x="224" y="782"/>
                    </a:lnTo>
                    <a:lnTo>
                      <a:pt x="224" y="780"/>
                    </a:lnTo>
                    <a:lnTo>
                      <a:pt x="226" y="778"/>
                    </a:lnTo>
                    <a:lnTo>
                      <a:pt x="226" y="775"/>
                    </a:lnTo>
                    <a:lnTo>
                      <a:pt x="226" y="774"/>
                    </a:lnTo>
                    <a:lnTo>
                      <a:pt x="226" y="772"/>
                    </a:lnTo>
                    <a:lnTo>
                      <a:pt x="227" y="770"/>
                    </a:lnTo>
                    <a:lnTo>
                      <a:pt x="227" y="768"/>
                    </a:lnTo>
                    <a:lnTo>
                      <a:pt x="227" y="766"/>
                    </a:lnTo>
                    <a:lnTo>
                      <a:pt x="227" y="764"/>
                    </a:lnTo>
                    <a:lnTo>
                      <a:pt x="227" y="762"/>
                    </a:lnTo>
                    <a:lnTo>
                      <a:pt x="227" y="760"/>
                    </a:lnTo>
                    <a:lnTo>
                      <a:pt x="227" y="757"/>
                    </a:lnTo>
                    <a:lnTo>
                      <a:pt x="227" y="756"/>
                    </a:lnTo>
                    <a:lnTo>
                      <a:pt x="227" y="755"/>
                    </a:lnTo>
                    <a:lnTo>
                      <a:pt x="226" y="751"/>
                    </a:lnTo>
                    <a:lnTo>
                      <a:pt x="226" y="750"/>
                    </a:lnTo>
                    <a:lnTo>
                      <a:pt x="226" y="748"/>
                    </a:lnTo>
                    <a:lnTo>
                      <a:pt x="226" y="745"/>
                    </a:lnTo>
                    <a:lnTo>
                      <a:pt x="224" y="743"/>
                    </a:lnTo>
                    <a:lnTo>
                      <a:pt x="224" y="742"/>
                    </a:lnTo>
                    <a:lnTo>
                      <a:pt x="224" y="741"/>
                    </a:lnTo>
                    <a:lnTo>
                      <a:pt x="223" y="738"/>
                    </a:lnTo>
                    <a:lnTo>
                      <a:pt x="223" y="736"/>
                    </a:lnTo>
                    <a:lnTo>
                      <a:pt x="222" y="735"/>
                    </a:lnTo>
                    <a:lnTo>
                      <a:pt x="221" y="732"/>
                    </a:lnTo>
                    <a:lnTo>
                      <a:pt x="220" y="731"/>
                    </a:lnTo>
                    <a:lnTo>
                      <a:pt x="220" y="729"/>
                    </a:lnTo>
                    <a:lnTo>
                      <a:pt x="218" y="728"/>
                    </a:lnTo>
                    <a:lnTo>
                      <a:pt x="217" y="726"/>
                    </a:lnTo>
                    <a:lnTo>
                      <a:pt x="216" y="724"/>
                    </a:lnTo>
                    <a:lnTo>
                      <a:pt x="181" y="694"/>
                    </a:lnTo>
                    <a:lnTo>
                      <a:pt x="183" y="640"/>
                    </a:lnTo>
                    <a:lnTo>
                      <a:pt x="184" y="640"/>
                    </a:lnTo>
                    <a:lnTo>
                      <a:pt x="185" y="640"/>
                    </a:lnTo>
                    <a:lnTo>
                      <a:pt x="186" y="639"/>
                    </a:lnTo>
                    <a:lnTo>
                      <a:pt x="187" y="639"/>
                    </a:lnTo>
                    <a:lnTo>
                      <a:pt x="189" y="639"/>
                    </a:lnTo>
                    <a:lnTo>
                      <a:pt x="191" y="639"/>
                    </a:lnTo>
                    <a:lnTo>
                      <a:pt x="192" y="637"/>
                    </a:lnTo>
                    <a:lnTo>
                      <a:pt x="195" y="637"/>
                    </a:lnTo>
                    <a:lnTo>
                      <a:pt x="196" y="636"/>
                    </a:lnTo>
                    <a:lnTo>
                      <a:pt x="197" y="635"/>
                    </a:lnTo>
                    <a:lnTo>
                      <a:pt x="200" y="635"/>
                    </a:lnTo>
                    <a:lnTo>
                      <a:pt x="202" y="634"/>
                    </a:lnTo>
                    <a:lnTo>
                      <a:pt x="204" y="633"/>
                    </a:lnTo>
                    <a:lnTo>
                      <a:pt x="206" y="633"/>
                    </a:lnTo>
                    <a:lnTo>
                      <a:pt x="209" y="630"/>
                    </a:lnTo>
                    <a:lnTo>
                      <a:pt x="210" y="629"/>
                    </a:lnTo>
                    <a:lnTo>
                      <a:pt x="212" y="628"/>
                    </a:lnTo>
                    <a:lnTo>
                      <a:pt x="215" y="627"/>
                    </a:lnTo>
                    <a:lnTo>
                      <a:pt x="216" y="626"/>
                    </a:lnTo>
                    <a:lnTo>
                      <a:pt x="218" y="623"/>
                    </a:lnTo>
                    <a:lnTo>
                      <a:pt x="220" y="622"/>
                    </a:lnTo>
                    <a:lnTo>
                      <a:pt x="222" y="620"/>
                    </a:lnTo>
                    <a:lnTo>
                      <a:pt x="223" y="618"/>
                    </a:lnTo>
                    <a:lnTo>
                      <a:pt x="223" y="617"/>
                    </a:lnTo>
                    <a:lnTo>
                      <a:pt x="224" y="616"/>
                    </a:lnTo>
                    <a:lnTo>
                      <a:pt x="224" y="615"/>
                    </a:lnTo>
                    <a:lnTo>
                      <a:pt x="226" y="615"/>
                    </a:lnTo>
                    <a:lnTo>
                      <a:pt x="226" y="613"/>
                    </a:lnTo>
                    <a:lnTo>
                      <a:pt x="227" y="611"/>
                    </a:lnTo>
                    <a:lnTo>
                      <a:pt x="228" y="610"/>
                    </a:lnTo>
                    <a:lnTo>
                      <a:pt x="228" y="608"/>
                    </a:lnTo>
                    <a:lnTo>
                      <a:pt x="229" y="607"/>
                    </a:lnTo>
                    <a:lnTo>
                      <a:pt x="229" y="605"/>
                    </a:lnTo>
                    <a:lnTo>
                      <a:pt x="229" y="604"/>
                    </a:lnTo>
                    <a:lnTo>
                      <a:pt x="229" y="603"/>
                    </a:lnTo>
                    <a:lnTo>
                      <a:pt x="229" y="602"/>
                    </a:lnTo>
                    <a:lnTo>
                      <a:pt x="229" y="601"/>
                    </a:lnTo>
                    <a:lnTo>
                      <a:pt x="230" y="598"/>
                    </a:lnTo>
                    <a:lnTo>
                      <a:pt x="229" y="597"/>
                    </a:lnTo>
                    <a:lnTo>
                      <a:pt x="229" y="596"/>
                    </a:lnTo>
                    <a:lnTo>
                      <a:pt x="229" y="594"/>
                    </a:lnTo>
                    <a:lnTo>
                      <a:pt x="229" y="592"/>
                    </a:lnTo>
                    <a:lnTo>
                      <a:pt x="229" y="590"/>
                    </a:lnTo>
                    <a:lnTo>
                      <a:pt x="229" y="589"/>
                    </a:lnTo>
                    <a:lnTo>
                      <a:pt x="229" y="588"/>
                    </a:lnTo>
                    <a:lnTo>
                      <a:pt x="229" y="585"/>
                    </a:lnTo>
                    <a:lnTo>
                      <a:pt x="229" y="584"/>
                    </a:lnTo>
                    <a:lnTo>
                      <a:pt x="229" y="582"/>
                    </a:lnTo>
                    <a:lnTo>
                      <a:pt x="229" y="579"/>
                    </a:lnTo>
                    <a:lnTo>
                      <a:pt x="229" y="578"/>
                    </a:lnTo>
                    <a:lnTo>
                      <a:pt x="229" y="577"/>
                    </a:lnTo>
                    <a:lnTo>
                      <a:pt x="229" y="575"/>
                    </a:lnTo>
                    <a:lnTo>
                      <a:pt x="229" y="573"/>
                    </a:lnTo>
                    <a:lnTo>
                      <a:pt x="229" y="572"/>
                    </a:lnTo>
                    <a:lnTo>
                      <a:pt x="229" y="570"/>
                    </a:lnTo>
                    <a:lnTo>
                      <a:pt x="229" y="569"/>
                    </a:lnTo>
                    <a:lnTo>
                      <a:pt x="228" y="566"/>
                    </a:lnTo>
                    <a:lnTo>
                      <a:pt x="228" y="565"/>
                    </a:lnTo>
                    <a:lnTo>
                      <a:pt x="228" y="563"/>
                    </a:lnTo>
                    <a:lnTo>
                      <a:pt x="228" y="561"/>
                    </a:lnTo>
                    <a:lnTo>
                      <a:pt x="228" y="560"/>
                    </a:lnTo>
                    <a:lnTo>
                      <a:pt x="228" y="559"/>
                    </a:lnTo>
                    <a:lnTo>
                      <a:pt x="227" y="557"/>
                    </a:lnTo>
                    <a:lnTo>
                      <a:pt x="227" y="556"/>
                    </a:lnTo>
                    <a:lnTo>
                      <a:pt x="227" y="553"/>
                    </a:lnTo>
                    <a:lnTo>
                      <a:pt x="227" y="552"/>
                    </a:lnTo>
                    <a:lnTo>
                      <a:pt x="226" y="550"/>
                    </a:lnTo>
                    <a:lnTo>
                      <a:pt x="226" y="548"/>
                    </a:lnTo>
                    <a:lnTo>
                      <a:pt x="226" y="547"/>
                    </a:lnTo>
                    <a:lnTo>
                      <a:pt x="226" y="546"/>
                    </a:lnTo>
                    <a:lnTo>
                      <a:pt x="226" y="545"/>
                    </a:lnTo>
                    <a:lnTo>
                      <a:pt x="226" y="542"/>
                    </a:lnTo>
                    <a:lnTo>
                      <a:pt x="226" y="541"/>
                    </a:lnTo>
                    <a:lnTo>
                      <a:pt x="226" y="540"/>
                    </a:lnTo>
                    <a:lnTo>
                      <a:pt x="226" y="539"/>
                    </a:lnTo>
                    <a:lnTo>
                      <a:pt x="226" y="538"/>
                    </a:lnTo>
                    <a:lnTo>
                      <a:pt x="224" y="537"/>
                    </a:lnTo>
                    <a:lnTo>
                      <a:pt x="224" y="535"/>
                    </a:lnTo>
                    <a:lnTo>
                      <a:pt x="224" y="534"/>
                    </a:lnTo>
                    <a:lnTo>
                      <a:pt x="224" y="533"/>
                    </a:lnTo>
                    <a:lnTo>
                      <a:pt x="224" y="532"/>
                    </a:lnTo>
                    <a:lnTo>
                      <a:pt x="224" y="529"/>
                    </a:lnTo>
                    <a:lnTo>
                      <a:pt x="224" y="527"/>
                    </a:lnTo>
                    <a:lnTo>
                      <a:pt x="223" y="525"/>
                    </a:lnTo>
                    <a:lnTo>
                      <a:pt x="223" y="523"/>
                    </a:lnTo>
                    <a:lnTo>
                      <a:pt x="223" y="522"/>
                    </a:lnTo>
                    <a:lnTo>
                      <a:pt x="223" y="521"/>
                    </a:lnTo>
                    <a:lnTo>
                      <a:pt x="223" y="520"/>
                    </a:lnTo>
                    <a:lnTo>
                      <a:pt x="223" y="519"/>
                    </a:lnTo>
                    <a:lnTo>
                      <a:pt x="221" y="519"/>
                    </a:lnTo>
                    <a:lnTo>
                      <a:pt x="220" y="518"/>
                    </a:lnTo>
                    <a:lnTo>
                      <a:pt x="218" y="516"/>
                    </a:lnTo>
                    <a:lnTo>
                      <a:pt x="216" y="516"/>
                    </a:lnTo>
                    <a:lnTo>
                      <a:pt x="215" y="515"/>
                    </a:lnTo>
                    <a:lnTo>
                      <a:pt x="214" y="514"/>
                    </a:lnTo>
                    <a:lnTo>
                      <a:pt x="211" y="514"/>
                    </a:lnTo>
                    <a:lnTo>
                      <a:pt x="210" y="513"/>
                    </a:lnTo>
                    <a:lnTo>
                      <a:pt x="209" y="512"/>
                    </a:lnTo>
                    <a:lnTo>
                      <a:pt x="206" y="510"/>
                    </a:lnTo>
                    <a:lnTo>
                      <a:pt x="204" y="510"/>
                    </a:lnTo>
                    <a:lnTo>
                      <a:pt x="202" y="509"/>
                    </a:lnTo>
                    <a:lnTo>
                      <a:pt x="200" y="509"/>
                    </a:lnTo>
                    <a:lnTo>
                      <a:pt x="198" y="508"/>
                    </a:lnTo>
                    <a:lnTo>
                      <a:pt x="197" y="508"/>
                    </a:lnTo>
                    <a:lnTo>
                      <a:pt x="196" y="508"/>
                    </a:lnTo>
                    <a:lnTo>
                      <a:pt x="195" y="507"/>
                    </a:lnTo>
                    <a:lnTo>
                      <a:pt x="192" y="506"/>
                    </a:lnTo>
                    <a:lnTo>
                      <a:pt x="191" y="506"/>
                    </a:lnTo>
                    <a:lnTo>
                      <a:pt x="190" y="504"/>
                    </a:lnTo>
                    <a:lnTo>
                      <a:pt x="189" y="504"/>
                    </a:lnTo>
                    <a:lnTo>
                      <a:pt x="187" y="503"/>
                    </a:lnTo>
                    <a:lnTo>
                      <a:pt x="186" y="502"/>
                    </a:lnTo>
                    <a:lnTo>
                      <a:pt x="185" y="501"/>
                    </a:lnTo>
                    <a:lnTo>
                      <a:pt x="184" y="500"/>
                    </a:lnTo>
                    <a:lnTo>
                      <a:pt x="183" y="499"/>
                    </a:lnTo>
                    <a:lnTo>
                      <a:pt x="181" y="496"/>
                    </a:lnTo>
                    <a:lnTo>
                      <a:pt x="180" y="494"/>
                    </a:lnTo>
                    <a:lnTo>
                      <a:pt x="179" y="491"/>
                    </a:lnTo>
                    <a:lnTo>
                      <a:pt x="179" y="490"/>
                    </a:lnTo>
                    <a:lnTo>
                      <a:pt x="179" y="489"/>
                    </a:lnTo>
                    <a:lnTo>
                      <a:pt x="178" y="489"/>
                    </a:lnTo>
                    <a:lnTo>
                      <a:pt x="178" y="487"/>
                    </a:lnTo>
                    <a:lnTo>
                      <a:pt x="178" y="486"/>
                    </a:lnTo>
                    <a:lnTo>
                      <a:pt x="178" y="484"/>
                    </a:lnTo>
                    <a:lnTo>
                      <a:pt x="178" y="483"/>
                    </a:lnTo>
                    <a:lnTo>
                      <a:pt x="178" y="482"/>
                    </a:lnTo>
                    <a:lnTo>
                      <a:pt x="177" y="480"/>
                    </a:lnTo>
                    <a:lnTo>
                      <a:pt x="177" y="478"/>
                    </a:lnTo>
                    <a:lnTo>
                      <a:pt x="177" y="476"/>
                    </a:lnTo>
                    <a:lnTo>
                      <a:pt x="177" y="475"/>
                    </a:lnTo>
                    <a:lnTo>
                      <a:pt x="177" y="472"/>
                    </a:lnTo>
                    <a:lnTo>
                      <a:pt x="177" y="471"/>
                    </a:lnTo>
                    <a:lnTo>
                      <a:pt x="177" y="468"/>
                    </a:lnTo>
                    <a:lnTo>
                      <a:pt x="177" y="467"/>
                    </a:lnTo>
                    <a:lnTo>
                      <a:pt x="177" y="464"/>
                    </a:lnTo>
                    <a:lnTo>
                      <a:pt x="178" y="462"/>
                    </a:lnTo>
                    <a:lnTo>
                      <a:pt x="178" y="459"/>
                    </a:lnTo>
                    <a:lnTo>
                      <a:pt x="178" y="457"/>
                    </a:lnTo>
                    <a:lnTo>
                      <a:pt x="178" y="455"/>
                    </a:lnTo>
                    <a:lnTo>
                      <a:pt x="178" y="452"/>
                    </a:lnTo>
                    <a:lnTo>
                      <a:pt x="179" y="450"/>
                    </a:lnTo>
                    <a:lnTo>
                      <a:pt x="179" y="448"/>
                    </a:lnTo>
                    <a:lnTo>
                      <a:pt x="179" y="444"/>
                    </a:lnTo>
                    <a:lnTo>
                      <a:pt x="180" y="442"/>
                    </a:lnTo>
                    <a:lnTo>
                      <a:pt x="181" y="438"/>
                    </a:lnTo>
                    <a:lnTo>
                      <a:pt x="181" y="434"/>
                    </a:lnTo>
                    <a:lnTo>
                      <a:pt x="230" y="367"/>
                    </a:lnTo>
                    <a:lnTo>
                      <a:pt x="230" y="366"/>
                    </a:lnTo>
                    <a:lnTo>
                      <a:pt x="230" y="364"/>
                    </a:lnTo>
                    <a:lnTo>
                      <a:pt x="230" y="363"/>
                    </a:lnTo>
                    <a:lnTo>
                      <a:pt x="230" y="361"/>
                    </a:lnTo>
                    <a:lnTo>
                      <a:pt x="230" y="358"/>
                    </a:lnTo>
                    <a:lnTo>
                      <a:pt x="230" y="356"/>
                    </a:lnTo>
                    <a:lnTo>
                      <a:pt x="230" y="353"/>
                    </a:lnTo>
                    <a:lnTo>
                      <a:pt x="230" y="349"/>
                    </a:lnTo>
                    <a:lnTo>
                      <a:pt x="230" y="345"/>
                    </a:lnTo>
                    <a:lnTo>
                      <a:pt x="230" y="341"/>
                    </a:lnTo>
                    <a:lnTo>
                      <a:pt x="230" y="336"/>
                    </a:lnTo>
                    <a:lnTo>
                      <a:pt x="230" y="331"/>
                    </a:lnTo>
                    <a:lnTo>
                      <a:pt x="230" y="326"/>
                    </a:lnTo>
                    <a:lnTo>
                      <a:pt x="230" y="320"/>
                    </a:lnTo>
                    <a:lnTo>
                      <a:pt x="231" y="315"/>
                    </a:lnTo>
                    <a:lnTo>
                      <a:pt x="231" y="309"/>
                    </a:lnTo>
                    <a:lnTo>
                      <a:pt x="231" y="303"/>
                    </a:lnTo>
                    <a:lnTo>
                      <a:pt x="233" y="296"/>
                    </a:lnTo>
                    <a:lnTo>
                      <a:pt x="233" y="290"/>
                    </a:lnTo>
                    <a:lnTo>
                      <a:pt x="233" y="284"/>
                    </a:lnTo>
                    <a:lnTo>
                      <a:pt x="233" y="277"/>
                    </a:lnTo>
                    <a:lnTo>
                      <a:pt x="233" y="268"/>
                    </a:lnTo>
                    <a:lnTo>
                      <a:pt x="233" y="261"/>
                    </a:lnTo>
                    <a:lnTo>
                      <a:pt x="233" y="254"/>
                    </a:lnTo>
                    <a:lnTo>
                      <a:pt x="234" y="247"/>
                    </a:lnTo>
                    <a:lnTo>
                      <a:pt x="234" y="239"/>
                    </a:lnTo>
                    <a:lnTo>
                      <a:pt x="234" y="230"/>
                    </a:lnTo>
                    <a:lnTo>
                      <a:pt x="234" y="223"/>
                    </a:lnTo>
                    <a:lnTo>
                      <a:pt x="234" y="216"/>
                    </a:lnTo>
                    <a:lnTo>
                      <a:pt x="235" y="207"/>
                    </a:lnTo>
                    <a:lnTo>
                      <a:pt x="235" y="199"/>
                    </a:lnTo>
                    <a:lnTo>
                      <a:pt x="235" y="191"/>
                    </a:lnTo>
                    <a:lnTo>
                      <a:pt x="235" y="183"/>
                    </a:lnTo>
                    <a:lnTo>
                      <a:pt x="235" y="174"/>
                    </a:lnTo>
                    <a:lnTo>
                      <a:pt x="235" y="167"/>
                    </a:lnTo>
                    <a:lnTo>
                      <a:pt x="235" y="159"/>
                    </a:lnTo>
                    <a:lnTo>
                      <a:pt x="236" y="151"/>
                    </a:lnTo>
                    <a:lnTo>
                      <a:pt x="236" y="142"/>
                    </a:lnTo>
                    <a:lnTo>
                      <a:pt x="237" y="135"/>
                    </a:lnTo>
                    <a:lnTo>
                      <a:pt x="237" y="128"/>
                    </a:lnTo>
                    <a:lnTo>
                      <a:pt x="237" y="120"/>
                    </a:lnTo>
                    <a:lnTo>
                      <a:pt x="237" y="113"/>
                    </a:lnTo>
                    <a:lnTo>
                      <a:pt x="237" y="106"/>
                    </a:lnTo>
                    <a:lnTo>
                      <a:pt x="237" y="97"/>
                    </a:lnTo>
                    <a:lnTo>
                      <a:pt x="237" y="90"/>
                    </a:lnTo>
                    <a:lnTo>
                      <a:pt x="237" y="84"/>
                    </a:lnTo>
                    <a:lnTo>
                      <a:pt x="239" y="77"/>
                    </a:lnTo>
                    <a:lnTo>
                      <a:pt x="239" y="71"/>
                    </a:lnTo>
                    <a:lnTo>
                      <a:pt x="239" y="65"/>
                    </a:lnTo>
                    <a:lnTo>
                      <a:pt x="239" y="58"/>
                    </a:lnTo>
                    <a:lnTo>
                      <a:pt x="239" y="53"/>
                    </a:lnTo>
                    <a:lnTo>
                      <a:pt x="239" y="47"/>
                    </a:lnTo>
                    <a:lnTo>
                      <a:pt x="239" y="43"/>
                    </a:lnTo>
                    <a:lnTo>
                      <a:pt x="239" y="37"/>
                    </a:lnTo>
                    <a:lnTo>
                      <a:pt x="239" y="33"/>
                    </a:lnTo>
                    <a:lnTo>
                      <a:pt x="239" y="28"/>
                    </a:lnTo>
                    <a:lnTo>
                      <a:pt x="239" y="25"/>
                    </a:lnTo>
                    <a:lnTo>
                      <a:pt x="239" y="21"/>
                    </a:lnTo>
                    <a:lnTo>
                      <a:pt x="239" y="18"/>
                    </a:lnTo>
                    <a:lnTo>
                      <a:pt x="239" y="15"/>
                    </a:lnTo>
                    <a:lnTo>
                      <a:pt x="239" y="12"/>
                    </a:lnTo>
                    <a:lnTo>
                      <a:pt x="239" y="9"/>
                    </a:lnTo>
                    <a:lnTo>
                      <a:pt x="239" y="8"/>
                    </a:lnTo>
                    <a:lnTo>
                      <a:pt x="166" y="12"/>
                    </a:lnTo>
                    <a:lnTo>
                      <a:pt x="166" y="14"/>
                    </a:lnTo>
                    <a:lnTo>
                      <a:pt x="166" y="15"/>
                    </a:lnTo>
                    <a:lnTo>
                      <a:pt x="166" y="17"/>
                    </a:lnTo>
                    <a:lnTo>
                      <a:pt x="166" y="18"/>
                    </a:lnTo>
                    <a:lnTo>
                      <a:pt x="166" y="19"/>
                    </a:lnTo>
                    <a:lnTo>
                      <a:pt x="166" y="21"/>
                    </a:lnTo>
                    <a:lnTo>
                      <a:pt x="166" y="24"/>
                    </a:lnTo>
                    <a:lnTo>
                      <a:pt x="166" y="26"/>
                    </a:lnTo>
                    <a:lnTo>
                      <a:pt x="166" y="28"/>
                    </a:lnTo>
                    <a:lnTo>
                      <a:pt x="166" y="31"/>
                    </a:lnTo>
                    <a:lnTo>
                      <a:pt x="166" y="34"/>
                    </a:lnTo>
                    <a:lnTo>
                      <a:pt x="167" y="37"/>
                    </a:lnTo>
                    <a:lnTo>
                      <a:pt x="167" y="40"/>
                    </a:lnTo>
                    <a:lnTo>
                      <a:pt x="167" y="45"/>
                    </a:lnTo>
                    <a:lnTo>
                      <a:pt x="167" y="49"/>
                    </a:lnTo>
                    <a:lnTo>
                      <a:pt x="167" y="52"/>
                    </a:lnTo>
                    <a:lnTo>
                      <a:pt x="167" y="56"/>
                    </a:lnTo>
                    <a:lnTo>
                      <a:pt x="167" y="61"/>
                    </a:lnTo>
                    <a:lnTo>
                      <a:pt x="167" y="64"/>
                    </a:lnTo>
                    <a:lnTo>
                      <a:pt x="167" y="69"/>
                    </a:lnTo>
                    <a:lnTo>
                      <a:pt x="167" y="74"/>
                    </a:lnTo>
                    <a:lnTo>
                      <a:pt x="168" y="78"/>
                    </a:lnTo>
                    <a:lnTo>
                      <a:pt x="168" y="83"/>
                    </a:lnTo>
                    <a:lnTo>
                      <a:pt x="168" y="88"/>
                    </a:lnTo>
                    <a:lnTo>
                      <a:pt x="168" y="93"/>
                    </a:lnTo>
                    <a:lnTo>
                      <a:pt x="168" y="97"/>
                    </a:lnTo>
                    <a:lnTo>
                      <a:pt x="168" y="103"/>
                    </a:lnTo>
                    <a:lnTo>
                      <a:pt x="169" y="108"/>
                    </a:lnTo>
                    <a:lnTo>
                      <a:pt x="169" y="113"/>
                    </a:lnTo>
                    <a:lnTo>
                      <a:pt x="169" y="119"/>
                    </a:lnTo>
                    <a:lnTo>
                      <a:pt x="169" y="123"/>
                    </a:lnTo>
                    <a:lnTo>
                      <a:pt x="169" y="129"/>
                    </a:lnTo>
                    <a:lnTo>
                      <a:pt x="169" y="134"/>
                    </a:lnTo>
                    <a:lnTo>
                      <a:pt x="172" y="140"/>
                    </a:lnTo>
                    <a:lnTo>
                      <a:pt x="172" y="145"/>
                    </a:lnTo>
                    <a:lnTo>
                      <a:pt x="172" y="150"/>
                    </a:lnTo>
                    <a:lnTo>
                      <a:pt x="172" y="155"/>
                    </a:lnTo>
                    <a:lnTo>
                      <a:pt x="173" y="160"/>
                    </a:lnTo>
                    <a:lnTo>
                      <a:pt x="173" y="166"/>
                    </a:lnTo>
                    <a:lnTo>
                      <a:pt x="173" y="171"/>
                    </a:lnTo>
                    <a:lnTo>
                      <a:pt x="173" y="177"/>
                    </a:lnTo>
                    <a:lnTo>
                      <a:pt x="173" y="182"/>
                    </a:lnTo>
                    <a:lnTo>
                      <a:pt x="174" y="186"/>
                    </a:lnTo>
                    <a:lnTo>
                      <a:pt x="174" y="191"/>
                    </a:lnTo>
                    <a:lnTo>
                      <a:pt x="174" y="196"/>
                    </a:lnTo>
                    <a:lnTo>
                      <a:pt x="174" y="202"/>
                    </a:lnTo>
                    <a:lnTo>
                      <a:pt x="175" y="205"/>
                    </a:lnTo>
                    <a:lnTo>
                      <a:pt x="175" y="210"/>
                    </a:lnTo>
                    <a:lnTo>
                      <a:pt x="177" y="215"/>
                    </a:lnTo>
                    <a:lnTo>
                      <a:pt x="177" y="220"/>
                    </a:lnTo>
                    <a:lnTo>
                      <a:pt x="177" y="223"/>
                    </a:lnTo>
                    <a:lnTo>
                      <a:pt x="177" y="228"/>
                    </a:lnTo>
                    <a:lnTo>
                      <a:pt x="178" y="231"/>
                    </a:lnTo>
                    <a:lnTo>
                      <a:pt x="178" y="235"/>
                    </a:lnTo>
                    <a:lnTo>
                      <a:pt x="178" y="239"/>
                    </a:lnTo>
                    <a:lnTo>
                      <a:pt x="178" y="243"/>
                    </a:lnTo>
                    <a:lnTo>
                      <a:pt x="179" y="246"/>
                    </a:lnTo>
                    <a:lnTo>
                      <a:pt x="179" y="249"/>
                    </a:lnTo>
                    <a:lnTo>
                      <a:pt x="179" y="252"/>
                    </a:lnTo>
                    <a:lnTo>
                      <a:pt x="180" y="254"/>
                    </a:lnTo>
                    <a:lnTo>
                      <a:pt x="180" y="258"/>
                    </a:lnTo>
                    <a:lnTo>
                      <a:pt x="181" y="259"/>
                    </a:lnTo>
                    <a:lnTo>
                      <a:pt x="181" y="261"/>
                    </a:lnTo>
                    <a:lnTo>
                      <a:pt x="181" y="264"/>
                    </a:lnTo>
                    <a:lnTo>
                      <a:pt x="181" y="266"/>
                    </a:lnTo>
                    <a:lnTo>
                      <a:pt x="183" y="267"/>
                    </a:lnTo>
                    <a:lnTo>
                      <a:pt x="183" y="271"/>
                    </a:lnTo>
                    <a:lnTo>
                      <a:pt x="183" y="272"/>
                    </a:lnTo>
                    <a:lnTo>
                      <a:pt x="183" y="274"/>
                    </a:lnTo>
                    <a:lnTo>
                      <a:pt x="184" y="277"/>
                    </a:lnTo>
                    <a:lnTo>
                      <a:pt x="184" y="278"/>
                    </a:lnTo>
                    <a:lnTo>
                      <a:pt x="184" y="280"/>
                    </a:lnTo>
                    <a:lnTo>
                      <a:pt x="184" y="281"/>
                    </a:lnTo>
                    <a:lnTo>
                      <a:pt x="185" y="284"/>
                    </a:lnTo>
                    <a:lnTo>
                      <a:pt x="185" y="286"/>
                    </a:lnTo>
                    <a:lnTo>
                      <a:pt x="186" y="288"/>
                    </a:lnTo>
                    <a:lnTo>
                      <a:pt x="186" y="290"/>
                    </a:lnTo>
                    <a:lnTo>
                      <a:pt x="186" y="291"/>
                    </a:lnTo>
                    <a:lnTo>
                      <a:pt x="186" y="293"/>
                    </a:lnTo>
                    <a:lnTo>
                      <a:pt x="186" y="294"/>
                    </a:lnTo>
                    <a:lnTo>
                      <a:pt x="186" y="297"/>
                    </a:lnTo>
                    <a:lnTo>
                      <a:pt x="187" y="299"/>
                    </a:lnTo>
                    <a:lnTo>
                      <a:pt x="187" y="300"/>
                    </a:lnTo>
                    <a:lnTo>
                      <a:pt x="187" y="303"/>
                    </a:lnTo>
                    <a:lnTo>
                      <a:pt x="187" y="304"/>
                    </a:lnTo>
                    <a:lnTo>
                      <a:pt x="187" y="306"/>
                    </a:lnTo>
                    <a:lnTo>
                      <a:pt x="187" y="307"/>
                    </a:lnTo>
                    <a:lnTo>
                      <a:pt x="189" y="309"/>
                    </a:lnTo>
                    <a:lnTo>
                      <a:pt x="189" y="311"/>
                    </a:lnTo>
                    <a:lnTo>
                      <a:pt x="189" y="312"/>
                    </a:lnTo>
                    <a:lnTo>
                      <a:pt x="189" y="313"/>
                    </a:lnTo>
                    <a:lnTo>
                      <a:pt x="190" y="316"/>
                    </a:lnTo>
                    <a:lnTo>
                      <a:pt x="190" y="317"/>
                    </a:lnTo>
                    <a:lnTo>
                      <a:pt x="190" y="318"/>
                    </a:lnTo>
                    <a:lnTo>
                      <a:pt x="190" y="319"/>
                    </a:lnTo>
                    <a:lnTo>
                      <a:pt x="190" y="322"/>
                    </a:lnTo>
                    <a:lnTo>
                      <a:pt x="190" y="323"/>
                    </a:lnTo>
                    <a:lnTo>
                      <a:pt x="190" y="325"/>
                    </a:lnTo>
                    <a:lnTo>
                      <a:pt x="190" y="328"/>
                    </a:lnTo>
                    <a:lnTo>
                      <a:pt x="190" y="329"/>
                    </a:lnTo>
                    <a:lnTo>
                      <a:pt x="190" y="331"/>
                    </a:lnTo>
                    <a:lnTo>
                      <a:pt x="190" y="332"/>
                    </a:lnTo>
                    <a:lnTo>
                      <a:pt x="190" y="334"/>
                    </a:lnTo>
                    <a:lnTo>
                      <a:pt x="190" y="336"/>
                    </a:lnTo>
                    <a:lnTo>
                      <a:pt x="190" y="337"/>
                    </a:lnTo>
                    <a:lnTo>
                      <a:pt x="190" y="339"/>
                    </a:lnTo>
                    <a:lnTo>
                      <a:pt x="190" y="341"/>
                    </a:lnTo>
                    <a:lnTo>
                      <a:pt x="190" y="342"/>
                    </a:lnTo>
                    <a:lnTo>
                      <a:pt x="190" y="344"/>
                    </a:lnTo>
                    <a:lnTo>
                      <a:pt x="190" y="347"/>
                    </a:lnTo>
                    <a:lnTo>
                      <a:pt x="190" y="348"/>
                    </a:lnTo>
                    <a:lnTo>
                      <a:pt x="190" y="350"/>
                    </a:lnTo>
                    <a:lnTo>
                      <a:pt x="189" y="351"/>
                    </a:lnTo>
                    <a:lnTo>
                      <a:pt x="189" y="353"/>
                    </a:lnTo>
                    <a:lnTo>
                      <a:pt x="189" y="355"/>
                    </a:lnTo>
                    <a:lnTo>
                      <a:pt x="187" y="356"/>
                    </a:lnTo>
                    <a:lnTo>
                      <a:pt x="187" y="358"/>
                    </a:lnTo>
                    <a:lnTo>
                      <a:pt x="186" y="360"/>
                    </a:lnTo>
                    <a:lnTo>
                      <a:pt x="185" y="362"/>
                    </a:lnTo>
                    <a:lnTo>
                      <a:pt x="184" y="363"/>
                    </a:lnTo>
                    <a:lnTo>
                      <a:pt x="184" y="364"/>
                    </a:lnTo>
                    <a:lnTo>
                      <a:pt x="183" y="364"/>
                    </a:lnTo>
                    <a:lnTo>
                      <a:pt x="183" y="367"/>
                    </a:lnTo>
                    <a:lnTo>
                      <a:pt x="181" y="368"/>
                    </a:lnTo>
                    <a:lnTo>
                      <a:pt x="181" y="369"/>
                    </a:lnTo>
                    <a:lnTo>
                      <a:pt x="180" y="370"/>
                    </a:lnTo>
                    <a:lnTo>
                      <a:pt x="179" y="372"/>
                    </a:lnTo>
                    <a:lnTo>
                      <a:pt x="179" y="373"/>
                    </a:lnTo>
                    <a:lnTo>
                      <a:pt x="178" y="374"/>
                    </a:lnTo>
                    <a:lnTo>
                      <a:pt x="177" y="375"/>
                    </a:lnTo>
                    <a:lnTo>
                      <a:pt x="177" y="377"/>
                    </a:lnTo>
                    <a:lnTo>
                      <a:pt x="174" y="379"/>
                    </a:lnTo>
                    <a:lnTo>
                      <a:pt x="174" y="380"/>
                    </a:lnTo>
                    <a:lnTo>
                      <a:pt x="173" y="382"/>
                    </a:lnTo>
                    <a:lnTo>
                      <a:pt x="173" y="383"/>
                    </a:lnTo>
                    <a:lnTo>
                      <a:pt x="172" y="385"/>
                    </a:lnTo>
                    <a:lnTo>
                      <a:pt x="169" y="387"/>
                    </a:lnTo>
                    <a:lnTo>
                      <a:pt x="168" y="388"/>
                    </a:lnTo>
                    <a:lnTo>
                      <a:pt x="168" y="389"/>
                    </a:lnTo>
                    <a:lnTo>
                      <a:pt x="167" y="392"/>
                    </a:lnTo>
                    <a:lnTo>
                      <a:pt x="167" y="393"/>
                    </a:lnTo>
                    <a:lnTo>
                      <a:pt x="165" y="394"/>
                    </a:lnTo>
                    <a:lnTo>
                      <a:pt x="165" y="396"/>
                    </a:lnTo>
                    <a:lnTo>
                      <a:pt x="164" y="398"/>
                    </a:lnTo>
                    <a:lnTo>
                      <a:pt x="162" y="400"/>
                    </a:lnTo>
                    <a:lnTo>
                      <a:pt x="161" y="401"/>
                    </a:lnTo>
                    <a:lnTo>
                      <a:pt x="160" y="402"/>
                    </a:lnTo>
                    <a:lnTo>
                      <a:pt x="160" y="404"/>
                    </a:lnTo>
                    <a:lnTo>
                      <a:pt x="159" y="406"/>
                    </a:lnTo>
                    <a:lnTo>
                      <a:pt x="158" y="406"/>
                    </a:lnTo>
                    <a:lnTo>
                      <a:pt x="158" y="408"/>
                    </a:lnTo>
                    <a:lnTo>
                      <a:pt x="155" y="410"/>
                    </a:lnTo>
                    <a:lnTo>
                      <a:pt x="155" y="411"/>
                    </a:lnTo>
                    <a:lnTo>
                      <a:pt x="154" y="412"/>
                    </a:lnTo>
                    <a:lnTo>
                      <a:pt x="154" y="414"/>
                    </a:lnTo>
                    <a:lnTo>
                      <a:pt x="153" y="415"/>
                    </a:lnTo>
                    <a:lnTo>
                      <a:pt x="152" y="417"/>
                    </a:lnTo>
                    <a:lnTo>
                      <a:pt x="150" y="418"/>
                    </a:lnTo>
                    <a:lnTo>
                      <a:pt x="150" y="419"/>
                    </a:lnTo>
                    <a:lnTo>
                      <a:pt x="149" y="420"/>
                    </a:lnTo>
                    <a:lnTo>
                      <a:pt x="148" y="423"/>
                    </a:lnTo>
                    <a:lnTo>
                      <a:pt x="147" y="425"/>
                    </a:lnTo>
                    <a:lnTo>
                      <a:pt x="146" y="426"/>
                    </a:lnTo>
                    <a:lnTo>
                      <a:pt x="144" y="427"/>
                    </a:lnTo>
                    <a:lnTo>
                      <a:pt x="144" y="429"/>
                    </a:lnTo>
                    <a:lnTo>
                      <a:pt x="150" y="506"/>
                    </a:lnTo>
                    <a:lnTo>
                      <a:pt x="152" y="506"/>
                    </a:lnTo>
                    <a:lnTo>
                      <a:pt x="153" y="508"/>
                    </a:lnTo>
                    <a:lnTo>
                      <a:pt x="154" y="508"/>
                    </a:lnTo>
                    <a:lnTo>
                      <a:pt x="156" y="509"/>
                    </a:lnTo>
                    <a:lnTo>
                      <a:pt x="158" y="510"/>
                    </a:lnTo>
                    <a:lnTo>
                      <a:pt x="160" y="512"/>
                    </a:lnTo>
                    <a:lnTo>
                      <a:pt x="160" y="513"/>
                    </a:lnTo>
                    <a:lnTo>
                      <a:pt x="162" y="513"/>
                    </a:lnTo>
                    <a:lnTo>
                      <a:pt x="164" y="514"/>
                    </a:lnTo>
                    <a:lnTo>
                      <a:pt x="165" y="514"/>
                    </a:lnTo>
                    <a:lnTo>
                      <a:pt x="167" y="516"/>
                    </a:lnTo>
                    <a:lnTo>
                      <a:pt x="168" y="516"/>
                    </a:lnTo>
                    <a:lnTo>
                      <a:pt x="168" y="518"/>
                    </a:lnTo>
                    <a:lnTo>
                      <a:pt x="169" y="518"/>
                    </a:lnTo>
                    <a:lnTo>
                      <a:pt x="172" y="519"/>
                    </a:lnTo>
                    <a:lnTo>
                      <a:pt x="173" y="520"/>
                    </a:lnTo>
                    <a:lnTo>
                      <a:pt x="174" y="521"/>
                    </a:lnTo>
                    <a:lnTo>
                      <a:pt x="177" y="522"/>
                    </a:lnTo>
                    <a:lnTo>
                      <a:pt x="178" y="522"/>
                    </a:lnTo>
                    <a:lnTo>
                      <a:pt x="179" y="523"/>
                    </a:lnTo>
                    <a:lnTo>
                      <a:pt x="180" y="525"/>
                    </a:lnTo>
                    <a:lnTo>
                      <a:pt x="181" y="526"/>
                    </a:lnTo>
                    <a:lnTo>
                      <a:pt x="183" y="527"/>
                    </a:lnTo>
                    <a:lnTo>
                      <a:pt x="184" y="528"/>
                    </a:lnTo>
                    <a:lnTo>
                      <a:pt x="186" y="529"/>
                    </a:lnTo>
                    <a:lnTo>
                      <a:pt x="187" y="531"/>
                    </a:lnTo>
                    <a:lnTo>
                      <a:pt x="189" y="531"/>
                    </a:lnTo>
                    <a:lnTo>
                      <a:pt x="190" y="532"/>
                    </a:lnTo>
                    <a:lnTo>
                      <a:pt x="191" y="533"/>
                    </a:lnTo>
                    <a:lnTo>
                      <a:pt x="192" y="533"/>
                    </a:lnTo>
                    <a:lnTo>
                      <a:pt x="193" y="535"/>
                    </a:lnTo>
                    <a:lnTo>
                      <a:pt x="195" y="535"/>
                    </a:lnTo>
                    <a:lnTo>
                      <a:pt x="196" y="537"/>
                    </a:lnTo>
                    <a:lnTo>
                      <a:pt x="197" y="538"/>
                    </a:lnTo>
                    <a:lnTo>
                      <a:pt x="198" y="539"/>
                    </a:lnTo>
                    <a:lnTo>
                      <a:pt x="200" y="540"/>
                    </a:lnTo>
                    <a:lnTo>
                      <a:pt x="202" y="541"/>
                    </a:lnTo>
                    <a:lnTo>
                      <a:pt x="203" y="542"/>
                    </a:lnTo>
                    <a:lnTo>
                      <a:pt x="205" y="545"/>
                    </a:lnTo>
                    <a:lnTo>
                      <a:pt x="206" y="546"/>
                    </a:lnTo>
                    <a:lnTo>
                      <a:pt x="209" y="547"/>
                    </a:lnTo>
                    <a:lnTo>
                      <a:pt x="209" y="550"/>
                    </a:lnTo>
                    <a:lnTo>
                      <a:pt x="210" y="551"/>
                    </a:lnTo>
                    <a:lnTo>
                      <a:pt x="210" y="552"/>
                    </a:lnTo>
                    <a:lnTo>
                      <a:pt x="211" y="553"/>
                    </a:lnTo>
                    <a:lnTo>
                      <a:pt x="211" y="554"/>
                    </a:lnTo>
                    <a:lnTo>
                      <a:pt x="211" y="556"/>
                    </a:lnTo>
                    <a:lnTo>
                      <a:pt x="211" y="557"/>
                    </a:lnTo>
                    <a:lnTo>
                      <a:pt x="211" y="559"/>
                    </a:lnTo>
                    <a:lnTo>
                      <a:pt x="211" y="560"/>
                    </a:lnTo>
                    <a:lnTo>
                      <a:pt x="211" y="561"/>
                    </a:lnTo>
                    <a:lnTo>
                      <a:pt x="211" y="564"/>
                    </a:lnTo>
                    <a:lnTo>
                      <a:pt x="211" y="565"/>
                    </a:lnTo>
                    <a:lnTo>
                      <a:pt x="211" y="567"/>
                    </a:lnTo>
                    <a:lnTo>
                      <a:pt x="211" y="569"/>
                    </a:lnTo>
                    <a:lnTo>
                      <a:pt x="211" y="571"/>
                    </a:lnTo>
                    <a:lnTo>
                      <a:pt x="211" y="573"/>
                    </a:lnTo>
                    <a:lnTo>
                      <a:pt x="211" y="575"/>
                    </a:lnTo>
                    <a:lnTo>
                      <a:pt x="211" y="577"/>
                    </a:lnTo>
                    <a:lnTo>
                      <a:pt x="211" y="578"/>
                    </a:lnTo>
                    <a:lnTo>
                      <a:pt x="211" y="580"/>
                    </a:lnTo>
                    <a:lnTo>
                      <a:pt x="210" y="583"/>
                    </a:lnTo>
                    <a:lnTo>
                      <a:pt x="210" y="584"/>
                    </a:lnTo>
                    <a:lnTo>
                      <a:pt x="210" y="586"/>
                    </a:lnTo>
                    <a:lnTo>
                      <a:pt x="210" y="589"/>
                    </a:lnTo>
                    <a:lnTo>
                      <a:pt x="210" y="590"/>
                    </a:lnTo>
                    <a:lnTo>
                      <a:pt x="210" y="592"/>
                    </a:lnTo>
                    <a:lnTo>
                      <a:pt x="210" y="594"/>
                    </a:lnTo>
                    <a:lnTo>
                      <a:pt x="210" y="595"/>
                    </a:lnTo>
                    <a:lnTo>
                      <a:pt x="210" y="596"/>
                    </a:lnTo>
                    <a:lnTo>
                      <a:pt x="210" y="597"/>
                    </a:lnTo>
                    <a:lnTo>
                      <a:pt x="210" y="598"/>
                    </a:lnTo>
                    <a:lnTo>
                      <a:pt x="210" y="601"/>
                    </a:lnTo>
                    <a:lnTo>
                      <a:pt x="210" y="602"/>
                    </a:lnTo>
                    <a:lnTo>
                      <a:pt x="210" y="603"/>
                    </a:lnTo>
                    <a:lnTo>
                      <a:pt x="209" y="604"/>
                    </a:lnTo>
                    <a:lnTo>
                      <a:pt x="208" y="605"/>
                    </a:lnTo>
                    <a:lnTo>
                      <a:pt x="206" y="605"/>
                    </a:lnTo>
                    <a:lnTo>
                      <a:pt x="205" y="607"/>
                    </a:lnTo>
                    <a:lnTo>
                      <a:pt x="204" y="607"/>
                    </a:lnTo>
                    <a:lnTo>
                      <a:pt x="202" y="608"/>
                    </a:lnTo>
                    <a:lnTo>
                      <a:pt x="200" y="608"/>
                    </a:lnTo>
                    <a:lnTo>
                      <a:pt x="198" y="608"/>
                    </a:lnTo>
                    <a:lnTo>
                      <a:pt x="196" y="609"/>
                    </a:lnTo>
                    <a:lnTo>
                      <a:pt x="195" y="610"/>
                    </a:lnTo>
                    <a:lnTo>
                      <a:pt x="192" y="610"/>
                    </a:lnTo>
                    <a:lnTo>
                      <a:pt x="190" y="611"/>
                    </a:lnTo>
                    <a:lnTo>
                      <a:pt x="187" y="613"/>
                    </a:lnTo>
                    <a:lnTo>
                      <a:pt x="186" y="613"/>
                    </a:lnTo>
                    <a:lnTo>
                      <a:pt x="185" y="613"/>
                    </a:lnTo>
                    <a:lnTo>
                      <a:pt x="184" y="613"/>
                    </a:lnTo>
                    <a:lnTo>
                      <a:pt x="183" y="614"/>
                    </a:lnTo>
                    <a:lnTo>
                      <a:pt x="181" y="614"/>
                    </a:lnTo>
                    <a:lnTo>
                      <a:pt x="179" y="615"/>
                    </a:lnTo>
                    <a:lnTo>
                      <a:pt x="178" y="615"/>
                    </a:lnTo>
                    <a:lnTo>
                      <a:pt x="174" y="616"/>
                    </a:lnTo>
                    <a:lnTo>
                      <a:pt x="173" y="616"/>
                    </a:lnTo>
                    <a:lnTo>
                      <a:pt x="172" y="617"/>
                    </a:lnTo>
                    <a:lnTo>
                      <a:pt x="168" y="618"/>
                    </a:lnTo>
                    <a:lnTo>
                      <a:pt x="167" y="620"/>
                    </a:lnTo>
                    <a:lnTo>
                      <a:pt x="165" y="621"/>
                    </a:lnTo>
                    <a:lnTo>
                      <a:pt x="164" y="621"/>
                    </a:lnTo>
                    <a:lnTo>
                      <a:pt x="164" y="622"/>
                    </a:lnTo>
                    <a:lnTo>
                      <a:pt x="162" y="623"/>
                    </a:lnTo>
                    <a:lnTo>
                      <a:pt x="161" y="624"/>
                    </a:lnTo>
                    <a:lnTo>
                      <a:pt x="160" y="626"/>
                    </a:lnTo>
                    <a:lnTo>
                      <a:pt x="160" y="627"/>
                    </a:lnTo>
                    <a:lnTo>
                      <a:pt x="160" y="629"/>
                    </a:lnTo>
                    <a:lnTo>
                      <a:pt x="160" y="630"/>
                    </a:lnTo>
                    <a:lnTo>
                      <a:pt x="160" y="633"/>
                    </a:lnTo>
                    <a:lnTo>
                      <a:pt x="160" y="634"/>
                    </a:lnTo>
                    <a:lnTo>
                      <a:pt x="159" y="635"/>
                    </a:lnTo>
                    <a:lnTo>
                      <a:pt x="159" y="636"/>
                    </a:lnTo>
                    <a:lnTo>
                      <a:pt x="159" y="637"/>
                    </a:lnTo>
                    <a:lnTo>
                      <a:pt x="159" y="639"/>
                    </a:lnTo>
                    <a:lnTo>
                      <a:pt x="159" y="641"/>
                    </a:lnTo>
                    <a:lnTo>
                      <a:pt x="159" y="642"/>
                    </a:lnTo>
                    <a:lnTo>
                      <a:pt x="159" y="643"/>
                    </a:lnTo>
                    <a:lnTo>
                      <a:pt x="159" y="646"/>
                    </a:lnTo>
                    <a:lnTo>
                      <a:pt x="159" y="647"/>
                    </a:lnTo>
                    <a:lnTo>
                      <a:pt x="159" y="648"/>
                    </a:lnTo>
                    <a:lnTo>
                      <a:pt x="159" y="649"/>
                    </a:lnTo>
                    <a:lnTo>
                      <a:pt x="159" y="652"/>
                    </a:lnTo>
                    <a:lnTo>
                      <a:pt x="159" y="653"/>
                    </a:lnTo>
                    <a:lnTo>
                      <a:pt x="159" y="654"/>
                    </a:lnTo>
                    <a:lnTo>
                      <a:pt x="159" y="656"/>
                    </a:lnTo>
                    <a:lnTo>
                      <a:pt x="160" y="658"/>
                    </a:lnTo>
                    <a:lnTo>
                      <a:pt x="160" y="659"/>
                    </a:lnTo>
                    <a:lnTo>
                      <a:pt x="160" y="661"/>
                    </a:lnTo>
                    <a:lnTo>
                      <a:pt x="160" y="662"/>
                    </a:lnTo>
                    <a:lnTo>
                      <a:pt x="160" y="665"/>
                    </a:lnTo>
                    <a:lnTo>
                      <a:pt x="160" y="666"/>
                    </a:lnTo>
                    <a:lnTo>
                      <a:pt x="160" y="668"/>
                    </a:lnTo>
                    <a:lnTo>
                      <a:pt x="160" y="671"/>
                    </a:lnTo>
                    <a:lnTo>
                      <a:pt x="160" y="672"/>
                    </a:lnTo>
                    <a:lnTo>
                      <a:pt x="160" y="673"/>
                    </a:lnTo>
                    <a:lnTo>
                      <a:pt x="160" y="675"/>
                    </a:lnTo>
                    <a:lnTo>
                      <a:pt x="160" y="677"/>
                    </a:lnTo>
                    <a:lnTo>
                      <a:pt x="160" y="679"/>
                    </a:lnTo>
                    <a:lnTo>
                      <a:pt x="160" y="680"/>
                    </a:lnTo>
                    <a:lnTo>
                      <a:pt x="160" y="681"/>
                    </a:lnTo>
                    <a:lnTo>
                      <a:pt x="160" y="684"/>
                    </a:lnTo>
                    <a:lnTo>
                      <a:pt x="160" y="686"/>
                    </a:lnTo>
                    <a:lnTo>
                      <a:pt x="160" y="687"/>
                    </a:lnTo>
                    <a:lnTo>
                      <a:pt x="160" y="689"/>
                    </a:lnTo>
                    <a:lnTo>
                      <a:pt x="161" y="690"/>
                    </a:lnTo>
                    <a:lnTo>
                      <a:pt x="161" y="692"/>
                    </a:lnTo>
                    <a:lnTo>
                      <a:pt x="161" y="693"/>
                    </a:lnTo>
                    <a:lnTo>
                      <a:pt x="161" y="694"/>
                    </a:lnTo>
                    <a:lnTo>
                      <a:pt x="161" y="696"/>
                    </a:lnTo>
                    <a:lnTo>
                      <a:pt x="162" y="698"/>
                    </a:lnTo>
                    <a:lnTo>
                      <a:pt x="162" y="699"/>
                    </a:lnTo>
                    <a:lnTo>
                      <a:pt x="162" y="700"/>
                    </a:lnTo>
                    <a:lnTo>
                      <a:pt x="162" y="702"/>
                    </a:lnTo>
                    <a:lnTo>
                      <a:pt x="162" y="704"/>
                    </a:lnTo>
                    <a:lnTo>
                      <a:pt x="162" y="705"/>
                    </a:lnTo>
                    <a:lnTo>
                      <a:pt x="162" y="706"/>
                    </a:lnTo>
                    <a:lnTo>
                      <a:pt x="162" y="707"/>
                    </a:lnTo>
                    <a:lnTo>
                      <a:pt x="162" y="710"/>
                    </a:lnTo>
                    <a:lnTo>
                      <a:pt x="162" y="711"/>
                    </a:lnTo>
                    <a:lnTo>
                      <a:pt x="162" y="712"/>
                    </a:lnTo>
                    <a:lnTo>
                      <a:pt x="164" y="713"/>
                    </a:lnTo>
                    <a:lnTo>
                      <a:pt x="164" y="715"/>
                    </a:lnTo>
                    <a:lnTo>
                      <a:pt x="164" y="716"/>
                    </a:lnTo>
                    <a:lnTo>
                      <a:pt x="165" y="717"/>
                    </a:lnTo>
                    <a:lnTo>
                      <a:pt x="165" y="718"/>
                    </a:lnTo>
                    <a:lnTo>
                      <a:pt x="166" y="718"/>
                    </a:lnTo>
                    <a:lnTo>
                      <a:pt x="167" y="719"/>
                    </a:lnTo>
                    <a:lnTo>
                      <a:pt x="168" y="722"/>
                    </a:lnTo>
                    <a:lnTo>
                      <a:pt x="169" y="723"/>
                    </a:lnTo>
                    <a:lnTo>
                      <a:pt x="172" y="724"/>
                    </a:lnTo>
                    <a:lnTo>
                      <a:pt x="173" y="724"/>
                    </a:lnTo>
                    <a:lnTo>
                      <a:pt x="174" y="726"/>
                    </a:lnTo>
                    <a:lnTo>
                      <a:pt x="177" y="728"/>
                    </a:lnTo>
                    <a:lnTo>
                      <a:pt x="179" y="729"/>
                    </a:lnTo>
                    <a:lnTo>
                      <a:pt x="180" y="731"/>
                    </a:lnTo>
                    <a:lnTo>
                      <a:pt x="183" y="732"/>
                    </a:lnTo>
                    <a:lnTo>
                      <a:pt x="184" y="734"/>
                    </a:lnTo>
                    <a:lnTo>
                      <a:pt x="186" y="735"/>
                    </a:lnTo>
                    <a:lnTo>
                      <a:pt x="187" y="736"/>
                    </a:lnTo>
                    <a:lnTo>
                      <a:pt x="190" y="737"/>
                    </a:lnTo>
                    <a:lnTo>
                      <a:pt x="191" y="738"/>
                    </a:lnTo>
                    <a:lnTo>
                      <a:pt x="192" y="741"/>
                    </a:lnTo>
                    <a:lnTo>
                      <a:pt x="195" y="741"/>
                    </a:lnTo>
                    <a:lnTo>
                      <a:pt x="196" y="742"/>
                    </a:lnTo>
                    <a:lnTo>
                      <a:pt x="197" y="743"/>
                    </a:lnTo>
                    <a:lnTo>
                      <a:pt x="199" y="744"/>
                    </a:lnTo>
                    <a:lnTo>
                      <a:pt x="200" y="745"/>
                    </a:lnTo>
                    <a:lnTo>
                      <a:pt x="202" y="747"/>
                    </a:lnTo>
                    <a:lnTo>
                      <a:pt x="202" y="748"/>
                    </a:lnTo>
                    <a:lnTo>
                      <a:pt x="204" y="750"/>
                    </a:lnTo>
                    <a:lnTo>
                      <a:pt x="204" y="751"/>
                    </a:lnTo>
                    <a:lnTo>
                      <a:pt x="203" y="754"/>
                    </a:lnTo>
                    <a:lnTo>
                      <a:pt x="203" y="755"/>
                    </a:lnTo>
                    <a:lnTo>
                      <a:pt x="203" y="756"/>
                    </a:lnTo>
                    <a:lnTo>
                      <a:pt x="202" y="757"/>
                    </a:lnTo>
                    <a:lnTo>
                      <a:pt x="202" y="760"/>
                    </a:lnTo>
                    <a:lnTo>
                      <a:pt x="202" y="761"/>
                    </a:lnTo>
                    <a:lnTo>
                      <a:pt x="202" y="762"/>
                    </a:lnTo>
                    <a:lnTo>
                      <a:pt x="202" y="763"/>
                    </a:lnTo>
                    <a:lnTo>
                      <a:pt x="202" y="764"/>
                    </a:lnTo>
                    <a:lnTo>
                      <a:pt x="200" y="766"/>
                    </a:lnTo>
                    <a:lnTo>
                      <a:pt x="200" y="767"/>
                    </a:lnTo>
                    <a:lnTo>
                      <a:pt x="200" y="768"/>
                    </a:lnTo>
                    <a:lnTo>
                      <a:pt x="200" y="769"/>
                    </a:lnTo>
                    <a:lnTo>
                      <a:pt x="200" y="770"/>
                    </a:lnTo>
                    <a:lnTo>
                      <a:pt x="200" y="772"/>
                    </a:lnTo>
                    <a:lnTo>
                      <a:pt x="199" y="773"/>
                    </a:lnTo>
                    <a:lnTo>
                      <a:pt x="199" y="775"/>
                    </a:lnTo>
                    <a:lnTo>
                      <a:pt x="198" y="775"/>
                    </a:lnTo>
                    <a:lnTo>
                      <a:pt x="198" y="778"/>
                    </a:lnTo>
                    <a:lnTo>
                      <a:pt x="198" y="779"/>
                    </a:lnTo>
                    <a:lnTo>
                      <a:pt x="197" y="780"/>
                    </a:lnTo>
                    <a:lnTo>
                      <a:pt x="197" y="781"/>
                    </a:lnTo>
                    <a:lnTo>
                      <a:pt x="197" y="783"/>
                    </a:lnTo>
                    <a:lnTo>
                      <a:pt x="197" y="785"/>
                    </a:lnTo>
                    <a:lnTo>
                      <a:pt x="197" y="787"/>
                    </a:lnTo>
                    <a:lnTo>
                      <a:pt x="197" y="788"/>
                    </a:lnTo>
                    <a:lnTo>
                      <a:pt x="196" y="789"/>
                    </a:lnTo>
                    <a:lnTo>
                      <a:pt x="196" y="792"/>
                    </a:lnTo>
                    <a:lnTo>
                      <a:pt x="196" y="793"/>
                    </a:lnTo>
                    <a:lnTo>
                      <a:pt x="196" y="794"/>
                    </a:lnTo>
                    <a:lnTo>
                      <a:pt x="195" y="795"/>
                    </a:lnTo>
                    <a:lnTo>
                      <a:pt x="195" y="797"/>
                    </a:lnTo>
                    <a:lnTo>
                      <a:pt x="195" y="798"/>
                    </a:lnTo>
                    <a:lnTo>
                      <a:pt x="195" y="799"/>
                    </a:lnTo>
                    <a:lnTo>
                      <a:pt x="195" y="801"/>
                    </a:lnTo>
                    <a:lnTo>
                      <a:pt x="195" y="802"/>
                    </a:lnTo>
                    <a:lnTo>
                      <a:pt x="195" y="805"/>
                    </a:lnTo>
                    <a:lnTo>
                      <a:pt x="193" y="805"/>
                    </a:lnTo>
                    <a:lnTo>
                      <a:pt x="193" y="806"/>
                    </a:lnTo>
                    <a:lnTo>
                      <a:pt x="192" y="807"/>
                    </a:lnTo>
                    <a:lnTo>
                      <a:pt x="192" y="810"/>
                    </a:lnTo>
                    <a:lnTo>
                      <a:pt x="192" y="812"/>
                    </a:lnTo>
                    <a:lnTo>
                      <a:pt x="192" y="813"/>
                    </a:lnTo>
                    <a:lnTo>
                      <a:pt x="192" y="816"/>
                    </a:lnTo>
                    <a:lnTo>
                      <a:pt x="78" y="843"/>
                    </a:lnTo>
                    <a:lnTo>
                      <a:pt x="78" y="842"/>
                    </a:lnTo>
                    <a:lnTo>
                      <a:pt x="78" y="840"/>
                    </a:lnTo>
                    <a:lnTo>
                      <a:pt x="78" y="838"/>
                    </a:lnTo>
                    <a:lnTo>
                      <a:pt x="78" y="836"/>
                    </a:lnTo>
                    <a:lnTo>
                      <a:pt x="76" y="835"/>
                    </a:lnTo>
                    <a:lnTo>
                      <a:pt x="76" y="832"/>
                    </a:lnTo>
                    <a:lnTo>
                      <a:pt x="76" y="830"/>
                    </a:lnTo>
                    <a:lnTo>
                      <a:pt x="76" y="826"/>
                    </a:lnTo>
                    <a:lnTo>
                      <a:pt x="75" y="824"/>
                    </a:lnTo>
                    <a:lnTo>
                      <a:pt x="75" y="820"/>
                    </a:lnTo>
                    <a:lnTo>
                      <a:pt x="75" y="817"/>
                    </a:lnTo>
                    <a:lnTo>
                      <a:pt x="75" y="813"/>
                    </a:lnTo>
                    <a:lnTo>
                      <a:pt x="75" y="808"/>
                    </a:lnTo>
                    <a:lnTo>
                      <a:pt x="75" y="805"/>
                    </a:lnTo>
                    <a:lnTo>
                      <a:pt x="74" y="799"/>
                    </a:lnTo>
                    <a:lnTo>
                      <a:pt x="74" y="794"/>
                    </a:lnTo>
                    <a:lnTo>
                      <a:pt x="74" y="789"/>
                    </a:lnTo>
                    <a:lnTo>
                      <a:pt x="74" y="785"/>
                    </a:lnTo>
                    <a:lnTo>
                      <a:pt x="73" y="779"/>
                    </a:lnTo>
                    <a:lnTo>
                      <a:pt x="73" y="774"/>
                    </a:lnTo>
                    <a:lnTo>
                      <a:pt x="73" y="768"/>
                    </a:lnTo>
                    <a:lnTo>
                      <a:pt x="72" y="763"/>
                    </a:lnTo>
                    <a:lnTo>
                      <a:pt x="72" y="756"/>
                    </a:lnTo>
                    <a:lnTo>
                      <a:pt x="70" y="750"/>
                    </a:lnTo>
                    <a:lnTo>
                      <a:pt x="70" y="743"/>
                    </a:lnTo>
                    <a:lnTo>
                      <a:pt x="70" y="737"/>
                    </a:lnTo>
                    <a:lnTo>
                      <a:pt x="69" y="731"/>
                    </a:lnTo>
                    <a:lnTo>
                      <a:pt x="69" y="724"/>
                    </a:lnTo>
                    <a:lnTo>
                      <a:pt x="69" y="718"/>
                    </a:lnTo>
                    <a:lnTo>
                      <a:pt x="69" y="712"/>
                    </a:lnTo>
                    <a:lnTo>
                      <a:pt x="68" y="705"/>
                    </a:lnTo>
                    <a:lnTo>
                      <a:pt x="67" y="698"/>
                    </a:lnTo>
                    <a:lnTo>
                      <a:pt x="67" y="691"/>
                    </a:lnTo>
                    <a:lnTo>
                      <a:pt x="67" y="684"/>
                    </a:lnTo>
                    <a:lnTo>
                      <a:pt x="66" y="677"/>
                    </a:lnTo>
                    <a:lnTo>
                      <a:pt x="66" y="671"/>
                    </a:lnTo>
                    <a:lnTo>
                      <a:pt x="66" y="662"/>
                    </a:lnTo>
                    <a:lnTo>
                      <a:pt x="66" y="656"/>
                    </a:lnTo>
                    <a:lnTo>
                      <a:pt x="65" y="649"/>
                    </a:lnTo>
                    <a:lnTo>
                      <a:pt x="65" y="642"/>
                    </a:lnTo>
                    <a:lnTo>
                      <a:pt x="65" y="634"/>
                    </a:lnTo>
                    <a:lnTo>
                      <a:pt x="63" y="627"/>
                    </a:lnTo>
                    <a:lnTo>
                      <a:pt x="62" y="621"/>
                    </a:lnTo>
                    <a:lnTo>
                      <a:pt x="62" y="614"/>
                    </a:lnTo>
                    <a:lnTo>
                      <a:pt x="62" y="607"/>
                    </a:lnTo>
                    <a:lnTo>
                      <a:pt x="62" y="601"/>
                    </a:lnTo>
                    <a:lnTo>
                      <a:pt x="61" y="594"/>
                    </a:lnTo>
                    <a:lnTo>
                      <a:pt x="61" y="586"/>
                    </a:lnTo>
                    <a:lnTo>
                      <a:pt x="61" y="579"/>
                    </a:lnTo>
                    <a:lnTo>
                      <a:pt x="60" y="573"/>
                    </a:lnTo>
                    <a:lnTo>
                      <a:pt x="60" y="566"/>
                    </a:lnTo>
                    <a:lnTo>
                      <a:pt x="60" y="560"/>
                    </a:lnTo>
                    <a:lnTo>
                      <a:pt x="60" y="554"/>
                    </a:lnTo>
                    <a:lnTo>
                      <a:pt x="60" y="548"/>
                    </a:lnTo>
                    <a:lnTo>
                      <a:pt x="59" y="542"/>
                    </a:lnTo>
                    <a:lnTo>
                      <a:pt x="59" y="537"/>
                    </a:lnTo>
                    <a:lnTo>
                      <a:pt x="57" y="532"/>
                    </a:lnTo>
                    <a:lnTo>
                      <a:pt x="57" y="526"/>
                    </a:lnTo>
                    <a:lnTo>
                      <a:pt x="57" y="520"/>
                    </a:lnTo>
                    <a:lnTo>
                      <a:pt x="57" y="515"/>
                    </a:lnTo>
                    <a:lnTo>
                      <a:pt x="57" y="510"/>
                    </a:lnTo>
                    <a:lnTo>
                      <a:pt x="57" y="506"/>
                    </a:lnTo>
                    <a:lnTo>
                      <a:pt x="56" y="501"/>
                    </a:lnTo>
                    <a:lnTo>
                      <a:pt x="56" y="496"/>
                    </a:lnTo>
                    <a:lnTo>
                      <a:pt x="55" y="491"/>
                    </a:lnTo>
                    <a:lnTo>
                      <a:pt x="55" y="487"/>
                    </a:lnTo>
                    <a:lnTo>
                      <a:pt x="55" y="483"/>
                    </a:lnTo>
                    <a:lnTo>
                      <a:pt x="55" y="480"/>
                    </a:lnTo>
                    <a:lnTo>
                      <a:pt x="54" y="475"/>
                    </a:lnTo>
                    <a:lnTo>
                      <a:pt x="54" y="471"/>
                    </a:lnTo>
                    <a:lnTo>
                      <a:pt x="53" y="465"/>
                    </a:lnTo>
                    <a:lnTo>
                      <a:pt x="53" y="462"/>
                    </a:lnTo>
                    <a:lnTo>
                      <a:pt x="53" y="457"/>
                    </a:lnTo>
                    <a:lnTo>
                      <a:pt x="53" y="453"/>
                    </a:lnTo>
                    <a:lnTo>
                      <a:pt x="53" y="449"/>
                    </a:lnTo>
                    <a:lnTo>
                      <a:pt x="51" y="445"/>
                    </a:lnTo>
                    <a:lnTo>
                      <a:pt x="51" y="442"/>
                    </a:lnTo>
                    <a:lnTo>
                      <a:pt x="51" y="437"/>
                    </a:lnTo>
                    <a:lnTo>
                      <a:pt x="51" y="433"/>
                    </a:lnTo>
                    <a:lnTo>
                      <a:pt x="51" y="429"/>
                    </a:lnTo>
                    <a:lnTo>
                      <a:pt x="50" y="425"/>
                    </a:lnTo>
                    <a:lnTo>
                      <a:pt x="50" y="421"/>
                    </a:lnTo>
                    <a:lnTo>
                      <a:pt x="50" y="418"/>
                    </a:lnTo>
                    <a:lnTo>
                      <a:pt x="50" y="414"/>
                    </a:lnTo>
                    <a:lnTo>
                      <a:pt x="49" y="410"/>
                    </a:lnTo>
                    <a:lnTo>
                      <a:pt x="49" y="406"/>
                    </a:lnTo>
                    <a:lnTo>
                      <a:pt x="48" y="402"/>
                    </a:lnTo>
                    <a:lnTo>
                      <a:pt x="48" y="398"/>
                    </a:lnTo>
                    <a:lnTo>
                      <a:pt x="48" y="394"/>
                    </a:lnTo>
                    <a:lnTo>
                      <a:pt x="48" y="392"/>
                    </a:lnTo>
                    <a:lnTo>
                      <a:pt x="48" y="387"/>
                    </a:lnTo>
                    <a:lnTo>
                      <a:pt x="48" y="383"/>
                    </a:lnTo>
                    <a:lnTo>
                      <a:pt x="47" y="379"/>
                    </a:lnTo>
                    <a:lnTo>
                      <a:pt x="47" y="375"/>
                    </a:lnTo>
                    <a:lnTo>
                      <a:pt x="47" y="372"/>
                    </a:lnTo>
                    <a:lnTo>
                      <a:pt x="47" y="368"/>
                    </a:lnTo>
                    <a:lnTo>
                      <a:pt x="47" y="364"/>
                    </a:lnTo>
                    <a:lnTo>
                      <a:pt x="47" y="361"/>
                    </a:lnTo>
                    <a:lnTo>
                      <a:pt x="47" y="357"/>
                    </a:lnTo>
                    <a:lnTo>
                      <a:pt x="45" y="353"/>
                    </a:lnTo>
                    <a:lnTo>
                      <a:pt x="45" y="349"/>
                    </a:lnTo>
                    <a:lnTo>
                      <a:pt x="45" y="345"/>
                    </a:lnTo>
                    <a:lnTo>
                      <a:pt x="45" y="342"/>
                    </a:lnTo>
                    <a:lnTo>
                      <a:pt x="45" y="337"/>
                    </a:lnTo>
                    <a:lnTo>
                      <a:pt x="45" y="334"/>
                    </a:lnTo>
                    <a:lnTo>
                      <a:pt x="45" y="330"/>
                    </a:lnTo>
                    <a:lnTo>
                      <a:pt x="45" y="326"/>
                    </a:lnTo>
                    <a:lnTo>
                      <a:pt x="45" y="322"/>
                    </a:lnTo>
                    <a:lnTo>
                      <a:pt x="45" y="318"/>
                    </a:lnTo>
                    <a:lnTo>
                      <a:pt x="45" y="315"/>
                    </a:lnTo>
                    <a:lnTo>
                      <a:pt x="45" y="310"/>
                    </a:lnTo>
                    <a:lnTo>
                      <a:pt x="45" y="306"/>
                    </a:lnTo>
                    <a:lnTo>
                      <a:pt x="45" y="303"/>
                    </a:lnTo>
                    <a:lnTo>
                      <a:pt x="45" y="298"/>
                    </a:lnTo>
                    <a:lnTo>
                      <a:pt x="45" y="293"/>
                    </a:lnTo>
                    <a:lnTo>
                      <a:pt x="45" y="290"/>
                    </a:lnTo>
                    <a:lnTo>
                      <a:pt x="45" y="286"/>
                    </a:lnTo>
                    <a:lnTo>
                      <a:pt x="47" y="281"/>
                    </a:lnTo>
                    <a:lnTo>
                      <a:pt x="47" y="278"/>
                    </a:lnTo>
                    <a:lnTo>
                      <a:pt x="47" y="273"/>
                    </a:lnTo>
                    <a:lnTo>
                      <a:pt x="47" y="268"/>
                    </a:lnTo>
                    <a:lnTo>
                      <a:pt x="47" y="264"/>
                    </a:lnTo>
                    <a:lnTo>
                      <a:pt x="47" y="260"/>
                    </a:lnTo>
                    <a:lnTo>
                      <a:pt x="48" y="256"/>
                    </a:lnTo>
                    <a:lnTo>
                      <a:pt x="48" y="252"/>
                    </a:lnTo>
                    <a:lnTo>
                      <a:pt x="48" y="247"/>
                    </a:lnTo>
                    <a:lnTo>
                      <a:pt x="49" y="242"/>
                    </a:lnTo>
                    <a:lnTo>
                      <a:pt x="49" y="237"/>
                    </a:lnTo>
                    <a:lnTo>
                      <a:pt x="50" y="233"/>
                    </a:lnTo>
                    <a:lnTo>
                      <a:pt x="50" y="229"/>
                    </a:lnTo>
                    <a:lnTo>
                      <a:pt x="50" y="224"/>
                    </a:lnTo>
                    <a:lnTo>
                      <a:pt x="51" y="220"/>
                    </a:lnTo>
                    <a:lnTo>
                      <a:pt x="51" y="215"/>
                    </a:lnTo>
                    <a:lnTo>
                      <a:pt x="53" y="210"/>
                    </a:lnTo>
                    <a:lnTo>
                      <a:pt x="53" y="207"/>
                    </a:lnTo>
                    <a:lnTo>
                      <a:pt x="53" y="202"/>
                    </a:lnTo>
                    <a:lnTo>
                      <a:pt x="54" y="197"/>
                    </a:lnTo>
                    <a:lnTo>
                      <a:pt x="55" y="193"/>
                    </a:lnTo>
                    <a:lnTo>
                      <a:pt x="55" y="189"/>
                    </a:lnTo>
                    <a:lnTo>
                      <a:pt x="56" y="185"/>
                    </a:lnTo>
                    <a:lnTo>
                      <a:pt x="57" y="180"/>
                    </a:lnTo>
                    <a:lnTo>
                      <a:pt x="57" y="177"/>
                    </a:lnTo>
                    <a:lnTo>
                      <a:pt x="59" y="172"/>
                    </a:lnTo>
                    <a:lnTo>
                      <a:pt x="60" y="169"/>
                    </a:lnTo>
                    <a:lnTo>
                      <a:pt x="60" y="164"/>
                    </a:lnTo>
                    <a:lnTo>
                      <a:pt x="60" y="160"/>
                    </a:lnTo>
                    <a:lnTo>
                      <a:pt x="61" y="155"/>
                    </a:lnTo>
                    <a:lnTo>
                      <a:pt x="61" y="151"/>
                    </a:lnTo>
                    <a:lnTo>
                      <a:pt x="62" y="147"/>
                    </a:lnTo>
                    <a:lnTo>
                      <a:pt x="62" y="144"/>
                    </a:lnTo>
                    <a:lnTo>
                      <a:pt x="63" y="140"/>
                    </a:lnTo>
                    <a:lnTo>
                      <a:pt x="65" y="135"/>
                    </a:lnTo>
                    <a:lnTo>
                      <a:pt x="65" y="132"/>
                    </a:lnTo>
                    <a:lnTo>
                      <a:pt x="66" y="128"/>
                    </a:lnTo>
                    <a:lnTo>
                      <a:pt x="66" y="123"/>
                    </a:lnTo>
                    <a:lnTo>
                      <a:pt x="66" y="120"/>
                    </a:lnTo>
                    <a:lnTo>
                      <a:pt x="67" y="116"/>
                    </a:lnTo>
                    <a:lnTo>
                      <a:pt x="67" y="113"/>
                    </a:lnTo>
                    <a:lnTo>
                      <a:pt x="68" y="109"/>
                    </a:lnTo>
                    <a:lnTo>
                      <a:pt x="69" y="106"/>
                    </a:lnTo>
                    <a:lnTo>
                      <a:pt x="69" y="101"/>
                    </a:lnTo>
                    <a:lnTo>
                      <a:pt x="69" y="97"/>
                    </a:lnTo>
                    <a:lnTo>
                      <a:pt x="70" y="94"/>
                    </a:lnTo>
                    <a:lnTo>
                      <a:pt x="70" y="90"/>
                    </a:lnTo>
                    <a:lnTo>
                      <a:pt x="72" y="87"/>
                    </a:lnTo>
                    <a:lnTo>
                      <a:pt x="73" y="84"/>
                    </a:lnTo>
                    <a:lnTo>
                      <a:pt x="73" y="79"/>
                    </a:lnTo>
                    <a:lnTo>
                      <a:pt x="73" y="76"/>
                    </a:lnTo>
                    <a:lnTo>
                      <a:pt x="74" y="72"/>
                    </a:lnTo>
                    <a:lnTo>
                      <a:pt x="74" y="70"/>
                    </a:lnTo>
                    <a:lnTo>
                      <a:pt x="74" y="66"/>
                    </a:lnTo>
                    <a:lnTo>
                      <a:pt x="74" y="63"/>
                    </a:lnTo>
                    <a:lnTo>
                      <a:pt x="75" y="59"/>
                    </a:lnTo>
                    <a:lnTo>
                      <a:pt x="75" y="57"/>
                    </a:lnTo>
                    <a:lnTo>
                      <a:pt x="75" y="53"/>
                    </a:lnTo>
                    <a:lnTo>
                      <a:pt x="75" y="50"/>
                    </a:lnTo>
                    <a:lnTo>
                      <a:pt x="75" y="47"/>
                    </a:lnTo>
                    <a:lnTo>
                      <a:pt x="76" y="44"/>
                    </a:lnTo>
                    <a:lnTo>
                      <a:pt x="76" y="40"/>
                    </a:lnTo>
                    <a:lnTo>
                      <a:pt x="76" y="37"/>
                    </a:lnTo>
                    <a:lnTo>
                      <a:pt x="76" y="34"/>
                    </a:lnTo>
                    <a:lnTo>
                      <a:pt x="78" y="31"/>
                    </a:lnTo>
                    <a:lnTo>
                      <a:pt x="78" y="28"/>
                    </a:lnTo>
                    <a:lnTo>
                      <a:pt x="78" y="25"/>
                    </a:lnTo>
                    <a:lnTo>
                      <a:pt x="78" y="23"/>
                    </a:lnTo>
                    <a:lnTo>
                      <a:pt x="78" y="20"/>
                    </a:lnTo>
                    <a:lnTo>
                      <a:pt x="76" y="17"/>
                    </a:lnTo>
                    <a:lnTo>
                      <a:pt x="76" y="14"/>
                    </a:lnTo>
                    <a:lnTo>
                      <a:pt x="76" y="11"/>
                    </a:lnTo>
                    <a:lnTo>
                      <a:pt x="76" y="8"/>
                    </a:lnTo>
                    <a:lnTo>
                      <a:pt x="7" y="0"/>
                    </a:lnTo>
                    <a:close/>
                  </a:path>
                </a:pathLst>
              </a:custGeom>
              <a:solidFill>
                <a:srgbClr val="000000"/>
              </a:solidFill>
              <a:ln w="9525">
                <a:noFill/>
                <a:round/>
                <a:headEnd/>
                <a:tailEnd/>
              </a:ln>
            </p:spPr>
            <p:txBody>
              <a:bodyPr/>
              <a:lstStyle/>
              <a:p>
                <a:endParaRPr lang="en-US"/>
              </a:p>
            </p:txBody>
          </p:sp>
          <p:sp>
            <p:nvSpPr>
              <p:cNvPr id="12355" name="Freeform 103"/>
              <p:cNvSpPr>
                <a:spLocks/>
              </p:cNvSpPr>
              <p:nvPr/>
            </p:nvSpPr>
            <p:spPr bwMode="auto">
              <a:xfrm>
                <a:off x="1923" y="870"/>
                <a:ext cx="15" cy="14"/>
              </a:xfrm>
              <a:custGeom>
                <a:avLst/>
                <a:gdLst>
                  <a:gd name="T0" fmla="*/ 0 w 75"/>
                  <a:gd name="T1" fmla="*/ 0 h 72"/>
                  <a:gd name="T2" fmla="*/ 0 w 75"/>
                  <a:gd name="T3" fmla="*/ 0 h 72"/>
                  <a:gd name="T4" fmla="*/ 0 w 75"/>
                  <a:gd name="T5" fmla="*/ 0 h 72"/>
                  <a:gd name="T6" fmla="*/ 0 w 75"/>
                  <a:gd name="T7" fmla="*/ 0 h 72"/>
                  <a:gd name="T8" fmla="*/ 0 w 75"/>
                  <a:gd name="T9" fmla="*/ 0 h 72"/>
                  <a:gd name="T10" fmla="*/ 0 w 75"/>
                  <a:gd name="T11" fmla="*/ 0 h 72"/>
                  <a:gd name="T12" fmla="*/ 0 w 75"/>
                  <a:gd name="T13" fmla="*/ 0 h 72"/>
                  <a:gd name="T14" fmla="*/ 0 w 75"/>
                  <a:gd name="T15" fmla="*/ 0 h 72"/>
                  <a:gd name="T16" fmla="*/ 0 w 75"/>
                  <a:gd name="T17" fmla="*/ 0 h 72"/>
                  <a:gd name="T18" fmla="*/ 0 w 75"/>
                  <a:gd name="T19" fmla="*/ 0 h 72"/>
                  <a:gd name="T20" fmla="*/ 0 w 75"/>
                  <a:gd name="T21" fmla="*/ 0 h 72"/>
                  <a:gd name="T22" fmla="*/ 0 w 75"/>
                  <a:gd name="T23" fmla="*/ 0 h 72"/>
                  <a:gd name="T24" fmla="*/ 0 w 75"/>
                  <a:gd name="T25" fmla="*/ 0 h 72"/>
                  <a:gd name="T26" fmla="*/ 0 w 75"/>
                  <a:gd name="T27" fmla="*/ 0 h 72"/>
                  <a:gd name="T28" fmla="*/ 0 w 75"/>
                  <a:gd name="T29" fmla="*/ 0 h 72"/>
                  <a:gd name="T30" fmla="*/ 0 w 75"/>
                  <a:gd name="T31" fmla="*/ 0 h 72"/>
                  <a:gd name="T32" fmla="*/ 0 w 75"/>
                  <a:gd name="T33" fmla="*/ 0 h 72"/>
                  <a:gd name="T34" fmla="*/ 0 w 75"/>
                  <a:gd name="T35" fmla="*/ 0 h 72"/>
                  <a:gd name="T36" fmla="*/ 0 w 75"/>
                  <a:gd name="T37" fmla="*/ 0 h 72"/>
                  <a:gd name="T38" fmla="*/ 0 w 75"/>
                  <a:gd name="T39" fmla="*/ 0 h 72"/>
                  <a:gd name="T40" fmla="*/ 0 w 75"/>
                  <a:gd name="T41" fmla="*/ 0 h 72"/>
                  <a:gd name="T42" fmla="*/ 0 w 75"/>
                  <a:gd name="T43" fmla="*/ 0 h 72"/>
                  <a:gd name="T44" fmla="*/ 0 w 75"/>
                  <a:gd name="T45" fmla="*/ 0 h 72"/>
                  <a:gd name="T46" fmla="*/ 0 w 75"/>
                  <a:gd name="T47" fmla="*/ 0 h 72"/>
                  <a:gd name="T48" fmla="*/ 0 w 75"/>
                  <a:gd name="T49" fmla="*/ 0 h 72"/>
                  <a:gd name="T50" fmla="*/ 0 w 75"/>
                  <a:gd name="T51" fmla="*/ 0 h 72"/>
                  <a:gd name="T52" fmla="*/ 0 w 75"/>
                  <a:gd name="T53" fmla="*/ 0 h 72"/>
                  <a:gd name="T54" fmla="*/ 0 w 75"/>
                  <a:gd name="T55" fmla="*/ 0 h 72"/>
                  <a:gd name="T56" fmla="*/ 0 w 75"/>
                  <a:gd name="T57" fmla="*/ 0 h 72"/>
                  <a:gd name="T58" fmla="*/ 0 w 75"/>
                  <a:gd name="T59" fmla="*/ 0 h 72"/>
                  <a:gd name="T60" fmla="*/ 0 w 75"/>
                  <a:gd name="T61" fmla="*/ 0 h 72"/>
                  <a:gd name="T62" fmla="*/ 0 w 75"/>
                  <a:gd name="T63" fmla="*/ 0 h 72"/>
                  <a:gd name="T64" fmla="*/ 0 w 75"/>
                  <a:gd name="T65" fmla="*/ 0 h 72"/>
                  <a:gd name="T66" fmla="*/ 0 w 75"/>
                  <a:gd name="T67" fmla="*/ 0 h 72"/>
                  <a:gd name="T68" fmla="*/ 0 w 75"/>
                  <a:gd name="T69" fmla="*/ 0 h 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5"/>
                  <a:gd name="T106" fmla="*/ 0 h 72"/>
                  <a:gd name="T107" fmla="*/ 75 w 75"/>
                  <a:gd name="T108" fmla="*/ 72 h 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5" h="72">
                    <a:moveTo>
                      <a:pt x="0" y="38"/>
                    </a:moveTo>
                    <a:lnTo>
                      <a:pt x="0" y="37"/>
                    </a:lnTo>
                    <a:lnTo>
                      <a:pt x="1" y="35"/>
                    </a:lnTo>
                    <a:lnTo>
                      <a:pt x="2" y="34"/>
                    </a:lnTo>
                    <a:lnTo>
                      <a:pt x="2" y="33"/>
                    </a:lnTo>
                    <a:lnTo>
                      <a:pt x="4" y="31"/>
                    </a:lnTo>
                    <a:lnTo>
                      <a:pt x="5" y="29"/>
                    </a:lnTo>
                    <a:lnTo>
                      <a:pt x="6" y="28"/>
                    </a:lnTo>
                    <a:lnTo>
                      <a:pt x="7" y="25"/>
                    </a:lnTo>
                    <a:lnTo>
                      <a:pt x="8" y="24"/>
                    </a:lnTo>
                    <a:lnTo>
                      <a:pt x="10" y="23"/>
                    </a:lnTo>
                    <a:lnTo>
                      <a:pt x="11" y="21"/>
                    </a:lnTo>
                    <a:lnTo>
                      <a:pt x="12" y="19"/>
                    </a:lnTo>
                    <a:lnTo>
                      <a:pt x="13" y="18"/>
                    </a:lnTo>
                    <a:lnTo>
                      <a:pt x="14" y="16"/>
                    </a:lnTo>
                    <a:lnTo>
                      <a:pt x="15" y="15"/>
                    </a:lnTo>
                    <a:lnTo>
                      <a:pt x="17" y="14"/>
                    </a:lnTo>
                    <a:lnTo>
                      <a:pt x="18" y="11"/>
                    </a:lnTo>
                    <a:lnTo>
                      <a:pt x="18" y="10"/>
                    </a:lnTo>
                    <a:lnTo>
                      <a:pt x="20" y="8"/>
                    </a:lnTo>
                    <a:lnTo>
                      <a:pt x="20" y="6"/>
                    </a:lnTo>
                    <a:lnTo>
                      <a:pt x="21" y="6"/>
                    </a:lnTo>
                    <a:lnTo>
                      <a:pt x="23" y="5"/>
                    </a:lnTo>
                    <a:lnTo>
                      <a:pt x="23" y="3"/>
                    </a:lnTo>
                    <a:lnTo>
                      <a:pt x="24" y="3"/>
                    </a:lnTo>
                    <a:lnTo>
                      <a:pt x="25" y="2"/>
                    </a:lnTo>
                    <a:lnTo>
                      <a:pt x="25" y="0"/>
                    </a:lnTo>
                    <a:lnTo>
                      <a:pt x="26" y="0"/>
                    </a:lnTo>
                    <a:lnTo>
                      <a:pt x="33" y="2"/>
                    </a:lnTo>
                    <a:lnTo>
                      <a:pt x="75" y="42"/>
                    </a:lnTo>
                    <a:lnTo>
                      <a:pt x="37" y="72"/>
                    </a:lnTo>
                    <a:lnTo>
                      <a:pt x="32" y="71"/>
                    </a:lnTo>
                    <a:lnTo>
                      <a:pt x="0" y="38"/>
                    </a:lnTo>
                    <a:close/>
                  </a:path>
                </a:pathLst>
              </a:custGeom>
              <a:solidFill>
                <a:srgbClr val="000000"/>
              </a:solidFill>
              <a:ln w="9525">
                <a:noFill/>
                <a:round/>
                <a:headEnd/>
                <a:tailEnd/>
              </a:ln>
            </p:spPr>
            <p:txBody>
              <a:bodyPr/>
              <a:lstStyle/>
              <a:p>
                <a:endParaRPr lang="en-US"/>
              </a:p>
            </p:txBody>
          </p:sp>
          <p:sp>
            <p:nvSpPr>
              <p:cNvPr id="12356" name="Freeform 104"/>
              <p:cNvSpPr>
                <a:spLocks/>
              </p:cNvSpPr>
              <p:nvPr/>
            </p:nvSpPr>
            <p:spPr bwMode="auto">
              <a:xfrm>
                <a:off x="1924" y="915"/>
                <a:ext cx="12" cy="15"/>
              </a:xfrm>
              <a:custGeom>
                <a:avLst/>
                <a:gdLst>
                  <a:gd name="T0" fmla="*/ 0 w 62"/>
                  <a:gd name="T1" fmla="*/ 0 h 72"/>
                  <a:gd name="T2" fmla="*/ 0 w 62"/>
                  <a:gd name="T3" fmla="*/ 0 h 72"/>
                  <a:gd name="T4" fmla="*/ 0 w 62"/>
                  <a:gd name="T5" fmla="*/ 0 h 72"/>
                  <a:gd name="T6" fmla="*/ 0 w 62"/>
                  <a:gd name="T7" fmla="*/ 0 h 72"/>
                  <a:gd name="T8" fmla="*/ 0 w 62"/>
                  <a:gd name="T9" fmla="*/ 0 h 72"/>
                  <a:gd name="T10" fmla="*/ 0 w 62"/>
                  <a:gd name="T11" fmla="*/ 0 h 72"/>
                  <a:gd name="T12" fmla="*/ 0 w 62"/>
                  <a:gd name="T13" fmla="*/ 0 h 72"/>
                  <a:gd name="T14" fmla="*/ 0 w 62"/>
                  <a:gd name="T15" fmla="*/ 0 h 72"/>
                  <a:gd name="T16" fmla="*/ 0 60000 65536"/>
                  <a:gd name="T17" fmla="*/ 0 60000 65536"/>
                  <a:gd name="T18" fmla="*/ 0 60000 65536"/>
                  <a:gd name="T19" fmla="*/ 0 60000 65536"/>
                  <a:gd name="T20" fmla="*/ 0 60000 65536"/>
                  <a:gd name="T21" fmla="*/ 0 60000 65536"/>
                  <a:gd name="T22" fmla="*/ 0 60000 65536"/>
                  <a:gd name="T23" fmla="*/ 0 60000 65536"/>
                  <a:gd name="T24" fmla="*/ 0 w 62"/>
                  <a:gd name="T25" fmla="*/ 0 h 72"/>
                  <a:gd name="T26" fmla="*/ 62 w 62"/>
                  <a:gd name="T27" fmla="*/ 72 h 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2" h="72">
                    <a:moveTo>
                      <a:pt x="0" y="43"/>
                    </a:moveTo>
                    <a:lnTo>
                      <a:pt x="14" y="0"/>
                    </a:lnTo>
                    <a:lnTo>
                      <a:pt x="26" y="0"/>
                    </a:lnTo>
                    <a:lnTo>
                      <a:pt x="62" y="34"/>
                    </a:lnTo>
                    <a:lnTo>
                      <a:pt x="26" y="70"/>
                    </a:lnTo>
                    <a:lnTo>
                      <a:pt x="24" y="72"/>
                    </a:lnTo>
                    <a:lnTo>
                      <a:pt x="0" y="43"/>
                    </a:lnTo>
                    <a:close/>
                  </a:path>
                </a:pathLst>
              </a:custGeom>
              <a:solidFill>
                <a:srgbClr val="000000"/>
              </a:solidFill>
              <a:ln w="9525">
                <a:noFill/>
                <a:round/>
                <a:headEnd/>
                <a:tailEnd/>
              </a:ln>
            </p:spPr>
            <p:txBody>
              <a:bodyPr/>
              <a:lstStyle/>
              <a:p>
                <a:endParaRPr lang="en-US"/>
              </a:p>
            </p:txBody>
          </p:sp>
        </p:grpSp>
        <p:sp>
          <p:nvSpPr>
            <p:cNvPr id="12334" name="Text Box 105"/>
            <p:cNvSpPr txBox="1">
              <a:spLocks noChangeArrowheads="1"/>
            </p:cNvSpPr>
            <p:nvPr/>
          </p:nvSpPr>
          <p:spPr bwMode="auto">
            <a:xfrm>
              <a:off x="5050" y="3617"/>
              <a:ext cx="604" cy="231"/>
            </a:xfrm>
            <a:prstGeom prst="rect">
              <a:avLst/>
            </a:prstGeom>
            <a:noFill/>
            <a:ln w="9525" algn="ctr">
              <a:noFill/>
              <a:miter lim="800000"/>
              <a:headEnd/>
              <a:tailEnd/>
            </a:ln>
          </p:spPr>
          <p:txBody>
            <a:bodyPr wrap="none">
              <a:spAutoFit/>
            </a:bodyPr>
            <a:lstStyle/>
            <a:p>
              <a:pPr>
                <a:spcBef>
                  <a:spcPct val="20000"/>
                </a:spcBef>
                <a:buFont typeface="Wingdings" pitchFamily="2" charset="2"/>
                <a:buNone/>
              </a:pPr>
              <a:r>
                <a:rPr lang="en-US" b="1">
                  <a:solidFill>
                    <a:srgbClr val="000000"/>
                  </a:solidFill>
                </a:rPr>
                <a:t>Library</a:t>
              </a:r>
            </a:p>
          </p:txBody>
        </p:sp>
        <p:sp>
          <p:nvSpPr>
            <p:cNvPr id="12335" name="Text Box 106"/>
            <p:cNvSpPr txBox="1">
              <a:spLocks noChangeArrowheads="1"/>
            </p:cNvSpPr>
            <p:nvPr/>
          </p:nvSpPr>
          <p:spPr bwMode="auto">
            <a:xfrm>
              <a:off x="5050" y="1590"/>
              <a:ext cx="876" cy="439"/>
            </a:xfrm>
            <a:prstGeom prst="rect">
              <a:avLst/>
            </a:prstGeom>
            <a:noFill/>
            <a:ln w="9525" algn="ctr">
              <a:noFill/>
              <a:miter lim="800000"/>
              <a:headEnd/>
              <a:tailEnd/>
            </a:ln>
          </p:spPr>
          <p:txBody>
            <a:bodyPr wrap="none">
              <a:spAutoFit/>
            </a:bodyPr>
            <a:lstStyle/>
            <a:p>
              <a:pPr>
                <a:spcBef>
                  <a:spcPct val="20000"/>
                </a:spcBef>
                <a:buFont typeface="Wingdings" pitchFamily="2" charset="2"/>
                <a:buNone/>
              </a:pPr>
              <a:r>
                <a:rPr lang="en-US" b="1">
                  <a:solidFill>
                    <a:srgbClr val="000000"/>
                  </a:solidFill>
                </a:rPr>
                <a:t>Grid </a:t>
              </a:r>
            </a:p>
            <a:p>
              <a:pPr>
                <a:spcBef>
                  <a:spcPct val="20000"/>
                </a:spcBef>
                <a:buFont typeface="Wingdings" pitchFamily="2" charset="2"/>
                <a:buNone/>
              </a:pPr>
              <a:r>
                <a:rPr lang="en-US" b="1">
                  <a:solidFill>
                    <a:srgbClr val="000000"/>
                  </a:solidFill>
                </a:rPr>
                <a:t>Computing</a:t>
              </a:r>
            </a:p>
          </p:txBody>
        </p:sp>
        <p:grpSp>
          <p:nvGrpSpPr>
            <p:cNvPr id="12336" name="Group 107"/>
            <p:cNvGrpSpPr>
              <a:grpSpLocks/>
            </p:cNvGrpSpPr>
            <p:nvPr/>
          </p:nvGrpSpPr>
          <p:grpSpPr bwMode="auto">
            <a:xfrm>
              <a:off x="826" y="4121"/>
              <a:ext cx="2018" cy="192"/>
              <a:chOff x="240" y="4025"/>
              <a:chExt cx="2018" cy="187"/>
            </a:xfrm>
          </p:grpSpPr>
          <p:sp>
            <p:nvSpPr>
              <p:cNvPr id="12349" name="Rectangle 108"/>
              <p:cNvSpPr>
                <a:spLocks noChangeArrowheads="1"/>
              </p:cNvSpPr>
              <p:nvPr/>
            </p:nvSpPr>
            <p:spPr bwMode="auto">
              <a:xfrm>
                <a:off x="240" y="4045"/>
                <a:ext cx="264" cy="131"/>
              </a:xfrm>
              <a:prstGeom prst="rect">
                <a:avLst/>
              </a:prstGeom>
              <a:solidFill>
                <a:srgbClr val="CCECFF"/>
              </a:solidFill>
              <a:ln w="9525" algn="ctr">
                <a:solidFill>
                  <a:schemeClr val="tx1"/>
                </a:solidFill>
                <a:miter lim="800000"/>
                <a:headEnd/>
                <a:tailEnd/>
              </a:ln>
            </p:spPr>
            <p:txBody>
              <a:bodyPr wrap="none" anchor="ctr"/>
              <a:lstStyle/>
              <a:p>
                <a:endParaRPr lang="en-US"/>
              </a:p>
            </p:txBody>
          </p:sp>
          <p:sp>
            <p:nvSpPr>
              <p:cNvPr id="12350" name="Text Box 109"/>
              <p:cNvSpPr txBox="1">
                <a:spLocks noChangeArrowheads="1"/>
              </p:cNvSpPr>
              <p:nvPr/>
            </p:nvSpPr>
            <p:spPr bwMode="auto">
              <a:xfrm>
                <a:off x="460" y="4025"/>
                <a:ext cx="1798" cy="187"/>
              </a:xfrm>
              <a:prstGeom prst="rect">
                <a:avLst/>
              </a:prstGeom>
              <a:noFill/>
              <a:ln w="9525" algn="ctr">
                <a:noFill/>
                <a:miter lim="800000"/>
                <a:headEnd/>
                <a:tailEnd/>
              </a:ln>
            </p:spPr>
            <p:txBody>
              <a:bodyPr wrap="none">
                <a:spAutoFit/>
              </a:bodyPr>
              <a:lstStyle/>
              <a:p>
                <a:pPr>
                  <a:spcBef>
                    <a:spcPct val="20000"/>
                  </a:spcBef>
                  <a:buFont typeface="Wingdings" pitchFamily="2" charset="2"/>
                  <a:buNone/>
                </a:pPr>
                <a:r>
                  <a:rPr lang="en-US" sz="1400" b="1">
                    <a:solidFill>
                      <a:srgbClr val="000000"/>
                    </a:solidFill>
                  </a:rPr>
                  <a:t>= Credentialing / Authentication</a:t>
                </a:r>
              </a:p>
            </p:txBody>
          </p:sp>
        </p:grpSp>
        <p:grpSp>
          <p:nvGrpSpPr>
            <p:cNvPr id="12337" name="Group 110"/>
            <p:cNvGrpSpPr>
              <a:grpSpLocks/>
            </p:cNvGrpSpPr>
            <p:nvPr/>
          </p:nvGrpSpPr>
          <p:grpSpPr bwMode="auto">
            <a:xfrm>
              <a:off x="2880" y="4128"/>
              <a:ext cx="1151" cy="192"/>
              <a:chOff x="2208" y="4025"/>
              <a:chExt cx="1151" cy="187"/>
            </a:xfrm>
          </p:grpSpPr>
          <p:sp>
            <p:nvSpPr>
              <p:cNvPr id="12347" name="Rectangle 111"/>
              <p:cNvSpPr>
                <a:spLocks noChangeArrowheads="1"/>
              </p:cNvSpPr>
              <p:nvPr/>
            </p:nvSpPr>
            <p:spPr bwMode="auto">
              <a:xfrm>
                <a:off x="2208" y="4045"/>
                <a:ext cx="263" cy="131"/>
              </a:xfrm>
              <a:prstGeom prst="rect">
                <a:avLst/>
              </a:prstGeom>
              <a:solidFill>
                <a:srgbClr val="FFCC66"/>
              </a:solidFill>
              <a:ln w="9525" algn="ctr">
                <a:solidFill>
                  <a:schemeClr val="tx1"/>
                </a:solidFill>
                <a:miter lim="800000"/>
                <a:headEnd/>
                <a:tailEnd/>
              </a:ln>
            </p:spPr>
            <p:txBody>
              <a:bodyPr wrap="none" anchor="ctr"/>
              <a:lstStyle/>
              <a:p>
                <a:endParaRPr lang="en-US"/>
              </a:p>
            </p:txBody>
          </p:sp>
          <p:sp>
            <p:nvSpPr>
              <p:cNvPr id="12348" name="Text Box 112"/>
              <p:cNvSpPr txBox="1">
                <a:spLocks noChangeArrowheads="1"/>
              </p:cNvSpPr>
              <p:nvPr/>
            </p:nvSpPr>
            <p:spPr bwMode="auto">
              <a:xfrm>
                <a:off x="2428" y="4025"/>
                <a:ext cx="931" cy="187"/>
              </a:xfrm>
              <a:prstGeom prst="rect">
                <a:avLst/>
              </a:prstGeom>
              <a:noFill/>
              <a:ln w="9525" algn="ctr">
                <a:noFill/>
                <a:miter lim="800000"/>
                <a:headEnd/>
                <a:tailEnd/>
              </a:ln>
            </p:spPr>
            <p:txBody>
              <a:bodyPr wrap="none">
                <a:spAutoFit/>
              </a:bodyPr>
              <a:lstStyle/>
              <a:p>
                <a:pPr>
                  <a:spcBef>
                    <a:spcPct val="20000"/>
                  </a:spcBef>
                  <a:buFont typeface="Wingdings" pitchFamily="2" charset="2"/>
                  <a:buNone/>
                </a:pPr>
                <a:r>
                  <a:rPr lang="en-US" sz="1400" b="1">
                    <a:solidFill>
                      <a:srgbClr val="000000"/>
                    </a:solidFill>
                  </a:rPr>
                  <a:t>= Authorization</a:t>
                </a:r>
              </a:p>
            </p:txBody>
          </p:sp>
        </p:grpSp>
        <p:grpSp>
          <p:nvGrpSpPr>
            <p:cNvPr id="12338" name="Group 113"/>
            <p:cNvGrpSpPr>
              <a:grpSpLocks/>
            </p:cNvGrpSpPr>
            <p:nvPr/>
          </p:nvGrpSpPr>
          <p:grpSpPr bwMode="auto">
            <a:xfrm>
              <a:off x="4138" y="4079"/>
              <a:ext cx="1086" cy="241"/>
              <a:chOff x="3552" y="3984"/>
              <a:chExt cx="1086" cy="235"/>
            </a:xfrm>
          </p:grpSpPr>
          <p:grpSp>
            <p:nvGrpSpPr>
              <p:cNvPr id="12339" name="Group 114"/>
              <p:cNvGrpSpPr>
                <a:grpSpLocks noChangeAspect="1"/>
              </p:cNvGrpSpPr>
              <p:nvPr/>
            </p:nvGrpSpPr>
            <p:grpSpPr bwMode="auto">
              <a:xfrm>
                <a:off x="3552" y="3984"/>
                <a:ext cx="84" cy="212"/>
                <a:chOff x="1872" y="816"/>
                <a:chExt cx="114" cy="288"/>
              </a:xfrm>
            </p:grpSpPr>
            <p:sp>
              <p:nvSpPr>
                <p:cNvPr id="12341" name="AutoShape 115"/>
                <p:cNvSpPr>
                  <a:spLocks noChangeAspect="1" noChangeArrowheads="1" noTextEdit="1"/>
                </p:cNvSpPr>
                <p:nvPr/>
              </p:nvSpPr>
              <p:spPr bwMode="auto">
                <a:xfrm>
                  <a:off x="1872" y="816"/>
                  <a:ext cx="114" cy="288"/>
                </a:xfrm>
                <a:prstGeom prst="rect">
                  <a:avLst/>
                </a:prstGeom>
                <a:noFill/>
                <a:ln w="9525">
                  <a:noFill/>
                  <a:miter lim="800000"/>
                  <a:headEnd/>
                  <a:tailEnd/>
                </a:ln>
              </p:spPr>
              <p:txBody>
                <a:bodyPr/>
                <a:lstStyle/>
                <a:p>
                  <a:endParaRPr lang="en-US"/>
                </a:p>
              </p:txBody>
            </p:sp>
            <p:sp>
              <p:nvSpPr>
                <p:cNvPr id="12342" name="Freeform 116"/>
                <p:cNvSpPr>
                  <a:spLocks/>
                </p:cNvSpPr>
                <p:nvPr/>
              </p:nvSpPr>
              <p:spPr bwMode="auto">
                <a:xfrm>
                  <a:off x="1872" y="816"/>
                  <a:ext cx="114" cy="113"/>
                </a:xfrm>
                <a:custGeom>
                  <a:avLst/>
                  <a:gdLst>
                    <a:gd name="T0" fmla="*/ 0 w 570"/>
                    <a:gd name="T1" fmla="*/ 0 h 567"/>
                    <a:gd name="T2" fmla="*/ 0 w 570"/>
                    <a:gd name="T3" fmla="*/ 0 h 567"/>
                    <a:gd name="T4" fmla="*/ 0 w 570"/>
                    <a:gd name="T5" fmla="*/ 0 h 567"/>
                    <a:gd name="T6" fmla="*/ 0 w 570"/>
                    <a:gd name="T7" fmla="*/ 0 h 567"/>
                    <a:gd name="T8" fmla="*/ 0 w 570"/>
                    <a:gd name="T9" fmla="*/ 0 h 567"/>
                    <a:gd name="T10" fmla="*/ 0 w 570"/>
                    <a:gd name="T11" fmla="*/ 0 h 567"/>
                    <a:gd name="T12" fmla="*/ 0 w 570"/>
                    <a:gd name="T13" fmla="*/ 0 h 567"/>
                    <a:gd name="T14" fmla="*/ 0 w 570"/>
                    <a:gd name="T15" fmla="*/ 0 h 567"/>
                    <a:gd name="T16" fmla="*/ 0 w 570"/>
                    <a:gd name="T17" fmla="*/ 0 h 567"/>
                    <a:gd name="T18" fmla="*/ 0 w 570"/>
                    <a:gd name="T19" fmla="*/ 0 h 567"/>
                    <a:gd name="T20" fmla="*/ 0 w 570"/>
                    <a:gd name="T21" fmla="*/ 0 h 567"/>
                    <a:gd name="T22" fmla="*/ 0 w 570"/>
                    <a:gd name="T23" fmla="*/ 0 h 567"/>
                    <a:gd name="T24" fmla="*/ 0 w 570"/>
                    <a:gd name="T25" fmla="*/ 0 h 567"/>
                    <a:gd name="T26" fmla="*/ 0 w 570"/>
                    <a:gd name="T27" fmla="*/ 0 h 567"/>
                    <a:gd name="T28" fmla="*/ 0 w 570"/>
                    <a:gd name="T29" fmla="*/ 0 h 567"/>
                    <a:gd name="T30" fmla="*/ 0 w 570"/>
                    <a:gd name="T31" fmla="*/ 0 h 567"/>
                    <a:gd name="T32" fmla="*/ 0 w 570"/>
                    <a:gd name="T33" fmla="*/ 0 h 567"/>
                    <a:gd name="T34" fmla="*/ 0 w 570"/>
                    <a:gd name="T35" fmla="*/ 0 h 567"/>
                    <a:gd name="T36" fmla="*/ 0 w 570"/>
                    <a:gd name="T37" fmla="*/ 0 h 567"/>
                    <a:gd name="T38" fmla="*/ 0 w 570"/>
                    <a:gd name="T39" fmla="*/ 0 h 567"/>
                    <a:gd name="T40" fmla="*/ 0 w 570"/>
                    <a:gd name="T41" fmla="*/ 0 h 567"/>
                    <a:gd name="T42" fmla="*/ 0 w 570"/>
                    <a:gd name="T43" fmla="*/ 0 h 567"/>
                    <a:gd name="T44" fmla="*/ 0 w 570"/>
                    <a:gd name="T45" fmla="*/ 0 h 567"/>
                    <a:gd name="T46" fmla="*/ 0 w 570"/>
                    <a:gd name="T47" fmla="*/ 0 h 567"/>
                    <a:gd name="T48" fmla="*/ 0 w 570"/>
                    <a:gd name="T49" fmla="*/ 0 h 567"/>
                    <a:gd name="T50" fmla="*/ 0 w 570"/>
                    <a:gd name="T51" fmla="*/ 0 h 567"/>
                    <a:gd name="T52" fmla="*/ 0 w 570"/>
                    <a:gd name="T53" fmla="*/ 0 h 567"/>
                    <a:gd name="T54" fmla="*/ 0 w 570"/>
                    <a:gd name="T55" fmla="*/ 0 h 567"/>
                    <a:gd name="T56" fmla="*/ 0 w 570"/>
                    <a:gd name="T57" fmla="*/ 0 h 567"/>
                    <a:gd name="T58" fmla="*/ 0 w 570"/>
                    <a:gd name="T59" fmla="*/ 0 h 567"/>
                    <a:gd name="T60" fmla="*/ 0 w 570"/>
                    <a:gd name="T61" fmla="*/ 0 h 567"/>
                    <a:gd name="T62" fmla="*/ 0 w 570"/>
                    <a:gd name="T63" fmla="*/ 0 h 567"/>
                    <a:gd name="T64" fmla="*/ 0 w 570"/>
                    <a:gd name="T65" fmla="*/ 0 h 567"/>
                    <a:gd name="T66" fmla="*/ 0 w 570"/>
                    <a:gd name="T67" fmla="*/ 0 h 567"/>
                    <a:gd name="T68" fmla="*/ 0 w 570"/>
                    <a:gd name="T69" fmla="*/ 0 h 567"/>
                    <a:gd name="T70" fmla="*/ 0 w 570"/>
                    <a:gd name="T71" fmla="*/ 0 h 567"/>
                    <a:gd name="T72" fmla="*/ 0 w 570"/>
                    <a:gd name="T73" fmla="*/ 0 h 567"/>
                    <a:gd name="T74" fmla="*/ 0 w 570"/>
                    <a:gd name="T75" fmla="*/ 0 h 567"/>
                    <a:gd name="T76" fmla="*/ 0 w 570"/>
                    <a:gd name="T77" fmla="*/ 0 h 567"/>
                    <a:gd name="T78" fmla="*/ 0 w 570"/>
                    <a:gd name="T79" fmla="*/ 0 h 567"/>
                    <a:gd name="T80" fmla="*/ 0 w 570"/>
                    <a:gd name="T81" fmla="*/ 0 h 567"/>
                    <a:gd name="T82" fmla="*/ 0 w 570"/>
                    <a:gd name="T83" fmla="*/ 0 h 567"/>
                    <a:gd name="T84" fmla="*/ 0 w 570"/>
                    <a:gd name="T85" fmla="*/ 0 h 567"/>
                    <a:gd name="T86" fmla="*/ 0 w 570"/>
                    <a:gd name="T87" fmla="*/ 0 h 567"/>
                    <a:gd name="T88" fmla="*/ 0 w 570"/>
                    <a:gd name="T89" fmla="*/ 0 h 567"/>
                    <a:gd name="T90" fmla="*/ 0 w 570"/>
                    <a:gd name="T91" fmla="*/ 0 h 567"/>
                    <a:gd name="T92" fmla="*/ 0 w 570"/>
                    <a:gd name="T93" fmla="*/ 0 h 567"/>
                    <a:gd name="T94" fmla="*/ 0 w 570"/>
                    <a:gd name="T95" fmla="*/ 0 h 567"/>
                    <a:gd name="T96" fmla="*/ 0 w 570"/>
                    <a:gd name="T97" fmla="*/ 0 h 567"/>
                    <a:gd name="T98" fmla="*/ 0 w 570"/>
                    <a:gd name="T99" fmla="*/ 0 h 567"/>
                    <a:gd name="T100" fmla="*/ 0 w 570"/>
                    <a:gd name="T101" fmla="*/ 0 h 567"/>
                    <a:gd name="T102" fmla="*/ 0 w 570"/>
                    <a:gd name="T103" fmla="*/ 0 h 567"/>
                    <a:gd name="T104" fmla="*/ 0 w 570"/>
                    <a:gd name="T105" fmla="*/ 0 h 567"/>
                    <a:gd name="T106" fmla="*/ 0 w 570"/>
                    <a:gd name="T107" fmla="*/ 0 h 567"/>
                    <a:gd name="T108" fmla="*/ 0 w 570"/>
                    <a:gd name="T109" fmla="*/ 0 h 567"/>
                    <a:gd name="T110" fmla="*/ 0 w 570"/>
                    <a:gd name="T111" fmla="*/ 0 h 567"/>
                    <a:gd name="T112" fmla="*/ 0 w 570"/>
                    <a:gd name="T113" fmla="*/ 0 h 567"/>
                    <a:gd name="T114" fmla="*/ 0 w 570"/>
                    <a:gd name="T115" fmla="*/ 0 h 567"/>
                    <a:gd name="T116" fmla="*/ 0 w 570"/>
                    <a:gd name="T117" fmla="*/ 0 h 567"/>
                    <a:gd name="T118" fmla="*/ 0 w 570"/>
                    <a:gd name="T119" fmla="*/ 0 h 567"/>
                    <a:gd name="T120" fmla="*/ 0 w 570"/>
                    <a:gd name="T121" fmla="*/ 0 h 567"/>
                    <a:gd name="T122" fmla="*/ 0 w 570"/>
                    <a:gd name="T123" fmla="*/ 0 h 567"/>
                    <a:gd name="T124" fmla="*/ 0 w 570"/>
                    <a:gd name="T125" fmla="*/ 0 h 5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70"/>
                    <a:gd name="T190" fmla="*/ 0 h 567"/>
                    <a:gd name="T191" fmla="*/ 570 w 570"/>
                    <a:gd name="T192" fmla="*/ 567 h 5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70" h="567">
                      <a:moveTo>
                        <a:pt x="286" y="567"/>
                      </a:moveTo>
                      <a:lnTo>
                        <a:pt x="290" y="567"/>
                      </a:lnTo>
                      <a:lnTo>
                        <a:pt x="293" y="567"/>
                      </a:lnTo>
                      <a:lnTo>
                        <a:pt x="297" y="567"/>
                      </a:lnTo>
                      <a:lnTo>
                        <a:pt x="301" y="567"/>
                      </a:lnTo>
                      <a:lnTo>
                        <a:pt x="304" y="567"/>
                      </a:lnTo>
                      <a:lnTo>
                        <a:pt x="308" y="566"/>
                      </a:lnTo>
                      <a:lnTo>
                        <a:pt x="311" y="566"/>
                      </a:lnTo>
                      <a:lnTo>
                        <a:pt x="315" y="566"/>
                      </a:lnTo>
                      <a:lnTo>
                        <a:pt x="318" y="565"/>
                      </a:lnTo>
                      <a:lnTo>
                        <a:pt x="322" y="565"/>
                      </a:lnTo>
                      <a:lnTo>
                        <a:pt x="326" y="565"/>
                      </a:lnTo>
                      <a:lnTo>
                        <a:pt x="328" y="564"/>
                      </a:lnTo>
                      <a:lnTo>
                        <a:pt x="332" y="564"/>
                      </a:lnTo>
                      <a:lnTo>
                        <a:pt x="335" y="563"/>
                      </a:lnTo>
                      <a:lnTo>
                        <a:pt x="340" y="563"/>
                      </a:lnTo>
                      <a:lnTo>
                        <a:pt x="342" y="562"/>
                      </a:lnTo>
                      <a:lnTo>
                        <a:pt x="346" y="560"/>
                      </a:lnTo>
                      <a:lnTo>
                        <a:pt x="349" y="560"/>
                      </a:lnTo>
                      <a:lnTo>
                        <a:pt x="352" y="559"/>
                      </a:lnTo>
                      <a:lnTo>
                        <a:pt x="355" y="559"/>
                      </a:lnTo>
                      <a:lnTo>
                        <a:pt x="359" y="558"/>
                      </a:lnTo>
                      <a:lnTo>
                        <a:pt x="363" y="557"/>
                      </a:lnTo>
                      <a:lnTo>
                        <a:pt x="365" y="556"/>
                      </a:lnTo>
                      <a:lnTo>
                        <a:pt x="368" y="554"/>
                      </a:lnTo>
                      <a:lnTo>
                        <a:pt x="372" y="553"/>
                      </a:lnTo>
                      <a:lnTo>
                        <a:pt x="376" y="553"/>
                      </a:lnTo>
                      <a:lnTo>
                        <a:pt x="378" y="551"/>
                      </a:lnTo>
                      <a:lnTo>
                        <a:pt x="382" y="550"/>
                      </a:lnTo>
                      <a:lnTo>
                        <a:pt x="384" y="548"/>
                      </a:lnTo>
                      <a:lnTo>
                        <a:pt x="388" y="547"/>
                      </a:lnTo>
                      <a:lnTo>
                        <a:pt x="391" y="546"/>
                      </a:lnTo>
                      <a:lnTo>
                        <a:pt x="394" y="545"/>
                      </a:lnTo>
                      <a:lnTo>
                        <a:pt x="398" y="544"/>
                      </a:lnTo>
                      <a:lnTo>
                        <a:pt x="401" y="543"/>
                      </a:lnTo>
                      <a:lnTo>
                        <a:pt x="404" y="540"/>
                      </a:lnTo>
                      <a:lnTo>
                        <a:pt x="407" y="539"/>
                      </a:lnTo>
                      <a:lnTo>
                        <a:pt x="410" y="538"/>
                      </a:lnTo>
                      <a:lnTo>
                        <a:pt x="414" y="537"/>
                      </a:lnTo>
                      <a:lnTo>
                        <a:pt x="416" y="534"/>
                      </a:lnTo>
                      <a:lnTo>
                        <a:pt x="420" y="533"/>
                      </a:lnTo>
                      <a:lnTo>
                        <a:pt x="422" y="532"/>
                      </a:lnTo>
                      <a:lnTo>
                        <a:pt x="426" y="529"/>
                      </a:lnTo>
                      <a:lnTo>
                        <a:pt x="429" y="528"/>
                      </a:lnTo>
                      <a:lnTo>
                        <a:pt x="433" y="526"/>
                      </a:lnTo>
                      <a:lnTo>
                        <a:pt x="435" y="525"/>
                      </a:lnTo>
                      <a:lnTo>
                        <a:pt x="439" y="522"/>
                      </a:lnTo>
                      <a:lnTo>
                        <a:pt x="441" y="521"/>
                      </a:lnTo>
                      <a:lnTo>
                        <a:pt x="445" y="519"/>
                      </a:lnTo>
                      <a:lnTo>
                        <a:pt x="447" y="516"/>
                      </a:lnTo>
                      <a:lnTo>
                        <a:pt x="450" y="515"/>
                      </a:lnTo>
                      <a:lnTo>
                        <a:pt x="453" y="513"/>
                      </a:lnTo>
                      <a:lnTo>
                        <a:pt x="457" y="512"/>
                      </a:lnTo>
                      <a:lnTo>
                        <a:pt x="459" y="509"/>
                      </a:lnTo>
                      <a:lnTo>
                        <a:pt x="463" y="507"/>
                      </a:lnTo>
                      <a:lnTo>
                        <a:pt x="465" y="505"/>
                      </a:lnTo>
                      <a:lnTo>
                        <a:pt x="469" y="503"/>
                      </a:lnTo>
                      <a:lnTo>
                        <a:pt x="471" y="501"/>
                      </a:lnTo>
                      <a:lnTo>
                        <a:pt x="475" y="499"/>
                      </a:lnTo>
                      <a:lnTo>
                        <a:pt x="477" y="496"/>
                      </a:lnTo>
                      <a:lnTo>
                        <a:pt x="481" y="494"/>
                      </a:lnTo>
                      <a:lnTo>
                        <a:pt x="483" y="491"/>
                      </a:lnTo>
                      <a:lnTo>
                        <a:pt x="487" y="489"/>
                      </a:lnTo>
                      <a:lnTo>
                        <a:pt x="489" y="488"/>
                      </a:lnTo>
                      <a:lnTo>
                        <a:pt x="492" y="486"/>
                      </a:lnTo>
                      <a:lnTo>
                        <a:pt x="496" y="480"/>
                      </a:lnTo>
                      <a:lnTo>
                        <a:pt x="501" y="475"/>
                      </a:lnTo>
                      <a:lnTo>
                        <a:pt x="506" y="470"/>
                      </a:lnTo>
                      <a:lnTo>
                        <a:pt x="509" y="464"/>
                      </a:lnTo>
                      <a:lnTo>
                        <a:pt x="514" y="459"/>
                      </a:lnTo>
                      <a:lnTo>
                        <a:pt x="519" y="453"/>
                      </a:lnTo>
                      <a:lnTo>
                        <a:pt x="522" y="448"/>
                      </a:lnTo>
                      <a:lnTo>
                        <a:pt x="526" y="443"/>
                      </a:lnTo>
                      <a:lnTo>
                        <a:pt x="529" y="436"/>
                      </a:lnTo>
                      <a:lnTo>
                        <a:pt x="533" y="430"/>
                      </a:lnTo>
                      <a:lnTo>
                        <a:pt x="535" y="425"/>
                      </a:lnTo>
                      <a:lnTo>
                        <a:pt x="539" y="419"/>
                      </a:lnTo>
                      <a:lnTo>
                        <a:pt x="543" y="413"/>
                      </a:lnTo>
                      <a:lnTo>
                        <a:pt x="545" y="406"/>
                      </a:lnTo>
                      <a:lnTo>
                        <a:pt x="547" y="400"/>
                      </a:lnTo>
                      <a:lnTo>
                        <a:pt x="550" y="395"/>
                      </a:lnTo>
                      <a:lnTo>
                        <a:pt x="552" y="388"/>
                      </a:lnTo>
                      <a:lnTo>
                        <a:pt x="554" y="382"/>
                      </a:lnTo>
                      <a:lnTo>
                        <a:pt x="556" y="376"/>
                      </a:lnTo>
                      <a:lnTo>
                        <a:pt x="558" y="369"/>
                      </a:lnTo>
                      <a:lnTo>
                        <a:pt x="560" y="363"/>
                      </a:lnTo>
                      <a:lnTo>
                        <a:pt x="562" y="357"/>
                      </a:lnTo>
                      <a:lnTo>
                        <a:pt x="563" y="350"/>
                      </a:lnTo>
                      <a:lnTo>
                        <a:pt x="564" y="344"/>
                      </a:lnTo>
                      <a:lnTo>
                        <a:pt x="565" y="337"/>
                      </a:lnTo>
                      <a:lnTo>
                        <a:pt x="566" y="331"/>
                      </a:lnTo>
                      <a:lnTo>
                        <a:pt x="566" y="325"/>
                      </a:lnTo>
                      <a:lnTo>
                        <a:pt x="569" y="318"/>
                      </a:lnTo>
                      <a:lnTo>
                        <a:pt x="569" y="311"/>
                      </a:lnTo>
                      <a:lnTo>
                        <a:pt x="570" y="305"/>
                      </a:lnTo>
                      <a:lnTo>
                        <a:pt x="570" y="299"/>
                      </a:lnTo>
                      <a:lnTo>
                        <a:pt x="570" y="292"/>
                      </a:lnTo>
                      <a:lnTo>
                        <a:pt x="570" y="285"/>
                      </a:lnTo>
                      <a:lnTo>
                        <a:pt x="570" y="279"/>
                      </a:lnTo>
                      <a:lnTo>
                        <a:pt x="570" y="272"/>
                      </a:lnTo>
                      <a:lnTo>
                        <a:pt x="569" y="266"/>
                      </a:lnTo>
                      <a:lnTo>
                        <a:pt x="569" y="260"/>
                      </a:lnTo>
                      <a:lnTo>
                        <a:pt x="569" y="253"/>
                      </a:lnTo>
                      <a:lnTo>
                        <a:pt x="566" y="247"/>
                      </a:lnTo>
                      <a:lnTo>
                        <a:pt x="565" y="241"/>
                      </a:lnTo>
                      <a:lnTo>
                        <a:pt x="564" y="234"/>
                      </a:lnTo>
                      <a:lnTo>
                        <a:pt x="564" y="228"/>
                      </a:lnTo>
                      <a:lnTo>
                        <a:pt x="562" y="221"/>
                      </a:lnTo>
                      <a:lnTo>
                        <a:pt x="560" y="215"/>
                      </a:lnTo>
                      <a:lnTo>
                        <a:pt x="559" y="208"/>
                      </a:lnTo>
                      <a:lnTo>
                        <a:pt x="557" y="202"/>
                      </a:lnTo>
                      <a:lnTo>
                        <a:pt x="554" y="196"/>
                      </a:lnTo>
                      <a:lnTo>
                        <a:pt x="553" y="190"/>
                      </a:lnTo>
                      <a:lnTo>
                        <a:pt x="551" y="184"/>
                      </a:lnTo>
                      <a:lnTo>
                        <a:pt x="549" y="177"/>
                      </a:lnTo>
                      <a:lnTo>
                        <a:pt x="546" y="171"/>
                      </a:lnTo>
                      <a:lnTo>
                        <a:pt x="543" y="166"/>
                      </a:lnTo>
                      <a:lnTo>
                        <a:pt x="540" y="159"/>
                      </a:lnTo>
                      <a:lnTo>
                        <a:pt x="537" y="154"/>
                      </a:lnTo>
                      <a:lnTo>
                        <a:pt x="533" y="148"/>
                      </a:lnTo>
                      <a:lnTo>
                        <a:pt x="531" y="142"/>
                      </a:lnTo>
                      <a:lnTo>
                        <a:pt x="527" y="137"/>
                      </a:lnTo>
                      <a:lnTo>
                        <a:pt x="523" y="131"/>
                      </a:lnTo>
                      <a:lnTo>
                        <a:pt x="520" y="126"/>
                      </a:lnTo>
                      <a:lnTo>
                        <a:pt x="516" y="120"/>
                      </a:lnTo>
                      <a:lnTo>
                        <a:pt x="513" y="115"/>
                      </a:lnTo>
                      <a:lnTo>
                        <a:pt x="508" y="109"/>
                      </a:lnTo>
                      <a:lnTo>
                        <a:pt x="503" y="104"/>
                      </a:lnTo>
                      <a:lnTo>
                        <a:pt x="500" y="100"/>
                      </a:lnTo>
                      <a:lnTo>
                        <a:pt x="495" y="93"/>
                      </a:lnTo>
                      <a:lnTo>
                        <a:pt x="490" y="88"/>
                      </a:lnTo>
                      <a:lnTo>
                        <a:pt x="484" y="82"/>
                      </a:lnTo>
                      <a:lnTo>
                        <a:pt x="478" y="77"/>
                      </a:lnTo>
                      <a:lnTo>
                        <a:pt x="472" y="72"/>
                      </a:lnTo>
                      <a:lnTo>
                        <a:pt x="467" y="66"/>
                      </a:lnTo>
                      <a:lnTo>
                        <a:pt x="461" y="62"/>
                      </a:lnTo>
                      <a:lnTo>
                        <a:pt x="457" y="58"/>
                      </a:lnTo>
                      <a:lnTo>
                        <a:pt x="450" y="53"/>
                      </a:lnTo>
                      <a:lnTo>
                        <a:pt x="444" y="50"/>
                      </a:lnTo>
                      <a:lnTo>
                        <a:pt x="439" y="45"/>
                      </a:lnTo>
                      <a:lnTo>
                        <a:pt x="433" y="42"/>
                      </a:lnTo>
                      <a:lnTo>
                        <a:pt x="426" y="37"/>
                      </a:lnTo>
                      <a:lnTo>
                        <a:pt x="420" y="33"/>
                      </a:lnTo>
                      <a:lnTo>
                        <a:pt x="414" y="31"/>
                      </a:lnTo>
                      <a:lnTo>
                        <a:pt x="407" y="27"/>
                      </a:lnTo>
                      <a:lnTo>
                        <a:pt x="401" y="25"/>
                      </a:lnTo>
                      <a:lnTo>
                        <a:pt x="394" y="23"/>
                      </a:lnTo>
                      <a:lnTo>
                        <a:pt x="388" y="19"/>
                      </a:lnTo>
                      <a:lnTo>
                        <a:pt x="380" y="17"/>
                      </a:lnTo>
                      <a:lnTo>
                        <a:pt x="374" y="14"/>
                      </a:lnTo>
                      <a:lnTo>
                        <a:pt x="367" y="13"/>
                      </a:lnTo>
                      <a:lnTo>
                        <a:pt x="360" y="9"/>
                      </a:lnTo>
                      <a:lnTo>
                        <a:pt x="354" y="8"/>
                      </a:lnTo>
                      <a:lnTo>
                        <a:pt x="347" y="6"/>
                      </a:lnTo>
                      <a:lnTo>
                        <a:pt x="340" y="6"/>
                      </a:lnTo>
                      <a:lnTo>
                        <a:pt x="333" y="4"/>
                      </a:lnTo>
                      <a:lnTo>
                        <a:pt x="327" y="4"/>
                      </a:lnTo>
                      <a:lnTo>
                        <a:pt x="320" y="2"/>
                      </a:lnTo>
                      <a:lnTo>
                        <a:pt x="312" y="1"/>
                      </a:lnTo>
                      <a:lnTo>
                        <a:pt x="305" y="1"/>
                      </a:lnTo>
                      <a:lnTo>
                        <a:pt x="298" y="1"/>
                      </a:lnTo>
                      <a:lnTo>
                        <a:pt x="291" y="0"/>
                      </a:lnTo>
                      <a:lnTo>
                        <a:pt x="285" y="0"/>
                      </a:lnTo>
                      <a:lnTo>
                        <a:pt x="277" y="0"/>
                      </a:lnTo>
                      <a:lnTo>
                        <a:pt x="271" y="0"/>
                      </a:lnTo>
                      <a:lnTo>
                        <a:pt x="264" y="1"/>
                      </a:lnTo>
                      <a:lnTo>
                        <a:pt x="256" y="1"/>
                      </a:lnTo>
                      <a:lnTo>
                        <a:pt x="249" y="2"/>
                      </a:lnTo>
                      <a:lnTo>
                        <a:pt x="242" y="4"/>
                      </a:lnTo>
                      <a:lnTo>
                        <a:pt x="235" y="5"/>
                      </a:lnTo>
                      <a:lnTo>
                        <a:pt x="229" y="6"/>
                      </a:lnTo>
                      <a:lnTo>
                        <a:pt x="221" y="7"/>
                      </a:lnTo>
                      <a:lnTo>
                        <a:pt x="215" y="8"/>
                      </a:lnTo>
                      <a:lnTo>
                        <a:pt x="209" y="11"/>
                      </a:lnTo>
                      <a:lnTo>
                        <a:pt x="202" y="13"/>
                      </a:lnTo>
                      <a:lnTo>
                        <a:pt x="194" y="14"/>
                      </a:lnTo>
                      <a:lnTo>
                        <a:pt x="187" y="18"/>
                      </a:lnTo>
                      <a:lnTo>
                        <a:pt x="181" y="19"/>
                      </a:lnTo>
                      <a:lnTo>
                        <a:pt x="174" y="23"/>
                      </a:lnTo>
                      <a:lnTo>
                        <a:pt x="168" y="25"/>
                      </a:lnTo>
                      <a:lnTo>
                        <a:pt x="161" y="27"/>
                      </a:lnTo>
                      <a:lnTo>
                        <a:pt x="155" y="31"/>
                      </a:lnTo>
                      <a:lnTo>
                        <a:pt x="149" y="34"/>
                      </a:lnTo>
                      <a:lnTo>
                        <a:pt x="143" y="38"/>
                      </a:lnTo>
                      <a:lnTo>
                        <a:pt x="136" y="42"/>
                      </a:lnTo>
                      <a:lnTo>
                        <a:pt x="130" y="46"/>
                      </a:lnTo>
                      <a:lnTo>
                        <a:pt x="124" y="50"/>
                      </a:lnTo>
                      <a:lnTo>
                        <a:pt x="118" y="53"/>
                      </a:lnTo>
                      <a:lnTo>
                        <a:pt x="112" y="58"/>
                      </a:lnTo>
                      <a:lnTo>
                        <a:pt x="106" y="62"/>
                      </a:lnTo>
                      <a:lnTo>
                        <a:pt x="101" y="66"/>
                      </a:lnTo>
                      <a:lnTo>
                        <a:pt x="95" y="71"/>
                      </a:lnTo>
                      <a:lnTo>
                        <a:pt x="91" y="77"/>
                      </a:lnTo>
                      <a:lnTo>
                        <a:pt x="87" y="80"/>
                      </a:lnTo>
                      <a:lnTo>
                        <a:pt x="83" y="83"/>
                      </a:lnTo>
                      <a:lnTo>
                        <a:pt x="80" y="87"/>
                      </a:lnTo>
                      <a:lnTo>
                        <a:pt x="78" y="89"/>
                      </a:lnTo>
                      <a:lnTo>
                        <a:pt x="74" y="93"/>
                      </a:lnTo>
                      <a:lnTo>
                        <a:pt x="70" y="97"/>
                      </a:lnTo>
                      <a:lnTo>
                        <a:pt x="68" y="100"/>
                      </a:lnTo>
                      <a:lnTo>
                        <a:pt x="66" y="103"/>
                      </a:lnTo>
                      <a:lnTo>
                        <a:pt x="63" y="107"/>
                      </a:lnTo>
                      <a:lnTo>
                        <a:pt x="60" y="110"/>
                      </a:lnTo>
                      <a:lnTo>
                        <a:pt x="57" y="114"/>
                      </a:lnTo>
                      <a:lnTo>
                        <a:pt x="55" y="118"/>
                      </a:lnTo>
                      <a:lnTo>
                        <a:pt x="51" y="121"/>
                      </a:lnTo>
                      <a:lnTo>
                        <a:pt x="50" y="126"/>
                      </a:lnTo>
                      <a:lnTo>
                        <a:pt x="47" y="129"/>
                      </a:lnTo>
                      <a:lnTo>
                        <a:pt x="45" y="133"/>
                      </a:lnTo>
                      <a:lnTo>
                        <a:pt x="43" y="137"/>
                      </a:lnTo>
                      <a:lnTo>
                        <a:pt x="41" y="140"/>
                      </a:lnTo>
                      <a:lnTo>
                        <a:pt x="38" y="144"/>
                      </a:lnTo>
                      <a:lnTo>
                        <a:pt x="36" y="147"/>
                      </a:lnTo>
                      <a:lnTo>
                        <a:pt x="33" y="151"/>
                      </a:lnTo>
                      <a:lnTo>
                        <a:pt x="32" y="154"/>
                      </a:lnTo>
                      <a:lnTo>
                        <a:pt x="31" y="159"/>
                      </a:lnTo>
                      <a:lnTo>
                        <a:pt x="29" y="163"/>
                      </a:lnTo>
                      <a:lnTo>
                        <a:pt x="26" y="166"/>
                      </a:lnTo>
                      <a:lnTo>
                        <a:pt x="25" y="170"/>
                      </a:lnTo>
                      <a:lnTo>
                        <a:pt x="23" y="173"/>
                      </a:lnTo>
                      <a:lnTo>
                        <a:pt x="21" y="178"/>
                      </a:lnTo>
                      <a:lnTo>
                        <a:pt x="19" y="182"/>
                      </a:lnTo>
                      <a:lnTo>
                        <a:pt x="18" y="186"/>
                      </a:lnTo>
                      <a:lnTo>
                        <a:pt x="17" y="190"/>
                      </a:lnTo>
                      <a:lnTo>
                        <a:pt x="16" y="195"/>
                      </a:lnTo>
                      <a:lnTo>
                        <a:pt x="14" y="197"/>
                      </a:lnTo>
                      <a:lnTo>
                        <a:pt x="13" y="202"/>
                      </a:lnTo>
                      <a:lnTo>
                        <a:pt x="12" y="205"/>
                      </a:lnTo>
                      <a:lnTo>
                        <a:pt x="11" y="210"/>
                      </a:lnTo>
                      <a:lnTo>
                        <a:pt x="10" y="214"/>
                      </a:lnTo>
                      <a:lnTo>
                        <a:pt x="8" y="218"/>
                      </a:lnTo>
                      <a:lnTo>
                        <a:pt x="7" y="222"/>
                      </a:lnTo>
                      <a:lnTo>
                        <a:pt x="7" y="227"/>
                      </a:lnTo>
                      <a:lnTo>
                        <a:pt x="6" y="230"/>
                      </a:lnTo>
                      <a:lnTo>
                        <a:pt x="5" y="234"/>
                      </a:lnTo>
                      <a:lnTo>
                        <a:pt x="4" y="239"/>
                      </a:lnTo>
                      <a:lnTo>
                        <a:pt x="4" y="243"/>
                      </a:lnTo>
                      <a:lnTo>
                        <a:pt x="4" y="247"/>
                      </a:lnTo>
                      <a:lnTo>
                        <a:pt x="2" y="252"/>
                      </a:lnTo>
                      <a:lnTo>
                        <a:pt x="1" y="255"/>
                      </a:lnTo>
                      <a:lnTo>
                        <a:pt x="1" y="260"/>
                      </a:lnTo>
                      <a:lnTo>
                        <a:pt x="1" y="265"/>
                      </a:lnTo>
                      <a:lnTo>
                        <a:pt x="1" y="269"/>
                      </a:lnTo>
                      <a:lnTo>
                        <a:pt x="0" y="273"/>
                      </a:lnTo>
                      <a:lnTo>
                        <a:pt x="0" y="277"/>
                      </a:lnTo>
                      <a:lnTo>
                        <a:pt x="0" y="281"/>
                      </a:lnTo>
                      <a:lnTo>
                        <a:pt x="0" y="285"/>
                      </a:lnTo>
                      <a:lnTo>
                        <a:pt x="0" y="290"/>
                      </a:lnTo>
                      <a:lnTo>
                        <a:pt x="0" y="294"/>
                      </a:lnTo>
                      <a:lnTo>
                        <a:pt x="0" y="299"/>
                      </a:lnTo>
                      <a:lnTo>
                        <a:pt x="0" y="304"/>
                      </a:lnTo>
                      <a:lnTo>
                        <a:pt x="0" y="307"/>
                      </a:lnTo>
                      <a:lnTo>
                        <a:pt x="0" y="312"/>
                      </a:lnTo>
                      <a:lnTo>
                        <a:pt x="0" y="317"/>
                      </a:lnTo>
                      <a:lnTo>
                        <a:pt x="1" y="321"/>
                      </a:lnTo>
                      <a:lnTo>
                        <a:pt x="1" y="325"/>
                      </a:lnTo>
                      <a:lnTo>
                        <a:pt x="1" y="330"/>
                      </a:lnTo>
                      <a:lnTo>
                        <a:pt x="2" y="334"/>
                      </a:lnTo>
                      <a:lnTo>
                        <a:pt x="4" y="337"/>
                      </a:lnTo>
                      <a:lnTo>
                        <a:pt x="4" y="340"/>
                      </a:lnTo>
                      <a:lnTo>
                        <a:pt x="5" y="343"/>
                      </a:lnTo>
                      <a:lnTo>
                        <a:pt x="5" y="347"/>
                      </a:lnTo>
                      <a:lnTo>
                        <a:pt x="6" y="350"/>
                      </a:lnTo>
                      <a:lnTo>
                        <a:pt x="7" y="354"/>
                      </a:lnTo>
                      <a:lnTo>
                        <a:pt x="8" y="357"/>
                      </a:lnTo>
                      <a:lnTo>
                        <a:pt x="8" y="360"/>
                      </a:lnTo>
                      <a:lnTo>
                        <a:pt x="10" y="363"/>
                      </a:lnTo>
                      <a:lnTo>
                        <a:pt x="11" y="367"/>
                      </a:lnTo>
                      <a:lnTo>
                        <a:pt x="12" y="370"/>
                      </a:lnTo>
                      <a:lnTo>
                        <a:pt x="13" y="373"/>
                      </a:lnTo>
                      <a:lnTo>
                        <a:pt x="14" y="378"/>
                      </a:lnTo>
                      <a:lnTo>
                        <a:pt x="16" y="380"/>
                      </a:lnTo>
                      <a:lnTo>
                        <a:pt x="17" y="383"/>
                      </a:lnTo>
                      <a:lnTo>
                        <a:pt x="18" y="387"/>
                      </a:lnTo>
                      <a:lnTo>
                        <a:pt x="19" y="391"/>
                      </a:lnTo>
                      <a:lnTo>
                        <a:pt x="20" y="393"/>
                      </a:lnTo>
                      <a:lnTo>
                        <a:pt x="21" y="397"/>
                      </a:lnTo>
                      <a:lnTo>
                        <a:pt x="23" y="400"/>
                      </a:lnTo>
                      <a:lnTo>
                        <a:pt x="26" y="404"/>
                      </a:lnTo>
                      <a:lnTo>
                        <a:pt x="27" y="406"/>
                      </a:lnTo>
                      <a:lnTo>
                        <a:pt x="29" y="411"/>
                      </a:lnTo>
                      <a:lnTo>
                        <a:pt x="31" y="413"/>
                      </a:lnTo>
                      <a:lnTo>
                        <a:pt x="32" y="417"/>
                      </a:lnTo>
                      <a:lnTo>
                        <a:pt x="33" y="419"/>
                      </a:lnTo>
                      <a:lnTo>
                        <a:pt x="36" y="423"/>
                      </a:lnTo>
                      <a:lnTo>
                        <a:pt x="37" y="425"/>
                      </a:lnTo>
                      <a:lnTo>
                        <a:pt x="38" y="429"/>
                      </a:lnTo>
                      <a:lnTo>
                        <a:pt x="41" y="432"/>
                      </a:lnTo>
                      <a:lnTo>
                        <a:pt x="43" y="434"/>
                      </a:lnTo>
                      <a:lnTo>
                        <a:pt x="45" y="438"/>
                      </a:lnTo>
                      <a:lnTo>
                        <a:pt x="47" y="442"/>
                      </a:lnTo>
                      <a:lnTo>
                        <a:pt x="49" y="444"/>
                      </a:lnTo>
                      <a:lnTo>
                        <a:pt x="51" y="448"/>
                      </a:lnTo>
                      <a:lnTo>
                        <a:pt x="54" y="451"/>
                      </a:lnTo>
                      <a:lnTo>
                        <a:pt x="56" y="453"/>
                      </a:lnTo>
                      <a:lnTo>
                        <a:pt x="57" y="456"/>
                      </a:lnTo>
                      <a:lnTo>
                        <a:pt x="60" y="459"/>
                      </a:lnTo>
                      <a:lnTo>
                        <a:pt x="63" y="462"/>
                      </a:lnTo>
                      <a:lnTo>
                        <a:pt x="64" y="465"/>
                      </a:lnTo>
                      <a:lnTo>
                        <a:pt x="68" y="468"/>
                      </a:lnTo>
                      <a:lnTo>
                        <a:pt x="69" y="471"/>
                      </a:lnTo>
                      <a:lnTo>
                        <a:pt x="72" y="474"/>
                      </a:lnTo>
                      <a:lnTo>
                        <a:pt x="74" y="476"/>
                      </a:lnTo>
                      <a:lnTo>
                        <a:pt x="78" y="478"/>
                      </a:lnTo>
                      <a:lnTo>
                        <a:pt x="80" y="482"/>
                      </a:lnTo>
                      <a:lnTo>
                        <a:pt x="82" y="484"/>
                      </a:lnTo>
                      <a:lnTo>
                        <a:pt x="85" y="487"/>
                      </a:lnTo>
                      <a:lnTo>
                        <a:pt x="88" y="489"/>
                      </a:lnTo>
                      <a:lnTo>
                        <a:pt x="91" y="491"/>
                      </a:lnTo>
                      <a:lnTo>
                        <a:pt x="93" y="494"/>
                      </a:lnTo>
                      <a:lnTo>
                        <a:pt x="97" y="497"/>
                      </a:lnTo>
                      <a:lnTo>
                        <a:pt x="99" y="500"/>
                      </a:lnTo>
                      <a:lnTo>
                        <a:pt x="103" y="502"/>
                      </a:lnTo>
                      <a:lnTo>
                        <a:pt x="105" y="505"/>
                      </a:lnTo>
                      <a:lnTo>
                        <a:pt x="109" y="507"/>
                      </a:lnTo>
                      <a:lnTo>
                        <a:pt x="112" y="508"/>
                      </a:lnTo>
                      <a:lnTo>
                        <a:pt x="116" y="512"/>
                      </a:lnTo>
                      <a:lnTo>
                        <a:pt x="118" y="513"/>
                      </a:lnTo>
                      <a:lnTo>
                        <a:pt x="122" y="515"/>
                      </a:lnTo>
                      <a:lnTo>
                        <a:pt x="124" y="518"/>
                      </a:lnTo>
                      <a:lnTo>
                        <a:pt x="128" y="520"/>
                      </a:lnTo>
                      <a:lnTo>
                        <a:pt x="130" y="521"/>
                      </a:lnTo>
                      <a:lnTo>
                        <a:pt x="131" y="522"/>
                      </a:lnTo>
                      <a:lnTo>
                        <a:pt x="134" y="525"/>
                      </a:lnTo>
                      <a:lnTo>
                        <a:pt x="136" y="526"/>
                      </a:lnTo>
                      <a:lnTo>
                        <a:pt x="138" y="527"/>
                      </a:lnTo>
                      <a:lnTo>
                        <a:pt x="141" y="529"/>
                      </a:lnTo>
                      <a:lnTo>
                        <a:pt x="143" y="531"/>
                      </a:lnTo>
                      <a:lnTo>
                        <a:pt x="145" y="532"/>
                      </a:lnTo>
                      <a:lnTo>
                        <a:pt x="148" y="532"/>
                      </a:lnTo>
                      <a:lnTo>
                        <a:pt x="149" y="534"/>
                      </a:lnTo>
                      <a:lnTo>
                        <a:pt x="151" y="535"/>
                      </a:lnTo>
                      <a:lnTo>
                        <a:pt x="154" y="537"/>
                      </a:lnTo>
                      <a:lnTo>
                        <a:pt x="155" y="537"/>
                      </a:lnTo>
                      <a:lnTo>
                        <a:pt x="159" y="539"/>
                      </a:lnTo>
                      <a:lnTo>
                        <a:pt x="160" y="540"/>
                      </a:lnTo>
                      <a:lnTo>
                        <a:pt x="162" y="541"/>
                      </a:lnTo>
                      <a:lnTo>
                        <a:pt x="165" y="541"/>
                      </a:lnTo>
                      <a:lnTo>
                        <a:pt x="168" y="543"/>
                      </a:lnTo>
                      <a:lnTo>
                        <a:pt x="169" y="544"/>
                      </a:lnTo>
                      <a:lnTo>
                        <a:pt x="172" y="545"/>
                      </a:lnTo>
                      <a:lnTo>
                        <a:pt x="174" y="546"/>
                      </a:lnTo>
                      <a:lnTo>
                        <a:pt x="176" y="546"/>
                      </a:lnTo>
                      <a:lnTo>
                        <a:pt x="179" y="547"/>
                      </a:lnTo>
                      <a:lnTo>
                        <a:pt x="181" y="548"/>
                      </a:lnTo>
                      <a:lnTo>
                        <a:pt x="184" y="550"/>
                      </a:lnTo>
                      <a:lnTo>
                        <a:pt x="186" y="550"/>
                      </a:lnTo>
                      <a:lnTo>
                        <a:pt x="188" y="551"/>
                      </a:lnTo>
                      <a:lnTo>
                        <a:pt x="191" y="553"/>
                      </a:lnTo>
                      <a:lnTo>
                        <a:pt x="193" y="553"/>
                      </a:lnTo>
                      <a:lnTo>
                        <a:pt x="196" y="554"/>
                      </a:lnTo>
                      <a:lnTo>
                        <a:pt x="199" y="554"/>
                      </a:lnTo>
                      <a:lnTo>
                        <a:pt x="202" y="556"/>
                      </a:lnTo>
                      <a:lnTo>
                        <a:pt x="204" y="556"/>
                      </a:lnTo>
                      <a:lnTo>
                        <a:pt x="206" y="557"/>
                      </a:lnTo>
                      <a:lnTo>
                        <a:pt x="209" y="558"/>
                      </a:lnTo>
                      <a:lnTo>
                        <a:pt x="211" y="558"/>
                      </a:lnTo>
                      <a:lnTo>
                        <a:pt x="213" y="558"/>
                      </a:lnTo>
                      <a:lnTo>
                        <a:pt x="216" y="559"/>
                      </a:lnTo>
                      <a:lnTo>
                        <a:pt x="218" y="559"/>
                      </a:lnTo>
                      <a:lnTo>
                        <a:pt x="221" y="560"/>
                      </a:lnTo>
                      <a:lnTo>
                        <a:pt x="223" y="560"/>
                      </a:lnTo>
                      <a:lnTo>
                        <a:pt x="225" y="560"/>
                      </a:lnTo>
                      <a:lnTo>
                        <a:pt x="229" y="562"/>
                      </a:lnTo>
                      <a:lnTo>
                        <a:pt x="230" y="563"/>
                      </a:lnTo>
                      <a:lnTo>
                        <a:pt x="234" y="563"/>
                      </a:lnTo>
                      <a:lnTo>
                        <a:pt x="235" y="563"/>
                      </a:lnTo>
                      <a:lnTo>
                        <a:pt x="238" y="563"/>
                      </a:lnTo>
                      <a:lnTo>
                        <a:pt x="241" y="564"/>
                      </a:lnTo>
                      <a:lnTo>
                        <a:pt x="243" y="564"/>
                      </a:lnTo>
                      <a:lnTo>
                        <a:pt x="246" y="564"/>
                      </a:lnTo>
                      <a:lnTo>
                        <a:pt x="248" y="565"/>
                      </a:lnTo>
                      <a:lnTo>
                        <a:pt x="252" y="565"/>
                      </a:lnTo>
                      <a:lnTo>
                        <a:pt x="254" y="565"/>
                      </a:lnTo>
                      <a:lnTo>
                        <a:pt x="256" y="565"/>
                      </a:lnTo>
                      <a:lnTo>
                        <a:pt x="260" y="565"/>
                      </a:lnTo>
                      <a:lnTo>
                        <a:pt x="262" y="566"/>
                      </a:lnTo>
                      <a:lnTo>
                        <a:pt x="265" y="566"/>
                      </a:lnTo>
                      <a:lnTo>
                        <a:pt x="267" y="566"/>
                      </a:lnTo>
                      <a:lnTo>
                        <a:pt x="269" y="567"/>
                      </a:lnTo>
                      <a:lnTo>
                        <a:pt x="272" y="567"/>
                      </a:lnTo>
                      <a:lnTo>
                        <a:pt x="275" y="567"/>
                      </a:lnTo>
                      <a:lnTo>
                        <a:pt x="278" y="567"/>
                      </a:lnTo>
                      <a:lnTo>
                        <a:pt x="280" y="567"/>
                      </a:lnTo>
                      <a:lnTo>
                        <a:pt x="284" y="567"/>
                      </a:lnTo>
                      <a:lnTo>
                        <a:pt x="284" y="565"/>
                      </a:lnTo>
                      <a:lnTo>
                        <a:pt x="284" y="563"/>
                      </a:lnTo>
                      <a:lnTo>
                        <a:pt x="284" y="560"/>
                      </a:lnTo>
                      <a:lnTo>
                        <a:pt x="283" y="559"/>
                      </a:lnTo>
                      <a:lnTo>
                        <a:pt x="283" y="557"/>
                      </a:lnTo>
                      <a:lnTo>
                        <a:pt x="283" y="556"/>
                      </a:lnTo>
                      <a:lnTo>
                        <a:pt x="281" y="554"/>
                      </a:lnTo>
                      <a:lnTo>
                        <a:pt x="281" y="553"/>
                      </a:lnTo>
                      <a:lnTo>
                        <a:pt x="281" y="551"/>
                      </a:lnTo>
                      <a:lnTo>
                        <a:pt x="281" y="550"/>
                      </a:lnTo>
                      <a:lnTo>
                        <a:pt x="280" y="548"/>
                      </a:lnTo>
                      <a:lnTo>
                        <a:pt x="280" y="546"/>
                      </a:lnTo>
                      <a:lnTo>
                        <a:pt x="280" y="545"/>
                      </a:lnTo>
                      <a:lnTo>
                        <a:pt x="280" y="544"/>
                      </a:lnTo>
                      <a:lnTo>
                        <a:pt x="280" y="541"/>
                      </a:lnTo>
                      <a:lnTo>
                        <a:pt x="280" y="540"/>
                      </a:lnTo>
                      <a:lnTo>
                        <a:pt x="280" y="539"/>
                      </a:lnTo>
                      <a:lnTo>
                        <a:pt x="280" y="537"/>
                      </a:lnTo>
                      <a:lnTo>
                        <a:pt x="280" y="535"/>
                      </a:lnTo>
                      <a:lnTo>
                        <a:pt x="279" y="534"/>
                      </a:lnTo>
                      <a:lnTo>
                        <a:pt x="279" y="532"/>
                      </a:lnTo>
                      <a:lnTo>
                        <a:pt x="279" y="531"/>
                      </a:lnTo>
                      <a:lnTo>
                        <a:pt x="279" y="529"/>
                      </a:lnTo>
                      <a:lnTo>
                        <a:pt x="279" y="527"/>
                      </a:lnTo>
                      <a:lnTo>
                        <a:pt x="279" y="526"/>
                      </a:lnTo>
                      <a:lnTo>
                        <a:pt x="278" y="524"/>
                      </a:lnTo>
                      <a:lnTo>
                        <a:pt x="278" y="522"/>
                      </a:lnTo>
                      <a:lnTo>
                        <a:pt x="278" y="521"/>
                      </a:lnTo>
                      <a:lnTo>
                        <a:pt x="278" y="520"/>
                      </a:lnTo>
                      <a:lnTo>
                        <a:pt x="277" y="518"/>
                      </a:lnTo>
                      <a:lnTo>
                        <a:pt x="277" y="516"/>
                      </a:lnTo>
                      <a:lnTo>
                        <a:pt x="277" y="515"/>
                      </a:lnTo>
                      <a:lnTo>
                        <a:pt x="277" y="513"/>
                      </a:lnTo>
                      <a:lnTo>
                        <a:pt x="277" y="512"/>
                      </a:lnTo>
                      <a:lnTo>
                        <a:pt x="277" y="510"/>
                      </a:lnTo>
                      <a:lnTo>
                        <a:pt x="277" y="509"/>
                      </a:lnTo>
                      <a:lnTo>
                        <a:pt x="277" y="508"/>
                      </a:lnTo>
                      <a:lnTo>
                        <a:pt x="275" y="507"/>
                      </a:lnTo>
                      <a:lnTo>
                        <a:pt x="275" y="506"/>
                      </a:lnTo>
                      <a:lnTo>
                        <a:pt x="275" y="505"/>
                      </a:lnTo>
                      <a:lnTo>
                        <a:pt x="275" y="503"/>
                      </a:lnTo>
                      <a:lnTo>
                        <a:pt x="275" y="502"/>
                      </a:lnTo>
                      <a:lnTo>
                        <a:pt x="274" y="500"/>
                      </a:lnTo>
                      <a:lnTo>
                        <a:pt x="274" y="499"/>
                      </a:lnTo>
                      <a:lnTo>
                        <a:pt x="274" y="497"/>
                      </a:lnTo>
                      <a:lnTo>
                        <a:pt x="271" y="497"/>
                      </a:lnTo>
                      <a:lnTo>
                        <a:pt x="267" y="497"/>
                      </a:lnTo>
                      <a:lnTo>
                        <a:pt x="265" y="497"/>
                      </a:lnTo>
                      <a:lnTo>
                        <a:pt x="262" y="497"/>
                      </a:lnTo>
                      <a:lnTo>
                        <a:pt x="259" y="497"/>
                      </a:lnTo>
                      <a:lnTo>
                        <a:pt x="256" y="497"/>
                      </a:lnTo>
                      <a:lnTo>
                        <a:pt x="253" y="496"/>
                      </a:lnTo>
                      <a:lnTo>
                        <a:pt x="250" y="496"/>
                      </a:lnTo>
                      <a:lnTo>
                        <a:pt x="247" y="496"/>
                      </a:lnTo>
                      <a:lnTo>
                        <a:pt x="243" y="495"/>
                      </a:lnTo>
                      <a:lnTo>
                        <a:pt x="241" y="494"/>
                      </a:lnTo>
                      <a:lnTo>
                        <a:pt x="238" y="494"/>
                      </a:lnTo>
                      <a:lnTo>
                        <a:pt x="235" y="494"/>
                      </a:lnTo>
                      <a:lnTo>
                        <a:pt x="234" y="494"/>
                      </a:lnTo>
                      <a:lnTo>
                        <a:pt x="230" y="493"/>
                      </a:lnTo>
                      <a:lnTo>
                        <a:pt x="228" y="493"/>
                      </a:lnTo>
                      <a:lnTo>
                        <a:pt x="225" y="491"/>
                      </a:lnTo>
                      <a:lnTo>
                        <a:pt x="222" y="490"/>
                      </a:lnTo>
                      <a:lnTo>
                        <a:pt x="219" y="490"/>
                      </a:lnTo>
                      <a:lnTo>
                        <a:pt x="216" y="489"/>
                      </a:lnTo>
                      <a:lnTo>
                        <a:pt x="213" y="489"/>
                      </a:lnTo>
                      <a:lnTo>
                        <a:pt x="211" y="488"/>
                      </a:lnTo>
                      <a:lnTo>
                        <a:pt x="209" y="488"/>
                      </a:lnTo>
                      <a:lnTo>
                        <a:pt x="206" y="487"/>
                      </a:lnTo>
                      <a:lnTo>
                        <a:pt x="204" y="486"/>
                      </a:lnTo>
                      <a:lnTo>
                        <a:pt x="202" y="484"/>
                      </a:lnTo>
                      <a:lnTo>
                        <a:pt x="199" y="484"/>
                      </a:lnTo>
                      <a:lnTo>
                        <a:pt x="197" y="483"/>
                      </a:lnTo>
                      <a:lnTo>
                        <a:pt x="193" y="482"/>
                      </a:lnTo>
                      <a:lnTo>
                        <a:pt x="191" y="481"/>
                      </a:lnTo>
                      <a:lnTo>
                        <a:pt x="188" y="480"/>
                      </a:lnTo>
                      <a:lnTo>
                        <a:pt x="186" y="480"/>
                      </a:lnTo>
                      <a:lnTo>
                        <a:pt x="184" y="478"/>
                      </a:lnTo>
                      <a:lnTo>
                        <a:pt x="181" y="476"/>
                      </a:lnTo>
                      <a:lnTo>
                        <a:pt x="179" y="475"/>
                      </a:lnTo>
                      <a:lnTo>
                        <a:pt x="176" y="474"/>
                      </a:lnTo>
                      <a:lnTo>
                        <a:pt x="174" y="472"/>
                      </a:lnTo>
                      <a:lnTo>
                        <a:pt x="172" y="471"/>
                      </a:lnTo>
                      <a:lnTo>
                        <a:pt x="169" y="470"/>
                      </a:lnTo>
                      <a:lnTo>
                        <a:pt x="167" y="468"/>
                      </a:lnTo>
                      <a:lnTo>
                        <a:pt x="165" y="467"/>
                      </a:lnTo>
                      <a:lnTo>
                        <a:pt x="162" y="465"/>
                      </a:lnTo>
                      <a:lnTo>
                        <a:pt x="160" y="463"/>
                      </a:lnTo>
                      <a:lnTo>
                        <a:pt x="157" y="462"/>
                      </a:lnTo>
                      <a:lnTo>
                        <a:pt x="155" y="461"/>
                      </a:lnTo>
                      <a:lnTo>
                        <a:pt x="153" y="459"/>
                      </a:lnTo>
                      <a:lnTo>
                        <a:pt x="150" y="457"/>
                      </a:lnTo>
                      <a:lnTo>
                        <a:pt x="149" y="456"/>
                      </a:lnTo>
                      <a:lnTo>
                        <a:pt x="145" y="453"/>
                      </a:lnTo>
                      <a:lnTo>
                        <a:pt x="144" y="451"/>
                      </a:lnTo>
                      <a:lnTo>
                        <a:pt x="142" y="450"/>
                      </a:lnTo>
                      <a:lnTo>
                        <a:pt x="140" y="448"/>
                      </a:lnTo>
                      <a:lnTo>
                        <a:pt x="136" y="446"/>
                      </a:lnTo>
                      <a:lnTo>
                        <a:pt x="135" y="444"/>
                      </a:lnTo>
                      <a:lnTo>
                        <a:pt x="132" y="442"/>
                      </a:lnTo>
                      <a:lnTo>
                        <a:pt x="130" y="440"/>
                      </a:lnTo>
                      <a:lnTo>
                        <a:pt x="128" y="438"/>
                      </a:lnTo>
                      <a:lnTo>
                        <a:pt x="125" y="434"/>
                      </a:lnTo>
                      <a:lnTo>
                        <a:pt x="124" y="433"/>
                      </a:lnTo>
                      <a:lnTo>
                        <a:pt x="122" y="432"/>
                      </a:lnTo>
                      <a:lnTo>
                        <a:pt x="119" y="429"/>
                      </a:lnTo>
                      <a:lnTo>
                        <a:pt x="117" y="427"/>
                      </a:lnTo>
                      <a:lnTo>
                        <a:pt x="114" y="425"/>
                      </a:lnTo>
                      <a:lnTo>
                        <a:pt x="112" y="423"/>
                      </a:lnTo>
                      <a:lnTo>
                        <a:pt x="107" y="418"/>
                      </a:lnTo>
                      <a:lnTo>
                        <a:pt x="104" y="413"/>
                      </a:lnTo>
                      <a:lnTo>
                        <a:pt x="100" y="408"/>
                      </a:lnTo>
                      <a:lnTo>
                        <a:pt x="97" y="404"/>
                      </a:lnTo>
                      <a:lnTo>
                        <a:pt x="93" y="399"/>
                      </a:lnTo>
                      <a:lnTo>
                        <a:pt x="89" y="393"/>
                      </a:lnTo>
                      <a:lnTo>
                        <a:pt x="86" y="388"/>
                      </a:lnTo>
                      <a:lnTo>
                        <a:pt x="83" y="383"/>
                      </a:lnTo>
                      <a:lnTo>
                        <a:pt x="79" y="378"/>
                      </a:lnTo>
                      <a:lnTo>
                        <a:pt x="76" y="373"/>
                      </a:lnTo>
                      <a:lnTo>
                        <a:pt x="74" y="367"/>
                      </a:lnTo>
                      <a:lnTo>
                        <a:pt x="70" y="362"/>
                      </a:lnTo>
                      <a:lnTo>
                        <a:pt x="68" y="357"/>
                      </a:lnTo>
                      <a:lnTo>
                        <a:pt x="66" y="350"/>
                      </a:lnTo>
                      <a:lnTo>
                        <a:pt x="63" y="345"/>
                      </a:lnTo>
                      <a:lnTo>
                        <a:pt x="61" y="341"/>
                      </a:lnTo>
                      <a:lnTo>
                        <a:pt x="60" y="335"/>
                      </a:lnTo>
                      <a:lnTo>
                        <a:pt x="57" y="330"/>
                      </a:lnTo>
                      <a:lnTo>
                        <a:pt x="56" y="323"/>
                      </a:lnTo>
                      <a:lnTo>
                        <a:pt x="55" y="317"/>
                      </a:lnTo>
                      <a:lnTo>
                        <a:pt x="51" y="312"/>
                      </a:lnTo>
                      <a:lnTo>
                        <a:pt x="50" y="306"/>
                      </a:lnTo>
                      <a:lnTo>
                        <a:pt x="50" y="300"/>
                      </a:lnTo>
                      <a:lnTo>
                        <a:pt x="49" y="294"/>
                      </a:lnTo>
                      <a:lnTo>
                        <a:pt x="48" y="288"/>
                      </a:lnTo>
                      <a:lnTo>
                        <a:pt x="47" y="284"/>
                      </a:lnTo>
                      <a:lnTo>
                        <a:pt x="47" y="277"/>
                      </a:lnTo>
                      <a:lnTo>
                        <a:pt x="45" y="272"/>
                      </a:lnTo>
                      <a:lnTo>
                        <a:pt x="45" y="266"/>
                      </a:lnTo>
                      <a:lnTo>
                        <a:pt x="45" y="260"/>
                      </a:lnTo>
                      <a:lnTo>
                        <a:pt x="45" y="254"/>
                      </a:lnTo>
                      <a:lnTo>
                        <a:pt x="45" y="248"/>
                      </a:lnTo>
                      <a:lnTo>
                        <a:pt x="45" y="242"/>
                      </a:lnTo>
                      <a:lnTo>
                        <a:pt x="45" y="236"/>
                      </a:lnTo>
                      <a:lnTo>
                        <a:pt x="47" y="231"/>
                      </a:lnTo>
                      <a:lnTo>
                        <a:pt x="47" y="224"/>
                      </a:lnTo>
                      <a:lnTo>
                        <a:pt x="47" y="220"/>
                      </a:lnTo>
                      <a:lnTo>
                        <a:pt x="49" y="214"/>
                      </a:lnTo>
                      <a:lnTo>
                        <a:pt x="49" y="208"/>
                      </a:lnTo>
                      <a:lnTo>
                        <a:pt x="50" y="202"/>
                      </a:lnTo>
                      <a:lnTo>
                        <a:pt x="51" y="196"/>
                      </a:lnTo>
                      <a:lnTo>
                        <a:pt x="54" y="191"/>
                      </a:lnTo>
                      <a:lnTo>
                        <a:pt x="55" y="185"/>
                      </a:lnTo>
                      <a:lnTo>
                        <a:pt x="57" y="179"/>
                      </a:lnTo>
                      <a:lnTo>
                        <a:pt x="60" y="173"/>
                      </a:lnTo>
                      <a:lnTo>
                        <a:pt x="61" y="169"/>
                      </a:lnTo>
                      <a:lnTo>
                        <a:pt x="63" y="164"/>
                      </a:lnTo>
                      <a:lnTo>
                        <a:pt x="66" y="158"/>
                      </a:lnTo>
                      <a:lnTo>
                        <a:pt x="68" y="153"/>
                      </a:lnTo>
                      <a:lnTo>
                        <a:pt x="70" y="147"/>
                      </a:lnTo>
                      <a:lnTo>
                        <a:pt x="74" y="141"/>
                      </a:lnTo>
                      <a:lnTo>
                        <a:pt x="76" y="137"/>
                      </a:lnTo>
                      <a:lnTo>
                        <a:pt x="80" y="132"/>
                      </a:lnTo>
                      <a:lnTo>
                        <a:pt x="83" y="127"/>
                      </a:lnTo>
                      <a:lnTo>
                        <a:pt x="87" y="122"/>
                      </a:lnTo>
                      <a:lnTo>
                        <a:pt x="91" y="118"/>
                      </a:lnTo>
                      <a:lnTo>
                        <a:pt x="94" y="113"/>
                      </a:lnTo>
                      <a:lnTo>
                        <a:pt x="98" y="108"/>
                      </a:lnTo>
                      <a:lnTo>
                        <a:pt x="103" y="103"/>
                      </a:lnTo>
                      <a:lnTo>
                        <a:pt x="106" y="99"/>
                      </a:lnTo>
                      <a:lnTo>
                        <a:pt x="111" y="94"/>
                      </a:lnTo>
                      <a:lnTo>
                        <a:pt x="116" y="89"/>
                      </a:lnTo>
                      <a:lnTo>
                        <a:pt x="120" y="85"/>
                      </a:lnTo>
                      <a:lnTo>
                        <a:pt x="125" y="82"/>
                      </a:lnTo>
                      <a:lnTo>
                        <a:pt x="130" y="77"/>
                      </a:lnTo>
                      <a:lnTo>
                        <a:pt x="135" y="74"/>
                      </a:lnTo>
                      <a:lnTo>
                        <a:pt x="141" y="70"/>
                      </a:lnTo>
                      <a:lnTo>
                        <a:pt x="145" y="65"/>
                      </a:lnTo>
                      <a:lnTo>
                        <a:pt x="150" y="62"/>
                      </a:lnTo>
                      <a:lnTo>
                        <a:pt x="155" y="58"/>
                      </a:lnTo>
                      <a:lnTo>
                        <a:pt x="160" y="55"/>
                      </a:lnTo>
                      <a:lnTo>
                        <a:pt x="166" y="52"/>
                      </a:lnTo>
                      <a:lnTo>
                        <a:pt x="172" y="49"/>
                      </a:lnTo>
                      <a:lnTo>
                        <a:pt x="176" y="46"/>
                      </a:lnTo>
                      <a:lnTo>
                        <a:pt x="182" y="43"/>
                      </a:lnTo>
                      <a:lnTo>
                        <a:pt x="187" y="42"/>
                      </a:lnTo>
                      <a:lnTo>
                        <a:pt x="193" y="38"/>
                      </a:lnTo>
                      <a:lnTo>
                        <a:pt x="199" y="36"/>
                      </a:lnTo>
                      <a:lnTo>
                        <a:pt x="205" y="33"/>
                      </a:lnTo>
                      <a:lnTo>
                        <a:pt x="211" y="32"/>
                      </a:lnTo>
                      <a:lnTo>
                        <a:pt x="216" y="30"/>
                      </a:lnTo>
                      <a:lnTo>
                        <a:pt x="223" y="28"/>
                      </a:lnTo>
                      <a:lnTo>
                        <a:pt x="229" y="27"/>
                      </a:lnTo>
                      <a:lnTo>
                        <a:pt x="234" y="25"/>
                      </a:lnTo>
                      <a:lnTo>
                        <a:pt x="241" y="24"/>
                      </a:lnTo>
                      <a:lnTo>
                        <a:pt x="246" y="23"/>
                      </a:lnTo>
                      <a:lnTo>
                        <a:pt x="252" y="23"/>
                      </a:lnTo>
                      <a:lnTo>
                        <a:pt x="259" y="21"/>
                      </a:lnTo>
                      <a:lnTo>
                        <a:pt x="265" y="20"/>
                      </a:lnTo>
                      <a:lnTo>
                        <a:pt x="271" y="20"/>
                      </a:lnTo>
                      <a:lnTo>
                        <a:pt x="275" y="20"/>
                      </a:lnTo>
                      <a:lnTo>
                        <a:pt x="283" y="20"/>
                      </a:lnTo>
                      <a:lnTo>
                        <a:pt x="289" y="20"/>
                      </a:lnTo>
                      <a:lnTo>
                        <a:pt x="295" y="20"/>
                      </a:lnTo>
                      <a:lnTo>
                        <a:pt x="301" y="20"/>
                      </a:lnTo>
                      <a:lnTo>
                        <a:pt x="306" y="21"/>
                      </a:lnTo>
                      <a:lnTo>
                        <a:pt x="312" y="21"/>
                      </a:lnTo>
                      <a:lnTo>
                        <a:pt x="318" y="23"/>
                      </a:lnTo>
                      <a:lnTo>
                        <a:pt x="324" y="23"/>
                      </a:lnTo>
                      <a:lnTo>
                        <a:pt x="330" y="24"/>
                      </a:lnTo>
                      <a:lnTo>
                        <a:pt x="336" y="25"/>
                      </a:lnTo>
                      <a:lnTo>
                        <a:pt x="342" y="27"/>
                      </a:lnTo>
                      <a:lnTo>
                        <a:pt x="348" y="28"/>
                      </a:lnTo>
                      <a:lnTo>
                        <a:pt x="354" y="30"/>
                      </a:lnTo>
                      <a:lnTo>
                        <a:pt x="360" y="32"/>
                      </a:lnTo>
                      <a:lnTo>
                        <a:pt x="365" y="33"/>
                      </a:lnTo>
                      <a:lnTo>
                        <a:pt x="372" y="36"/>
                      </a:lnTo>
                      <a:lnTo>
                        <a:pt x="378" y="38"/>
                      </a:lnTo>
                      <a:lnTo>
                        <a:pt x="383" y="40"/>
                      </a:lnTo>
                      <a:lnTo>
                        <a:pt x="389" y="43"/>
                      </a:lnTo>
                      <a:lnTo>
                        <a:pt x="394" y="46"/>
                      </a:lnTo>
                      <a:lnTo>
                        <a:pt x="401" y="49"/>
                      </a:lnTo>
                      <a:lnTo>
                        <a:pt x="405" y="51"/>
                      </a:lnTo>
                      <a:lnTo>
                        <a:pt x="411" y="55"/>
                      </a:lnTo>
                      <a:lnTo>
                        <a:pt x="416" y="57"/>
                      </a:lnTo>
                      <a:lnTo>
                        <a:pt x="421" y="61"/>
                      </a:lnTo>
                      <a:lnTo>
                        <a:pt x="427" y="64"/>
                      </a:lnTo>
                      <a:lnTo>
                        <a:pt x="433" y="69"/>
                      </a:lnTo>
                      <a:lnTo>
                        <a:pt x="438" y="72"/>
                      </a:lnTo>
                      <a:lnTo>
                        <a:pt x="442" y="77"/>
                      </a:lnTo>
                      <a:lnTo>
                        <a:pt x="447" y="81"/>
                      </a:lnTo>
                      <a:lnTo>
                        <a:pt x="452" y="84"/>
                      </a:lnTo>
                      <a:lnTo>
                        <a:pt x="457" y="89"/>
                      </a:lnTo>
                      <a:lnTo>
                        <a:pt x="461" y="94"/>
                      </a:lnTo>
                      <a:lnTo>
                        <a:pt x="466" y="99"/>
                      </a:lnTo>
                      <a:lnTo>
                        <a:pt x="471" y="103"/>
                      </a:lnTo>
                      <a:lnTo>
                        <a:pt x="475" y="109"/>
                      </a:lnTo>
                      <a:lnTo>
                        <a:pt x="479" y="115"/>
                      </a:lnTo>
                      <a:lnTo>
                        <a:pt x="483" y="119"/>
                      </a:lnTo>
                      <a:lnTo>
                        <a:pt x="485" y="122"/>
                      </a:lnTo>
                      <a:lnTo>
                        <a:pt x="489" y="127"/>
                      </a:lnTo>
                      <a:lnTo>
                        <a:pt x="491" y="132"/>
                      </a:lnTo>
                      <a:lnTo>
                        <a:pt x="494" y="135"/>
                      </a:lnTo>
                      <a:lnTo>
                        <a:pt x="496" y="140"/>
                      </a:lnTo>
                      <a:lnTo>
                        <a:pt x="498" y="145"/>
                      </a:lnTo>
                      <a:lnTo>
                        <a:pt x="501" y="150"/>
                      </a:lnTo>
                      <a:lnTo>
                        <a:pt x="503" y="154"/>
                      </a:lnTo>
                      <a:lnTo>
                        <a:pt x="506" y="159"/>
                      </a:lnTo>
                      <a:lnTo>
                        <a:pt x="507" y="164"/>
                      </a:lnTo>
                      <a:lnTo>
                        <a:pt x="509" y="169"/>
                      </a:lnTo>
                      <a:lnTo>
                        <a:pt x="512" y="173"/>
                      </a:lnTo>
                      <a:lnTo>
                        <a:pt x="514" y="178"/>
                      </a:lnTo>
                      <a:lnTo>
                        <a:pt x="515" y="183"/>
                      </a:lnTo>
                      <a:lnTo>
                        <a:pt x="516" y="188"/>
                      </a:lnTo>
                      <a:lnTo>
                        <a:pt x="518" y="192"/>
                      </a:lnTo>
                      <a:lnTo>
                        <a:pt x="519" y="197"/>
                      </a:lnTo>
                      <a:lnTo>
                        <a:pt x="520" y="202"/>
                      </a:lnTo>
                      <a:lnTo>
                        <a:pt x="521" y="208"/>
                      </a:lnTo>
                      <a:lnTo>
                        <a:pt x="522" y="214"/>
                      </a:lnTo>
                      <a:lnTo>
                        <a:pt x="522" y="218"/>
                      </a:lnTo>
                      <a:lnTo>
                        <a:pt x="523" y="223"/>
                      </a:lnTo>
                      <a:lnTo>
                        <a:pt x="523" y="228"/>
                      </a:lnTo>
                      <a:lnTo>
                        <a:pt x="523" y="233"/>
                      </a:lnTo>
                      <a:lnTo>
                        <a:pt x="525" y="237"/>
                      </a:lnTo>
                      <a:lnTo>
                        <a:pt x="525" y="243"/>
                      </a:lnTo>
                      <a:lnTo>
                        <a:pt x="525" y="248"/>
                      </a:lnTo>
                      <a:lnTo>
                        <a:pt x="525" y="253"/>
                      </a:lnTo>
                      <a:lnTo>
                        <a:pt x="525" y="258"/>
                      </a:lnTo>
                      <a:lnTo>
                        <a:pt x="525" y="264"/>
                      </a:lnTo>
                      <a:lnTo>
                        <a:pt x="525" y="269"/>
                      </a:lnTo>
                      <a:lnTo>
                        <a:pt x="525" y="274"/>
                      </a:lnTo>
                      <a:lnTo>
                        <a:pt x="523" y="279"/>
                      </a:lnTo>
                      <a:lnTo>
                        <a:pt x="523" y="284"/>
                      </a:lnTo>
                      <a:lnTo>
                        <a:pt x="523" y="290"/>
                      </a:lnTo>
                      <a:lnTo>
                        <a:pt x="522" y="294"/>
                      </a:lnTo>
                      <a:lnTo>
                        <a:pt x="521" y="299"/>
                      </a:lnTo>
                      <a:lnTo>
                        <a:pt x="520" y="304"/>
                      </a:lnTo>
                      <a:lnTo>
                        <a:pt x="519" y="310"/>
                      </a:lnTo>
                      <a:lnTo>
                        <a:pt x="518" y="315"/>
                      </a:lnTo>
                      <a:lnTo>
                        <a:pt x="518" y="319"/>
                      </a:lnTo>
                      <a:lnTo>
                        <a:pt x="515" y="325"/>
                      </a:lnTo>
                      <a:lnTo>
                        <a:pt x="514" y="330"/>
                      </a:lnTo>
                      <a:lnTo>
                        <a:pt x="513" y="335"/>
                      </a:lnTo>
                      <a:lnTo>
                        <a:pt x="510" y="340"/>
                      </a:lnTo>
                      <a:lnTo>
                        <a:pt x="508" y="344"/>
                      </a:lnTo>
                      <a:lnTo>
                        <a:pt x="506" y="349"/>
                      </a:lnTo>
                      <a:lnTo>
                        <a:pt x="504" y="354"/>
                      </a:lnTo>
                      <a:lnTo>
                        <a:pt x="502" y="359"/>
                      </a:lnTo>
                      <a:lnTo>
                        <a:pt x="500" y="363"/>
                      </a:lnTo>
                      <a:lnTo>
                        <a:pt x="498" y="368"/>
                      </a:lnTo>
                      <a:lnTo>
                        <a:pt x="495" y="372"/>
                      </a:lnTo>
                      <a:lnTo>
                        <a:pt x="494" y="376"/>
                      </a:lnTo>
                      <a:lnTo>
                        <a:pt x="490" y="382"/>
                      </a:lnTo>
                      <a:lnTo>
                        <a:pt x="488" y="386"/>
                      </a:lnTo>
                      <a:lnTo>
                        <a:pt x="485" y="391"/>
                      </a:lnTo>
                      <a:lnTo>
                        <a:pt x="482" y="394"/>
                      </a:lnTo>
                      <a:lnTo>
                        <a:pt x="478" y="399"/>
                      </a:lnTo>
                      <a:lnTo>
                        <a:pt x="476" y="404"/>
                      </a:lnTo>
                      <a:lnTo>
                        <a:pt x="472" y="407"/>
                      </a:lnTo>
                      <a:lnTo>
                        <a:pt x="469" y="412"/>
                      </a:lnTo>
                      <a:lnTo>
                        <a:pt x="465" y="415"/>
                      </a:lnTo>
                      <a:lnTo>
                        <a:pt x="463" y="420"/>
                      </a:lnTo>
                      <a:lnTo>
                        <a:pt x="459" y="423"/>
                      </a:lnTo>
                      <a:lnTo>
                        <a:pt x="458" y="425"/>
                      </a:lnTo>
                      <a:lnTo>
                        <a:pt x="454" y="427"/>
                      </a:lnTo>
                      <a:lnTo>
                        <a:pt x="452" y="430"/>
                      </a:lnTo>
                      <a:lnTo>
                        <a:pt x="450" y="432"/>
                      </a:lnTo>
                      <a:lnTo>
                        <a:pt x="447" y="433"/>
                      </a:lnTo>
                      <a:lnTo>
                        <a:pt x="445" y="436"/>
                      </a:lnTo>
                      <a:lnTo>
                        <a:pt x="442" y="438"/>
                      </a:lnTo>
                      <a:lnTo>
                        <a:pt x="440" y="440"/>
                      </a:lnTo>
                      <a:lnTo>
                        <a:pt x="438" y="443"/>
                      </a:lnTo>
                      <a:lnTo>
                        <a:pt x="435" y="444"/>
                      </a:lnTo>
                      <a:lnTo>
                        <a:pt x="433" y="446"/>
                      </a:lnTo>
                      <a:lnTo>
                        <a:pt x="430" y="448"/>
                      </a:lnTo>
                      <a:lnTo>
                        <a:pt x="428" y="450"/>
                      </a:lnTo>
                      <a:lnTo>
                        <a:pt x="426" y="452"/>
                      </a:lnTo>
                      <a:lnTo>
                        <a:pt x="423" y="453"/>
                      </a:lnTo>
                      <a:lnTo>
                        <a:pt x="420" y="456"/>
                      </a:lnTo>
                      <a:lnTo>
                        <a:pt x="417" y="457"/>
                      </a:lnTo>
                      <a:lnTo>
                        <a:pt x="415" y="459"/>
                      </a:lnTo>
                      <a:lnTo>
                        <a:pt x="413" y="461"/>
                      </a:lnTo>
                      <a:lnTo>
                        <a:pt x="410" y="462"/>
                      </a:lnTo>
                      <a:lnTo>
                        <a:pt x="407" y="464"/>
                      </a:lnTo>
                      <a:lnTo>
                        <a:pt x="405" y="465"/>
                      </a:lnTo>
                      <a:lnTo>
                        <a:pt x="402" y="467"/>
                      </a:lnTo>
                      <a:lnTo>
                        <a:pt x="399" y="468"/>
                      </a:lnTo>
                      <a:lnTo>
                        <a:pt x="397" y="470"/>
                      </a:lnTo>
                      <a:lnTo>
                        <a:pt x="394" y="471"/>
                      </a:lnTo>
                      <a:lnTo>
                        <a:pt x="391" y="474"/>
                      </a:lnTo>
                      <a:lnTo>
                        <a:pt x="389" y="474"/>
                      </a:lnTo>
                      <a:lnTo>
                        <a:pt x="386" y="475"/>
                      </a:lnTo>
                      <a:lnTo>
                        <a:pt x="383" y="476"/>
                      </a:lnTo>
                      <a:lnTo>
                        <a:pt x="380" y="478"/>
                      </a:lnTo>
                      <a:lnTo>
                        <a:pt x="378" y="478"/>
                      </a:lnTo>
                      <a:lnTo>
                        <a:pt x="374" y="480"/>
                      </a:lnTo>
                      <a:lnTo>
                        <a:pt x="372" y="481"/>
                      </a:lnTo>
                      <a:lnTo>
                        <a:pt x="370" y="482"/>
                      </a:lnTo>
                      <a:lnTo>
                        <a:pt x="366" y="483"/>
                      </a:lnTo>
                      <a:lnTo>
                        <a:pt x="364" y="484"/>
                      </a:lnTo>
                      <a:lnTo>
                        <a:pt x="360" y="484"/>
                      </a:lnTo>
                      <a:lnTo>
                        <a:pt x="358" y="486"/>
                      </a:lnTo>
                      <a:lnTo>
                        <a:pt x="355" y="486"/>
                      </a:lnTo>
                      <a:lnTo>
                        <a:pt x="352" y="488"/>
                      </a:lnTo>
                      <a:lnTo>
                        <a:pt x="349" y="488"/>
                      </a:lnTo>
                      <a:lnTo>
                        <a:pt x="347" y="489"/>
                      </a:lnTo>
                      <a:lnTo>
                        <a:pt x="343" y="489"/>
                      </a:lnTo>
                      <a:lnTo>
                        <a:pt x="341" y="490"/>
                      </a:lnTo>
                      <a:lnTo>
                        <a:pt x="337" y="490"/>
                      </a:lnTo>
                      <a:lnTo>
                        <a:pt x="335" y="491"/>
                      </a:lnTo>
                      <a:lnTo>
                        <a:pt x="332" y="493"/>
                      </a:lnTo>
                      <a:lnTo>
                        <a:pt x="328" y="493"/>
                      </a:lnTo>
                      <a:lnTo>
                        <a:pt x="326" y="493"/>
                      </a:lnTo>
                      <a:lnTo>
                        <a:pt x="323" y="494"/>
                      </a:lnTo>
                      <a:lnTo>
                        <a:pt x="320" y="494"/>
                      </a:lnTo>
                      <a:lnTo>
                        <a:pt x="317" y="494"/>
                      </a:lnTo>
                      <a:lnTo>
                        <a:pt x="314" y="495"/>
                      </a:lnTo>
                      <a:lnTo>
                        <a:pt x="311" y="496"/>
                      </a:lnTo>
                      <a:lnTo>
                        <a:pt x="308" y="496"/>
                      </a:lnTo>
                      <a:lnTo>
                        <a:pt x="304" y="496"/>
                      </a:lnTo>
                      <a:lnTo>
                        <a:pt x="302" y="497"/>
                      </a:lnTo>
                      <a:lnTo>
                        <a:pt x="298" y="497"/>
                      </a:lnTo>
                      <a:lnTo>
                        <a:pt x="295" y="497"/>
                      </a:lnTo>
                      <a:lnTo>
                        <a:pt x="292" y="497"/>
                      </a:lnTo>
                      <a:lnTo>
                        <a:pt x="289" y="497"/>
                      </a:lnTo>
                      <a:lnTo>
                        <a:pt x="286" y="499"/>
                      </a:lnTo>
                      <a:lnTo>
                        <a:pt x="286" y="567"/>
                      </a:lnTo>
                      <a:close/>
                    </a:path>
                  </a:pathLst>
                </a:custGeom>
                <a:solidFill>
                  <a:srgbClr val="000000"/>
                </a:solidFill>
                <a:ln w="9525">
                  <a:noFill/>
                  <a:round/>
                  <a:headEnd/>
                  <a:tailEnd/>
                </a:ln>
              </p:spPr>
              <p:txBody>
                <a:bodyPr/>
                <a:lstStyle/>
                <a:p>
                  <a:endParaRPr lang="en-US"/>
                </a:p>
              </p:txBody>
            </p:sp>
            <p:sp>
              <p:nvSpPr>
                <p:cNvPr id="12343" name="Freeform 117"/>
                <p:cNvSpPr>
                  <a:spLocks/>
                </p:cNvSpPr>
                <p:nvPr/>
              </p:nvSpPr>
              <p:spPr bwMode="auto">
                <a:xfrm>
                  <a:off x="1903" y="834"/>
                  <a:ext cx="52" cy="50"/>
                </a:xfrm>
                <a:custGeom>
                  <a:avLst/>
                  <a:gdLst>
                    <a:gd name="T0" fmla="*/ 0 w 257"/>
                    <a:gd name="T1" fmla="*/ 0 h 251"/>
                    <a:gd name="T2" fmla="*/ 0 w 257"/>
                    <a:gd name="T3" fmla="*/ 0 h 251"/>
                    <a:gd name="T4" fmla="*/ 0 w 257"/>
                    <a:gd name="T5" fmla="*/ 0 h 251"/>
                    <a:gd name="T6" fmla="*/ 0 w 257"/>
                    <a:gd name="T7" fmla="*/ 0 h 251"/>
                    <a:gd name="T8" fmla="*/ 0 w 257"/>
                    <a:gd name="T9" fmla="*/ 0 h 251"/>
                    <a:gd name="T10" fmla="*/ 0 w 257"/>
                    <a:gd name="T11" fmla="*/ 0 h 251"/>
                    <a:gd name="T12" fmla="*/ 0 w 257"/>
                    <a:gd name="T13" fmla="*/ 0 h 251"/>
                    <a:gd name="T14" fmla="*/ 0 w 257"/>
                    <a:gd name="T15" fmla="*/ 0 h 251"/>
                    <a:gd name="T16" fmla="*/ 0 w 257"/>
                    <a:gd name="T17" fmla="*/ 0 h 251"/>
                    <a:gd name="T18" fmla="*/ 0 w 257"/>
                    <a:gd name="T19" fmla="*/ 0 h 251"/>
                    <a:gd name="T20" fmla="*/ 0 w 257"/>
                    <a:gd name="T21" fmla="*/ 0 h 251"/>
                    <a:gd name="T22" fmla="*/ 0 w 257"/>
                    <a:gd name="T23" fmla="*/ 0 h 251"/>
                    <a:gd name="T24" fmla="*/ 0 w 257"/>
                    <a:gd name="T25" fmla="*/ 0 h 251"/>
                    <a:gd name="T26" fmla="*/ 0 w 257"/>
                    <a:gd name="T27" fmla="*/ 0 h 251"/>
                    <a:gd name="T28" fmla="*/ 0 w 257"/>
                    <a:gd name="T29" fmla="*/ 0 h 251"/>
                    <a:gd name="T30" fmla="*/ 0 w 257"/>
                    <a:gd name="T31" fmla="*/ 0 h 251"/>
                    <a:gd name="T32" fmla="*/ 0 w 257"/>
                    <a:gd name="T33" fmla="*/ 0 h 251"/>
                    <a:gd name="T34" fmla="*/ 0 w 257"/>
                    <a:gd name="T35" fmla="*/ 0 h 251"/>
                    <a:gd name="T36" fmla="*/ 0 w 257"/>
                    <a:gd name="T37" fmla="*/ 0 h 251"/>
                    <a:gd name="T38" fmla="*/ 0 w 257"/>
                    <a:gd name="T39" fmla="*/ 0 h 251"/>
                    <a:gd name="T40" fmla="*/ 0 w 257"/>
                    <a:gd name="T41" fmla="*/ 0 h 251"/>
                    <a:gd name="T42" fmla="*/ 0 w 257"/>
                    <a:gd name="T43" fmla="*/ 0 h 251"/>
                    <a:gd name="T44" fmla="*/ 0 w 257"/>
                    <a:gd name="T45" fmla="*/ 0 h 251"/>
                    <a:gd name="T46" fmla="*/ 0 w 257"/>
                    <a:gd name="T47" fmla="*/ 0 h 251"/>
                    <a:gd name="T48" fmla="*/ 0 w 257"/>
                    <a:gd name="T49" fmla="*/ 0 h 251"/>
                    <a:gd name="T50" fmla="*/ 0 w 257"/>
                    <a:gd name="T51" fmla="*/ 0 h 251"/>
                    <a:gd name="T52" fmla="*/ 0 w 257"/>
                    <a:gd name="T53" fmla="*/ 0 h 251"/>
                    <a:gd name="T54" fmla="*/ 0 w 257"/>
                    <a:gd name="T55" fmla="*/ 0 h 251"/>
                    <a:gd name="T56" fmla="*/ 0 w 257"/>
                    <a:gd name="T57" fmla="*/ 0 h 251"/>
                    <a:gd name="T58" fmla="*/ 0 w 257"/>
                    <a:gd name="T59" fmla="*/ 0 h 251"/>
                    <a:gd name="T60" fmla="*/ 0 w 257"/>
                    <a:gd name="T61" fmla="*/ 0 h 251"/>
                    <a:gd name="T62" fmla="*/ 0 w 257"/>
                    <a:gd name="T63" fmla="*/ 0 h 251"/>
                    <a:gd name="T64" fmla="*/ 0 w 257"/>
                    <a:gd name="T65" fmla="*/ 0 h 251"/>
                    <a:gd name="T66" fmla="*/ 0 w 257"/>
                    <a:gd name="T67" fmla="*/ 0 h 251"/>
                    <a:gd name="T68" fmla="*/ 0 w 257"/>
                    <a:gd name="T69" fmla="*/ 0 h 251"/>
                    <a:gd name="T70" fmla="*/ 0 w 257"/>
                    <a:gd name="T71" fmla="*/ 0 h 251"/>
                    <a:gd name="T72" fmla="*/ 0 w 257"/>
                    <a:gd name="T73" fmla="*/ 0 h 251"/>
                    <a:gd name="T74" fmla="*/ 0 w 257"/>
                    <a:gd name="T75" fmla="*/ 0 h 251"/>
                    <a:gd name="T76" fmla="*/ 0 w 257"/>
                    <a:gd name="T77" fmla="*/ 0 h 251"/>
                    <a:gd name="T78" fmla="*/ 0 w 257"/>
                    <a:gd name="T79" fmla="*/ 0 h 251"/>
                    <a:gd name="T80" fmla="*/ 0 w 257"/>
                    <a:gd name="T81" fmla="*/ 0 h 251"/>
                    <a:gd name="T82" fmla="*/ 0 w 257"/>
                    <a:gd name="T83" fmla="*/ 0 h 251"/>
                    <a:gd name="T84" fmla="*/ 0 w 257"/>
                    <a:gd name="T85" fmla="*/ 0 h 251"/>
                    <a:gd name="T86" fmla="*/ 0 w 257"/>
                    <a:gd name="T87" fmla="*/ 0 h 251"/>
                    <a:gd name="T88" fmla="*/ 0 w 257"/>
                    <a:gd name="T89" fmla="*/ 0 h 251"/>
                    <a:gd name="T90" fmla="*/ 0 w 257"/>
                    <a:gd name="T91" fmla="*/ 0 h 251"/>
                    <a:gd name="T92" fmla="*/ 0 w 257"/>
                    <a:gd name="T93" fmla="*/ 0 h 251"/>
                    <a:gd name="T94" fmla="*/ 0 w 257"/>
                    <a:gd name="T95" fmla="*/ 0 h 251"/>
                    <a:gd name="T96" fmla="*/ 0 w 257"/>
                    <a:gd name="T97" fmla="*/ 0 h 251"/>
                    <a:gd name="T98" fmla="*/ 0 w 257"/>
                    <a:gd name="T99" fmla="*/ 0 h 251"/>
                    <a:gd name="T100" fmla="*/ 0 w 257"/>
                    <a:gd name="T101" fmla="*/ 0 h 251"/>
                    <a:gd name="T102" fmla="*/ 0 w 257"/>
                    <a:gd name="T103" fmla="*/ 0 h 251"/>
                    <a:gd name="T104" fmla="*/ 0 w 257"/>
                    <a:gd name="T105" fmla="*/ 0 h 251"/>
                    <a:gd name="T106" fmla="*/ 0 w 257"/>
                    <a:gd name="T107" fmla="*/ 0 h 251"/>
                    <a:gd name="T108" fmla="*/ 0 w 257"/>
                    <a:gd name="T109" fmla="*/ 0 h 251"/>
                    <a:gd name="T110" fmla="*/ 0 w 257"/>
                    <a:gd name="T111" fmla="*/ 0 h 251"/>
                    <a:gd name="T112" fmla="*/ 0 w 257"/>
                    <a:gd name="T113" fmla="*/ 0 h 251"/>
                    <a:gd name="T114" fmla="*/ 0 w 257"/>
                    <a:gd name="T115" fmla="*/ 0 h 251"/>
                    <a:gd name="T116" fmla="*/ 0 w 257"/>
                    <a:gd name="T117" fmla="*/ 0 h 251"/>
                    <a:gd name="T118" fmla="*/ 0 w 257"/>
                    <a:gd name="T119" fmla="*/ 0 h 251"/>
                    <a:gd name="T120" fmla="*/ 0 w 257"/>
                    <a:gd name="T121" fmla="*/ 0 h 251"/>
                    <a:gd name="T122" fmla="*/ 0 w 257"/>
                    <a:gd name="T123" fmla="*/ 0 h 25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7"/>
                    <a:gd name="T187" fmla="*/ 0 h 251"/>
                    <a:gd name="T188" fmla="*/ 257 w 257"/>
                    <a:gd name="T189" fmla="*/ 251 h 25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7" h="251">
                      <a:moveTo>
                        <a:pt x="135" y="251"/>
                      </a:moveTo>
                      <a:lnTo>
                        <a:pt x="138" y="251"/>
                      </a:lnTo>
                      <a:lnTo>
                        <a:pt x="141" y="251"/>
                      </a:lnTo>
                      <a:lnTo>
                        <a:pt x="145" y="250"/>
                      </a:lnTo>
                      <a:lnTo>
                        <a:pt x="147" y="250"/>
                      </a:lnTo>
                      <a:lnTo>
                        <a:pt x="151" y="250"/>
                      </a:lnTo>
                      <a:lnTo>
                        <a:pt x="154" y="250"/>
                      </a:lnTo>
                      <a:lnTo>
                        <a:pt x="157" y="250"/>
                      </a:lnTo>
                      <a:lnTo>
                        <a:pt x="160" y="248"/>
                      </a:lnTo>
                      <a:lnTo>
                        <a:pt x="164" y="247"/>
                      </a:lnTo>
                      <a:lnTo>
                        <a:pt x="166" y="247"/>
                      </a:lnTo>
                      <a:lnTo>
                        <a:pt x="170" y="246"/>
                      </a:lnTo>
                      <a:lnTo>
                        <a:pt x="172" y="246"/>
                      </a:lnTo>
                      <a:lnTo>
                        <a:pt x="175" y="245"/>
                      </a:lnTo>
                      <a:lnTo>
                        <a:pt x="178" y="244"/>
                      </a:lnTo>
                      <a:lnTo>
                        <a:pt x="180" y="242"/>
                      </a:lnTo>
                      <a:lnTo>
                        <a:pt x="184" y="241"/>
                      </a:lnTo>
                      <a:lnTo>
                        <a:pt x="188" y="240"/>
                      </a:lnTo>
                      <a:lnTo>
                        <a:pt x="190" y="238"/>
                      </a:lnTo>
                      <a:lnTo>
                        <a:pt x="192" y="236"/>
                      </a:lnTo>
                      <a:lnTo>
                        <a:pt x="195" y="235"/>
                      </a:lnTo>
                      <a:lnTo>
                        <a:pt x="198" y="233"/>
                      </a:lnTo>
                      <a:lnTo>
                        <a:pt x="201" y="231"/>
                      </a:lnTo>
                      <a:lnTo>
                        <a:pt x="203" y="229"/>
                      </a:lnTo>
                      <a:lnTo>
                        <a:pt x="206" y="227"/>
                      </a:lnTo>
                      <a:lnTo>
                        <a:pt x="208" y="226"/>
                      </a:lnTo>
                      <a:lnTo>
                        <a:pt x="211" y="223"/>
                      </a:lnTo>
                      <a:lnTo>
                        <a:pt x="213" y="222"/>
                      </a:lnTo>
                      <a:lnTo>
                        <a:pt x="216" y="220"/>
                      </a:lnTo>
                      <a:lnTo>
                        <a:pt x="217" y="217"/>
                      </a:lnTo>
                      <a:lnTo>
                        <a:pt x="221" y="215"/>
                      </a:lnTo>
                      <a:lnTo>
                        <a:pt x="222" y="213"/>
                      </a:lnTo>
                      <a:lnTo>
                        <a:pt x="225" y="210"/>
                      </a:lnTo>
                      <a:lnTo>
                        <a:pt x="227" y="208"/>
                      </a:lnTo>
                      <a:lnTo>
                        <a:pt x="229" y="204"/>
                      </a:lnTo>
                      <a:lnTo>
                        <a:pt x="231" y="202"/>
                      </a:lnTo>
                      <a:lnTo>
                        <a:pt x="233" y="200"/>
                      </a:lnTo>
                      <a:lnTo>
                        <a:pt x="234" y="197"/>
                      </a:lnTo>
                      <a:lnTo>
                        <a:pt x="237" y="195"/>
                      </a:lnTo>
                      <a:lnTo>
                        <a:pt x="238" y="193"/>
                      </a:lnTo>
                      <a:lnTo>
                        <a:pt x="240" y="189"/>
                      </a:lnTo>
                      <a:lnTo>
                        <a:pt x="241" y="187"/>
                      </a:lnTo>
                      <a:lnTo>
                        <a:pt x="244" y="184"/>
                      </a:lnTo>
                      <a:lnTo>
                        <a:pt x="245" y="181"/>
                      </a:lnTo>
                      <a:lnTo>
                        <a:pt x="246" y="178"/>
                      </a:lnTo>
                      <a:lnTo>
                        <a:pt x="247" y="175"/>
                      </a:lnTo>
                      <a:lnTo>
                        <a:pt x="248" y="171"/>
                      </a:lnTo>
                      <a:lnTo>
                        <a:pt x="250" y="169"/>
                      </a:lnTo>
                      <a:lnTo>
                        <a:pt x="251" y="166"/>
                      </a:lnTo>
                      <a:lnTo>
                        <a:pt x="251" y="163"/>
                      </a:lnTo>
                      <a:lnTo>
                        <a:pt x="252" y="160"/>
                      </a:lnTo>
                      <a:lnTo>
                        <a:pt x="253" y="157"/>
                      </a:lnTo>
                      <a:lnTo>
                        <a:pt x="254" y="153"/>
                      </a:lnTo>
                      <a:lnTo>
                        <a:pt x="254" y="151"/>
                      </a:lnTo>
                      <a:lnTo>
                        <a:pt x="254" y="146"/>
                      </a:lnTo>
                      <a:lnTo>
                        <a:pt x="256" y="144"/>
                      </a:lnTo>
                      <a:lnTo>
                        <a:pt x="257" y="140"/>
                      </a:lnTo>
                      <a:lnTo>
                        <a:pt x="257" y="138"/>
                      </a:lnTo>
                      <a:lnTo>
                        <a:pt x="257" y="134"/>
                      </a:lnTo>
                      <a:lnTo>
                        <a:pt x="257" y="131"/>
                      </a:lnTo>
                      <a:lnTo>
                        <a:pt x="257" y="128"/>
                      </a:lnTo>
                      <a:lnTo>
                        <a:pt x="256" y="125"/>
                      </a:lnTo>
                      <a:lnTo>
                        <a:pt x="256" y="121"/>
                      </a:lnTo>
                      <a:lnTo>
                        <a:pt x="254" y="118"/>
                      </a:lnTo>
                      <a:lnTo>
                        <a:pt x="254" y="114"/>
                      </a:lnTo>
                      <a:lnTo>
                        <a:pt x="254" y="111"/>
                      </a:lnTo>
                      <a:lnTo>
                        <a:pt x="253" y="107"/>
                      </a:lnTo>
                      <a:lnTo>
                        <a:pt x="253" y="104"/>
                      </a:lnTo>
                      <a:lnTo>
                        <a:pt x="252" y="100"/>
                      </a:lnTo>
                      <a:lnTo>
                        <a:pt x="251" y="96"/>
                      </a:lnTo>
                      <a:lnTo>
                        <a:pt x="250" y="93"/>
                      </a:lnTo>
                      <a:lnTo>
                        <a:pt x="250" y="89"/>
                      </a:lnTo>
                      <a:lnTo>
                        <a:pt x="248" y="87"/>
                      </a:lnTo>
                      <a:lnTo>
                        <a:pt x="246" y="83"/>
                      </a:lnTo>
                      <a:lnTo>
                        <a:pt x="246" y="80"/>
                      </a:lnTo>
                      <a:lnTo>
                        <a:pt x="244" y="76"/>
                      </a:lnTo>
                      <a:lnTo>
                        <a:pt x="242" y="74"/>
                      </a:lnTo>
                      <a:lnTo>
                        <a:pt x="241" y="70"/>
                      </a:lnTo>
                      <a:lnTo>
                        <a:pt x="239" y="68"/>
                      </a:lnTo>
                      <a:lnTo>
                        <a:pt x="237" y="64"/>
                      </a:lnTo>
                      <a:lnTo>
                        <a:pt x="235" y="61"/>
                      </a:lnTo>
                      <a:lnTo>
                        <a:pt x="233" y="58"/>
                      </a:lnTo>
                      <a:lnTo>
                        <a:pt x="231" y="55"/>
                      </a:lnTo>
                      <a:lnTo>
                        <a:pt x="229" y="51"/>
                      </a:lnTo>
                      <a:lnTo>
                        <a:pt x="227" y="50"/>
                      </a:lnTo>
                      <a:lnTo>
                        <a:pt x="225" y="47"/>
                      </a:lnTo>
                      <a:lnTo>
                        <a:pt x="222" y="44"/>
                      </a:lnTo>
                      <a:lnTo>
                        <a:pt x="220" y="42"/>
                      </a:lnTo>
                      <a:lnTo>
                        <a:pt x="217" y="39"/>
                      </a:lnTo>
                      <a:lnTo>
                        <a:pt x="215" y="37"/>
                      </a:lnTo>
                      <a:lnTo>
                        <a:pt x="211" y="35"/>
                      </a:lnTo>
                      <a:lnTo>
                        <a:pt x="208" y="31"/>
                      </a:lnTo>
                      <a:lnTo>
                        <a:pt x="207" y="30"/>
                      </a:lnTo>
                      <a:lnTo>
                        <a:pt x="203" y="28"/>
                      </a:lnTo>
                      <a:lnTo>
                        <a:pt x="201" y="25"/>
                      </a:lnTo>
                      <a:lnTo>
                        <a:pt x="197" y="23"/>
                      </a:lnTo>
                      <a:lnTo>
                        <a:pt x="195" y="22"/>
                      </a:lnTo>
                      <a:lnTo>
                        <a:pt x="192" y="20"/>
                      </a:lnTo>
                      <a:lnTo>
                        <a:pt x="189" y="18"/>
                      </a:lnTo>
                      <a:lnTo>
                        <a:pt x="185" y="17"/>
                      </a:lnTo>
                      <a:lnTo>
                        <a:pt x="183" y="14"/>
                      </a:lnTo>
                      <a:lnTo>
                        <a:pt x="179" y="13"/>
                      </a:lnTo>
                      <a:lnTo>
                        <a:pt x="176" y="12"/>
                      </a:lnTo>
                      <a:lnTo>
                        <a:pt x="172" y="10"/>
                      </a:lnTo>
                      <a:lnTo>
                        <a:pt x="170" y="9"/>
                      </a:lnTo>
                      <a:lnTo>
                        <a:pt x="166" y="7"/>
                      </a:lnTo>
                      <a:lnTo>
                        <a:pt x="163" y="7"/>
                      </a:lnTo>
                      <a:lnTo>
                        <a:pt x="159" y="6"/>
                      </a:lnTo>
                      <a:lnTo>
                        <a:pt x="155" y="4"/>
                      </a:lnTo>
                      <a:lnTo>
                        <a:pt x="152" y="4"/>
                      </a:lnTo>
                      <a:lnTo>
                        <a:pt x="148" y="3"/>
                      </a:lnTo>
                      <a:lnTo>
                        <a:pt x="146" y="3"/>
                      </a:lnTo>
                      <a:lnTo>
                        <a:pt x="142" y="3"/>
                      </a:lnTo>
                      <a:lnTo>
                        <a:pt x="138" y="1"/>
                      </a:lnTo>
                      <a:lnTo>
                        <a:pt x="135" y="0"/>
                      </a:lnTo>
                      <a:lnTo>
                        <a:pt x="132" y="0"/>
                      </a:lnTo>
                      <a:lnTo>
                        <a:pt x="128" y="0"/>
                      </a:lnTo>
                      <a:lnTo>
                        <a:pt x="123" y="0"/>
                      </a:lnTo>
                      <a:lnTo>
                        <a:pt x="120" y="0"/>
                      </a:lnTo>
                      <a:lnTo>
                        <a:pt x="117" y="0"/>
                      </a:lnTo>
                      <a:lnTo>
                        <a:pt x="114" y="1"/>
                      </a:lnTo>
                      <a:lnTo>
                        <a:pt x="110" y="3"/>
                      </a:lnTo>
                      <a:lnTo>
                        <a:pt x="107" y="3"/>
                      </a:lnTo>
                      <a:lnTo>
                        <a:pt x="103" y="4"/>
                      </a:lnTo>
                      <a:lnTo>
                        <a:pt x="99" y="4"/>
                      </a:lnTo>
                      <a:lnTo>
                        <a:pt x="96" y="5"/>
                      </a:lnTo>
                      <a:lnTo>
                        <a:pt x="92" y="7"/>
                      </a:lnTo>
                      <a:lnTo>
                        <a:pt x="89" y="9"/>
                      </a:lnTo>
                      <a:lnTo>
                        <a:pt x="86" y="10"/>
                      </a:lnTo>
                      <a:lnTo>
                        <a:pt x="84" y="10"/>
                      </a:lnTo>
                      <a:lnTo>
                        <a:pt x="81" y="11"/>
                      </a:lnTo>
                      <a:lnTo>
                        <a:pt x="80" y="12"/>
                      </a:lnTo>
                      <a:lnTo>
                        <a:pt x="78" y="12"/>
                      </a:lnTo>
                      <a:lnTo>
                        <a:pt x="76" y="13"/>
                      </a:lnTo>
                      <a:lnTo>
                        <a:pt x="73" y="14"/>
                      </a:lnTo>
                      <a:lnTo>
                        <a:pt x="72" y="14"/>
                      </a:lnTo>
                      <a:lnTo>
                        <a:pt x="70" y="17"/>
                      </a:lnTo>
                      <a:lnTo>
                        <a:pt x="67" y="17"/>
                      </a:lnTo>
                      <a:lnTo>
                        <a:pt x="66" y="18"/>
                      </a:lnTo>
                      <a:lnTo>
                        <a:pt x="64" y="20"/>
                      </a:lnTo>
                      <a:lnTo>
                        <a:pt x="61" y="20"/>
                      </a:lnTo>
                      <a:lnTo>
                        <a:pt x="59" y="22"/>
                      </a:lnTo>
                      <a:lnTo>
                        <a:pt x="58" y="23"/>
                      </a:lnTo>
                      <a:lnTo>
                        <a:pt x="56" y="25"/>
                      </a:lnTo>
                      <a:lnTo>
                        <a:pt x="54" y="26"/>
                      </a:lnTo>
                      <a:lnTo>
                        <a:pt x="53" y="28"/>
                      </a:lnTo>
                      <a:lnTo>
                        <a:pt x="52" y="29"/>
                      </a:lnTo>
                      <a:lnTo>
                        <a:pt x="49" y="30"/>
                      </a:lnTo>
                      <a:lnTo>
                        <a:pt x="48" y="31"/>
                      </a:lnTo>
                      <a:lnTo>
                        <a:pt x="46" y="32"/>
                      </a:lnTo>
                      <a:lnTo>
                        <a:pt x="45" y="35"/>
                      </a:lnTo>
                      <a:lnTo>
                        <a:pt x="42" y="36"/>
                      </a:lnTo>
                      <a:lnTo>
                        <a:pt x="41" y="38"/>
                      </a:lnTo>
                      <a:lnTo>
                        <a:pt x="40" y="39"/>
                      </a:lnTo>
                      <a:lnTo>
                        <a:pt x="37" y="41"/>
                      </a:lnTo>
                      <a:lnTo>
                        <a:pt x="35" y="43"/>
                      </a:lnTo>
                      <a:lnTo>
                        <a:pt x="34" y="44"/>
                      </a:lnTo>
                      <a:lnTo>
                        <a:pt x="33" y="47"/>
                      </a:lnTo>
                      <a:lnTo>
                        <a:pt x="31" y="48"/>
                      </a:lnTo>
                      <a:lnTo>
                        <a:pt x="30" y="50"/>
                      </a:lnTo>
                      <a:lnTo>
                        <a:pt x="29" y="51"/>
                      </a:lnTo>
                      <a:lnTo>
                        <a:pt x="28" y="54"/>
                      </a:lnTo>
                      <a:lnTo>
                        <a:pt x="25" y="55"/>
                      </a:lnTo>
                      <a:lnTo>
                        <a:pt x="24" y="56"/>
                      </a:lnTo>
                      <a:lnTo>
                        <a:pt x="24" y="58"/>
                      </a:lnTo>
                      <a:lnTo>
                        <a:pt x="23" y="61"/>
                      </a:lnTo>
                      <a:lnTo>
                        <a:pt x="21" y="62"/>
                      </a:lnTo>
                      <a:lnTo>
                        <a:pt x="19" y="64"/>
                      </a:lnTo>
                      <a:lnTo>
                        <a:pt x="19" y="67"/>
                      </a:lnTo>
                      <a:lnTo>
                        <a:pt x="17" y="68"/>
                      </a:lnTo>
                      <a:lnTo>
                        <a:pt x="16" y="70"/>
                      </a:lnTo>
                      <a:lnTo>
                        <a:pt x="16" y="73"/>
                      </a:lnTo>
                      <a:lnTo>
                        <a:pt x="15" y="74"/>
                      </a:lnTo>
                      <a:lnTo>
                        <a:pt x="14" y="76"/>
                      </a:lnTo>
                      <a:lnTo>
                        <a:pt x="12" y="79"/>
                      </a:lnTo>
                      <a:lnTo>
                        <a:pt x="11" y="81"/>
                      </a:lnTo>
                      <a:lnTo>
                        <a:pt x="11" y="82"/>
                      </a:lnTo>
                      <a:lnTo>
                        <a:pt x="10" y="83"/>
                      </a:lnTo>
                      <a:lnTo>
                        <a:pt x="9" y="86"/>
                      </a:lnTo>
                      <a:lnTo>
                        <a:pt x="8" y="88"/>
                      </a:lnTo>
                      <a:lnTo>
                        <a:pt x="6" y="90"/>
                      </a:lnTo>
                      <a:lnTo>
                        <a:pt x="6" y="93"/>
                      </a:lnTo>
                      <a:lnTo>
                        <a:pt x="5" y="95"/>
                      </a:lnTo>
                      <a:lnTo>
                        <a:pt x="5" y="96"/>
                      </a:lnTo>
                      <a:lnTo>
                        <a:pt x="4" y="99"/>
                      </a:lnTo>
                      <a:lnTo>
                        <a:pt x="3" y="100"/>
                      </a:lnTo>
                      <a:lnTo>
                        <a:pt x="3" y="102"/>
                      </a:lnTo>
                      <a:lnTo>
                        <a:pt x="3" y="105"/>
                      </a:lnTo>
                      <a:lnTo>
                        <a:pt x="2" y="106"/>
                      </a:lnTo>
                      <a:lnTo>
                        <a:pt x="2" y="108"/>
                      </a:lnTo>
                      <a:lnTo>
                        <a:pt x="2" y="111"/>
                      </a:lnTo>
                      <a:lnTo>
                        <a:pt x="2" y="112"/>
                      </a:lnTo>
                      <a:lnTo>
                        <a:pt x="0" y="114"/>
                      </a:lnTo>
                      <a:lnTo>
                        <a:pt x="0" y="115"/>
                      </a:lnTo>
                      <a:lnTo>
                        <a:pt x="0" y="118"/>
                      </a:lnTo>
                      <a:lnTo>
                        <a:pt x="0" y="120"/>
                      </a:lnTo>
                      <a:lnTo>
                        <a:pt x="0" y="122"/>
                      </a:lnTo>
                      <a:lnTo>
                        <a:pt x="0" y="124"/>
                      </a:lnTo>
                      <a:lnTo>
                        <a:pt x="0" y="126"/>
                      </a:lnTo>
                      <a:lnTo>
                        <a:pt x="2" y="127"/>
                      </a:lnTo>
                      <a:lnTo>
                        <a:pt x="2" y="130"/>
                      </a:lnTo>
                      <a:lnTo>
                        <a:pt x="2" y="131"/>
                      </a:lnTo>
                      <a:lnTo>
                        <a:pt x="2" y="133"/>
                      </a:lnTo>
                      <a:lnTo>
                        <a:pt x="2" y="134"/>
                      </a:lnTo>
                      <a:lnTo>
                        <a:pt x="2" y="137"/>
                      </a:lnTo>
                      <a:lnTo>
                        <a:pt x="2" y="138"/>
                      </a:lnTo>
                      <a:lnTo>
                        <a:pt x="2" y="140"/>
                      </a:lnTo>
                      <a:lnTo>
                        <a:pt x="3" y="141"/>
                      </a:lnTo>
                      <a:lnTo>
                        <a:pt x="3" y="144"/>
                      </a:lnTo>
                      <a:lnTo>
                        <a:pt x="3" y="145"/>
                      </a:lnTo>
                      <a:lnTo>
                        <a:pt x="3" y="147"/>
                      </a:lnTo>
                      <a:lnTo>
                        <a:pt x="3" y="149"/>
                      </a:lnTo>
                      <a:lnTo>
                        <a:pt x="4" y="151"/>
                      </a:lnTo>
                      <a:lnTo>
                        <a:pt x="4" y="152"/>
                      </a:lnTo>
                      <a:lnTo>
                        <a:pt x="5" y="155"/>
                      </a:lnTo>
                      <a:lnTo>
                        <a:pt x="5" y="157"/>
                      </a:lnTo>
                      <a:lnTo>
                        <a:pt x="5" y="158"/>
                      </a:lnTo>
                      <a:lnTo>
                        <a:pt x="6" y="160"/>
                      </a:lnTo>
                      <a:lnTo>
                        <a:pt x="6" y="162"/>
                      </a:lnTo>
                      <a:lnTo>
                        <a:pt x="6" y="163"/>
                      </a:lnTo>
                      <a:lnTo>
                        <a:pt x="8" y="165"/>
                      </a:lnTo>
                      <a:lnTo>
                        <a:pt x="9" y="166"/>
                      </a:lnTo>
                      <a:lnTo>
                        <a:pt x="9" y="168"/>
                      </a:lnTo>
                      <a:lnTo>
                        <a:pt x="10" y="170"/>
                      </a:lnTo>
                      <a:lnTo>
                        <a:pt x="11" y="171"/>
                      </a:lnTo>
                      <a:lnTo>
                        <a:pt x="11" y="172"/>
                      </a:lnTo>
                      <a:lnTo>
                        <a:pt x="12" y="175"/>
                      </a:lnTo>
                      <a:lnTo>
                        <a:pt x="12" y="176"/>
                      </a:lnTo>
                      <a:lnTo>
                        <a:pt x="12" y="178"/>
                      </a:lnTo>
                      <a:lnTo>
                        <a:pt x="14" y="179"/>
                      </a:lnTo>
                      <a:lnTo>
                        <a:pt x="15" y="182"/>
                      </a:lnTo>
                      <a:lnTo>
                        <a:pt x="16" y="183"/>
                      </a:lnTo>
                      <a:lnTo>
                        <a:pt x="16" y="185"/>
                      </a:lnTo>
                      <a:lnTo>
                        <a:pt x="17" y="187"/>
                      </a:lnTo>
                      <a:lnTo>
                        <a:pt x="18" y="188"/>
                      </a:lnTo>
                      <a:lnTo>
                        <a:pt x="19" y="189"/>
                      </a:lnTo>
                      <a:lnTo>
                        <a:pt x="19" y="191"/>
                      </a:lnTo>
                      <a:lnTo>
                        <a:pt x="21" y="193"/>
                      </a:lnTo>
                      <a:lnTo>
                        <a:pt x="22" y="194"/>
                      </a:lnTo>
                      <a:lnTo>
                        <a:pt x="23" y="195"/>
                      </a:lnTo>
                      <a:lnTo>
                        <a:pt x="24" y="197"/>
                      </a:lnTo>
                      <a:lnTo>
                        <a:pt x="25" y="198"/>
                      </a:lnTo>
                      <a:lnTo>
                        <a:pt x="27" y="200"/>
                      </a:lnTo>
                      <a:lnTo>
                        <a:pt x="28" y="202"/>
                      </a:lnTo>
                      <a:lnTo>
                        <a:pt x="29" y="203"/>
                      </a:lnTo>
                      <a:lnTo>
                        <a:pt x="30" y="204"/>
                      </a:lnTo>
                      <a:lnTo>
                        <a:pt x="30" y="207"/>
                      </a:lnTo>
                      <a:lnTo>
                        <a:pt x="33" y="208"/>
                      </a:lnTo>
                      <a:lnTo>
                        <a:pt x="34" y="209"/>
                      </a:lnTo>
                      <a:lnTo>
                        <a:pt x="35" y="210"/>
                      </a:lnTo>
                      <a:lnTo>
                        <a:pt x="36" y="212"/>
                      </a:lnTo>
                      <a:lnTo>
                        <a:pt x="37" y="213"/>
                      </a:lnTo>
                      <a:lnTo>
                        <a:pt x="40" y="214"/>
                      </a:lnTo>
                      <a:lnTo>
                        <a:pt x="42" y="216"/>
                      </a:lnTo>
                      <a:lnTo>
                        <a:pt x="43" y="217"/>
                      </a:lnTo>
                      <a:lnTo>
                        <a:pt x="45" y="219"/>
                      </a:lnTo>
                      <a:lnTo>
                        <a:pt x="47" y="220"/>
                      </a:lnTo>
                      <a:lnTo>
                        <a:pt x="48" y="221"/>
                      </a:lnTo>
                      <a:lnTo>
                        <a:pt x="50" y="223"/>
                      </a:lnTo>
                      <a:lnTo>
                        <a:pt x="53" y="225"/>
                      </a:lnTo>
                      <a:lnTo>
                        <a:pt x="54" y="227"/>
                      </a:lnTo>
                      <a:lnTo>
                        <a:pt x="56" y="228"/>
                      </a:lnTo>
                      <a:lnTo>
                        <a:pt x="59" y="229"/>
                      </a:lnTo>
                      <a:lnTo>
                        <a:pt x="60" y="231"/>
                      </a:lnTo>
                      <a:lnTo>
                        <a:pt x="61" y="232"/>
                      </a:lnTo>
                      <a:lnTo>
                        <a:pt x="62" y="232"/>
                      </a:lnTo>
                      <a:lnTo>
                        <a:pt x="64" y="233"/>
                      </a:lnTo>
                      <a:lnTo>
                        <a:pt x="65" y="233"/>
                      </a:lnTo>
                      <a:lnTo>
                        <a:pt x="66" y="235"/>
                      </a:lnTo>
                      <a:lnTo>
                        <a:pt x="67" y="235"/>
                      </a:lnTo>
                      <a:lnTo>
                        <a:pt x="68" y="236"/>
                      </a:lnTo>
                      <a:lnTo>
                        <a:pt x="71" y="236"/>
                      </a:lnTo>
                      <a:lnTo>
                        <a:pt x="71" y="238"/>
                      </a:lnTo>
                      <a:lnTo>
                        <a:pt x="72" y="238"/>
                      </a:lnTo>
                      <a:lnTo>
                        <a:pt x="73" y="239"/>
                      </a:lnTo>
                      <a:lnTo>
                        <a:pt x="76" y="240"/>
                      </a:lnTo>
                      <a:lnTo>
                        <a:pt x="77" y="240"/>
                      </a:lnTo>
                      <a:lnTo>
                        <a:pt x="77" y="241"/>
                      </a:lnTo>
                      <a:lnTo>
                        <a:pt x="78" y="241"/>
                      </a:lnTo>
                      <a:lnTo>
                        <a:pt x="80" y="241"/>
                      </a:lnTo>
                      <a:lnTo>
                        <a:pt x="81" y="242"/>
                      </a:lnTo>
                      <a:lnTo>
                        <a:pt x="83" y="242"/>
                      </a:lnTo>
                      <a:lnTo>
                        <a:pt x="84" y="244"/>
                      </a:lnTo>
                      <a:lnTo>
                        <a:pt x="85" y="244"/>
                      </a:lnTo>
                      <a:lnTo>
                        <a:pt x="86" y="245"/>
                      </a:lnTo>
                      <a:lnTo>
                        <a:pt x="87" y="245"/>
                      </a:lnTo>
                      <a:lnTo>
                        <a:pt x="89" y="245"/>
                      </a:lnTo>
                      <a:lnTo>
                        <a:pt x="90" y="246"/>
                      </a:lnTo>
                      <a:lnTo>
                        <a:pt x="91" y="246"/>
                      </a:lnTo>
                      <a:lnTo>
                        <a:pt x="92" y="246"/>
                      </a:lnTo>
                      <a:lnTo>
                        <a:pt x="95" y="247"/>
                      </a:lnTo>
                      <a:lnTo>
                        <a:pt x="97" y="247"/>
                      </a:lnTo>
                      <a:lnTo>
                        <a:pt x="98" y="247"/>
                      </a:lnTo>
                      <a:lnTo>
                        <a:pt x="99" y="247"/>
                      </a:lnTo>
                      <a:lnTo>
                        <a:pt x="101" y="248"/>
                      </a:lnTo>
                      <a:lnTo>
                        <a:pt x="103" y="248"/>
                      </a:lnTo>
                      <a:lnTo>
                        <a:pt x="104" y="248"/>
                      </a:lnTo>
                      <a:lnTo>
                        <a:pt x="105" y="250"/>
                      </a:lnTo>
                      <a:lnTo>
                        <a:pt x="107" y="250"/>
                      </a:lnTo>
                      <a:lnTo>
                        <a:pt x="108" y="250"/>
                      </a:lnTo>
                      <a:lnTo>
                        <a:pt x="109" y="250"/>
                      </a:lnTo>
                      <a:lnTo>
                        <a:pt x="111" y="250"/>
                      </a:lnTo>
                      <a:lnTo>
                        <a:pt x="112" y="250"/>
                      </a:lnTo>
                      <a:lnTo>
                        <a:pt x="114" y="250"/>
                      </a:lnTo>
                      <a:lnTo>
                        <a:pt x="115" y="250"/>
                      </a:lnTo>
                      <a:lnTo>
                        <a:pt x="117" y="250"/>
                      </a:lnTo>
                      <a:lnTo>
                        <a:pt x="118" y="250"/>
                      </a:lnTo>
                      <a:lnTo>
                        <a:pt x="120" y="250"/>
                      </a:lnTo>
                      <a:lnTo>
                        <a:pt x="121" y="250"/>
                      </a:lnTo>
                      <a:lnTo>
                        <a:pt x="122" y="250"/>
                      </a:lnTo>
                      <a:lnTo>
                        <a:pt x="123" y="250"/>
                      </a:lnTo>
                      <a:lnTo>
                        <a:pt x="127" y="250"/>
                      </a:lnTo>
                      <a:lnTo>
                        <a:pt x="128" y="250"/>
                      </a:lnTo>
                      <a:lnTo>
                        <a:pt x="129" y="250"/>
                      </a:lnTo>
                      <a:lnTo>
                        <a:pt x="129" y="247"/>
                      </a:lnTo>
                      <a:lnTo>
                        <a:pt x="128" y="245"/>
                      </a:lnTo>
                      <a:lnTo>
                        <a:pt x="128" y="242"/>
                      </a:lnTo>
                      <a:lnTo>
                        <a:pt x="128" y="241"/>
                      </a:lnTo>
                      <a:lnTo>
                        <a:pt x="128" y="239"/>
                      </a:lnTo>
                      <a:lnTo>
                        <a:pt x="128" y="238"/>
                      </a:lnTo>
                      <a:lnTo>
                        <a:pt x="128" y="236"/>
                      </a:lnTo>
                      <a:lnTo>
                        <a:pt x="128" y="235"/>
                      </a:lnTo>
                      <a:lnTo>
                        <a:pt x="128" y="233"/>
                      </a:lnTo>
                      <a:lnTo>
                        <a:pt x="128" y="232"/>
                      </a:lnTo>
                      <a:lnTo>
                        <a:pt x="128" y="231"/>
                      </a:lnTo>
                      <a:lnTo>
                        <a:pt x="128" y="228"/>
                      </a:lnTo>
                      <a:lnTo>
                        <a:pt x="128" y="227"/>
                      </a:lnTo>
                      <a:lnTo>
                        <a:pt x="128" y="226"/>
                      </a:lnTo>
                      <a:lnTo>
                        <a:pt x="127" y="223"/>
                      </a:lnTo>
                      <a:lnTo>
                        <a:pt x="127" y="222"/>
                      </a:lnTo>
                      <a:lnTo>
                        <a:pt x="127" y="221"/>
                      </a:lnTo>
                      <a:lnTo>
                        <a:pt x="127" y="219"/>
                      </a:lnTo>
                      <a:lnTo>
                        <a:pt x="127" y="217"/>
                      </a:lnTo>
                      <a:lnTo>
                        <a:pt x="127" y="216"/>
                      </a:lnTo>
                      <a:lnTo>
                        <a:pt x="127" y="214"/>
                      </a:lnTo>
                      <a:lnTo>
                        <a:pt x="127" y="213"/>
                      </a:lnTo>
                      <a:lnTo>
                        <a:pt x="127" y="212"/>
                      </a:lnTo>
                      <a:lnTo>
                        <a:pt x="127" y="209"/>
                      </a:lnTo>
                      <a:lnTo>
                        <a:pt x="127" y="208"/>
                      </a:lnTo>
                      <a:lnTo>
                        <a:pt x="127" y="207"/>
                      </a:lnTo>
                      <a:lnTo>
                        <a:pt x="126" y="204"/>
                      </a:lnTo>
                      <a:lnTo>
                        <a:pt x="126" y="203"/>
                      </a:lnTo>
                      <a:lnTo>
                        <a:pt x="126" y="202"/>
                      </a:lnTo>
                      <a:lnTo>
                        <a:pt x="126" y="200"/>
                      </a:lnTo>
                      <a:lnTo>
                        <a:pt x="126" y="198"/>
                      </a:lnTo>
                      <a:lnTo>
                        <a:pt x="124" y="197"/>
                      </a:lnTo>
                      <a:lnTo>
                        <a:pt x="124" y="195"/>
                      </a:lnTo>
                      <a:lnTo>
                        <a:pt x="124" y="194"/>
                      </a:lnTo>
                      <a:lnTo>
                        <a:pt x="124" y="193"/>
                      </a:lnTo>
                      <a:lnTo>
                        <a:pt x="124" y="191"/>
                      </a:lnTo>
                      <a:lnTo>
                        <a:pt x="124" y="190"/>
                      </a:lnTo>
                      <a:lnTo>
                        <a:pt x="123" y="189"/>
                      </a:lnTo>
                      <a:lnTo>
                        <a:pt x="123" y="188"/>
                      </a:lnTo>
                      <a:lnTo>
                        <a:pt x="123" y="187"/>
                      </a:lnTo>
                      <a:lnTo>
                        <a:pt x="123" y="185"/>
                      </a:lnTo>
                      <a:lnTo>
                        <a:pt x="123" y="184"/>
                      </a:lnTo>
                      <a:lnTo>
                        <a:pt x="123" y="182"/>
                      </a:lnTo>
                      <a:lnTo>
                        <a:pt x="123" y="181"/>
                      </a:lnTo>
                      <a:lnTo>
                        <a:pt x="123" y="179"/>
                      </a:lnTo>
                      <a:lnTo>
                        <a:pt x="121" y="179"/>
                      </a:lnTo>
                      <a:lnTo>
                        <a:pt x="120" y="179"/>
                      </a:lnTo>
                      <a:lnTo>
                        <a:pt x="118" y="179"/>
                      </a:lnTo>
                      <a:lnTo>
                        <a:pt x="117" y="179"/>
                      </a:lnTo>
                      <a:lnTo>
                        <a:pt x="115" y="179"/>
                      </a:lnTo>
                      <a:lnTo>
                        <a:pt x="114" y="179"/>
                      </a:lnTo>
                      <a:lnTo>
                        <a:pt x="112" y="179"/>
                      </a:lnTo>
                      <a:lnTo>
                        <a:pt x="111" y="179"/>
                      </a:lnTo>
                      <a:lnTo>
                        <a:pt x="109" y="178"/>
                      </a:lnTo>
                      <a:lnTo>
                        <a:pt x="108" y="178"/>
                      </a:lnTo>
                      <a:lnTo>
                        <a:pt x="107" y="177"/>
                      </a:lnTo>
                      <a:lnTo>
                        <a:pt x="105" y="177"/>
                      </a:lnTo>
                      <a:lnTo>
                        <a:pt x="104" y="176"/>
                      </a:lnTo>
                      <a:lnTo>
                        <a:pt x="103" y="176"/>
                      </a:lnTo>
                      <a:lnTo>
                        <a:pt x="102" y="176"/>
                      </a:lnTo>
                      <a:lnTo>
                        <a:pt x="101" y="176"/>
                      </a:lnTo>
                      <a:lnTo>
                        <a:pt x="99" y="175"/>
                      </a:lnTo>
                      <a:lnTo>
                        <a:pt x="98" y="175"/>
                      </a:lnTo>
                      <a:lnTo>
                        <a:pt x="96" y="174"/>
                      </a:lnTo>
                      <a:lnTo>
                        <a:pt x="95" y="174"/>
                      </a:lnTo>
                      <a:lnTo>
                        <a:pt x="93" y="172"/>
                      </a:lnTo>
                      <a:lnTo>
                        <a:pt x="92" y="172"/>
                      </a:lnTo>
                      <a:lnTo>
                        <a:pt x="91" y="171"/>
                      </a:lnTo>
                      <a:lnTo>
                        <a:pt x="90" y="171"/>
                      </a:lnTo>
                      <a:lnTo>
                        <a:pt x="89" y="170"/>
                      </a:lnTo>
                      <a:lnTo>
                        <a:pt x="87" y="170"/>
                      </a:lnTo>
                      <a:lnTo>
                        <a:pt x="86" y="170"/>
                      </a:lnTo>
                      <a:lnTo>
                        <a:pt x="85" y="169"/>
                      </a:lnTo>
                      <a:lnTo>
                        <a:pt x="83" y="168"/>
                      </a:lnTo>
                      <a:lnTo>
                        <a:pt x="81" y="166"/>
                      </a:lnTo>
                      <a:lnTo>
                        <a:pt x="78" y="164"/>
                      </a:lnTo>
                      <a:lnTo>
                        <a:pt x="77" y="162"/>
                      </a:lnTo>
                      <a:lnTo>
                        <a:pt x="76" y="160"/>
                      </a:lnTo>
                      <a:lnTo>
                        <a:pt x="73" y="158"/>
                      </a:lnTo>
                      <a:lnTo>
                        <a:pt x="71" y="157"/>
                      </a:lnTo>
                      <a:lnTo>
                        <a:pt x="70" y="155"/>
                      </a:lnTo>
                      <a:lnTo>
                        <a:pt x="67" y="152"/>
                      </a:lnTo>
                      <a:lnTo>
                        <a:pt x="66" y="151"/>
                      </a:lnTo>
                      <a:lnTo>
                        <a:pt x="65" y="149"/>
                      </a:lnTo>
                      <a:lnTo>
                        <a:pt x="64" y="147"/>
                      </a:lnTo>
                      <a:lnTo>
                        <a:pt x="64" y="146"/>
                      </a:lnTo>
                      <a:lnTo>
                        <a:pt x="62" y="145"/>
                      </a:lnTo>
                      <a:lnTo>
                        <a:pt x="62" y="144"/>
                      </a:lnTo>
                      <a:lnTo>
                        <a:pt x="61" y="143"/>
                      </a:lnTo>
                      <a:lnTo>
                        <a:pt x="61" y="141"/>
                      </a:lnTo>
                      <a:lnTo>
                        <a:pt x="60" y="140"/>
                      </a:lnTo>
                      <a:lnTo>
                        <a:pt x="59" y="139"/>
                      </a:lnTo>
                      <a:lnTo>
                        <a:pt x="59" y="138"/>
                      </a:lnTo>
                      <a:lnTo>
                        <a:pt x="58" y="137"/>
                      </a:lnTo>
                      <a:lnTo>
                        <a:pt x="58" y="136"/>
                      </a:lnTo>
                      <a:lnTo>
                        <a:pt x="58" y="134"/>
                      </a:lnTo>
                      <a:lnTo>
                        <a:pt x="56" y="133"/>
                      </a:lnTo>
                      <a:lnTo>
                        <a:pt x="56" y="131"/>
                      </a:lnTo>
                      <a:lnTo>
                        <a:pt x="56" y="130"/>
                      </a:lnTo>
                      <a:lnTo>
                        <a:pt x="54" y="128"/>
                      </a:lnTo>
                      <a:lnTo>
                        <a:pt x="54" y="126"/>
                      </a:lnTo>
                      <a:lnTo>
                        <a:pt x="53" y="125"/>
                      </a:lnTo>
                      <a:lnTo>
                        <a:pt x="52" y="124"/>
                      </a:lnTo>
                      <a:lnTo>
                        <a:pt x="52" y="122"/>
                      </a:lnTo>
                      <a:lnTo>
                        <a:pt x="50" y="120"/>
                      </a:lnTo>
                      <a:lnTo>
                        <a:pt x="49" y="119"/>
                      </a:lnTo>
                      <a:lnTo>
                        <a:pt x="49" y="117"/>
                      </a:lnTo>
                      <a:lnTo>
                        <a:pt x="48" y="115"/>
                      </a:lnTo>
                      <a:lnTo>
                        <a:pt x="48" y="114"/>
                      </a:lnTo>
                      <a:lnTo>
                        <a:pt x="48" y="112"/>
                      </a:lnTo>
                      <a:lnTo>
                        <a:pt x="48" y="109"/>
                      </a:lnTo>
                      <a:lnTo>
                        <a:pt x="47" y="108"/>
                      </a:lnTo>
                      <a:lnTo>
                        <a:pt x="47" y="106"/>
                      </a:lnTo>
                      <a:lnTo>
                        <a:pt x="47" y="105"/>
                      </a:lnTo>
                      <a:lnTo>
                        <a:pt x="47" y="104"/>
                      </a:lnTo>
                      <a:lnTo>
                        <a:pt x="47" y="101"/>
                      </a:lnTo>
                      <a:lnTo>
                        <a:pt x="47" y="100"/>
                      </a:lnTo>
                      <a:lnTo>
                        <a:pt x="47" y="98"/>
                      </a:lnTo>
                      <a:lnTo>
                        <a:pt x="47" y="96"/>
                      </a:lnTo>
                      <a:lnTo>
                        <a:pt x="47" y="94"/>
                      </a:lnTo>
                      <a:lnTo>
                        <a:pt x="48" y="93"/>
                      </a:lnTo>
                      <a:lnTo>
                        <a:pt x="48" y="90"/>
                      </a:lnTo>
                      <a:lnTo>
                        <a:pt x="48" y="88"/>
                      </a:lnTo>
                      <a:lnTo>
                        <a:pt x="48" y="87"/>
                      </a:lnTo>
                      <a:lnTo>
                        <a:pt x="48" y="85"/>
                      </a:lnTo>
                      <a:lnTo>
                        <a:pt x="48" y="83"/>
                      </a:lnTo>
                      <a:lnTo>
                        <a:pt x="49" y="82"/>
                      </a:lnTo>
                      <a:lnTo>
                        <a:pt x="49" y="80"/>
                      </a:lnTo>
                      <a:lnTo>
                        <a:pt x="49" y="79"/>
                      </a:lnTo>
                      <a:lnTo>
                        <a:pt x="50" y="76"/>
                      </a:lnTo>
                      <a:lnTo>
                        <a:pt x="52" y="75"/>
                      </a:lnTo>
                      <a:lnTo>
                        <a:pt x="52" y="73"/>
                      </a:lnTo>
                      <a:lnTo>
                        <a:pt x="53" y="70"/>
                      </a:lnTo>
                      <a:lnTo>
                        <a:pt x="53" y="69"/>
                      </a:lnTo>
                      <a:lnTo>
                        <a:pt x="54" y="67"/>
                      </a:lnTo>
                      <a:lnTo>
                        <a:pt x="55" y="64"/>
                      </a:lnTo>
                      <a:lnTo>
                        <a:pt x="56" y="62"/>
                      </a:lnTo>
                      <a:lnTo>
                        <a:pt x="58" y="61"/>
                      </a:lnTo>
                      <a:lnTo>
                        <a:pt x="59" y="58"/>
                      </a:lnTo>
                      <a:lnTo>
                        <a:pt x="60" y="57"/>
                      </a:lnTo>
                      <a:lnTo>
                        <a:pt x="61" y="55"/>
                      </a:lnTo>
                      <a:lnTo>
                        <a:pt x="62" y="54"/>
                      </a:lnTo>
                      <a:lnTo>
                        <a:pt x="64" y="51"/>
                      </a:lnTo>
                      <a:lnTo>
                        <a:pt x="66" y="50"/>
                      </a:lnTo>
                      <a:lnTo>
                        <a:pt x="67" y="49"/>
                      </a:lnTo>
                      <a:lnTo>
                        <a:pt x="68" y="47"/>
                      </a:lnTo>
                      <a:lnTo>
                        <a:pt x="71" y="45"/>
                      </a:lnTo>
                      <a:lnTo>
                        <a:pt x="72" y="44"/>
                      </a:lnTo>
                      <a:lnTo>
                        <a:pt x="73" y="43"/>
                      </a:lnTo>
                      <a:lnTo>
                        <a:pt x="76" y="42"/>
                      </a:lnTo>
                      <a:lnTo>
                        <a:pt x="77" y="41"/>
                      </a:lnTo>
                      <a:lnTo>
                        <a:pt x="78" y="39"/>
                      </a:lnTo>
                      <a:lnTo>
                        <a:pt x="80" y="37"/>
                      </a:lnTo>
                      <a:lnTo>
                        <a:pt x="81" y="37"/>
                      </a:lnTo>
                      <a:lnTo>
                        <a:pt x="84" y="36"/>
                      </a:lnTo>
                      <a:lnTo>
                        <a:pt x="85" y="33"/>
                      </a:lnTo>
                      <a:lnTo>
                        <a:pt x="86" y="32"/>
                      </a:lnTo>
                      <a:lnTo>
                        <a:pt x="89" y="31"/>
                      </a:lnTo>
                      <a:lnTo>
                        <a:pt x="91" y="31"/>
                      </a:lnTo>
                      <a:lnTo>
                        <a:pt x="92" y="30"/>
                      </a:lnTo>
                      <a:lnTo>
                        <a:pt x="95" y="29"/>
                      </a:lnTo>
                      <a:lnTo>
                        <a:pt x="97" y="28"/>
                      </a:lnTo>
                      <a:lnTo>
                        <a:pt x="99" y="28"/>
                      </a:lnTo>
                      <a:lnTo>
                        <a:pt x="101" y="26"/>
                      </a:lnTo>
                      <a:lnTo>
                        <a:pt x="103" y="26"/>
                      </a:lnTo>
                      <a:lnTo>
                        <a:pt x="104" y="25"/>
                      </a:lnTo>
                      <a:lnTo>
                        <a:pt x="107" y="25"/>
                      </a:lnTo>
                      <a:lnTo>
                        <a:pt x="109" y="24"/>
                      </a:lnTo>
                      <a:lnTo>
                        <a:pt x="110" y="23"/>
                      </a:lnTo>
                      <a:lnTo>
                        <a:pt x="112" y="23"/>
                      </a:lnTo>
                      <a:lnTo>
                        <a:pt x="115" y="23"/>
                      </a:lnTo>
                      <a:lnTo>
                        <a:pt x="117" y="23"/>
                      </a:lnTo>
                      <a:lnTo>
                        <a:pt x="118" y="23"/>
                      </a:lnTo>
                      <a:lnTo>
                        <a:pt x="121" y="22"/>
                      </a:lnTo>
                      <a:lnTo>
                        <a:pt x="123" y="22"/>
                      </a:lnTo>
                      <a:lnTo>
                        <a:pt x="126" y="22"/>
                      </a:lnTo>
                      <a:lnTo>
                        <a:pt x="128" y="22"/>
                      </a:lnTo>
                      <a:lnTo>
                        <a:pt x="129" y="22"/>
                      </a:lnTo>
                      <a:lnTo>
                        <a:pt x="132" y="22"/>
                      </a:lnTo>
                      <a:lnTo>
                        <a:pt x="134" y="22"/>
                      </a:lnTo>
                      <a:lnTo>
                        <a:pt x="136" y="22"/>
                      </a:lnTo>
                      <a:lnTo>
                        <a:pt x="138" y="22"/>
                      </a:lnTo>
                      <a:lnTo>
                        <a:pt x="140" y="23"/>
                      </a:lnTo>
                      <a:lnTo>
                        <a:pt x="141" y="23"/>
                      </a:lnTo>
                      <a:lnTo>
                        <a:pt x="145" y="23"/>
                      </a:lnTo>
                      <a:lnTo>
                        <a:pt x="146" y="23"/>
                      </a:lnTo>
                      <a:lnTo>
                        <a:pt x="148" y="24"/>
                      </a:lnTo>
                      <a:lnTo>
                        <a:pt x="149" y="25"/>
                      </a:lnTo>
                      <a:lnTo>
                        <a:pt x="152" y="25"/>
                      </a:lnTo>
                      <a:lnTo>
                        <a:pt x="154" y="25"/>
                      </a:lnTo>
                      <a:lnTo>
                        <a:pt x="157" y="26"/>
                      </a:lnTo>
                      <a:lnTo>
                        <a:pt x="159" y="26"/>
                      </a:lnTo>
                      <a:lnTo>
                        <a:pt x="160" y="28"/>
                      </a:lnTo>
                      <a:lnTo>
                        <a:pt x="161" y="29"/>
                      </a:lnTo>
                      <a:lnTo>
                        <a:pt x="164" y="30"/>
                      </a:lnTo>
                      <a:lnTo>
                        <a:pt x="165" y="30"/>
                      </a:lnTo>
                      <a:lnTo>
                        <a:pt x="167" y="31"/>
                      </a:lnTo>
                      <a:lnTo>
                        <a:pt x="169" y="31"/>
                      </a:lnTo>
                      <a:lnTo>
                        <a:pt x="171" y="32"/>
                      </a:lnTo>
                      <a:lnTo>
                        <a:pt x="172" y="33"/>
                      </a:lnTo>
                      <a:lnTo>
                        <a:pt x="173" y="35"/>
                      </a:lnTo>
                      <a:lnTo>
                        <a:pt x="176" y="36"/>
                      </a:lnTo>
                      <a:lnTo>
                        <a:pt x="177" y="37"/>
                      </a:lnTo>
                      <a:lnTo>
                        <a:pt x="178" y="38"/>
                      </a:lnTo>
                      <a:lnTo>
                        <a:pt x="179" y="39"/>
                      </a:lnTo>
                      <a:lnTo>
                        <a:pt x="180" y="41"/>
                      </a:lnTo>
                      <a:lnTo>
                        <a:pt x="183" y="42"/>
                      </a:lnTo>
                      <a:lnTo>
                        <a:pt x="184" y="42"/>
                      </a:lnTo>
                      <a:lnTo>
                        <a:pt x="185" y="44"/>
                      </a:lnTo>
                      <a:lnTo>
                        <a:pt x="188" y="45"/>
                      </a:lnTo>
                      <a:lnTo>
                        <a:pt x="189" y="47"/>
                      </a:lnTo>
                      <a:lnTo>
                        <a:pt x="190" y="48"/>
                      </a:lnTo>
                      <a:lnTo>
                        <a:pt x="190" y="49"/>
                      </a:lnTo>
                      <a:lnTo>
                        <a:pt x="192" y="50"/>
                      </a:lnTo>
                      <a:lnTo>
                        <a:pt x="194" y="51"/>
                      </a:lnTo>
                      <a:lnTo>
                        <a:pt x="194" y="54"/>
                      </a:lnTo>
                      <a:lnTo>
                        <a:pt x="195" y="55"/>
                      </a:lnTo>
                      <a:lnTo>
                        <a:pt x="196" y="56"/>
                      </a:lnTo>
                      <a:lnTo>
                        <a:pt x="197" y="58"/>
                      </a:lnTo>
                      <a:lnTo>
                        <a:pt x="198" y="60"/>
                      </a:lnTo>
                      <a:lnTo>
                        <a:pt x="200" y="61"/>
                      </a:lnTo>
                      <a:lnTo>
                        <a:pt x="201" y="62"/>
                      </a:lnTo>
                      <a:lnTo>
                        <a:pt x="202" y="64"/>
                      </a:lnTo>
                      <a:lnTo>
                        <a:pt x="202" y="67"/>
                      </a:lnTo>
                      <a:lnTo>
                        <a:pt x="203" y="68"/>
                      </a:lnTo>
                      <a:lnTo>
                        <a:pt x="203" y="69"/>
                      </a:lnTo>
                      <a:lnTo>
                        <a:pt x="204" y="71"/>
                      </a:lnTo>
                      <a:lnTo>
                        <a:pt x="206" y="73"/>
                      </a:lnTo>
                      <a:lnTo>
                        <a:pt x="206" y="75"/>
                      </a:lnTo>
                      <a:lnTo>
                        <a:pt x="207" y="76"/>
                      </a:lnTo>
                      <a:lnTo>
                        <a:pt x="207" y="79"/>
                      </a:lnTo>
                      <a:lnTo>
                        <a:pt x="207" y="80"/>
                      </a:lnTo>
                      <a:lnTo>
                        <a:pt x="208" y="82"/>
                      </a:lnTo>
                      <a:lnTo>
                        <a:pt x="208" y="83"/>
                      </a:lnTo>
                      <a:lnTo>
                        <a:pt x="208" y="86"/>
                      </a:lnTo>
                      <a:lnTo>
                        <a:pt x="208" y="87"/>
                      </a:lnTo>
                      <a:lnTo>
                        <a:pt x="208" y="89"/>
                      </a:lnTo>
                      <a:lnTo>
                        <a:pt x="209" y="90"/>
                      </a:lnTo>
                      <a:lnTo>
                        <a:pt x="209" y="93"/>
                      </a:lnTo>
                      <a:lnTo>
                        <a:pt x="209" y="95"/>
                      </a:lnTo>
                      <a:lnTo>
                        <a:pt x="209" y="96"/>
                      </a:lnTo>
                      <a:lnTo>
                        <a:pt x="209" y="99"/>
                      </a:lnTo>
                      <a:lnTo>
                        <a:pt x="209" y="101"/>
                      </a:lnTo>
                      <a:lnTo>
                        <a:pt x="209" y="102"/>
                      </a:lnTo>
                      <a:lnTo>
                        <a:pt x="209" y="105"/>
                      </a:lnTo>
                      <a:lnTo>
                        <a:pt x="208" y="106"/>
                      </a:lnTo>
                      <a:lnTo>
                        <a:pt x="208" y="107"/>
                      </a:lnTo>
                      <a:lnTo>
                        <a:pt x="208" y="109"/>
                      </a:lnTo>
                      <a:lnTo>
                        <a:pt x="208" y="112"/>
                      </a:lnTo>
                      <a:lnTo>
                        <a:pt x="207" y="113"/>
                      </a:lnTo>
                      <a:lnTo>
                        <a:pt x="207" y="115"/>
                      </a:lnTo>
                      <a:lnTo>
                        <a:pt x="207" y="117"/>
                      </a:lnTo>
                      <a:lnTo>
                        <a:pt x="206" y="119"/>
                      </a:lnTo>
                      <a:lnTo>
                        <a:pt x="206" y="121"/>
                      </a:lnTo>
                      <a:lnTo>
                        <a:pt x="206" y="122"/>
                      </a:lnTo>
                      <a:lnTo>
                        <a:pt x="203" y="125"/>
                      </a:lnTo>
                      <a:lnTo>
                        <a:pt x="203" y="126"/>
                      </a:lnTo>
                      <a:lnTo>
                        <a:pt x="202" y="128"/>
                      </a:lnTo>
                      <a:lnTo>
                        <a:pt x="202" y="130"/>
                      </a:lnTo>
                      <a:lnTo>
                        <a:pt x="201" y="131"/>
                      </a:lnTo>
                      <a:lnTo>
                        <a:pt x="201" y="133"/>
                      </a:lnTo>
                      <a:lnTo>
                        <a:pt x="200" y="134"/>
                      </a:lnTo>
                      <a:lnTo>
                        <a:pt x="198" y="136"/>
                      </a:lnTo>
                      <a:lnTo>
                        <a:pt x="198" y="137"/>
                      </a:lnTo>
                      <a:lnTo>
                        <a:pt x="197" y="138"/>
                      </a:lnTo>
                      <a:lnTo>
                        <a:pt x="196" y="139"/>
                      </a:lnTo>
                      <a:lnTo>
                        <a:pt x="195" y="141"/>
                      </a:lnTo>
                      <a:lnTo>
                        <a:pt x="194" y="143"/>
                      </a:lnTo>
                      <a:lnTo>
                        <a:pt x="194" y="144"/>
                      </a:lnTo>
                      <a:lnTo>
                        <a:pt x="192" y="146"/>
                      </a:lnTo>
                      <a:lnTo>
                        <a:pt x="191" y="147"/>
                      </a:lnTo>
                      <a:lnTo>
                        <a:pt x="190" y="150"/>
                      </a:lnTo>
                      <a:lnTo>
                        <a:pt x="189" y="151"/>
                      </a:lnTo>
                      <a:lnTo>
                        <a:pt x="188" y="152"/>
                      </a:lnTo>
                      <a:lnTo>
                        <a:pt x="186" y="153"/>
                      </a:lnTo>
                      <a:lnTo>
                        <a:pt x="184" y="156"/>
                      </a:lnTo>
                      <a:lnTo>
                        <a:pt x="184" y="157"/>
                      </a:lnTo>
                      <a:lnTo>
                        <a:pt x="180" y="158"/>
                      </a:lnTo>
                      <a:lnTo>
                        <a:pt x="179" y="159"/>
                      </a:lnTo>
                      <a:lnTo>
                        <a:pt x="178" y="160"/>
                      </a:lnTo>
                      <a:lnTo>
                        <a:pt x="177" y="162"/>
                      </a:lnTo>
                      <a:lnTo>
                        <a:pt x="176" y="163"/>
                      </a:lnTo>
                      <a:lnTo>
                        <a:pt x="175" y="165"/>
                      </a:lnTo>
                      <a:lnTo>
                        <a:pt x="172" y="165"/>
                      </a:lnTo>
                      <a:lnTo>
                        <a:pt x="171" y="166"/>
                      </a:lnTo>
                      <a:lnTo>
                        <a:pt x="170" y="168"/>
                      </a:lnTo>
                      <a:lnTo>
                        <a:pt x="169" y="169"/>
                      </a:lnTo>
                      <a:lnTo>
                        <a:pt x="166" y="170"/>
                      </a:lnTo>
                      <a:lnTo>
                        <a:pt x="165" y="170"/>
                      </a:lnTo>
                      <a:lnTo>
                        <a:pt x="164" y="171"/>
                      </a:lnTo>
                      <a:lnTo>
                        <a:pt x="161" y="172"/>
                      </a:lnTo>
                      <a:lnTo>
                        <a:pt x="160" y="172"/>
                      </a:lnTo>
                      <a:lnTo>
                        <a:pt x="158" y="174"/>
                      </a:lnTo>
                      <a:lnTo>
                        <a:pt x="155" y="175"/>
                      </a:lnTo>
                      <a:lnTo>
                        <a:pt x="154" y="175"/>
                      </a:lnTo>
                      <a:lnTo>
                        <a:pt x="151" y="176"/>
                      </a:lnTo>
                      <a:lnTo>
                        <a:pt x="149" y="176"/>
                      </a:lnTo>
                      <a:lnTo>
                        <a:pt x="147" y="177"/>
                      </a:lnTo>
                      <a:lnTo>
                        <a:pt x="146" y="178"/>
                      </a:lnTo>
                      <a:lnTo>
                        <a:pt x="144" y="178"/>
                      </a:lnTo>
                      <a:lnTo>
                        <a:pt x="141" y="179"/>
                      </a:lnTo>
                      <a:lnTo>
                        <a:pt x="140" y="179"/>
                      </a:lnTo>
                      <a:lnTo>
                        <a:pt x="138" y="179"/>
                      </a:lnTo>
                      <a:lnTo>
                        <a:pt x="136" y="179"/>
                      </a:lnTo>
                      <a:lnTo>
                        <a:pt x="134" y="179"/>
                      </a:lnTo>
                      <a:lnTo>
                        <a:pt x="132" y="179"/>
                      </a:lnTo>
                      <a:lnTo>
                        <a:pt x="129" y="181"/>
                      </a:lnTo>
                      <a:lnTo>
                        <a:pt x="135" y="251"/>
                      </a:lnTo>
                      <a:close/>
                    </a:path>
                  </a:pathLst>
                </a:custGeom>
                <a:solidFill>
                  <a:srgbClr val="000000"/>
                </a:solidFill>
                <a:ln w="9525">
                  <a:noFill/>
                  <a:round/>
                  <a:headEnd/>
                  <a:tailEnd/>
                </a:ln>
              </p:spPr>
              <p:txBody>
                <a:bodyPr/>
                <a:lstStyle/>
                <a:p>
                  <a:endParaRPr lang="en-US"/>
                </a:p>
              </p:txBody>
            </p:sp>
            <p:sp>
              <p:nvSpPr>
                <p:cNvPr id="12344" name="Freeform 118"/>
                <p:cNvSpPr>
                  <a:spLocks/>
                </p:cNvSpPr>
                <p:nvPr/>
              </p:nvSpPr>
              <p:spPr bwMode="auto">
                <a:xfrm>
                  <a:off x="1906" y="924"/>
                  <a:ext cx="47" cy="180"/>
                </a:xfrm>
                <a:custGeom>
                  <a:avLst/>
                  <a:gdLst>
                    <a:gd name="T0" fmla="*/ 0 w 239"/>
                    <a:gd name="T1" fmla="*/ 0 h 901"/>
                    <a:gd name="T2" fmla="*/ 0 w 239"/>
                    <a:gd name="T3" fmla="*/ 0 h 901"/>
                    <a:gd name="T4" fmla="*/ 0 w 239"/>
                    <a:gd name="T5" fmla="*/ 0 h 901"/>
                    <a:gd name="T6" fmla="*/ 0 w 239"/>
                    <a:gd name="T7" fmla="*/ 0 h 901"/>
                    <a:gd name="T8" fmla="*/ 0 w 239"/>
                    <a:gd name="T9" fmla="*/ 0 h 901"/>
                    <a:gd name="T10" fmla="*/ 0 w 239"/>
                    <a:gd name="T11" fmla="*/ 0 h 901"/>
                    <a:gd name="T12" fmla="*/ 0 w 239"/>
                    <a:gd name="T13" fmla="*/ 0 h 901"/>
                    <a:gd name="T14" fmla="*/ 0 w 239"/>
                    <a:gd name="T15" fmla="*/ 0 h 901"/>
                    <a:gd name="T16" fmla="*/ 0 w 239"/>
                    <a:gd name="T17" fmla="*/ 0 h 901"/>
                    <a:gd name="T18" fmla="*/ 0 w 239"/>
                    <a:gd name="T19" fmla="*/ 0 h 901"/>
                    <a:gd name="T20" fmla="*/ 0 w 239"/>
                    <a:gd name="T21" fmla="*/ 0 h 901"/>
                    <a:gd name="T22" fmla="*/ 0 w 239"/>
                    <a:gd name="T23" fmla="*/ 0 h 901"/>
                    <a:gd name="T24" fmla="*/ 0 w 239"/>
                    <a:gd name="T25" fmla="*/ 0 h 901"/>
                    <a:gd name="T26" fmla="*/ 0 w 239"/>
                    <a:gd name="T27" fmla="*/ 0 h 901"/>
                    <a:gd name="T28" fmla="*/ 0 w 239"/>
                    <a:gd name="T29" fmla="*/ 0 h 901"/>
                    <a:gd name="T30" fmla="*/ 0 w 239"/>
                    <a:gd name="T31" fmla="*/ 0 h 901"/>
                    <a:gd name="T32" fmla="*/ 0 w 239"/>
                    <a:gd name="T33" fmla="*/ 0 h 901"/>
                    <a:gd name="T34" fmla="*/ 0 w 239"/>
                    <a:gd name="T35" fmla="*/ 0 h 901"/>
                    <a:gd name="T36" fmla="*/ 0 w 239"/>
                    <a:gd name="T37" fmla="*/ 0 h 901"/>
                    <a:gd name="T38" fmla="*/ 0 w 239"/>
                    <a:gd name="T39" fmla="*/ 0 h 901"/>
                    <a:gd name="T40" fmla="*/ 0 w 239"/>
                    <a:gd name="T41" fmla="*/ 0 h 901"/>
                    <a:gd name="T42" fmla="*/ 0 w 239"/>
                    <a:gd name="T43" fmla="*/ 0 h 901"/>
                    <a:gd name="T44" fmla="*/ 0 w 239"/>
                    <a:gd name="T45" fmla="*/ 0 h 901"/>
                    <a:gd name="T46" fmla="*/ 0 w 239"/>
                    <a:gd name="T47" fmla="*/ 0 h 901"/>
                    <a:gd name="T48" fmla="*/ 0 w 239"/>
                    <a:gd name="T49" fmla="*/ 0 h 901"/>
                    <a:gd name="T50" fmla="*/ 0 w 239"/>
                    <a:gd name="T51" fmla="*/ 0 h 901"/>
                    <a:gd name="T52" fmla="*/ 0 w 239"/>
                    <a:gd name="T53" fmla="*/ 0 h 901"/>
                    <a:gd name="T54" fmla="*/ 0 w 239"/>
                    <a:gd name="T55" fmla="*/ 0 h 901"/>
                    <a:gd name="T56" fmla="*/ 0 w 239"/>
                    <a:gd name="T57" fmla="*/ 0 h 901"/>
                    <a:gd name="T58" fmla="*/ 0 w 239"/>
                    <a:gd name="T59" fmla="*/ 0 h 901"/>
                    <a:gd name="T60" fmla="*/ 0 w 239"/>
                    <a:gd name="T61" fmla="*/ 0 h 901"/>
                    <a:gd name="T62" fmla="*/ 0 w 239"/>
                    <a:gd name="T63" fmla="*/ 0 h 901"/>
                    <a:gd name="T64" fmla="*/ 0 w 239"/>
                    <a:gd name="T65" fmla="*/ 0 h 901"/>
                    <a:gd name="T66" fmla="*/ 0 w 239"/>
                    <a:gd name="T67" fmla="*/ 0 h 901"/>
                    <a:gd name="T68" fmla="*/ 0 w 239"/>
                    <a:gd name="T69" fmla="*/ 0 h 901"/>
                    <a:gd name="T70" fmla="*/ 0 w 239"/>
                    <a:gd name="T71" fmla="*/ 0 h 901"/>
                    <a:gd name="T72" fmla="*/ 0 w 239"/>
                    <a:gd name="T73" fmla="*/ 0 h 901"/>
                    <a:gd name="T74" fmla="*/ 0 w 239"/>
                    <a:gd name="T75" fmla="*/ 0 h 901"/>
                    <a:gd name="T76" fmla="*/ 0 w 239"/>
                    <a:gd name="T77" fmla="*/ 0 h 901"/>
                    <a:gd name="T78" fmla="*/ 0 w 239"/>
                    <a:gd name="T79" fmla="*/ 0 h 901"/>
                    <a:gd name="T80" fmla="*/ 0 w 239"/>
                    <a:gd name="T81" fmla="*/ 0 h 901"/>
                    <a:gd name="T82" fmla="*/ 0 w 239"/>
                    <a:gd name="T83" fmla="*/ 0 h 901"/>
                    <a:gd name="T84" fmla="*/ 0 w 239"/>
                    <a:gd name="T85" fmla="*/ 0 h 901"/>
                    <a:gd name="T86" fmla="*/ 0 w 239"/>
                    <a:gd name="T87" fmla="*/ 0 h 901"/>
                    <a:gd name="T88" fmla="*/ 0 w 239"/>
                    <a:gd name="T89" fmla="*/ 0 h 901"/>
                    <a:gd name="T90" fmla="*/ 0 w 239"/>
                    <a:gd name="T91" fmla="*/ 0 h 901"/>
                    <a:gd name="T92" fmla="*/ 0 w 239"/>
                    <a:gd name="T93" fmla="*/ 0 h 901"/>
                    <a:gd name="T94" fmla="*/ 0 w 239"/>
                    <a:gd name="T95" fmla="*/ 0 h 901"/>
                    <a:gd name="T96" fmla="*/ 0 w 239"/>
                    <a:gd name="T97" fmla="*/ 0 h 901"/>
                    <a:gd name="T98" fmla="*/ 0 w 239"/>
                    <a:gd name="T99" fmla="*/ 0 h 901"/>
                    <a:gd name="T100" fmla="*/ 0 w 239"/>
                    <a:gd name="T101" fmla="*/ 0 h 901"/>
                    <a:gd name="T102" fmla="*/ 0 w 239"/>
                    <a:gd name="T103" fmla="*/ 0 h 901"/>
                    <a:gd name="T104" fmla="*/ 0 w 239"/>
                    <a:gd name="T105" fmla="*/ 0 h 901"/>
                    <a:gd name="T106" fmla="*/ 0 w 239"/>
                    <a:gd name="T107" fmla="*/ 0 h 901"/>
                    <a:gd name="T108" fmla="*/ 0 w 239"/>
                    <a:gd name="T109" fmla="*/ 0 h 901"/>
                    <a:gd name="T110" fmla="*/ 0 w 239"/>
                    <a:gd name="T111" fmla="*/ 0 h 901"/>
                    <a:gd name="T112" fmla="*/ 0 w 239"/>
                    <a:gd name="T113" fmla="*/ 0 h 901"/>
                    <a:gd name="T114" fmla="*/ 0 w 239"/>
                    <a:gd name="T115" fmla="*/ 0 h 901"/>
                    <a:gd name="T116" fmla="*/ 0 w 239"/>
                    <a:gd name="T117" fmla="*/ 0 h 901"/>
                    <a:gd name="T118" fmla="*/ 0 w 239"/>
                    <a:gd name="T119" fmla="*/ 0 h 901"/>
                    <a:gd name="T120" fmla="*/ 0 w 239"/>
                    <a:gd name="T121" fmla="*/ 0 h 901"/>
                    <a:gd name="T122" fmla="*/ 0 w 239"/>
                    <a:gd name="T123" fmla="*/ 0 h 901"/>
                    <a:gd name="T124" fmla="*/ 0 w 239"/>
                    <a:gd name="T125" fmla="*/ 0 h 9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39"/>
                    <a:gd name="T190" fmla="*/ 0 h 901"/>
                    <a:gd name="T191" fmla="*/ 239 w 239"/>
                    <a:gd name="T192" fmla="*/ 901 h 90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39" h="901">
                      <a:moveTo>
                        <a:pt x="7" y="0"/>
                      </a:moveTo>
                      <a:lnTo>
                        <a:pt x="7" y="0"/>
                      </a:lnTo>
                      <a:lnTo>
                        <a:pt x="7" y="1"/>
                      </a:lnTo>
                      <a:lnTo>
                        <a:pt x="7" y="2"/>
                      </a:lnTo>
                      <a:lnTo>
                        <a:pt x="7" y="4"/>
                      </a:lnTo>
                      <a:lnTo>
                        <a:pt x="7" y="5"/>
                      </a:lnTo>
                      <a:lnTo>
                        <a:pt x="7" y="6"/>
                      </a:lnTo>
                      <a:lnTo>
                        <a:pt x="7" y="7"/>
                      </a:lnTo>
                      <a:lnTo>
                        <a:pt x="7" y="9"/>
                      </a:lnTo>
                      <a:lnTo>
                        <a:pt x="7" y="11"/>
                      </a:lnTo>
                      <a:lnTo>
                        <a:pt x="7" y="14"/>
                      </a:lnTo>
                      <a:lnTo>
                        <a:pt x="7" y="15"/>
                      </a:lnTo>
                      <a:lnTo>
                        <a:pt x="7" y="19"/>
                      </a:lnTo>
                      <a:lnTo>
                        <a:pt x="7" y="20"/>
                      </a:lnTo>
                      <a:lnTo>
                        <a:pt x="7" y="24"/>
                      </a:lnTo>
                      <a:lnTo>
                        <a:pt x="7" y="26"/>
                      </a:lnTo>
                      <a:lnTo>
                        <a:pt x="7" y="28"/>
                      </a:lnTo>
                      <a:lnTo>
                        <a:pt x="7" y="31"/>
                      </a:lnTo>
                      <a:lnTo>
                        <a:pt x="7" y="34"/>
                      </a:lnTo>
                      <a:lnTo>
                        <a:pt x="7" y="38"/>
                      </a:lnTo>
                      <a:lnTo>
                        <a:pt x="7" y="42"/>
                      </a:lnTo>
                      <a:lnTo>
                        <a:pt x="7" y="45"/>
                      </a:lnTo>
                      <a:lnTo>
                        <a:pt x="7" y="49"/>
                      </a:lnTo>
                      <a:lnTo>
                        <a:pt x="7" y="52"/>
                      </a:lnTo>
                      <a:lnTo>
                        <a:pt x="7" y="56"/>
                      </a:lnTo>
                      <a:lnTo>
                        <a:pt x="7" y="58"/>
                      </a:lnTo>
                      <a:lnTo>
                        <a:pt x="7" y="63"/>
                      </a:lnTo>
                      <a:lnTo>
                        <a:pt x="7" y="66"/>
                      </a:lnTo>
                      <a:lnTo>
                        <a:pt x="7" y="70"/>
                      </a:lnTo>
                      <a:lnTo>
                        <a:pt x="7" y="75"/>
                      </a:lnTo>
                      <a:lnTo>
                        <a:pt x="8" y="78"/>
                      </a:lnTo>
                      <a:lnTo>
                        <a:pt x="8" y="82"/>
                      </a:lnTo>
                      <a:lnTo>
                        <a:pt x="8" y="85"/>
                      </a:lnTo>
                      <a:lnTo>
                        <a:pt x="8" y="90"/>
                      </a:lnTo>
                      <a:lnTo>
                        <a:pt x="8" y="94"/>
                      </a:lnTo>
                      <a:lnTo>
                        <a:pt x="8" y="97"/>
                      </a:lnTo>
                      <a:lnTo>
                        <a:pt x="8" y="102"/>
                      </a:lnTo>
                      <a:lnTo>
                        <a:pt x="8" y="107"/>
                      </a:lnTo>
                      <a:lnTo>
                        <a:pt x="8" y="110"/>
                      </a:lnTo>
                      <a:lnTo>
                        <a:pt x="8" y="114"/>
                      </a:lnTo>
                      <a:lnTo>
                        <a:pt x="8" y="117"/>
                      </a:lnTo>
                      <a:lnTo>
                        <a:pt x="10" y="122"/>
                      </a:lnTo>
                      <a:lnTo>
                        <a:pt x="10" y="126"/>
                      </a:lnTo>
                      <a:lnTo>
                        <a:pt x="10" y="131"/>
                      </a:lnTo>
                      <a:lnTo>
                        <a:pt x="10" y="134"/>
                      </a:lnTo>
                      <a:lnTo>
                        <a:pt x="10" y="138"/>
                      </a:lnTo>
                      <a:lnTo>
                        <a:pt x="11" y="141"/>
                      </a:lnTo>
                      <a:lnTo>
                        <a:pt x="11" y="145"/>
                      </a:lnTo>
                      <a:lnTo>
                        <a:pt x="11" y="148"/>
                      </a:lnTo>
                      <a:lnTo>
                        <a:pt x="12" y="152"/>
                      </a:lnTo>
                      <a:lnTo>
                        <a:pt x="12" y="155"/>
                      </a:lnTo>
                      <a:lnTo>
                        <a:pt x="12" y="159"/>
                      </a:lnTo>
                      <a:lnTo>
                        <a:pt x="12" y="163"/>
                      </a:lnTo>
                      <a:lnTo>
                        <a:pt x="13" y="166"/>
                      </a:lnTo>
                      <a:lnTo>
                        <a:pt x="13" y="169"/>
                      </a:lnTo>
                      <a:lnTo>
                        <a:pt x="13" y="172"/>
                      </a:lnTo>
                      <a:lnTo>
                        <a:pt x="14" y="174"/>
                      </a:lnTo>
                      <a:lnTo>
                        <a:pt x="14" y="178"/>
                      </a:lnTo>
                      <a:lnTo>
                        <a:pt x="16" y="180"/>
                      </a:lnTo>
                      <a:lnTo>
                        <a:pt x="16" y="183"/>
                      </a:lnTo>
                      <a:lnTo>
                        <a:pt x="17" y="186"/>
                      </a:lnTo>
                      <a:lnTo>
                        <a:pt x="17" y="189"/>
                      </a:lnTo>
                      <a:lnTo>
                        <a:pt x="18" y="191"/>
                      </a:lnTo>
                      <a:lnTo>
                        <a:pt x="18" y="192"/>
                      </a:lnTo>
                      <a:lnTo>
                        <a:pt x="18" y="196"/>
                      </a:lnTo>
                      <a:lnTo>
                        <a:pt x="19" y="197"/>
                      </a:lnTo>
                      <a:lnTo>
                        <a:pt x="19" y="201"/>
                      </a:lnTo>
                      <a:lnTo>
                        <a:pt x="19" y="203"/>
                      </a:lnTo>
                      <a:lnTo>
                        <a:pt x="20" y="207"/>
                      </a:lnTo>
                      <a:lnTo>
                        <a:pt x="20" y="209"/>
                      </a:lnTo>
                      <a:lnTo>
                        <a:pt x="22" y="212"/>
                      </a:lnTo>
                      <a:lnTo>
                        <a:pt x="22" y="216"/>
                      </a:lnTo>
                      <a:lnTo>
                        <a:pt x="22" y="221"/>
                      </a:lnTo>
                      <a:lnTo>
                        <a:pt x="22" y="224"/>
                      </a:lnTo>
                      <a:lnTo>
                        <a:pt x="23" y="228"/>
                      </a:lnTo>
                      <a:lnTo>
                        <a:pt x="23" y="231"/>
                      </a:lnTo>
                      <a:lnTo>
                        <a:pt x="23" y="235"/>
                      </a:lnTo>
                      <a:lnTo>
                        <a:pt x="23" y="240"/>
                      </a:lnTo>
                      <a:lnTo>
                        <a:pt x="24" y="245"/>
                      </a:lnTo>
                      <a:lnTo>
                        <a:pt x="24" y="249"/>
                      </a:lnTo>
                      <a:lnTo>
                        <a:pt x="24" y="253"/>
                      </a:lnTo>
                      <a:lnTo>
                        <a:pt x="24" y="258"/>
                      </a:lnTo>
                      <a:lnTo>
                        <a:pt x="24" y="262"/>
                      </a:lnTo>
                      <a:lnTo>
                        <a:pt x="24" y="267"/>
                      </a:lnTo>
                      <a:lnTo>
                        <a:pt x="24" y="273"/>
                      </a:lnTo>
                      <a:lnTo>
                        <a:pt x="24" y="278"/>
                      </a:lnTo>
                      <a:lnTo>
                        <a:pt x="24" y="284"/>
                      </a:lnTo>
                      <a:lnTo>
                        <a:pt x="24" y="288"/>
                      </a:lnTo>
                      <a:lnTo>
                        <a:pt x="24" y="293"/>
                      </a:lnTo>
                      <a:lnTo>
                        <a:pt x="24" y="299"/>
                      </a:lnTo>
                      <a:lnTo>
                        <a:pt x="24" y="304"/>
                      </a:lnTo>
                      <a:lnTo>
                        <a:pt x="24" y="309"/>
                      </a:lnTo>
                      <a:lnTo>
                        <a:pt x="24" y="315"/>
                      </a:lnTo>
                      <a:lnTo>
                        <a:pt x="24" y="319"/>
                      </a:lnTo>
                      <a:lnTo>
                        <a:pt x="24" y="325"/>
                      </a:lnTo>
                      <a:lnTo>
                        <a:pt x="24" y="331"/>
                      </a:lnTo>
                      <a:lnTo>
                        <a:pt x="24" y="336"/>
                      </a:lnTo>
                      <a:lnTo>
                        <a:pt x="24" y="342"/>
                      </a:lnTo>
                      <a:lnTo>
                        <a:pt x="24" y="347"/>
                      </a:lnTo>
                      <a:lnTo>
                        <a:pt x="23" y="353"/>
                      </a:lnTo>
                      <a:lnTo>
                        <a:pt x="23" y="358"/>
                      </a:lnTo>
                      <a:lnTo>
                        <a:pt x="23" y="364"/>
                      </a:lnTo>
                      <a:lnTo>
                        <a:pt x="23" y="369"/>
                      </a:lnTo>
                      <a:lnTo>
                        <a:pt x="23" y="374"/>
                      </a:lnTo>
                      <a:lnTo>
                        <a:pt x="22" y="380"/>
                      </a:lnTo>
                      <a:lnTo>
                        <a:pt x="22" y="386"/>
                      </a:lnTo>
                      <a:lnTo>
                        <a:pt x="22" y="392"/>
                      </a:lnTo>
                      <a:lnTo>
                        <a:pt x="22" y="396"/>
                      </a:lnTo>
                      <a:lnTo>
                        <a:pt x="20" y="401"/>
                      </a:lnTo>
                      <a:lnTo>
                        <a:pt x="20" y="406"/>
                      </a:lnTo>
                      <a:lnTo>
                        <a:pt x="19" y="412"/>
                      </a:lnTo>
                      <a:lnTo>
                        <a:pt x="19" y="417"/>
                      </a:lnTo>
                      <a:lnTo>
                        <a:pt x="19" y="421"/>
                      </a:lnTo>
                      <a:lnTo>
                        <a:pt x="18" y="426"/>
                      </a:lnTo>
                      <a:lnTo>
                        <a:pt x="18" y="432"/>
                      </a:lnTo>
                      <a:lnTo>
                        <a:pt x="17" y="436"/>
                      </a:lnTo>
                      <a:lnTo>
                        <a:pt x="17" y="442"/>
                      </a:lnTo>
                      <a:lnTo>
                        <a:pt x="17" y="446"/>
                      </a:lnTo>
                      <a:lnTo>
                        <a:pt x="16" y="451"/>
                      </a:lnTo>
                      <a:lnTo>
                        <a:pt x="14" y="456"/>
                      </a:lnTo>
                      <a:lnTo>
                        <a:pt x="14" y="459"/>
                      </a:lnTo>
                      <a:lnTo>
                        <a:pt x="13" y="463"/>
                      </a:lnTo>
                      <a:lnTo>
                        <a:pt x="13" y="468"/>
                      </a:lnTo>
                      <a:lnTo>
                        <a:pt x="12" y="472"/>
                      </a:lnTo>
                      <a:lnTo>
                        <a:pt x="12" y="476"/>
                      </a:lnTo>
                      <a:lnTo>
                        <a:pt x="11" y="480"/>
                      </a:lnTo>
                      <a:lnTo>
                        <a:pt x="10" y="483"/>
                      </a:lnTo>
                      <a:lnTo>
                        <a:pt x="8" y="487"/>
                      </a:lnTo>
                      <a:lnTo>
                        <a:pt x="8" y="490"/>
                      </a:lnTo>
                      <a:lnTo>
                        <a:pt x="7" y="494"/>
                      </a:lnTo>
                      <a:lnTo>
                        <a:pt x="6" y="499"/>
                      </a:lnTo>
                      <a:lnTo>
                        <a:pt x="6" y="502"/>
                      </a:lnTo>
                      <a:lnTo>
                        <a:pt x="5" y="506"/>
                      </a:lnTo>
                      <a:lnTo>
                        <a:pt x="5" y="510"/>
                      </a:lnTo>
                      <a:lnTo>
                        <a:pt x="5" y="515"/>
                      </a:lnTo>
                      <a:lnTo>
                        <a:pt x="4" y="519"/>
                      </a:lnTo>
                      <a:lnTo>
                        <a:pt x="4" y="523"/>
                      </a:lnTo>
                      <a:lnTo>
                        <a:pt x="4" y="528"/>
                      </a:lnTo>
                      <a:lnTo>
                        <a:pt x="4" y="533"/>
                      </a:lnTo>
                      <a:lnTo>
                        <a:pt x="3" y="538"/>
                      </a:lnTo>
                      <a:lnTo>
                        <a:pt x="3" y="542"/>
                      </a:lnTo>
                      <a:lnTo>
                        <a:pt x="1" y="547"/>
                      </a:lnTo>
                      <a:lnTo>
                        <a:pt x="1" y="552"/>
                      </a:lnTo>
                      <a:lnTo>
                        <a:pt x="1" y="557"/>
                      </a:lnTo>
                      <a:lnTo>
                        <a:pt x="1" y="561"/>
                      </a:lnTo>
                      <a:lnTo>
                        <a:pt x="1" y="566"/>
                      </a:lnTo>
                      <a:lnTo>
                        <a:pt x="1" y="572"/>
                      </a:lnTo>
                      <a:lnTo>
                        <a:pt x="1" y="577"/>
                      </a:lnTo>
                      <a:lnTo>
                        <a:pt x="1" y="582"/>
                      </a:lnTo>
                      <a:lnTo>
                        <a:pt x="1" y="588"/>
                      </a:lnTo>
                      <a:lnTo>
                        <a:pt x="1" y="592"/>
                      </a:lnTo>
                      <a:lnTo>
                        <a:pt x="0" y="597"/>
                      </a:lnTo>
                      <a:lnTo>
                        <a:pt x="0" y="602"/>
                      </a:lnTo>
                      <a:lnTo>
                        <a:pt x="0" y="607"/>
                      </a:lnTo>
                      <a:lnTo>
                        <a:pt x="0" y="613"/>
                      </a:lnTo>
                      <a:lnTo>
                        <a:pt x="0" y="617"/>
                      </a:lnTo>
                      <a:lnTo>
                        <a:pt x="1" y="622"/>
                      </a:lnTo>
                      <a:lnTo>
                        <a:pt x="1" y="627"/>
                      </a:lnTo>
                      <a:lnTo>
                        <a:pt x="1" y="633"/>
                      </a:lnTo>
                      <a:lnTo>
                        <a:pt x="1" y="637"/>
                      </a:lnTo>
                      <a:lnTo>
                        <a:pt x="1" y="643"/>
                      </a:lnTo>
                      <a:lnTo>
                        <a:pt x="1" y="648"/>
                      </a:lnTo>
                      <a:lnTo>
                        <a:pt x="1" y="653"/>
                      </a:lnTo>
                      <a:lnTo>
                        <a:pt x="1" y="658"/>
                      </a:lnTo>
                      <a:lnTo>
                        <a:pt x="1" y="662"/>
                      </a:lnTo>
                      <a:lnTo>
                        <a:pt x="1" y="667"/>
                      </a:lnTo>
                      <a:lnTo>
                        <a:pt x="3" y="672"/>
                      </a:lnTo>
                      <a:lnTo>
                        <a:pt x="3" y="677"/>
                      </a:lnTo>
                      <a:lnTo>
                        <a:pt x="4" y="681"/>
                      </a:lnTo>
                      <a:lnTo>
                        <a:pt x="4" y="686"/>
                      </a:lnTo>
                      <a:lnTo>
                        <a:pt x="4" y="690"/>
                      </a:lnTo>
                      <a:lnTo>
                        <a:pt x="4" y="694"/>
                      </a:lnTo>
                      <a:lnTo>
                        <a:pt x="4" y="699"/>
                      </a:lnTo>
                      <a:lnTo>
                        <a:pt x="4" y="703"/>
                      </a:lnTo>
                      <a:lnTo>
                        <a:pt x="5" y="707"/>
                      </a:lnTo>
                      <a:lnTo>
                        <a:pt x="5" y="711"/>
                      </a:lnTo>
                      <a:lnTo>
                        <a:pt x="5" y="715"/>
                      </a:lnTo>
                      <a:lnTo>
                        <a:pt x="5" y="718"/>
                      </a:lnTo>
                      <a:lnTo>
                        <a:pt x="5" y="722"/>
                      </a:lnTo>
                      <a:lnTo>
                        <a:pt x="5" y="726"/>
                      </a:lnTo>
                      <a:lnTo>
                        <a:pt x="5" y="729"/>
                      </a:lnTo>
                      <a:lnTo>
                        <a:pt x="5" y="732"/>
                      </a:lnTo>
                      <a:lnTo>
                        <a:pt x="6" y="736"/>
                      </a:lnTo>
                      <a:lnTo>
                        <a:pt x="6" y="738"/>
                      </a:lnTo>
                      <a:lnTo>
                        <a:pt x="6" y="742"/>
                      </a:lnTo>
                      <a:lnTo>
                        <a:pt x="6" y="744"/>
                      </a:lnTo>
                      <a:lnTo>
                        <a:pt x="6" y="747"/>
                      </a:lnTo>
                      <a:lnTo>
                        <a:pt x="6" y="749"/>
                      </a:lnTo>
                      <a:lnTo>
                        <a:pt x="7" y="751"/>
                      </a:lnTo>
                      <a:lnTo>
                        <a:pt x="7" y="755"/>
                      </a:lnTo>
                      <a:lnTo>
                        <a:pt x="7" y="756"/>
                      </a:lnTo>
                      <a:lnTo>
                        <a:pt x="7" y="759"/>
                      </a:lnTo>
                      <a:lnTo>
                        <a:pt x="7" y="760"/>
                      </a:lnTo>
                      <a:lnTo>
                        <a:pt x="7" y="762"/>
                      </a:lnTo>
                      <a:lnTo>
                        <a:pt x="7" y="764"/>
                      </a:lnTo>
                      <a:lnTo>
                        <a:pt x="7" y="766"/>
                      </a:lnTo>
                      <a:lnTo>
                        <a:pt x="8" y="768"/>
                      </a:lnTo>
                      <a:lnTo>
                        <a:pt x="8" y="770"/>
                      </a:lnTo>
                      <a:lnTo>
                        <a:pt x="8" y="773"/>
                      </a:lnTo>
                      <a:lnTo>
                        <a:pt x="8" y="775"/>
                      </a:lnTo>
                      <a:lnTo>
                        <a:pt x="8" y="778"/>
                      </a:lnTo>
                      <a:lnTo>
                        <a:pt x="8" y="780"/>
                      </a:lnTo>
                      <a:lnTo>
                        <a:pt x="8" y="783"/>
                      </a:lnTo>
                      <a:lnTo>
                        <a:pt x="8" y="786"/>
                      </a:lnTo>
                      <a:lnTo>
                        <a:pt x="8" y="788"/>
                      </a:lnTo>
                      <a:lnTo>
                        <a:pt x="10" y="791"/>
                      </a:lnTo>
                      <a:lnTo>
                        <a:pt x="10" y="793"/>
                      </a:lnTo>
                      <a:lnTo>
                        <a:pt x="10" y="797"/>
                      </a:lnTo>
                      <a:lnTo>
                        <a:pt x="10" y="798"/>
                      </a:lnTo>
                      <a:lnTo>
                        <a:pt x="10" y="801"/>
                      </a:lnTo>
                      <a:lnTo>
                        <a:pt x="10" y="804"/>
                      </a:lnTo>
                      <a:lnTo>
                        <a:pt x="10" y="806"/>
                      </a:lnTo>
                      <a:lnTo>
                        <a:pt x="10" y="810"/>
                      </a:lnTo>
                      <a:lnTo>
                        <a:pt x="10" y="812"/>
                      </a:lnTo>
                      <a:lnTo>
                        <a:pt x="11" y="816"/>
                      </a:lnTo>
                      <a:lnTo>
                        <a:pt x="11" y="818"/>
                      </a:lnTo>
                      <a:lnTo>
                        <a:pt x="12" y="820"/>
                      </a:lnTo>
                      <a:lnTo>
                        <a:pt x="12" y="824"/>
                      </a:lnTo>
                      <a:lnTo>
                        <a:pt x="12" y="826"/>
                      </a:lnTo>
                      <a:lnTo>
                        <a:pt x="12" y="829"/>
                      </a:lnTo>
                      <a:lnTo>
                        <a:pt x="13" y="831"/>
                      </a:lnTo>
                      <a:lnTo>
                        <a:pt x="13" y="835"/>
                      </a:lnTo>
                      <a:lnTo>
                        <a:pt x="13" y="837"/>
                      </a:lnTo>
                      <a:lnTo>
                        <a:pt x="13" y="840"/>
                      </a:lnTo>
                      <a:lnTo>
                        <a:pt x="14" y="843"/>
                      </a:lnTo>
                      <a:lnTo>
                        <a:pt x="14" y="845"/>
                      </a:lnTo>
                      <a:lnTo>
                        <a:pt x="16" y="848"/>
                      </a:lnTo>
                      <a:lnTo>
                        <a:pt x="16" y="850"/>
                      </a:lnTo>
                      <a:lnTo>
                        <a:pt x="17" y="852"/>
                      </a:lnTo>
                      <a:lnTo>
                        <a:pt x="17" y="855"/>
                      </a:lnTo>
                      <a:lnTo>
                        <a:pt x="18" y="858"/>
                      </a:lnTo>
                      <a:lnTo>
                        <a:pt x="18" y="859"/>
                      </a:lnTo>
                      <a:lnTo>
                        <a:pt x="18" y="863"/>
                      </a:lnTo>
                      <a:lnTo>
                        <a:pt x="19" y="865"/>
                      </a:lnTo>
                      <a:lnTo>
                        <a:pt x="19" y="867"/>
                      </a:lnTo>
                      <a:lnTo>
                        <a:pt x="20" y="869"/>
                      </a:lnTo>
                      <a:lnTo>
                        <a:pt x="22" y="871"/>
                      </a:lnTo>
                      <a:lnTo>
                        <a:pt x="23" y="874"/>
                      </a:lnTo>
                      <a:lnTo>
                        <a:pt x="23" y="876"/>
                      </a:lnTo>
                      <a:lnTo>
                        <a:pt x="24" y="878"/>
                      </a:lnTo>
                      <a:lnTo>
                        <a:pt x="25" y="880"/>
                      </a:lnTo>
                      <a:lnTo>
                        <a:pt x="26" y="882"/>
                      </a:lnTo>
                      <a:lnTo>
                        <a:pt x="28" y="884"/>
                      </a:lnTo>
                      <a:lnTo>
                        <a:pt x="29" y="886"/>
                      </a:lnTo>
                      <a:lnTo>
                        <a:pt x="29" y="887"/>
                      </a:lnTo>
                      <a:lnTo>
                        <a:pt x="31" y="889"/>
                      </a:lnTo>
                      <a:lnTo>
                        <a:pt x="32" y="890"/>
                      </a:lnTo>
                      <a:lnTo>
                        <a:pt x="32" y="892"/>
                      </a:lnTo>
                      <a:lnTo>
                        <a:pt x="34" y="893"/>
                      </a:lnTo>
                      <a:lnTo>
                        <a:pt x="36" y="894"/>
                      </a:lnTo>
                      <a:lnTo>
                        <a:pt x="37" y="895"/>
                      </a:lnTo>
                      <a:lnTo>
                        <a:pt x="38" y="896"/>
                      </a:lnTo>
                      <a:lnTo>
                        <a:pt x="39" y="899"/>
                      </a:lnTo>
                      <a:lnTo>
                        <a:pt x="41" y="899"/>
                      </a:lnTo>
                      <a:lnTo>
                        <a:pt x="43" y="900"/>
                      </a:lnTo>
                      <a:lnTo>
                        <a:pt x="45" y="901"/>
                      </a:lnTo>
                      <a:lnTo>
                        <a:pt x="47" y="901"/>
                      </a:lnTo>
                      <a:lnTo>
                        <a:pt x="49" y="901"/>
                      </a:lnTo>
                      <a:lnTo>
                        <a:pt x="51" y="901"/>
                      </a:lnTo>
                      <a:lnTo>
                        <a:pt x="53" y="901"/>
                      </a:lnTo>
                      <a:lnTo>
                        <a:pt x="55" y="901"/>
                      </a:lnTo>
                      <a:lnTo>
                        <a:pt x="59" y="901"/>
                      </a:lnTo>
                      <a:lnTo>
                        <a:pt x="61" y="901"/>
                      </a:lnTo>
                      <a:lnTo>
                        <a:pt x="63" y="901"/>
                      </a:lnTo>
                      <a:lnTo>
                        <a:pt x="66" y="901"/>
                      </a:lnTo>
                      <a:lnTo>
                        <a:pt x="69" y="900"/>
                      </a:lnTo>
                      <a:lnTo>
                        <a:pt x="72" y="900"/>
                      </a:lnTo>
                      <a:lnTo>
                        <a:pt x="74" y="899"/>
                      </a:lnTo>
                      <a:lnTo>
                        <a:pt x="78" y="899"/>
                      </a:lnTo>
                      <a:lnTo>
                        <a:pt x="80" y="897"/>
                      </a:lnTo>
                      <a:lnTo>
                        <a:pt x="84" y="896"/>
                      </a:lnTo>
                      <a:lnTo>
                        <a:pt x="87" y="895"/>
                      </a:lnTo>
                      <a:lnTo>
                        <a:pt x="90" y="894"/>
                      </a:lnTo>
                      <a:lnTo>
                        <a:pt x="93" y="893"/>
                      </a:lnTo>
                      <a:lnTo>
                        <a:pt x="97" y="892"/>
                      </a:lnTo>
                      <a:lnTo>
                        <a:pt x="99" y="890"/>
                      </a:lnTo>
                      <a:lnTo>
                        <a:pt x="103" y="889"/>
                      </a:lnTo>
                      <a:lnTo>
                        <a:pt x="106" y="888"/>
                      </a:lnTo>
                      <a:lnTo>
                        <a:pt x="109" y="887"/>
                      </a:lnTo>
                      <a:lnTo>
                        <a:pt x="112" y="886"/>
                      </a:lnTo>
                      <a:lnTo>
                        <a:pt x="117" y="884"/>
                      </a:lnTo>
                      <a:lnTo>
                        <a:pt x="121" y="883"/>
                      </a:lnTo>
                      <a:lnTo>
                        <a:pt x="123" y="881"/>
                      </a:lnTo>
                      <a:lnTo>
                        <a:pt x="127" y="880"/>
                      </a:lnTo>
                      <a:lnTo>
                        <a:pt x="130" y="878"/>
                      </a:lnTo>
                      <a:lnTo>
                        <a:pt x="134" y="877"/>
                      </a:lnTo>
                      <a:lnTo>
                        <a:pt x="136" y="875"/>
                      </a:lnTo>
                      <a:lnTo>
                        <a:pt x="140" y="874"/>
                      </a:lnTo>
                      <a:lnTo>
                        <a:pt x="143" y="871"/>
                      </a:lnTo>
                      <a:lnTo>
                        <a:pt x="147" y="870"/>
                      </a:lnTo>
                      <a:lnTo>
                        <a:pt x="150" y="869"/>
                      </a:lnTo>
                      <a:lnTo>
                        <a:pt x="153" y="867"/>
                      </a:lnTo>
                      <a:lnTo>
                        <a:pt x="156" y="865"/>
                      </a:lnTo>
                      <a:lnTo>
                        <a:pt x="159" y="863"/>
                      </a:lnTo>
                      <a:lnTo>
                        <a:pt x="162" y="862"/>
                      </a:lnTo>
                      <a:lnTo>
                        <a:pt x="165" y="859"/>
                      </a:lnTo>
                      <a:lnTo>
                        <a:pt x="168" y="858"/>
                      </a:lnTo>
                      <a:lnTo>
                        <a:pt x="172" y="857"/>
                      </a:lnTo>
                      <a:lnTo>
                        <a:pt x="174" y="855"/>
                      </a:lnTo>
                      <a:lnTo>
                        <a:pt x="177" y="854"/>
                      </a:lnTo>
                      <a:lnTo>
                        <a:pt x="179" y="852"/>
                      </a:lnTo>
                      <a:lnTo>
                        <a:pt x="181" y="850"/>
                      </a:lnTo>
                      <a:lnTo>
                        <a:pt x="184" y="849"/>
                      </a:lnTo>
                      <a:lnTo>
                        <a:pt x="186" y="848"/>
                      </a:lnTo>
                      <a:lnTo>
                        <a:pt x="187" y="846"/>
                      </a:lnTo>
                      <a:lnTo>
                        <a:pt x="191" y="845"/>
                      </a:lnTo>
                      <a:lnTo>
                        <a:pt x="192" y="844"/>
                      </a:lnTo>
                      <a:lnTo>
                        <a:pt x="195" y="843"/>
                      </a:lnTo>
                      <a:lnTo>
                        <a:pt x="196" y="840"/>
                      </a:lnTo>
                      <a:lnTo>
                        <a:pt x="197" y="840"/>
                      </a:lnTo>
                      <a:lnTo>
                        <a:pt x="199" y="838"/>
                      </a:lnTo>
                      <a:lnTo>
                        <a:pt x="200" y="837"/>
                      </a:lnTo>
                      <a:lnTo>
                        <a:pt x="202" y="836"/>
                      </a:lnTo>
                      <a:lnTo>
                        <a:pt x="203" y="835"/>
                      </a:lnTo>
                      <a:lnTo>
                        <a:pt x="205" y="833"/>
                      </a:lnTo>
                      <a:lnTo>
                        <a:pt x="206" y="831"/>
                      </a:lnTo>
                      <a:lnTo>
                        <a:pt x="206" y="830"/>
                      </a:lnTo>
                      <a:lnTo>
                        <a:pt x="208" y="829"/>
                      </a:lnTo>
                      <a:lnTo>
                        <a:pt x="209" y="826"/>
                      </a:lnTo>
                      <a:lnTo>
                        <a:pt x="210" y="825"/>
                      </a:lnTo>
                      <a:lnTo>
                        <a:pt x="210" y="824"/>
                      </a:lnTo>
                      <a:lnTo>
                        <a:pt x="210" y="821"/>
                      </a:lnTo>
                      <a:lnTo>
                        <a:pt x="211" y="820"/>
                      </a:lnTo>
                      <a:lnTo>
                        <a:pt x="211" y="819"/>
                      </a:lnTo>
                      <a:lnTo>
                        <a:pt x="212" y="818"/>
                      </a:lnTo>
                      <a:lnTo>
                        <a:pt x="214" y="817"/>
                      </a:lnTo>
                      <a:lnTo>
                        <a:pt x="214" y="816"/>
                      </a:lnTo>
                      <a:lnTo>
                        <a:pt x="215" y="813"/>
                      </a:lnTo>
                      <a:lnTo>
                        <a:pt x="215" y="812"/>
                      </a:lnTo>
                      <a:lnTo>
                        <a:pt x="216" y="811"/>
                      </a:lnTo>
                      <a:lnTo>
                        <a:pt x="216" y="808"/>
                      </a:lnTo>
                      <a:lnTo>
                        <a:pt x="216" y="807"/>
                      </a:lnTo>
                      <a:lnTo>
                        <a:pt x="217" y="806"/>
                      </a:lnTo>
                      <a:lnTo>
                        <a:pt x="218" y="804"/>
                      </a:lnTo>
                      <a:lnTo>
                        <a:pt x="218" y="802"/>
                      </a:lnTo>
                      <a:lnTo>
                        <a:pt x="220" y="801"/>
                      </a:lnTo>
                      <a:lnTo>
                        <a:pt x="220" y="799"/>
                      </a:lnTo>
                      <a:lnTo>
                        <a:pt x="221" y="797"/>
                      </a:lnTo>
                      <a:lnTo>
                        <a:pt x="221" y="794"/>
                      </a:lnTo>
                      <a:lnTo>
                        <a:pt x="222" y="793"/>
                      </a:lnTo>
                      <a:lnTo>
                        <a:pt x="222" y="792"/>
                      </a:lnTo>
                      <a:lnTo>
                        <a:pt x="223" y="789"/>
                      </a:lnTo>
                      <a:lnTo>
                        <a:pt x="223" y="788"/>
                      </a:lnTo>
                      <a:lnTo>
                        <a:pt x="224" y="786"/>
                      </a:lnTo>
                      <a:lnTo>
                        <a:pt x="224" y="783"/>
                      </a:lnTo>
                      <a:lnTo>
                        <a:pt x="224" y="782"/>
                      </a:lnTo>
                      <a:lnTo>
                        <a:pt x="224" y="780"/>
                      </a:lnTo>
                      <a:lnTo>
                        <a:pt x="226" y="778"/>
                      </a:lnTo>
                      <a:lnTo>
                        <a:pt x="226" y="775"/>
                      </a:lnTo>
                      <a:lnTo>
                        <a:pt x="226" y="774"/>
                      </a:lnTo>
                      <a:lnTo>
                        <a:pt x="226" y="772"/>
                      </a:lnTo>
                      <a:lnTo>
                        <a:pt x="227" y="770"/>
                      </a:lnTo>
                      <a:lnTo>
                        <a:pt x="227" y="768"/>
                      </a:lnTo>
                      <a:lnTo>
                        <a:pt x="227" y="766"/>
                      </a:lnTo>
                      <a:lnTo>
                        <a:pt x="227" y="764"/>
                      </a:lnTo>
                      <a:lnTo>
                        <a:pt x="227" y="762"/>
                      </a:lnTo>
                      <a:lnTo>
                        <a:pt x="227" y="760"/>
                      </a:lnTo>
                      <a:lnTo>
                        <a:pt x="227" y="757"/>
                      </a:lnTo>
                      <a:lnTo>
                        <a:pt x="227" y="756"/>
                      </a:lnTo>
                      <a:lnTo>
                        <a:pt x="227" y="755"/>
                      </a:lnTo>
                      <a:lnTo>
                        <a:pt x="226" y="751"/>
                      </a:lnTo>
                      <a:lnTo>
                        <a:pt x="226" y="750"/>
                      </a:lnTo>
                      <a:lnTo>
                        <a:pt x="226" y="748"/>
                      </a:lnTo>
                      <a:lnTo>
                        <a:pt x="226" y="745"/>
                      </a:lnTo>
                      <a:lnTo>
                        <a:pt x="224" y="743"/>
                      </a:lnTo>
                      <a:lnTo>
                        <a:pt x="224" y="742"/>
                      </a:lnTo>
                      <a:lnTo>
                        <a:pt x="224" y="741"/>
                      </a:lnTo>
                      <a:lnTo>
                        <a:pt x="223" y="738"/>
                      </a:lnTo>
                      <a:lnTo>
                        <a:pt x="223" y="736"/>
                      </a:lnTo>
                      <a:lnTo>
                        <a:pt x="222" y="735"/>
                      </a:lnTo>
                      <a:lnTo>
                        <a:pt x="221" y="732"/>
                      </a:lnTo>
                      <a:lnTo>
                        <a:pt x="220" y="731"/>
                      </a:lnTo>
                      <a:lnTo>
                        <a:pt x="220" y="729"/>
                      </a:lnTo>
                      <a:lnTo>
                        <a:pt x="218" y="728"/>
                      </a:lnTo>
                      <a:lnTo>
                        <a:pt x="217" y="726"/>
                      </a:lnTo>
                      <a:lnTo>
                        <a:pt x="216" y="724"/>
                      </a:lnTo>
                      <a:lnTo>
                        <a:pt x="181" y="694"/>
                      </a:lnTo>
                      <a:lnTo>
                        <a:pt x="183" y="640"/>
                      </a:lnTo>
                      <a:lnTo>
                        <a:pt x="184" y="640"/>
                      </a:lnTo>
                      <a:lnTo>
                        <a:pt x="185" y="640"/>
                      </a:lnTo>
                      <a:lnTo>
                        <a:pt x="186" y="639"/>
                      </a:lnTo>
                      <a:lnTo>
                        <a:pt x="187" y="639"/>
                      </a:lnTo>
                      <a:lnTo>
                        <a:pt x="189" y="639"/>
                      </a:lnTo>
                      <a:lnTo>
                        <a:pt x="191" y="639"/>
                      </a:lnTo>
                      <a:lnTo>
                        <a:pt x="192" y="637"/>
                      </a:lnTo>
                      <a:lnTo>
                        <a:pt x="195" y="637"/>
                      </a:lnTo>
                      <a:lnTo>
                        <a:pt x="196" y="636"/>
                      </a:lnTo>
                      <a:lnTo>
                        <a:pt x="197" y="635"/>
                      </a:lnTo>
                      <a:lnTo>
                        <a:pt x="200" y="635"/>
                      </a:lnTo>
                      <a:lnTo>
                        <a:pt x="202" y="634"/>
                      </a:lnTo>
                      <a:lnTo>
                        <a:pt x="204" y="633"/>
                      </a:lnTo>
                      <a:lnTo>
                        <a:pt x="206" y="633"/>
                      </a:lnTo>
                      <a:lnTo>
                        <a:pt x="209" y="630"/>
                      </a:lnTo>
                      <a:lnTo>
                        <a:pt x="210" y="629"/>
                      </a:lnTo>
                      <a:lnTo>
                        <a:pt x="212" y="628"/>
                      </a:lnTo>
                      <a:lnTo>
                        <a:pt x="215" y="627"/>
                      </a:lnTo>
                      <a:lnTo>
                        <a:pt x="216" y="626"/>
                      </a:lnTo>
                      <a:lnTo>
                        <a:pt x="218" y="623"/>
                      </a:lnTo>
                      <a:lnTo>
                        <a:pt x="220" y="622"/>
                      </a:lnTo>
                      <a:lnTo>
                        <a:pt x="222" y="620"/>
                      </a:lnTo>
                      <a:lnTo>
                        <a:pt x="223" y="618"/>
                      </a:lnTo>
                      <a:lnTo>
                        <a:pt x="223" y="617"/>
                      </a:lnTo>
                      <a:lnTo>
                        <a:pt x="224" y="616"/>
                      </a:lnTo>
                      <a:lnTo>
                        <a:pt x="224" y="615"/>
                      </a:lnTo>
                      <a:lnTo>
                        <a:pt x="226" y="615"/>
                      </a:lnTo>
                      <a:lnTo>
                        <a:pt x="226" y="613"/>
                      </a:lnTo>
                      <a:lnTo>
                        <a:pt x="227" y="611"/>
                      </a:lnTo>
                      <a:lnTo>
                        <a:pt x="228" y="610"/>
                      </a:lnTo>
                      <a:lnTo>
                        <a:pt x="228" y="608"/>
                      </a:lnTo>
                      <a:lnTo>
                        <a:pt x="229" y="607"/>
                      </a:lnTo>
                      <a:lnTo>
                        <a:pt x="229" y="605"/>
                      </a:lnTo>
                      <a:lnTo>
                        <a:pt x="229" y="604"/>
                      </a:lnTo>
                      <a:lnTo>
                        <a:pt x="229" y="603"/>
                      </a:lnTo>
                      <a:lnTo>
                        <a:pt x="229" y="602"/>
                      </a:lnTo>
                      <a:lnTo>
                        <a:pt x="229" y="601"/>
                      </a:lnTo>
                      <a:lnTo>
                        <a:pt x="230" y="598"/>
                      </a:lnTo>
                      <a:lnTo>
                        <a:pt x="229" y="597"/>
                      </a:lnTo>
                      <a:lnTo>
                        <a:pt x="229" y="596"/>
                      </a:lnTo>
                      <a:lnTo>
                        <a:pt x="229" y="594"/>
                      </a:lnTo>
                      <a:lnTo>
                        <a:pt x="229" y="592"/>
                      </a:lnTo>
                      <a:lnTo>
                        <a:pt x="229" y="590"/>
                      </a:lnTo>
                      <a:lnTo>
                        <a:pt x="229" y="589"/>
                      </a:lnTo>
                      <a:lnTo>
                        <a:pt x="229" y="588"/>
                      </a:lnTo>
                      <a:lnTo>
                        <a:pt x="229" y="585"/>
                      </a:lnTo>
                      <a:lnTo>
                        <a:pt x="229" y="584"/>
                      </a:lnTo>
                      <a:lnTo>
                        <a:pt x="229" y="582"/>
                      </a:lnTo>
                      <a:lnTo>
                        <a:pt x="229" y="579"/>
                      </a:lnTo>
                      <a:lnTo>
                        <a:pt x="229" y="578"/>
                      </a:lnTo>
                      <a:lnTo>
                        <a:pt x="229" y="577"/>
                      </a:lnTo>
                      <a:lnTo>
                        <a:pt x="229" y="575"/>
                      </a:lnTo>
                      <a:lnTo>
                        <a:pt x="229" y="573"/>
                      </a:lnTo>
                      <a:lnTo>
                        <a:pt x="229" y="572"/>
                      </a:lnTo>
                      <a:lnTo>
                        <a:pt x="229" y="570"/>
                      </a:lnTo>
                      <a:lnTo>
                        <a:pt x="229" y="569"/>
                      </a:lnTo>
                      <a:lnTo>
                        <a:pt x="228" y="566"/>
                      </a:lnTo>
                      <a:lnTo>
                        <a:pt x="228" y="565"/>
                      </a:lnTo>
                      <a:lnTo>
                        <a:pt x="228" y="563"/>
                      </a:lnTo>
                      <a:lnTo>
                        <a:pt x="228" y="561"/>
                      </a:lnTo>
                      <a:lnTo>
                        <a:pt x="228" y="560"/>
                      </a:lnTo>
                      <a:lnTo>
                        <a:pt x="228" y="559"/>
                      </a:lnTo>
                      <a:lnTo>
                        <a:pt x="227" y="557"/>
                      </a:lnTo>
                      <a:lnTo>
                        <a:pt x="227" y="556"/>
                      </a:lnTo>
                      <a:lnTo>
                        <a:pt x="227" y="553"/>
                      </a:lnTo>
                      <a:lnTo>
                        <a:pt x="227" y="552"/>
                      </a:lnTo>
                      <a:lnTo>
                        <a:pt x="226" y="550"/>
                      </a:lnTo>
                      <a:lnTo>
                        <a:pt x="226" y="548"/>
                      </a:lnTo>
                      <a:lnTo>
                        <a:pt x="226" y="547"/>
                      </a:lnTo>
                      <a:lnTo>
                        <a:pt x="226" y="546"/>
                      </a:lnTo>
                      <a:lnTo>
                        <a:pt x="226" y="545"/>
                      </a:lnTo>
                      <a:lnTo>
                        <a:pt x="226" y="542"/>
                      </a:lnTo>
                      <a:lnTo>
                        <a:pt x="226" y="541"/>
                      </a:lnTo>
                      <a:lnTo>
                        <a:pt x="226" y="540"/>
                      </a:lnTo>
                      <a:lnTo>
                        <a:pt x="226" y="539"/>
                      </a:lnTo>
                      <a:lnTo>
                        <a:pt x="226" y="538"/>
                      </a:lnTo>
                      <a:lnTo>
                        <a:pt x="224" y="537"/>
                      </a:lnTo>
                      <a:lnTo>
                        <a:pt x="224" y="535"/>
                      </a:lnTo>
                      <a:lnTo>
                        <a:pt x="224" y="534"/>
                      </a:lnTo>
                      <a:lnTo>
                        <a:pt x="224" y="533"/>
                      </a:lnTo>
                      <a:lnTo>
                        <a:pt x="224" y="532"/>
                      </a:lnTo>
                      <a:lnTo>
                        <a:pt x="224" y="529"/>
                      </a:lnTo>
                      <a:lnTo>
                        <a:pt x="224" y="527"/>
                      </a:lnTo>
                      <a:lnTo>
                        <a:pt x="223" y="525"/>
                      </a:lnTo>
                      <a:lnTo>
                        <a:pt x="223" y="523"/>
                      </a:lnTo>
                      <a:lnTo>
                        <a:pt x="223" y="522"/>
                      </a:lnTo>
                      <a:lnTo>
                        <a:pt x="223" y="521"/>
                      </a:lnTo>
                      <a:lnTo>
                        <a:pt x="223" y="520"/>
                      </a:lnTo>
                      <a:lnTo>
                        <a:pt x="223" y="519"/>
                      </a:lnTo>
                      <a:lnTo>
                        <a:pt x="221" y="519"/>
                      </a:lnTo>
                      <a:lnTo>
                        <a:pt x="220" y="518"/>
                      </a:lnTo>
                      <a:lnTo>
                        <a:pt x="218" y="516"/>
                      </a:lnTo>
                      <a:lnTo>
                        <a:pt x="216" y="516"/>
                      </a:lnTo>
                      <a:lnTo>
                        <a:pt x="215" y="515"/>
                      </a:lnTo>
                      <a:lnTo>
                        <a:pt x="214" y="514"/>
                      </a:lnTo>
                      <a:lnTo>
                        <a:pt x="211" y="514"/>
                      </a:lnTo>
                      <a:lnTo>
                        <a:pt x="210" y="513"/>
                      </a:lnTo>
                      <a:lnTo>
                        <a:pt x="209" y="512"/>
                      </a:lnTo>
                      <a:lnTo>
                        <a:pt x="206" y="510"/>
                      </a:lnTo>
                      <a:lnTo>
                        <a:pt x="204" y="510"/>
                      </a:lnTo>
                      <a:lnTo>
                        <a:pt x="202" y="509"/>
                      </a:lnTo>
                      <a:lnTo>
                        <a:pt x="200" y="509"/>
                      </a:lnTo>
                      <a:lnTo>
                        <a:pt x="198" y="508"/>
                      </a:lnTo>
                      <a:lnTo>
                        <a:pt x="197" y="508"/>
                      </a:lnTo>
                      <a:lnTo>
                        <a:pt x="196" y="508"/>
                      </a:lnTo>
                      <a:lnTo>
                        <a:pt x="195" y="507"/>
                      </a:lnTo>
                      <a:lnTo>
                        <a:pt x="192" y="506"/>
                      </a:lnTo>
                      <a:lnTo>
                        <a:pt x="191" y="506"/>
                      </a:lnTo>
                      <a:lnTo>
                        <a:pt x="190" y="504"/>
                      </a:lnTo>
                      <a:lnTo>
                        <a:pt x="189" y="504"/>
                      </a:lnTo>
                      <a:lnTo>
                        <a:pt x="187" y="503"/>
                      </a:lnTo>
                      <a:lnTo>
                        <a:pt x="186" y="502"/>
                      </a:lnTo>
                      <a:lnTo>
                        <a:pt x="185" y="501"/>
                      </a:lnTo>
                      <a:lnTo>
                        <a:pt x="184" y="500"/>
                      </a:lnTo>
                      <a:lnTo>
                        <a:pt x="183" y="499"/>
                      </a:lnTo>
                      <a:lnTo>
                        <a:pt x="181" y="496"/>
                      </a:lnTo>
                      <a:lnTo>
                        <a:pt x="180" y="494"/>
                      </a:lnTo>
                      <a:lnTo>
                        <a:pt x="179" y="491"/>
                      </a:lnTo>
                      <a:lnTo>
                        <a:pt x="179" y="490"/>
                      </a:lnTo>
                      <a:lnTo>
                        <a:pt x="179" y="489"/>
                      </a:lnTo>
                      <a:lnTo>
                        <a:pt x="178" y="489"/>
                      </a:lnTo>
                      <a:lnTo>
                        <a:pt x="178" y="487"/>
                      </a:lnTo>
                      <a:lnTo>
                        <a:pt x="178" y="486"/>
                      </a:lnTo>
                      <a:lnTo>
                        <a:pt x="178" y="484"/>
                      </a:lnTo>
                      <a:lnTo>
                        <a:pt x="178" y="483"/>
                      </a:lnTo>
                      <a:lnTo>
                        <a:pt x="178" y="482"/>
                      </a:lnTo>
                      <a:lnTo>
                        <a:pt x="177" y="480"/>
                      </a:lnTo>
                      <a:lnTo>
                        <a:pt x="177" y="478"/>
                      </a:lnTo>
                      <a:lnTo>
                        <a:pt x="177" y="476"/>
                      </a:lnTo>
                      <a:lnTo>
                        <a:pt x="177" y="475"/>
                      </a:lnTo>
                      <a:lnTo>
                        <a:pt x="177" y="472"/>
                      </a:lnTo>
                      <a:lnTo>
                        <a:pt x="177" y="471"/>
                      </a:lnTo>
                      <a:lnTo>
                        <a:pt x="177" y="468"/>
                      </a:lnTo>
                      <a:lnTo>
                        <a:pt x="177" y="467"/>
                      </a:lnTo>
                      <a:lnTo>
                        <a:pt x="177" y="464"/>
                      </a:lnTo>
                      <a:lnTo>
                        <a:pt x="178" y="462"/>
                      </a:lnTo>
                      <a:lnTo>
                        <a:pt x="178" y="459"/>
                      </a:lnTo>
                      <a:lnTo>
                        <a:pt x="178" y="457"/>
                      </a:lnTo>
                      <a:lnTo>
                        <a:pt x="178" y="455"/>
                      </a:lnTo>
                      <a:lnTo>
                        <a:pt x="178" y="452"/>
                      </a:lnTo>
                      <a:lnTo>
                        <a:pt x="179" y="450"/>
                      </a:lnTo>
                      <a:lnTo>
                        <a:pt x="179" y="448"/>
                      </a:lnTo>
                      <a:lnTo>
                        <a:pt x="179" y="444"/>
                      </a:lnTo>
                      <a:lnTo>
                        <a:pt x="180" y="442"/>
                      </a:lnTo>
                      <a:lnTo>
                        <a:pt x="181" y="438"/>
                      </a:lnTo>
                      <a:lnTo>
                        <a:pt x="181" y="434"/>
                      </a:lnTo>
                      <a:lnTo>
                        <a:pt x="230" y="367"/>
                      </a:lnTo>
                      <a:lnTo>
                        <a:pt x="230" y="366"/>
                      </a:lnTo>
                      <a:lnTo>
                        <a:pt x="230" y="364"/>
                      </a:lnTo>
                      <a:lnTo>
                        <a:pt x="230" y="363"/>
                      </a:lnTo>
                      <a:lnTo>
                        <a:pt x="230" y="361"/>
                      </a:lnTo>
                      <a:lnTo>
                        <a:pt x="230" y="358"/>
                      </a:lnTo>
                      <a:lnTo>
                        <a:pt x="230" y="356"/>
                      </a:lnTo>
                      <a:lnTo>
                        <a:pt x="230" y="353"/>
                      </a:lnTo>
                      <a:lnTo>
                        <a:pt x="230" y="349"/>
                      </a:lnTo>
                      <a:lnTo>
                        <a:pt x="230" y="345"/>
                      </a:lnTo>
                      <a:lnTo>
                        <a:pt x="230" y="341"/>
                      </a:lnTo>
                      <a:lnTo>
                        <a:pt x="230" y="336"/>
                      </a:lnTo>
                      <a:lnTo>
                        <a:pt x="230" y="331"/>
                      </a:lnTo>
                      <a:lnTo>
                        <a:pt x="230" y="326"/>
                      </a:lnTo>
                      <a:lnTo>
                        <a:pt x="230" y="320"/>
                      </a:lnTo>
                      <a:lnTo>
                        <a:pt x="231" y="315"/>
                      </a:lnTo>
                      <a:lnTo>
                        <a:pt x="231" y="309"/>
                      </a:lnTo>
                      <a:lnTo>
                        <a:pt x="231" y="303"/>
                      </a:lnTo>
                      <a:lnTo>
                        <a:pt x="233" y="296"/>
                      </a:lnTo>
                      <a:lnTo>
                        <a:pt x="233" y="290"/>
                      </a:lnTo>
                      <a:lnTo>
                        <a:pt x="233" y="284"/>
                      </a:lnTo>
                      <a:lnTo>
                        <a:pt x="233" y="277"/>
                      </a:lnTo>
                      <a:lnTo>
                        <a:pt x="233" y="268"/>
                      </a:lnTo>
                      <a:lnTo>
                        <a:pt x="233" y="261"/>
                      </a:lnTo>
                      <a:lnTo>
                        <a:pt x="233" y="254"/>
                      </a:lnTo>
                      <a:lnTo>
                        <a:pt x="234" y="247"/>
                      </a:lnTo>
                      <a:lnTo>
                        <a:pt x="234" y="239"/>
                      </a:lnTo>
                      <a:lnTo>
                        <a:pt x="234" y="230"/>
                      </a:lnTo>
                      <a:lnTo>
                        <a:pt x="234" y="223"/>
                      </a:lnTo>
                      <a:lnTo>
                        <a:pt x="234" y="216"/>
                      </a:lnTo>
                      <a:lnTo>
                        <a:pt x="235" y="207"/>
                      </a:lnTo>
                      <a:lnTo>
                        <a:pt x="235" y="199"/>
                      </a:lnTo>
                      <a:lnTo>
                        <a:pt x="235" y="191"/>
                      </a:lnTo>
                      <a:lnTo>
                        <a:pt x="235" y="183"/>
                      </a:lnTo>
                      <a:lnTo>
                        <a:pt x="235" y="174"/>
                      </a:lnTo>
                      <a:lnTo>
                        <a:pt x="235" y="167"/>
                      </a:lnTo>
                      <a:lnTo>
                        <a:pt x="235" y="159"/>
                      </a:lnTo>
                      <a:lnTo>
                        <a:pt x="236" y="151"/>
                      </a:lnTo>
                      <a:lnTo>
                        <a:pt x="236" y="142"/>
                      </a:lnTo>
                      <a:lnTo>
                        <a:pt x="237" y="135"/>
                      </a:lnTo>
                      <a:lnTo>
                        <a:pt x="237" y="128"/>
                      </a:lnTo>
                      <a:lnTo>
                        <a:pt x="237" y="120"/>
                      </a:lnTo>
                      <a:lnTo>
                        <a:pt x="237" y="113"/>
                      </a:lnTo>
                      <a:lnTo>
                        <a:pt x="237" y="106"/>
                      </a:lnTo>
                      <a:lnTo>
                        <a:pt x="237" y="97"/>
                      </a:lnTo>
                      <a:lnTo>
                        <a:pt x="237" y="90"/>
                      </a:lnTo>
                      <a:lnTo>
                        <a:pt x="237" y="84"/>
                      </a:lnTo>
                      <a:lnTo>
                        <a:pt x="239" y="77"/>
                      </a:lnTo>
                      <a:lnTo>
                        <a:pt x="239" y="71"/>
                      </a:lnTo>
                      <a:lnTo>
                        <a:pt x="239" y="65"/>
                      </a:lnTo>
                      <a:lnTo>
                        <a:pt x="239" y="58"/>
                      </a:lnTo>
                      <a:lnTo>
                        <a:pt x="239" y="53"/>
                      </a:lnTo>
                      <a:lnTo>
                        <a:pt x="239" y="47"/>
                      </a:lnTo>
                      <a:lnTo>
                        <a:pt x="239" y="43"/>
                      </a:lnTo>
                      <a:lnTo>
                        <a:pt x="239" y="37"/>
                      </a:lnTo>
                      <a:lnTo>
                        <a:pt x="239" y="33"/>
                      </a:lnTo>
                      <a:lnTo>
                        <a:pt x="239" y="28"/>
                      </a:lnTo>
                      <a:lnTo>
                        <a:pt x="239" y="25"/>
                      </a:lnTo>
                      <a:lnTo>
                        <a:pt x="239" y="21"/>
                      </a:lnTo>
                      <a:lnTo>
                        <a:pt x="239" y="18"/>
                      </a:lnTo>
                      <a:lnTo>
                        <a:pt x="239" y="15"/>
                      </a:lnTo>
                      <a:lnTo>
                        <a:pt x="239" y="12"/>
                      </a:lnTo>
                      <a:lnTo>
                        <a:pt x="239" y="9"/>
                      </a:lnTo>
                      <a:lnTo>
                        <a:pt x="239" y="8"/>
                      </a:lnTo>
                      <a:lnTo>
                        <a:pt x="166" y="12"/>
                      </a:lnTo>
                      <a:lnTo>
                        <a:pt x="166" y="14"/>
                      </a:lnTo>
                      <a:lnTo>
                        <a:pt x="166" y="15"/>
                      </a:lnTo>
                      <a:lnTo>
                        <a:pt x="166" y="17"/>
                      </a:lnTo>
                      <a:lnTo>
                        <a:pt x="166" y="18"/>
                      </a:lnTo>
                      <a:lnTo>
                        <a:pt x="166" y="19"/>
                      </a:lnTo>
                      <a:lnTo>
                        <a:pt x="166" y="21"/>
                      </a:lnTo>
                      <a:lnTo>
                        <a:pt x="166" y="24"/>
                      </a:lnTo>
                      <a:lnTo>
                        <a:pt x="166" y="26"/>
                      </a:lnTo>
                      <a:lnTo>
                        <a:pt x="166" y="28"/>
                      </a:lnTo>
                      <a:lnTo>
                        <a:pt x="166" y="31"/>
                      </a:lnTo>
                      <a:lnTo>
                        <a:pt x="166" y="34"/>
                      </a:lnTo>
                      <a:lnTo>
                        <a:pt x="167" y="37"/>
                      </a:lnTo>
                      <a:lnTo>
                        <a:pt x="167" y="40"/>
                      </a:lnTo>
                      <a:lnTo>
                        <a:pt x="167" y="45"/>
                      </a:lnTo>
                      <a:lnTo>
                        <a:pt x="167" y="49"/>
                      </a:lnTo>
                      <a:lnTo>
                        <a:pt x="167" y="52"/>
                      </a:lnTo>
                      <a:lnTo>
                        <a:pt x="167" y="56"/>
                      </a:lnTo>
                      <a:lnTo>
                        <a:pt x="167" y="61"/>
                      </a:lnTo>
                      <a:lnTo>
                        <a:pt x="167" y="64"/>
                      </a:lnTo>
                      <a:lnTo>
                        <a:pt x="167" y="69"/>
                      </a:lnTo>
                      <a:lnTo>
                        <a:pt x="167" y="74"/>
                      </a:lnTo>
                      <a:lnTo>
                        <a:pt x="168" y="78"/>
                      </a:lnTo>
                      <a:lnTo>
                        <a:pt x="168" y="83"/>
                      </a:lnTo>
                      <a:lnTo>
                        <a:pt x="168" y="88"/>
                      </a:lnTo>
                      <a:lnTo>
                        <a:pt x="168" y="93"/>
                      </a:lnTo>
                      <a:lnTo>
                        <a:pt x="168" y="97"/>
                      </a:lnTo>
                      <a:lnTo>
                        <a:pt x="168" y="103"/>
                      </a:lnTo>
                      <a:lnTo>
                        <a:pt x="169" y="108"/>
                      </a:lnTo>
                      <a:lnTo>
                        <a:pt x="169" y="113"/>
                      </a:lnTo>
                      <a:lnTo>
                        <a:pt x="169" y="119"/>
                      </a:lnTo>
                      <a:lnTo>
                        <a:pt x="169" y="123"/>
                      </a:lnTo>
                      <a:lnTo>
                        <a:pt x="169" y="129"/>
                      </a:lnTo>
                      <a:lnTo>
                        <a:pt x="169" y="134"/>
                      </a:lnTo>
                      <a:lnTo>
                        <a:pt x="172" y="140"/>
                      </a:lnTo>
                      <a:lnTo>
                        <a:pt x="172" y="145"/>
                      </a:lnTo>
                      <a:lnTo>
                        <a:pt x="172" y="150"/>
                      </a:lnTo>
                      <a:lnTo>
                        <a:pt x="172" y="155"/>
                      </a:lnTo>
                      <a:lnTo>
                        <a:pt x="173" y="160"/>
                      </a:lnTo>
                      <a:lnTo>
                        <a:pt x="173" y="166"/>
                      </a:lnTo>
                      <a:lnTo>
                        <a:pt x="173" y="171"/>
                      </a:lnTo>
                      <a:lnTo>
                        <a:pt x="173" y="177"/>
                      </a:lnTo>
                      <a:lnTo>
                        <a:pt x="173" y="182"/>
                      </a:lnTo>
                      <a:lnTo>
                        <a:pt x="174" y="186"/>
                      </a:lnTo>
                      <a:lnTo>
                        <a:pt x="174" y="191"/>
                      </a:lnTo>
                      <a:lnTo>
                        <a:pt x="174" y="196"/>
                      </a:lnTo>
                      <a:lnTo>
                        <a:pt x="174" y="202"/>
                      </a:lnTo>
                      <a:lnTo>
                        <a:pt x="175" y="205"/>
                      </a:lnTo>
                      <a:lnTo>
                        <a:pt x="175" y="210"/>
                      </a:lnTo>
                      <a:lnTo>
                        <a:pt x="177" y="215"/>
                      </a:lnTo>
                      <a:lnTo>
                        <a:pt x="177" y="220"/>
                      </a:lnTo>
                      <a:lnTo>
                        <a:pt x="177" y="223"/>
                      </a:lnTo>
                      <a:lnTo>
                        <a:pt x="177" y="228"/>
                      </a:lnTo>
                      <a:lnTo>
                        <a:pt x="178" y="231"/>
                      </a:lnTo>
                      <a:lnTo>
                        <a:pt x="178" y="235"/>
                      </a:lnTo>
                      <a:lnTo>
                        <a:pt x="178" y="239"/>
                      </a:lnTo>
                      <a:lnTo>
                        <a:pt x="178" y="243"/>
                      </a:lnTo>
                      <a:lnTo>
                        <a:pt x="179" y="246"/>
                      </a:lnTo>
                      <a:lnTo>
                        <a:pt x="179" y="249"/>
                      </a:lnTo>
                      <a:lnTo>
                        <a:pt x="179" y="252"/>
                      </a:lnTo>
                      <a:lnTo>
                        <a:pt x="180" y="254"/>
                      </a:lnTo>
                      <a:lnTo>
                        <a:pt x="180" y="258"/>
                      </a:lnTo>
                      <a:lnTo>
                        <a:pt x="181" y="259"/>
                      </a:lnTo>
                      <a:lnTo>
                        <a:pt x="181" y="261"/>
                      </a:lnTo>
                      <a:lnTo>
                        <a:pt x="181" y="264"/>
                      </a:lnTo>
                      <a:lnTo>
                        <a:pt x="181" y="266"/>
                      </a:lnTo>
                      <a:lnTo>
                        <a:pt x="183" y="267"/>
                      </a:lnTo>
                      <a:lnTo>
                        <a:pt x="183" y="271"/>
                      </a:lnTo>
                      <a:lnTo>
                        <a:pt x="183" y="272"/>
                      </a:lnTo>
                      <a:lnTo>
                        <a:pt x="183" y="274"/>
                      </a:lnTo>
                      <a:lnTo>
                        <a:pt x="184" y="277"/>
                      </a:lnTo>
                      <a:lnTo>
                        <a:pt x="184" y="278"/>
                      </a:lnTo>
                      <a:lnTo>
                        <a:pt x="184" y="280"/>
                      </a:lnTo>
                      <a:lnTo>
                        <a:pt x="184" y="281"/>
                      </a:lnTo>
                      <a:lnTo>
                        <a:pt x="185" y="284"/>
                      </a:lnTo>
                      <a:lnTo>
                        <a:pt x="185" y="286"/>
                      </a:lnTo>
                      <a:lnTo>
                        <a:pt x="186" y="288"/>
                      </a:lnTo>
                      <a:lnTo>
                        <a:pt x="186" y="290"/>
                      </a:lnTo>
                      <a:lnTo>
                        <a:pt x="186" y="291"/>
                      </a:lnTo>
                      <a:lnTo>
                        <a:pt x="186" y="293"/>
                      </a:lnTo>
                      <a:lnTo>
                        <a:pt x="186" y="294"/>
                      </a:lnTo>
                      <a:lnTo>
                        <a:pt x="186" y="297"/>
                      </a:lnTo>
                      <a:lnTo>
                        <a:pt x="187" y="299"/>
                      </a:lnTo>
                      <a:lnTo>
                        <a:pt x="187" y="300"/>
                      </a:lnTo>
                      <a:lnTo>
                        <a:pt x="187" y="303"/>
                      </a:lnTo>
                      <a:lnTo>
                        <a:pt x="187" y="304"/>
                      </a:lnTo>
                      <a:lnTo>
                        <a:pt x="187" y="306"/>
                      </a:lnTo>
                      <a:lnTo>
                        <a:pt x="187" y="307"/>
                      </a:lnTo>
                      <a:lnTo>
                        <a:pt x="189" y="309"/>
                      </a:lnTo>
                      <a:lnTo>
                        <a:pt x="189" y="311"/>
                      </a:lnTo>
                      <a:lnTo>
                        <a:pt x="189" y="312"/>
                      </a:lnTo>
                      <a:lnTo>
                        <a:pt x="189" y="313"/>
                      </a:lnTo>
                      <a:lnTo>
                        <a:pt x="190" y="316"/>
                      </a:lnTo>
                      <a:lnTo>
                        <a:pt x="190" y="317"/>
                      </a:lnTo>
                      <a:lnTo>
                        <a:pt x="190" y="318"/>
                      </a:lnTo>
                      <a:lnTo>
                        <a:pt x="190" y="319"/>
                      </a:lnTo>
                      <a:lnTo>
                        <a:pt x="190" y="322"/>
                      </a:lnTo>
                      <a:lnTo>
                        <a:pt x="190" y="323"/>
                      </a:lnTo>
                      <a:lnTo>
                        <a:pt x="190" y="325"/>
                      </a:lnTo>
                      <a:lnTo>
                        <a:pt x="190" y="328"/>
                      </a:lnTo>
                      <a:lnTo>
                        <a:pt x="190" y="329"/>
                      </a:lnTo>
                      <a:lnTo>
                        <a:pt x="190" y="331"/>
                      </a:lnTo>
                      <a:lnTo>
                        <a:pt x="190" y="332"/>
                      </a:lnTo>
                      <a:lnTo>
                        <a:pt x="190" y="334"/>
                      </a:lnTo>
                      <a:lnTo>
                        <a:pt x="190" y="336"/>
                      </a:lnTo>
                      <a:lnTo>
                        <a:pt x="190" y="337"/>
                      </a:lnTo>
                      <a:lnTo>
                        <a:pt x="190" y="339"/>
                      </a:lnTo>
                      <a:lnTo>
                        <a:pt x="190" y="341"/>
                      </a:lnTo>
                      <a:lnTo>
                        <a:pt x="190" y="342"/>
                      </a:lnTo>
                      <a:lnTo>
                        <a:pt x="190" y="344"/>
                      </a:lnTo>
                      <a:lnTo>
                        <a:pt x="190" y="347"/>
                      </a:lnTo>
                      <a:lnTo>
                        <a:pt x="190" y="348"/>
                      </a:lnTo>
                      <a:lnTo>
                        <a:pt x="190" y="350"/>
                      </a:lnTo>
                      <a:lnTo>
                        <a:pt x="189" y="351"/>
                      </a:lnTo>
                      <a:lnTo>
                        <a:pt x="189" y="353"/>
                      </a:lnTo>
                      <a:lnTo>
                        <a:pt x="189" y="355"/>
                      </a:lnTo>
                      <a:lnTo>
                        <a:pt x="187" y="356"/>
                      </a:lnTo>
                      <a:lnTo>
                        <a:pt x="187" y="358"/>
                      </a:lnTo>
                      <a:lnTo>
                        <a:pt x="186" y="360"/>
                      </a:lnTo>
                      <a:lnTo>
                        <a:pt x="185" y="362"/>
                      </a:lnTo>
                      <a:lnTo>
                        <a:pt x="184" y="363"/>
                      </a:lnTo>
                      <a:lnTo>
                        <a:pt x="184" y="364"/>
                      </a:lnTo>
                      <a:lnTo>
                        <a:pt x="183" y="364"/>
                      </a:lnTo>
                      <a:lnTo>
                        <a:pt x="183" y="367"/>
                      </a:lnTo>
                      <a:lnTo>
                        <a:pt x="181" y="368"/>
                      </a:lnTo>
                      <a:lnTo>
                        <a:pt x="181" y="369"/>
                      </a:lnTo>
                      <a:lnTo>
                        <a:pt x="180" y="370"/>
                      </a:lnTo>
                      <a:lnTo>
                        <a:pt x="179" y="372"/>
                      </a:lnTo>
                      <a:lnTo>
                        <a:pt x="179" y="373"/>
                      </a:lnTo>
                      <a:lnTo>
                        <a:pt x="178" y="374"/>
                      </a:lnTo>
                      <a:lnTo>
                        <a:pt x="177" y="375"/>
                      </a:lnTo>
                      <a:lnTo>
                        <a:pt x="177" y="377"/>
                      </a:lnTo>
                      <a:lnTo>
                        <a:pt x="174" y="379"/>
                      </a:lnTo>
                      <a:lnTo>
                        <a:pt x="174" y="380"/>
                      </a:lnTo>
                      <a:lnTo>
                        <a:pt x="173" y="382"/>
                      </a:lnTo>
                      <a:lnTo>
                        <a:pt x="173" y="383"/>
                      </a:lnTo>
                      <a:lnTo>
                        <a:pt x="172" y="385"/>
                      </a:lnTo>
                      <a:lnTo>
                        <a:pt x="169" y="387"/>
                      </a:lnTo>
                      <a:lnTo>
                        <a:pt x="168" y="388"/>
                      </a:lnTo>
                      <a:lnTo>
                        <a:pt x="168" y="389"/>
                      </a:lnTo>
                      <a:lnTo>
                        <a:pt x="167" y="392"/>
                      </a:lnTo>
                      <a:lnTo>
                        <a:pt x="167" y="393"/>
                      </a:lnTo>
                      <a:lnTo>
                        <a:pt x="165" y="394"/>
                      </a:lnTo>
                      <a:lnTo>
                        <a:pt x="165" y="396"/>
                      </a:lnTo>
                      <a:lnTo>
                        <a:pt x="164" y="398"/>
                      </a:lnTo>
                      <a:lnTo>
                        <a:pt x="162" y="400"/>
                      </a:lnTo>
                      <a:lnTo>
                        <a:pt x="161" y="401"/>
                      </a:lnTo>
                      <a:lnTo>
                        <a:pt x="160" y="402"/>
                      </a:lnTo>
                      <a:lnTo>
                        <a:pt x="160" y="404"/>
                      </a:lnTo>
                      <a:lnTo>
                        <a:pt x="159" y="406"/>
                      </a:lnTo>
                      <a:lnTo>
                        <a:pt x="158" y="406"/>
                      </a:lnTo>
                      <a:lnTo>
                        <a:pt x="158" y="408"/>
                      </a:lnTo>
                      <a:lnTo>
                        <a:pt x="155" y="410"/>
                      </a:lnTo>
                      <a:lnTo>
                        <a:pt x="155" y="411"/>
                      </a:lnTo>
                      <a:lnTo>
                        <a:pt x="154" y="412"/>
                      </a:lnTo>
                      <a:lnTo>
                        <a:pt x="154" y="414"/>
                      </a:lnTo>
                      <a:lnTo>
                        <a:pt x="153" y="415"/>
                      </a:lnTo>
                      <a:lnTo>
                        <a:pt x="152" y="417"/>
                      </a:lnTo>
                      <a:lnTo>
                        <a:pt x="150" y="418"/>
                      </a:lnTo>
                      <a:lnTo>
                        <a:pt x="150" y="419"/>
                      </a:lnTo>
                      <a:lnTo>
                        <a:pt x="149" y="420"/>
                      </a:lnTo>
                      <a:lnTo>
                        <a:pt x="148" y="423"/>
                      </a:lnTo>
                      <a:lnTo>
                        <a:pt x="147" y="425"/>
                      </a:lnTo>
                      <a:lnTo>
                        <a:pt x="146" y="426"/>
                      </a:lnTo>
                      <a:lnTo>
                        <a:pt x="144" y="427"/>
                      </a:lnTo>
                      <a:lnTo>
                        <a:pt x="144" y="429"/>
                      </a:lnTo>
                      <a:lnTo>
                        <a:pt x="150" y="506"/>
                      </a:lnTo>
                      <a:lnTo>
                        <a:pt x="152" y="506"/>
                      </a:lnTo>
                      <a:lnTo>
                        <a:pt x="153" y="508"/>
                      </a:lnTo>
                      <a:lnTo>
                        <a:pt x="154" y="508"/>
                      </a:lnTo>
                      <a:lnTo>
                        <a:pt x="156" y="509"/>
                      </a:lnTo>
                      <a:lnTo>
                        <a:pt x="158" y="510"/>
                      </a:lnTo>
                      <a:lnTo>
                        <a:pt x="160" y="512"/>
                      </a:lnTo>
                      <a:lnTo>
                        <a:pt x="160" y="513"/>
                      </a:lnTo>
                      <a:lnTo>
                        <a:pt x="162" y="513"/>
                      </a:lnTo>
                      <a:lnTo>
                        <a:pt x="164" y="514"/>
                      </a:lnTo>
                      <a:lnTo>
                        <a:pt x="165" y="514"/>
                      </a:lnTo>
                      <a:lnTo>
                        <a:pt x="167" y="516"/>
                      </a:lnTo>
                      <a:lnTo>
                        <a:pt x="168" y="516"/>
                      </a:lnTo>
                      <a:lnTo>
                        <a:pt x="168" y="518"/>
                      </a:lnTo>
                      <a:lnTo>
                        <a:pt x="169" y="518"/>
                      </a:lnTo>
                      <a:lnTo>
                        <a:pt x="172" y="519"/>
                      </a:lnTo>
                      <a:lnTo>
                        <a:pt x="173" y="520"/>
                      </a:lnTo>
                      <a:lnTo>
                        <a:pt x="174" y="521"/>
                      </a:lnTo>
                      <a:lnTo>
                        <a:pt x="177" y="522"/>
                      </a:lnTo>
                      <a:lnTo>
                        <a:pt x="178" y="522"/>
                      </a:lnTo>
                      <a:lnTo>
                        <a:pt x="179" y="523"/>
                      </a:lnTo>
                      <a:lnTo>
                        <a:pt x="180" y="525"/>
                      </a:lnTo>
                      <a:lnTo>
                        <a:pt x="181" y="526"/>
                      </a:lnTo>
                      <a:lnTo>
                        <a:pt x="183" y="527"/>
                      </a:lnTo>
                      <a:lnTo>
                        <a:pt x="184" y="528"/>
                      </a:lnTo>
                      <a:lnTo>
                        <a:pt x="186" y="529"/>
                      </a:lnTo>
                      <a:lnTo>
                        <a:pt x="187" y="531"/>
                      </a:lnTo>
                      <a:lnTo>
                        <a:pt x="189" y="531"/>
                      </a:lnTo>
                      <a:lnTo>
                        <a:pt x="190" y="532"/>
                      </a:lnTo>
                      <a:lnTo>
                        <a:pt x="191" y="533"/>
                      </a:lnTo>
                      <a:lnTo>
                        <a:pt x="192" y="533"/>
                      </a:lnTo>
                      <a:lnTo>
                        <a:pt x="193" y="535"/>
                      </a:lnTo>
                      <a:lnTo>
                        <a:pt x="195" y="535"/>
                      </a:lnTo>
                      <a:lnTo>
                        <a:pt x="196" y="537"/>
                      </a:lnTo>
                      <a:lnTo>
                        <a:pt x="197" y="538"/>
                      </a:lnTo>
                      <a:lnTo>
                        <a:pt x="198" y="539"/>
                      </a:lnTo>
                      <a:lnTo>
                        <a:pt x="200" y="540"/>
                      </a:lnTo>
                      <a:lnTo>
                        <a:pt x="202" y="541"/>
                      </a:lnTo>
                      <a:lnTo>
                        <a:pt x="203" y="542"/>
                      </a:lnTo>
                      <a:lnTo>
                        <a:pt x="205" y="545"/>
                      </a:lnTo>
                      <a:lnTo>
                        <a:pt x="206" y="546"/>
                      </a:lnTo>
                      <a:lnTo>
                        <a:pt x="209" y="547"/>
                      </a:lnTo>
                      <a:lnTo>
                        <a:pt x="209" y="550"/>
                      </a:lnTo>
                      <a:lnTo>
                        <a:pt x="210" y="551"/>
                      </a:lnTo>
                      <a:lnTo>
                        <a:pt x="210" y="552"/>
                      </a:lnTo>
                      <a:lnTo>
                        <a:pt x="211" y="553"/>
                      </a:lnTo>
                      <a:lnTo>
                        <a:pt x="211" y="554"/>
                      </a:lnTo>
                      <a:lnTo>
                        <a:pt x="211" y="556"/>
                      </a:lnTo>
                      <a:lnTo>
                        <a:pt x="211" y="557"/>
                      </a:lnTo>
                      <a:lnTo>
                        <a:pt x="211" y="559"/>
                      </a:lnTo>
                      <a:lnTo>
                        <a:pt x="211" y="560"/>
                      </a:lnTo>
                      <a:lnTo>
                        <a:pt x="211" y="561"/>
                      </a:lnTo>
                      <a:lnTo>
                        <a:pt x="211" y="564"/>
                      </a:lnTo>
                      <a:lnTo>
                        <a:pt x="211" y="565"/>
                      </a:lnTo>
                      <a:lnTo>
                        <a:pt x="211" y="567"/>
                      </a:lnTo>
                      <a:lnTo>
                        <a:pt x="211" y="569"/>
                      </a:lnTo>
                      <a:lnTo>
                        <a:pt x="211" y="571"/>
                      </a:lnTo>
                      <a:lnTo>
                        <a:pt x="211" y="573"/>
                      </a:lnTo>
                      <a:lnTo>
                        <a:pt x="211" y="575"/>
                      </a:lnTo>
                      <a:lnTo>
                        <a:pt x="211" y="577"/>
                      </a:lnTo>
                      <a:lnTo>
                        <a:pt x="211" y="578"/>
                      </a:lnTo>
                      <a:lnTo>
                        <a:pt x="211" y="580"/>
                      </a:lnTo>
                      <a:lnTo>
                        <a:pt x="210" y="583"/>
                      </a:lnTo>
                      <a:lnTo>
                        <a:pt x="210" y="584"/>
                      </a:lnTo>
                      <a:lnTo>
                        <a:pt x="210" y="586"/>
                      </a:lnTo>
                      <a:lnTo>
                        <a:pt x="210" y="589"/>
                      </a:lnTo>
                      <a:lnTo>
                        <a:pt x="210" y="590"/>
                      </a:lnTo>
                      <a:lnTo>
                        <a:pt x="210" y="592"/>
                      </a:lnTo>
                      <a:lnTo>
                        <a:pt x="210" y="594"/>
                      </a:lnTo>
                      <a:lnTo>
                        <a:pt x="210" y="595"/>
                      </a:lnTo>
                      <a:lnTo>
                        <a:pt x="210" y="596"/>
                      </a:lnTo>
                      <a:lnTo>
                        <a:pt x="210" y="597"/>
                      </a:lnTo>
                      <a:lnTo>
                        <a:pt x="210" y="598"/>
                      </a:lnTo>
                      <a:lnTo>
                        <a:pt x="210" y="601"/>
                      </a:lnTo>
                      <a:lnTo>
                        <a:pt x="210" y="602"/>
                      </a:lnTo>
                      <a:lnTo>
                        <a:pt x="210" y="603"/>
                      </a:lnTo>
                      <a:lnTo>
                        <a:pt x="209" y="604"/>
                      </a:lnTo>
                      <a:lnTo>
                        <a:pt x="208" y="605"/>
                      </a:lnTo>
                      <a:lnTo>
                        <a:pt x="206" y="605"/>
                      </a:lnTo>
                      <a:lnTo>
                        <a:pt x="205" y="607"/>
                      </a:lnTo>
                      <a:lnTo>
                        <a:pt x="204" y="607"/>
                      </a:lnTo>
                      <a:lnTo>
                        <a:pt x="202" y="608"/>
                      </a:lnTo>
                      <a:lnTo>
                        <a:pt x="200" y="608"/>
                      </a:lnTo>
                      <a:lnTo>
                        <a:pt x="198" y="608"/>
                      </a:lnTo>
                      <a:lnTo>
                        <a:pt x="196" y="609"/>
                      </a:lnTo>
                      <a:lnTo>
                        <a:pt x="195" y="610"/>
                      </a:lnTo>
                      <a:lnTo>
                        <a:pt x="192" y="610"/>
                      </a:lnTo>
                      <a:lnTo>
                        <a:pt x="190" y="611"/>
                      </a:lnTo>
                      <a:lnTo>
                        <a:pt x="187" y="613"/>
                      </a:lnTo>
                      <a:lnTo>
                        <a:pt x="186" y="613"/>
                      </a:lnTo>
                      <a:lnTo>
                        <a:pt x="185" y="613"/>
                      </a:lnTo>
                      <a:lnTo>
                        <a:pt x="184" y="613"/>
                      </a:lnTo>
                      <a:lnTo>
                        <a:pt x="183" y="614"/>
                      </a:lnTo>
                      <a:lnTo>
                        <a:pt x="181" y="614"/>
                      </a:lnTo>
                      <a:lnTo>
                        <a:pt x="179" y="615"/>
                      </a:lnTo>
                      <a:lnTo>
                        <a:pt x="178" y="615"/>
                      </a:lnTo>
                      <a:lnTo>
                        <a:pt x="174" y="616"/>
                      </a:lnTo>
                      <a:lnTo>
                        <a:pt x="173" y="616"/>
                      </a:lnTo>
                      <a:lnTo>
                        <a:pt x="172" y="617"/>
                      </a:lnTo>
                      <a:lnTo>
                        <a:pt x="168" y="618"/>
                      </a:lnTo>
                      <a:lnTo>
                        <a:pt x="167" y="620"/>
                      </a:lnTo>
                      <a:lnTo>
                        <a:pt x="165" y="621"/>
                      </a:lnTo>
                      <a:lnTo>
                        <a:pt x="164" y="621"/>
                      </a:lnTo>
                      <a:lnTo>
                        <a:pt x="164" y="622"/>
                      </a:lnTo>
                      <a:lnTo>
                        <a:pt x="162" y="623"/>
                      </a:lnTo>
                      <a:lnTo>
                        <a:pt x="161" y="624"/>
                      </a:lnTo>
                      <a:lnTo>
                        <a:pt x="160" y="626"/>
                      </a:lnTo>
                      <a:lnTo>
                        <a:pt x="160" y="627"/>
                      </a:lnTo>
                      <a:lnTo>
                        <a:pt x="160" y="629"/>
                      </a:lnTo>
                      <a:lnTo>
                        <a:pt x="160" y="630"/>
                      </a:lnTo>
                      <a:lnTo>
                        <a:pt x="160" y="633"/>
                      </a:lnTo>
                      <a:lnTo>
                        <a:pt x="160" y="634"/>
                      </a:lnTo>
                      <a:lnTo>
                        <a:pt x="159" y="635"/>
                      </a:lnTo>
                      <a:lnTo>
                        <a:pt x="159" y="636"/>
                      </a:lnTo>
                      <a:lnTo>
                        <a:pt x="159" y="637"/>
                      </a:lnTo>
                      <a:lnTo>
                        <a:pt x="159" y="639"/>
                      </a:lnTo>
                      <a:lnTo>
                        <a:pt x="159" y="641"/>
                      </a:lnTo>
                      <a:lnTo>
                        <a:pt x="159" y="642"/>
                      </a:lnTo>
                      <a:lnTo>
                        <a:pt x="159" y="643"/>
                      </a:lnTo>
                      <a:lnTo>
                        <a:pt x="159" y="646"/>
                      </a:lnTo>
                      <a:lnTo>
                        <a:pt x="159" y="647"/>
                      </a:lnTo>
                      <a:lnTo>
                        <a:pt x="159" y="648"/>
                      </a:lnTo>
                      <a:lnTo>
                        <a:pt x="159" y="649"/>
                      </a:lnTo>
                      <a:lnTo>
                        <a:pt x="159" y="652"/>
                      </a:lnTo>
                      <a:lnTo>
                        <a:pt x="159" y="653"/>
                      </a:lnTo>
                      <a:lnTo>
                        <a:pt x="159" y="654"/>
                      </a:lnTo>
                      <a:lnTo>
                        <a:pt x="159" y="656"/>
                      </a:lnTo>
                      <a:lnTo>
                        <a:pt x="160" y="658"/>
                      </a:lnTo>
                      <a:lnTo>
                        <a:pt x="160" y="659"/>
                      </a:lnTo>
                      <a:lnTo>
                        <a:pt x="160" y="661"/>
                      </a:lnTo>
                      <a:lnTo>
                        <a:pt x="160" y="662"/>
                      </a:lnTo>
                      <a:lnTo>
                        <a:pt x="160" y="665"/>
                      </a:lnTo>
                      <a:lnTo>
                        <a:pt x="160" y="666"/>
                      </a:lnTo>
                      <a:lnTo>
                        <a:pt x="160" y="668"/>
                      </a:lnTo>
                      <a:lnTo>
                        <a:pt x="160" y="671"/>
                      </a:lnTo>
                      <a:lnTo>
                        <a:pt x="160" y="672"/>
                      </a:lnTo>
                      <a:lnTo>
                        <a:pt x="160" y="673"/>
                      </a:lnTo>
                      <a:lnTo>
                        <a:pt x="160" y="675"/>
                      </a:lnTo>
                      <a:lnTo>
                        <a:pt x="160" y="677"/>
                      </a:lnTo>
                      <a:lnTo>
                        <a:pt x="160" y="679"/>
                      </a:lnTo>
                      <a:lnTo>
                        <a:pt x="160" y="680"/>
                      </a:lnTo>
                      <a:lnTo>
                        <a:pt x="160" y="681"/>
                      </a:lnTo>
                      <a:lnTo>
                        <a:pt x="160" y="684"/>
                      </a:lnTo>
                      <a:lnTo>
                        <a:pt x="160" y="686"/>
                      </a:lnTo>
                      <a:lnTo>
                        <a:pt x="160" y="687"/>
                      </a:lnTo>
                      <a:lnTo>
                        <a:pt x="160" y="689"/>
                      </a:lnTo>
                      <a:lnTo>
                        <a:pt x="161" y="690"/>
                      </a:lnTo>
                      <a:lnTo>
                        <a:pt x="161" y="692"/>
                      </a:lnTo>
                      <a:lnTo>
                        <a:pt x="161" y="693"/>
                      </a:lnTo>
                      <a:lnTo>
                        <a:pt x="161" y="694"/>
                      </a:lnTo>
                      <a:lnTo>
                        <a:pt x="161" y="696"/>
                      </a:lnTo>
                      <a:lnTo>
                        <a:pt x="162" y="698"/>
                      </a:lnTo>
                      <a:lnTo>
                        <a:pt x="162" y="699"/>
                      </a:lnTo>
                      <a:lnTo>
                        <a:pt x="162" y="700"/>
                      </a:lnTo>
                      <a:lnTo>
                        <a:pt x="162" y="702"/>
                      </a:lnTo>
                      <a:lnTo>
                        <a:pt x="162" y="704"/>
                      </a:lnTo>
                      <a:lnTo>
                        <a:pt x="162" y="705"/>
                      </a:lnTo>
                      <a:lnTo>
                        <a:pt x="162" y="706"/>
                      </a:lnTo>
                      <a:lnTo>
                        <a:pt x="162" y="707"/>
                      </a:lnTo>
                      <a:lnTo>
                        <a:pt x="162" y="710"/>
                      </a:lnTo>
                      <a:lnTo>
                        <a:pt x="162" y="711"/>
                      </a:lnTo>
                      <a:lnTo>
                        <a:pt x="162" y="712"/>
                      </a:lnTo>
                      <a:lnTo>
                        <a:pt x="164" y="713"/>
                      </a:lnTo>
                      <a:lnTo>
                        <a:pt x="164" y="715"/>
                      </a:lnTo>
                      <a:lnTo>
                        <a:pt x="164" y="716"/>
                      </a:lnTo>
                      <a:lnTo>
                        <a:pt x="165" y="717"/>
                      </a:lnTo>
                      <a:lnTo>
                        <a:pt x="165" y="718"/>
                      </a:lnTo>
                      <a:lnTo>
                        <a:pt x="166" y="718"/>
                      </a:lnTo>
                      <a:lnTo>
                        <a:pt x="167" y="719"/>
                      </a:lnTo>
                      <a:lnTo>
                        <a:pt x="168" y="722"/>
                      </a:lnTo>
                      <a:lnTo>
                        <a:pt x="169" y="723"/>
                      </a:lnTo>
                      <a:lnTo>
                        <a:pt x="172" y="724"/>
                      </a:lnTo>
                      <a:lnTo>
                        <a:pt x="173" y="724"/>
                      </a:lnTo>
                      <a:lnTo>
                        <a:pt x="174" y="726"/>
                      </a:lnTo>
                      <a:lnTo>
                        <a:pt x="177" y="728"/>
                      </a:lnTo>
                      <a:lnTo>
                        <a:pt x="179" y="729"/>
                      </a:lnTo>
                      <a:lnTo>
                        <a:pt x="180" y="731"/>
                      </a:lnTo>
                      <a:lnTo>
                        <a:pt x="183" y="732"/>
                      </a:lnTo>
                      <a:lnTo>
                        <a:pt x="184" y="734"/>
                      </a:lnTo>
                      <a:lnTo>
                        <a:pt x="186" y="735"/>
                      </a:lnTo>
                      <a:lnTo>
                        <a:pt x="187" y="736"/>
                      </a:lnTo>
                      <a:lnTo>
                        <a:pt x="190" y="737"/>
                      </a:lnTo>
                      <a:lnTo>
                        <a:pt x="191" y="738"/>
                      </a:lnTo>
                      <a:lnTo>
                        <a:pt x="192" y="741"/>
                      </a:lnTo>
                      <a:lnTo>
                        <a:pt x="195" y="741"/>
                      </a:lnTo>
                      <a:lnTo>
                        <a:pt x="196" y="742"/>
                      </a:lnTo>
                      <a:lnTo>
                        <a:pt x="197" y="743"/>
                      </a:lnTo>
                      <a:lnTo>
                        <a:pt x="199" y="744"/>
                      </a:lnTo>
                      <a:lnTo>
                        <a:pt x="200" y="745"/>
                      </a:lnTo>
                      <a:lnTo>
                        <a:pt x="202" y="747"/>
                      </a:lnTo>
                      <a:lnTo>
                        <a:pt x="202" y="748"/>
                      </a:lnTo>
                      <a:lnTo>
                        <a:pt x="204" y="750"/>
                      </a:lnTo>
                      <a:lnTo>
                        <a:pt x="204" y="751"/>
                      </a:lnTo>
                      <a:lnTo>
                        <a:pt x="203" y="754"/>
                      </a:lnTo>
                      <a:lnTo>
                        <a:pt x="203" y="755"/>
                      </a:lnTo>
                      <a:lnTo>
                        <a:pt x="203" y="756"/>
                      </a:lnTo>
                      <a:lnTo>
                        <a:pt x="202" y="757"/>
                      </a:lnTo>
                      <a:lnTo>
                        <a:pt x="202" y="760"/>
                      </a:lnTo>
                      <a:lnTo>
                        <a:pt x="202" y="761"/>
                      </a:lnTo>
                      <a:lnTo>
                        <a:pt x="202" y="762"/>
                      </a:lnTo>
                      <a:lnTo>
                        <a:pt x="202" y="763"/>
                      </a:lnTo>
                      <a:lnTo>
                        <a:pt x="202" y="764"/>
                      </a:lnTo>
                      <a:lnTo>
                        <a:pt x="200" y="766"/>
                      </a:lnTo>
                      <a:lnTo>
                        <a:pt x="200" y="767"/>
                      </a:lnTo>
                      <a:lnTo>
                        <a:pt x="200" y="768"/>
                      </a:lnTo>
                      <a:lnTo>
                        <a:pt x="200" y="769"/>
                      </a:lnTo>
                      <a:lnTo>
                        <a:pt x="200" y="770"/>
                      </a:lnTo>
                      <a:lnTo>
                        <a:pt x="200" y="772"/>
                      </a:lnTo>
                      <a:lnTo>
                        <a:pt x="199" y="773"/>
                      </a:lnTo>
                      <a:lnTo>
                        <a:pt x="199" y="775"/>
                      </a:lnTo>
                      <a:lnTo>
                        <a:pt x="198" y="775"/>
                      </a:lnTo>
                      <a:lnTo>
                        <a:pt x="198" y="778"/>
                      </a:lnTo>
                      <a:lnTo>
                        <a:pt x="198" y="779"/>
                      </a:lnTo>
                      <a:lnTo>
                        <a:pt x="197" y="780"/>
                      </a:lnTo>
                      <a:lnTo>
                        <a:pt x="197" y="781"/>
                      </a:lnTo>
                      <a:lnTo>
                        <a:pt x="197" y="783"/>
                      </a:lnTo>
                      <a:lnTo>
                        <a:pt x="197" y="785"/>
                      </a:lnTo>
                      <a:lnTo>
                        <a:pt x="197" y="787"/>
                      </a:lnTo>
                      <a:lnTo>
                        <a:pt x="197" y="788"/>
                      </a:lnTo>
                      <a:lnTo>
                        <a:pt x="196" y="789"/>
                      </a:lnTo>
                      <a:lnTo>
                        <a:pt x="196" y="792"/>
                      </a:lnTo>
                      <a:lnTo>
                        <a:pt x="196" y="793"/>
                      </a:lnTo>
                      <a:lnTo>
                        <a:pt x="196" y="794"/>
                      </a:lnTo>
                      <a:lnTo>
                        <a:pt x="195" y="795"/>
                      </a:lnTo>
                      <a:lnTo>
                        <a:pt x="195" y="797"/>
                      </a:lnTo>
                      <a:lnTo>
                        <a:pt x="195" y="798"/>
                      </a:lnTo>
                      <a:lnTo>
                        <a:pt x="195" y="799"/>
                      </a:lnTo>
                      <a:lnTo>
                        <a:pt x="195" y="801"/>
                      </a:lnTo>
                      <a:lnTo>
                        <a:pt x="195" y="802"/>
                      </a:lnTo>
                      <a:lnTo>
                        <a:pt x="195" y="805"/>
                      </a:lnTo>
                      <a:lnTo>
                        <a:pt x="193" y="805"/>
                      </a:lnTo>
                      <a:lnTo>
                        <a:pt x="193" y="806"/>
                      </a:lnTo>
                      <a:lnTo>
                        <a:pt x="192" y="807"/>
                      </a:lnTo>
                      <a:lnTo>
                        <a:pt x="192" y="810"/>
                      </a:lnTo>
                      <a:lnTo>
                        <a:pt x="192" y="812"/>
                      </a:lnTo>
                      <a:lnTo>
                        <a:pt x="192" y="813"/>
                      </a:lnTo>
                      <a:lnTo>
                        <a:pt x="192" y="816"/>
                      </a:lnTo>
                      <a:lnTo>
                        <a:pt x="78" y="843"/>
                      </a:lnTo>
                      <a:lnTo>
                        <a:pt x="78" y="842"/>
                      </a:lnTo>
                      <a:lnTo>
                        <a:pt x="78" y="840"/>
                      </a:lnTo>
                      <a:lnTo>
                        <a:pt x="78" y="838"/>
                      </a:lnTo>
                      <a:lnTo>
                        <a:pt x="78" y="836"/>
                      </a:lnTo>
                      <a:lnTo>
                        <a:pt x="76" y="835"/>
                      </a:lnTo>
                      <a:lnTo>
                        <a:pt x="76" y="832"/>
                      </a:lnTo>
                      <a:lnTo>
                        <a:pt x="76" y="830"/>
                      </a:lnTo>
                      <a:lnTo>
                        <a:pt x="76" y="826"/>
                      </a:lnTo>
                      <a:lnTo>
                        <a:pt x="75" y="824"/>
                      </a:lnTo>
                      <a:lnTo>
                        <a:pt x="75" y="820"/>
                      </a:lnTo>
                      <a:lnTo>
                        <a:pt x="75" y="817"/>
                      </a:lnTo>
                      <a:lnTo>
                        <a:pt x="75" y="813"/>
                      </a:lnTo>
                      <a:lnTo>
                        <a:pt x="75" y="808"/>
                      </a:lnTo>
                      <a:lnTo>
                        <a:pt x="75" y="805"/>
                      </a:lnTo>
                      <a:lnTo>
                        <a:pt x="74" y="799"/>
                      </a:lnTo>
                      <a:lnTo>
                        <a:pt x="74" y="794"/>
                      </a:lnTo>
                      <a:lnTo>
                        <a:pt x="74" y="789"/>
                      </a:lnTo>
                      <a:lnTo>
                        <a:pt x="74" y="785"/>
                      </a:lnTo>
                      <a:lnTo>
                        <a:pt x="73" y="779"/>
                      </a:lnTo>
                      <a:lnTo>
                        <a:pt x="73" y="774"/>
                      </a:lnTo>
                      <a:lnTo>
                        <a:pt x="73" y="768"/>
                      </a:lnTo>
                      <a:lnTo>
                        <a:pt x="72" y="763"/>
                      </a:lnTo>
                      <a:lnTo>
                        <a:pt x="72" y="756"/>
                      </a:lnTo>
                      <a:lnTo>
                        <a:pt x="70" y="750"/>
                      </a:lnTo>
                      <a:lnTo>
                        <a:pt x="70" y="743"/>
                      </a:lnTo>
                      <a:lnTo>
                        <a:pt x="70" y="737"/>
                      </a:lnTo>
                      <a:lnTo>
                        <a:pt x="69" y="731"/>
                      </a:lnTo>
                      <a:lnTo>
                        <a:pt x="69" y="724"/>
                      </a:lnTo>
                      <a:lnTo>
                        <a:pt x="69" y="718"/>
                      </a:lnTo>
                      <a:lnTo>
                        <a:pt x="69" y="712"/>
                      </a:lnTo>
                      <a:lnTo>
                        <a:pt x="68" y="705"/>
                      </a:lnTo>
                      <a:lnTo>
                        <a:pt x="67" y="698"/>
                      </a:lnTo>
                      <a:lnTo>
                        <a:pt x="67" y="691"/>
                      </a:lnTo>
                      <a:lnTo>
                        <a:pt x="67" y="684"/>
                      </a:lnTo>
                      <a:lnTo>
                        <a:pt x="66" y="677"/>
                      </a:lnTo>
                      <a:lnTo>
                        <a:pt x="66" y="671"/>
                      </a:lnTo>
                      <a:lnTo>
                        <a:pt x="66" y="662"/>
                      </a:lnTo>
                      <a:lnTo>
                        <a:pt x="66" y="656"/>
                      </a:lnTo>
                      <a:lnTo>
                        <a:pt x="65" y="649"/>
                      </a:lnTo>
                      <a:lnTo>
                        <a:pt x="65" y="642"/>
                      </a:lnTo>
                      <a:lnTo>
                        <a:pt x="65" y="634"/>
                      </a:lnTo>
                      <a:lnTo>
                        <a:pt x="63" y="627"/>
                      </a:lnTo>
                      <a:lnTo>
                        <a:pt x="62" y="621"/>
                      </a:lnTo>
                      <a:lnTo>
                        <a:pt x="62" y="614"/>
                      </a:lnTo>
                      <a:lnTo>
                        <a:pt x="62" y="607"/>
                      </a:lnTo>
                      <a:lnTo>
                        <a:pt x="62" y="601"/>
                      </a:lnTo>
                      <a:lnTo>
                        <a:pt x="61" y="594"/>
                      </a:lnTo>
                      <a:lnTo>
                        <a:pt x="61" y="586"/>
                      </a:lnTo>
                      <a:lnTo>
                        <a:pt x="61" y="579"/>
                      </a:lnTo>
                      <a:lnTo>
                        <a:pt x="60" y="573"/>
                      </a:lnTo>
                      <a:lnTo>
                        <a:pt x="60" y="566"/>
                      </a:lnTo>
                      <a:lnTo>
                        <a:pt x="60" y="560"/>
                      </a:lnTo>
                      <a:lnTo>
                        <a:pt x="60" y="554"/>
                      </a:lnTo>
                      <a:lnTo>
                        <a:pt x="60" y="548"/>
                      </a:lnTo>
                      <a:lnTo>
                        <a:pt x="59" y="542"/>
                      </a:lnTo>
                      <a:lnTo>
                        <a:pt x="59" y="537"/>
                      </a:lnTo>
                      <a:lnTo>
                        <a:pt x="57" y="532"/>
                      </a:lnTo>
                      <a:lnTo>
                        <a:pt x="57" y="526"/>
                      </a:lnTo>
                      <a:lnTo>
                        <a:pt x="57" y="520"/>
                      </a:lnTo>
                      <a:lnTo>
                        <a:pt x="57" y="515"/>
                      </a:lnTo>
                      <a:lnTo>
                        <a:pt x="57" y="510"/>
                      </a:lnTo>
                      <a:lnTo>
                        <a:pt x="57" y="506"/>
                      </a:lnTo>
                      <a:lnTo>
                        <a:pt x="56" y="501"/>
                      </a:lnTo>
                      <a:lnTo>
                        <a:pt x="56" y="496"/>
                      </a:lnTo>
                      <a:lnTo>
                        <a:pt x="55" y="491"/>
                      </a:lnTo>
                      <a:lnTo>
                        <a:pt x="55" y="487"/>
                      </a:lnTo>
                      <a:lnTo>
                        <a:pt x="55" y="483"/>
                      </a:lnTo>
                      <a:lnTo>
                        <a:pt x="55" y="480"/>
                      </a:lnTo>
                      <a:lnTo>
                        <a:pt x="54" y="475"/>
                      </a:lnTo>
                      <a:lnTo>
                        <a:pt x="54" y="471"/>
                      </a:lnTo>
                      <a:lnTo>
                        <a:pt x="53" y="465"/>
                      </a:lnTo>
                      <a:lnTo>
                        <a:pt x="53" y="462"/>
                      </a:lnTo>
                      <a:lnTo>
                        <a:pt x="53" y="457"/>
                      </a:lnTo>
                      <a:lnTo>
                        <a:pt x="53" y="453"/>
                      </a:lnTo>
                      <a:lnTo>
                        <a:pt x="53" y="449"/>
                      </a:lnTo>
                      <a:lnTo>
                        <a:pt x="51" y="445"/>
                      </a:lnTo>
                      <a:lnTo>
                        <a:pt x="51" y="442"/>
                      </a:lnTo>
                      <a:lnTo>
                        <a:pt x="51" y="437"/>
                      </a:lnTo>
                      <a:lnTo>
                        <a:pt x="51" y="433"/>
                      </a:lnTo>
                      <a:lnTo>
                        <a:pt x="51" y="429"/>
                      </a:lnTo>
                      <a:lnTo>
                        <a:pt x="50" y="425"/>
                      </a:lnTo>
                      <a:lnTo>
                        <a:pt x="50" y="421"/>
                      </a:lnTo>
                      <a:lnTo>
                        <a:pt x="50" y="418"/>
                      </a:lnTo>
                      <a:lnTo>
                        <a:pt x="50" y="414"/>
                      </a:lnTo>
                      <a:lnTo>
                        <a:pt x="49" y="410"/>
                      </a:lnTo>
                      <a:lnTo>
                        <a:pt x="49" y="406"/>
                      </a:lnTo>
                      <a:lnTo>
                        <a:pt x="48" y="402"/>
                      </a:lnTo>
                      <a:lnTo>
                        <a:pt x="48" y="398"/>
                      </a:lnTo>
                      <a:lnTo>
                        <a:pt x="48" y="394"/>
                      </a:lnTo>
                      <a:lnTo>
                        <a:pt x="48" y="392"/>
                      </a:lnTo>
                      <a:lnTo>
                        <a:pt x="48" y="387"/>
                      </a:lnTo>
                      <a:lnTo>
                        <a:pt x="48" y="383"/>
                      </a:lnTo>
                      <a:lnTo>
                        <a:pt x="47" y="379"/>
                      </a:lnTo>
                      <a:lnTo>
                        <a:pt x="47" y="375"/>
                      </a:lnTo>
                      <a:lnTo>
                        <a:pt x="47" y="372"/>
                      </a:lnTo>
                      <a:lnTo>
                        <a:pt x="47" y="368"/>
                      </a:lnTo>
                      <a:lnTo>
                        <a:pt x="47" y="364"/>
                      </a:lnTo>
                      <a:lnTo>
                        <a:pt x="47" y="361"/>
                      </a:lnTo>
                      <a:lnTo>
                        <a:pt x="47" y="357"/>
                      </a:lnTo>
                      <a:lnTo>
                        <a:pt x="45" y="353"/>
                      </a:lnTo>
                      <a:lnTo>
                        <a:pt x="45" y="349"/>
                      </a:lnTo>
                      <a:lnTo>
                        <a:pt x="45" y="345"/>
                      </a:lnTo>
                      <a:lnTo>
                        <a:pt x="45" y="342"/>
                      </a:lnTo>
                      <a:lnTo>
                        <a:pt x="45" y="337"/>
                      </a:lnTo>
                      <a:lnTo>
                        <a:pt x="45" y="334"/>
                      </a:lnTo>
                      <a:lnTo>
                        <a:pt x="45" y="330"/>
                      </a:lnTo>
                      <a:lnTo>
                        <a:pt x="45" y="326"/>
                      </a:lnTo>
                      <a:lnTo>
                        <a:pt x="45" y="322"/>
                      </a:lnTo>
                      <a:lnTo>
                        <a:pt x="45" y="318"/>
                      </a:lnTo>
                      <a:lnTo>
                        <a:pt x="45" y="315"/>
                      </a:lnTo>
                      <a:lnTo>
                        <a:pt x="45" y="310"/>
                      </a:lnTo>
                      <a:lnTo>
                        <a:pt x="45" y="306"/>
                      </a:lnTo>
                      <a:lnTo>
                        <a:pt x="45" y="303"/>
                      </a:lnTo>
                      <a:lnTo>
                        <a:pt x="45" y="298"/>
                      </a:lnTo>
                      <a:lnTo>
                        <a:pt x="45" y="293"/>
                      </a:lnTo>
                      <a:lnTo>
                        <a:pt x="45" y="290"/>
                      </a:lnTo>
                      <a:lnTo>
                        <a:pt x="45" y="286"/>
                      </a:lnTo>
                      <a:lnTo>
                        <a:pt x="47" y="281"/>
                      </a:lnTo>
                      <a:lnTo>
                        <a:pt x="47" y="278"/>
                      </a:lnTo>
                      <a:lnTo>
                        <a:pt x="47" y="273"/>
                      </a:lnTo>
                      <a:lnTo>
                        <a:pt x="47" y="268"/>
                      </a:lnTo>
                      <a:lnTo>
                        <a:pt x="47" y="264"/>
                      </a:lnTo>
                      <a:lnTo>
                        <a:pt x="47" y="260"/>
                      </a:lnTo>
                      <a:lnTo>
                        <a:pt x="48" y="256"/>
                      </a:lnTo>
                      <a:lnTo>
                        <a:pt x="48" y="252"/>
                      </a:lnTo>
                      <a:lnTo>
                        <a:pt x="48" y="247"/>
                      </a:lnTo>
                      <a:lnTo>
                        <a:pt x="49" y="242"/>
                      </a:lnTo>
                      <a:lnTo>
                        <a:pt x="49" y="237"/>
                      </a:lnTo>
                      <a:lnTo>
                        <a:pt x="50" y="233"/>
                      </a:lnTo>
                      <a:lnTo>
                        <a:pt x="50" y="229"/>
                      </a:lnTo>
                      <a:lnTo>
                        <a:pt x="50" y="224"/>
                      </a:lnTo>
                      <a:lnTo>
                        <a:pt x="51" y="220"/>
                      </a:lnTo>
                      <a:lnTo>
                        <a:pt x="51" y="215"/>
                      </a:lnTo>
                      <a:lnTo>
                        <a:pt x="53" y="210"/>
                      </a:lnTo>
                      <a:lnTo>
                        <a:pt x="53" y="207"/>
                      </a:lnTo>
                      <a:lnTo>
                        <a:pt x="53" y="202"/>
                      </a:lnTo>
                      <a:lnTo>
                        <a:pt x="54" y="197"/>
                      </a:lnTo>
                      <a:lnTo>
                        <a:pt x="55" y="193"/>
                      </a:lnTo>
                      <a:lnTo>
                        <a:pt x="55" y="189"/>
                      </a:lnTo>
                      <a:lnTo>
                        <a:pt x="56" y="185"/>
                      </a:lnTo>
                      <a:lnTo>
                        <a:pt x="57" y="180"/>
                      </a:lnTo>
                      <a:lnTo>
                        <a:pt x="57" y="177"/>
                      </a:lnTo>
                      <a:lnTo>
                        <a:pt x="59" y="172"/>
                      </a:lnTo>
                      <a:lnTo>
                        <a:pt x="60" y="169"/>
                      </a:lnTo>
                      <a:lnTo>
                        <a:pt x="60" y="164"/>
                      </a:lnTo>
                      <a:lnTo>
                        <a:pt x="60" y="160"/>
                      </a:lnTo>
                      <a:lnTo>
                        <a:pt x="61" y="155"/>
                      </a:lnTo>
                      <a:lnTo>
                        <a:pt x="61" y="151"/>
                      </a:lnTo>
                      <a:lnTo>
                        <a:pt x="62" y="147"/>
                      </a:lnTo>
                      <a:lnTo>
                        <a:pt x="62" y="144"/>
                      </a:lnTo>
                      <a:lnTo>
                        <a:pt x="63" y="140"/>
                      </a:lnTo>
                      <a:lnTo>
                        <a:pt x="65" y="135"/>
                      </a:lnTo>
                      <a:lnTo>
                        <a:pt x="65" y="132"/>
                      </a:lnTo>
                      <a:lnTo>
                        <a:pt x="66" y="128"/>
                      </a:lnTo>
                      <a:lnTo>
                        <a:pt x="66" y="123"/>
                      </a:lnTo>
                      <a:lnTo>
                        <a:pt x="66" y="120"/>
                      </a:lnTo>
                      <a:lnTo>
                        <a:pt x="67" y="116"/>
                      </a:lnTo>
                      <a:lnTo>
                        <a:pt x="67" y="113"/>
                      </a:lnTo>
                      <a:lnTo>
                        <a:pt x="68" y="109"/>
                      </a:lnTo>
                      <a:lnTo>
                        <a:pt x="69" y="106"/>
                      </a:lnTo>
                      <a:lnTo>
                        <a:pt x="69" y="101"/>
                      </a:lnTo>
                      <a:lnTo>
                        <a:pt x="69" y="97"/>
                      </a:lnTo>
                      <a:lnTo>
                        <a:pt x="70" y="94"/>
                      </a:lnTo>
                      <a:lnTo>
                        <a:pt x="70" y="90"/>
                      </a:lnTo>
                      <a:lnTo>
                        <a:pt x="72" y="87"/>
                      </a:lnTo>
                      <a:lnTo>
                        <a:pt x="73" y="84"/>
                      </a:lnTo>
                      <a:lnTo>
                        <a:pt x="73" y="79"/>
                      </a:lnTo>
                      <a:lnTo>
                        <a:pt x="73" y="76"/>
                      </a:lnTo>
                      <a:lnTo>
                        <a:pt x="74" y="72"/>
                      </a:lnTo>
                      <a:lnTo>
                        <a:pt x="74" y="70"/>
                      </a:lnTo>
                      <a:lnTo>
                        <a:pt x="74" y="66"/>
                      </a:lnTo>
                      <a:lnTo>
                        <a:pt x="74" y="63"/>
                      </a:lnTo>
                      <a:lnTo>
                        <a:pt x="75" y="59"/>
                      </a:lnTo>
                      <a:lnTo>
                        <a:pt x="75" y="57"/>
                      </a:lnTo>
                      <a:lnTo>
                        <a:pt x="75" y="53"/>
                      </a:lnTo>
                      <a:lnTo>
                        <a:pt x="75" y="50"/>
                      </a:lnTo>
                      <a:lnTo>
                        <a:pt x="75" y="47"/>
                      </a:lnTo>
                      <a:lnTo>
                        <a:pt x="76" y="44"/>
                      </a:lnTo>
                      <a:lnTo>
                        <a:pt x="76" y="40"/>
                      </a:lnTo>
                      <a:lnTo>
                        <a:pt x="76" y="37"/>
                      </a:lnTo>
                      <a:lnTo>
                        <a:pt x="76" y="34"/>
                      </a:lnTo>
                      <a:lnTo>
                        <a:pt x="78" y="31"/>
                      </a:lnTo>
                      <a:lnTo>
                        <a:pt x="78" y="28"/>
                      </a:lnTo>
                      <a:lnTo>
                        <a:pt x="78" y="25"/>
                      </a:lnTo>
                      <a:lnTo>
                        <a:pt x="78" y="23"/>
                      </a:lnTo>
                      <a:lnTo>
                        <a:pt x="78" y="20"/>
                      </a:lnTo>
                      <a:lnTo>
                        <a:pt x="76" y="17"/>
                      </a:lnTo>
                      <a:lnTo>
                        <a:pt x="76" y="14"/>
                      </a:lnTo>
                      <a:lnTo>
                        <a:pt x="76" y="11"/>
                      </a:lnTo>
                      <a:lnTo>
                        <a:pt x="76" y="8"/>
                      </a:lnTo>
                      <a:lnTo>
                        <a:pt x="7" y="0"/>
                      </a:lnTo>
                      <a:close/>
                    </a:path>
                  </a:pathLst>
                </a:custGeom>
                <a:solidFill>
                  <a:srgbClr val="000000"/>
                </a:solidFill>
                <a:ln w="9525">
                  <a:noFill/>
                  <a:round/>
                  <a:headEnd/>
                  <a:tailEnd/>
                </a:ln>
              </p:spPr>
              <p:txBody>
                <a:bodyPr/>
                <a:lstStyle/>
                <a:p>
                  <a:endParaRPr lang="en-US"/>
                </a:p>
              </p:txBody>
            </p:sp>
            <p:sp>
              <p:nvSpPr>
                <p:cNvPr id="12345" name="Freeform 119"/>
                <p:cNvSpPr>
                  <a:spLocks/>
                </p:cNvSpPr>
                <p:nvPr/>
              </p:nvSpPr>
              <p:spPr bwMode="auto">
                <a:xfrm>
                  <a:off x="1923" y="870"/>
                  <a:ext cx="15" cy="14"/>
                </a:xfrm>
                <a:custGeom>
                  <a:avLst/>
                  <a:gdLst>
                    <a:gd name="T0" fmla="*/ 0 w 75"/>
                    <a:gd name="T1" fmla="*/ 0 h 72"/>
                    <a:gd name="T2" fmla="*/ 0 w 75"/>
                    <a:gd name="T3" fmla="*/ 0 h 72"/>
                    <a:gd name="T4" fmla="*/ 0 w 75"/>
                    <a:gd name="T5" fmla="*/ 0 h 72"/>
                    <a:gd name="T6" fmla="*/ 0 w 75"/>
                    <a:gd name="T7" fmla="*/ 0 h 72"/>
                    <a:gd name="T8" fmla="*/ 0 w 75"/>
                    <a:gd name="T9" fmla="*/ 0 h 72"/>
                    <a:gd name="T10" fmla="*/ 0 w 75"/>
                    <a:gd name="T11" fmla="*/ 0 h 72"/>
                    <a:gd name="T12" fmla="*/ 0 w 75"/>
                    <a:gd name="T13" fmla="*/ 0 h 72"/>
                    <a:gd name="T14" fmla="*/ 0 w 75"/>
                    <a:gd name="T15" fmla="*/ 0 h 72"/>
                    <a:gd name="T16" fmla="*/ 0 w 75"/>
                    <a:gd name="T17" fmla="*/ 0 h 72"/>
                    <a:gd name="T18" fmla="*/ 0 w 75"/>
                    <a:gd name="T19" fmla="*/ 0 h 72"/>
                    <a:gd name="T20" fmla="*/ 0 w 75"/>
                    <a:gd name="T21" fmla="*/ 0 h 72"/>
                    <a:gd name="T22" fmla="*/ 0 w 75"/>
                    <a:gd name="T23" fmla="*/ 0 h 72"/>
                    <a:gd name="T24" fmla="*/ 0 w 75"/>
                    <a:gd name="T25" fmla="*/ 0 h 72"/>
                    <a:gd name="T26" fmla="*/ 0 w 75"/>
                    <a:gd name="T27" fmla="*/ 0 h 72"/>
                    <a:gd name="T28" fmla="*/ 0 w 75"/>
                    <a:gd name="T29" fmla="*/ 0 h 72"/>
                    <a:gd name="T30" fmla="*/ 0 w 75"/>
                    <a:gd name="T31" fmla="*/ 0 h 72"/>
                    <a:gd name="T32" fmla="*/ 0 w 75"/>
                    <a:gd name="T33" fmla="*/ 0 h 72"/>
                    <a:gd name="T34" fmla="*/ 0 w 75"/>
                    <a:gd name="T35" fmla="*/ 0 h 72"/>
                    <a:gd name="T36" fmla="*/ 0 w 75"/>
                    <a:gd name="T37" fmla="*/ 0 h 72"/>
                    <a:gd name="T38" fmla="*/ 0 w 75"/>
                    <a:gd name="T39" fmla="*/ 0 h 72"/>
                    <a:gd name="T40" fmla="*/ 0 w 75"/>
                    <a:gd name="T41" fmla="*/ 0 h 72"/>
                    <a:gd name="T42" fmla="*/ 0 w 75"/>
                    <a:gd name="T43" fmla="*/ 0 h 72"/>
                    <a:gd name="T44" fmla="*/ 0 w 75"/>
                    <a:gd name="T45" fmla="*/ 0 h 72"/>
                    <a:gd name="T46" fmla="*/ 0 w 75"/>
                    <a:gd name="T47" fmla="*/ 0 h 72"/>
                    <a:gd name="T48" fmla="*/ 0 w 75"/>
                    <a:gd name="T49" fmla="*/ 0 h 72"/>
                    <a:gd name="T50" fmla="*/ 0 w 75"/>
                    <a:gd name="T51" fmla="*/ 0 h 72"/>
                    <a:gd name="T52" fmla="*/ 0 w 75"/>
                    <a:gd name="T53" fmla="*/ 0 h 72"/>
                    <a:gd name="T54" fmla="*/ 0 w 75"/>
                    <a:gd name="T55" fmla="*/ 0 h 72"/>
                    <a:gd name="T56" fmla="*/ 0 w 75"/>
                    <a:gd name="T57" fmla="*/ 0 h 72"/>
                    <a:gd name="T58" fmla="*/ 0 w 75"/>
                    <a:gd name="T59" fmla="*/ 0 h 72"/>
                    <a:gd name="T60" fmla="*/ 0 w 75"/>
                    <a:gd name="T61" fmla="*/ 0 h 72"/>
                    <a:gd name="T62" fmla="*/ 0 w 75"/>
                    <a:gd name="T63" fmla="*/ 0 h 72"/>
                    <a:gd name="T64" fmla="*/ 0 w 75"/>
                    <a:gd name="T65" fmla="*/ 0 h 72"/>
                    <a:gd name="T66" fmla="*/ 0 w 75"/>
                    <a:gd name="T67" fmla="*/ 0 h 72"/>
                    <a:gd name="T68" fmla="*/ 0 w 75"/>
                    <a:gd name="T69" fmla="*/ 0 h 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5"/>
                    <a:gd name="T106" fmla="*/ 0 h 72"/>
                    <a:gd name="T107" fmla="*/ 75 w 75"/>
                    <a:gd name="T108" fmla="*/ 72 h 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5" h="72">
                      <a:moveTo>
                        <a:pt x="0" y="38"/>
                      </a:moveTo>
                      <a:lnTo>
                        <a:pt x="0" y="37"/>
                      </a:lnTo>
                      <a:lnTo>
                        <a:pt x="1" y="35"/>
                      </a:lnTo>
                      <a:lnTo>
                        <a:pt x="2" y="34"/>
                      </a:lnTo>
                      <a:lnTo>
                        <a:pt x="2" y="33"/>
                      </a:lnTo>
                      <a:lnTo>
                        <a:pt x="4" y="31"/>
                      </a:lnTo>
                      <a:lnTo>
                        <a:pt x="5" y="29"/>
                      </a:lnTo>
                      <a:lnTo>
                        <a:pt x="6" y="28"/>
                      </a:lnTo>
                      <a:lnTo>
                        <a:pt x="7" y="25"/>
                      </a:lnTo>
                      <a:lnTo>
                        <a:pt x="8" y="24"/>
                      </a:lnTo>
                      <a:lnTo>
                        <a:pt x="10" y="23"/>
                      </a:lnTo>
                      <a:lnTo>
                        <a:pt x="11" y="21"/>
                      </a:lnTo>
                      <a:lnTo>
                        <a:pt x="12" y="19"/>
                      </a:lnTo>
                      <a:lnTo>
                        <a:pt x="13" y="18"/>
                      </a:lnTo>
                      <a:lnTo>
                        <a:pt x="14" y="16"/>
                      </a:lnTo>
                      <a:lnTo>
                        <a:pt x="15" y="15"/>
                      </a:lnTo>
                      <a:lnTo>
                        <a:pt x="17" y="14"/>
                      </a:lnTo>
                      <a:lnTo>
                        <a:pt x="18" y="11"/>
                      </a:lnTo>
                      <a:lnTo>
                        <a:pt x="18" y="10"/>
                      </a:lnTo>
                      <a:lnTo>
                        <a:pt x="20" y="8"/>
                      </a:lnTo>
                      <a:lnTo>
                        <a:pt x="20" y="6"/>
                      </a:lnTo>
                      <a:lnTo>
                        <a:pt x="21" y="6"/>
                      </a:lnTo>
                      <a:lnTo>
                        <a:pt x="23" y="5"/>
                      </a:lnTo>
                      <a:lnTo>
                        <a:pt x="23" y="3"/>
                      </a:lnTo>
                      <a:lnTo>
                        <a:pt x="24" y="3"/>
                      </a:lnTo>
                      <a:lnTo>
                        <a:pt x="25" y="2"/>
                      </a:lnTo>
                      <a:lnTo>
                        <a:pt x="25" y="0"/>
                      </a:lnTo>
                      <a:lnTo>
                        <a:pt x="26" y="0"/>
                      </a:lnTo>
                      <a:lnTo>
                        <a:pt x="33" y="2"/>
                      </a:lnTo>
                      <a:lnTo>
                        <a:pt x="75" y="42"/>
                      </a:lnTo>
                      <a:lnTo>
                        <a:pt x="37" y="72"/>
                      </a:lnTo>
                      <a:lnTo>
                        <a:pt x="32" y="71"/>
                      </a:lnTo>
                      <a:lnTo>
                        <a:pt x="0" y="38"/>
                      </a:lnTo>
                      <a:close/>
                    </a:path>
                  </a:pathLst>
                </a:custGeom>
                <a:solidFill>
                  <a:srgbClr val="000000"/>
                </a:solidFill>
                <a:ln w="9525">
                  <a:noFill/>
                  <a:round/>
                  <a:headEnd/>
                  <a:tailEnd/>
                </a:ln>
              </p:spPr>
              <p:txBody>
                <a:bodyPr/>
                <a:lstStyle/>
                <a:p>
                  <a:endParaRPr lang="en-US"/>
                </a:p>
              </p:txBody>
            </p:sp>
            <p:sp>
              <p:nvSpPr>
                <p:cNvPr id="12346" name="Freeform 120"/>
                <p:cNvSpPr>
                  <a:spLocks/>
                </p:cNvSpPr>
                <p:nvPr/>
              </p:nvSpPr>
              <p:spPr bwMode="auto">
                <a:xfrm>
                  <a:off x="1924" y="915"/>
                  <a:ext cx="12" cy="15"/>
                </a:xfrm>
                <a:custGeom>
                  <a:avLst/>
                  <a:gdLst>
                    <a:gd name="T0" fmla="*/ 0 w 62"/>
                    <a:gd name="T1" fmla="*/ 0 h 72"/>
                    <a:gd name="T2" fmla="*/ 0 w 62"/>
                    <a:gd name="T3" fmla="*/ 0 h 72"/>
                    <a:gd name="T4" fmla="*/ 0 w 62"/>
                    <a:gd name="T5" fmla="*/ 0 h 72"/>
                    <a:gd name="T6" fmla="*/ 0 w 62"/>
                    <a:gd name="T7" fmla="*/ 0 h 72"/>
                    <a:gd name="T8" fmla="*/ 0 w 62"/>
                    <a:gd name="T9" fmla="*/ 0 h 72"/>
                    <a:gd name="T10" fmla="*/ 0 w 62"/>
                    <a:gd name="T11" fmla="*/ 0 h 72"/>
                    <a:gd name="T12" fmla="*/ 0 w 62"/>
                    <a:gd name="T13" fmla="*/ 0 h 72"/>
                    <a:gd name="T14" fmla="*/ 0 w 62"/>
                    <a:gd name="T15" fmla="*/ 0 h 72"/>
                    <a:gd name="T16" fmla="*/ 0 60000 65536"/>
                    <a:gd name="T17" fmla="*/ 0 60000 65536"/>
                    <a:gd name="T18" fmla="*/ 0 60000 65536"/>
                    <a:gd name="T19" fmla="*/ 0 60000 65536"/>
                    <a:gd name="T20" fmla="*/ 0 60000 65536"/>
                    <a:gd name="T21" fmla="*/ 0 60000 65536"/>
                    <a:gd name="T22" fmla="*/ 0 60000 65536"/>
                    <a:gd name="T23" fmla="*/ 0 60000 65536"/>
                    <a:gd name="T24" fmla="*/ 0 w 62"/>
                    <a:gd name="T25" fmla="*/ 0 h 72"/>
                    <a:gd name="T26" fmla="*/ 62 w 62"/>
                    <a:gd name="T27" fmla="*/ 72 h 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2" h="72">
                      <a:moveTo>
                        <a:pt x="0" y="43"/>
                      </a:moveTo>
                      <a:lnTo>
                        <a:pt x="14" y="0"/>
                      </a:lnTo>
                      <a:lnTo>
                        <a:pt x="26" y="0"/>
                      </a:lnTo>
                      <a:lnTo>
                        <a:pt x="62" y="34"/>
                      </a:lnTo>
                      <a:lnTo>
                        <a:pt x="26" y="70"/>
                      </a:lnTo>
                      <a:lnTo>
                        <a:pt x="24" y="72"/>
                      </a:lnTo>
                      <a:lnTo>
                        <a:pt x="0" y="43"/>
                      </a:lnTo>
                      <a:close/>
                    </a:path>
                  </a:pathLst>
                </a:custGeom>
                <a:solidFill>
                  <a:srgbClr val="000000"/>
                </a:solidFill>
                <a:ln w="9525">
                  <a:noFill/>
                  <a:round/>
                  <a:headEnd/>
                  <a:tailEnd/>
                </a:ln>
              </p:spPr>
              <p:txBody>
                <a:bodyPr/>
                <a:lstStyle/>
                <a:p>
                  <a:endParaRPr lang="en-US"/>
                </a:p>
              </p:txBody>
            </p:sp>
          </p:grpSp>
          <p:sp>
            <p:nvSpPr>
              <p:cNvPr id="12340" name="Text Box 121"/>
              <p:cNvSpPr txBox="1">
                <a:spLocks noChangeArrowheads="1"/>
              </p:cNvSpPr>
              <p:nvPr/>
            </p:nvSpPr>
            <p:spPr bwMode="auto">
              <a:xfrm>
                <a:off x="3600" y="4032"/>
                <a:ext cx="1038" cy="187"/>
              </a:xfrm>
              <a:prstGeom prst="rect">
                <a:avLst/>
              </a:prstGeom>
              <a:noFill/>
              <a:ln w="9525" algn="ctr">
                <a:noFill/>
                <a:miter lim="800000"/>
                <a:headEnd/>
                <a:tailEnd/>
              </a:ln>
            </p:spPr>
            <p:txBody>
              <a:bodyPr wrap="none">
                <a:spAutoFit/>
              </a:bodyPr>
              <a:lstStyle/>
              <a:p>
                <a:pPr>
                  <a:spcBef>
                    <a:spcPct val="20000"/>
                  </a:spcBef>
                  <a:buFont typeface="Wingdings" pitchFamily="2" charset="2"/>
                  <a:buNone/>
                </a:pPr>
                <a:r>
                  <a:rPr lang="en-US" sz="1400" b="1">
                    <a:solidFill>
                      <a:srgbClr val="000000"/>
                    </a:solidFill>
                  </a:rPr>
                  <a:t>= User Credential</a:t>
                </a:r>
              </a:p>
            </p:txBody>
          </p:sp>
        </p:grpSp>
      </p:grpSp>
      <p:sp>
        <p:nvSpPr>
          <p:cNvPr id="12291" name="Rectangle 122"/>
          <p:cNvSpPr>
            <a:spLocks noChangeArrowheads="1"/>
          </p:cNvSpPr>
          <p:nvPr/>
        </p:nvSpPr>
        <p:spPr bwMode="auto">
          <a:xfrm>
            <a:off x="228600" y="76200"/>
            <a:ext cx="8686800" cy="655638"/>
          </a:xfrm>
          <a:prstGeom prst="rect">
            <a:avLst/>
          </a:prstGeom>
          <a:noFill/>
          <a:ln w="9525">
            <a:noFill/>
            <a:miter lim="800000"/>
            <a:headEnd/>
            <a:tailEnd/>
          </a:ln>
        </p:spPr>
        <p:txBody>
          <a:bodyPr anchor="ctr"/>
          <a:lstStyle/>
          <a:p>
            <a:pPr algn="ctr"/>
            <a:r>
              <a:rPr lang="en-US" sz="3200" b="1">
                <a:solidFill>
                  <a:srgbClr val="000000"/>
                </a:solidFill>
              </a:rPr>
              <a:t>Traditional Identity Management</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3314" name="Group 2"/>
          <p:cNvGrpSpPr>
            <a:grpSpLocks/>
          </p:cNvGrpSpPr>
          <p:nvPr/>
        </p:nvGrpSpPr>
        <p:grpSpPr bwMode="auto">
          <a:xfrm>
            <a:off x="333375" y="762000"/>
            <a:ext cx="8810625" cy="6096000"/>
            <a:chOff x="210" y="480"/>
            <a:chExt cx="5550" cy="3840"/>
          </a:xfrm>
        </p:grpSpPr>
        <p:sp>
          <p:nvSpPr>
            <p:cNvPr id="13316" name="Rectangle 3"/>
            <p:cNvSpPr>
              <a:spLocks noChangeArrowheads="1"/>
            </p:cNvSpPr>
            <p:nvPr/>
          </p:nvSpPr>
          <p:spPr bwMode="auto">
            <a:xfrm>
              <a:off x="1996" y="528"/>
              <a:ext cx="1728" cy="3504"/>
            </a:xfrm>
            <a:prstGeom prst="rect">
              <a:avLst/>
            </a:prstGeom>
            <a:solidFill>
              <a:srgbClr val="FFC6B9"/>
            </a:solidFill>
            <a:ln w="9525" algn="ctr">
              <a:solidFill>
                <a:schemeClr val="tx1"/>
              </a:solidFill>
              <a:miter lim="800000"/>
              <a:headEnd/>
              <a:tailEnd/>
            </a:ln>
          </p:spPr>
          <p:txBody>
            <a:bodyPr wrap="none"/>
            <a:lstStyle/>
            <a:p>
              <a:pPr>
                <a:spcBef>
                  <a:spcPct val="20000"/>
                </a:spcBef>
                <a:buFont typeface="Wingdings" pitchFamily="2" charset="2"/>
                <a:buNone/>
              </a:pPr>
              <a:r>
                <a:rPr lang="en-US" sz="1400" b="1">
                  <a:solidFill>
                    <a:srgbClr val="000000"/>
                  </a:solidFill>
                </a:rPr>
                <a:t>Federation</a:t>
              </a:r>
              <a:endParaRPr lang="en-US" sz="1000" b="1">
                <a:solidFill>
                  <a:srgbClr val="000000"/>
                </a:solidFill>
              </a:endParaRPr>
            </a:p>
          </p:txBody>
        </p:sp>
        <p:pic>
          <p:nvPicPr>
            <p:cNvPr id="13317" name="Picture 4" descr="MCBL00580_0000[1]"/>
            <p:cNvPicPr>
              <a:picLocks noChangeAspect="1" noChangeArrowheads="1"/>
            </p:cNvPicPr>
            <p:nvPr/>
          </p:nvPicPr>
          <p:blipFill>
            <a:blip r:embed="rId3" cstate="print"/>
            <a:srcRect/>
            <a:stretch>
              <a:fillRect/>
            </a:stretch>
          </p:blipFill>
          <p:spPr bwMode="auto">
            <a:xfrm>
              <a:off x="220" y="1152"/>
              <a:ext cx="1142" cy="561"/>
            </a:xfrm>
            <a:prstGeom prst="rect">
              <a:avLst/>
            </a:prstGeom>
            <a:noFill/>
            <a:ln w="9525">
              <a:noFill/>
              <a:miter lim="800000"/>
              <a:headEnd/>
              <a:tailEnd/>
            </a:ln>
          </p:spPr>
        </p:pic>
        <p:pic>
          <p:nvPicPr>
            <p:cNvPr id="13318" name="Picture 5" descr="MCBL00580_0000[1]"/>
            <p:cNvPicPr>
              <a:picLocks noChangeAspect="1" noChangeArrowheads="1"/>
            </p:cNvPicPr>
            <p:nvPr/>
          </p:nvPicPr>
          <p:blipFill>
            <a:blip r:embed="rId3" cstate="print"/>
            <a:srcRect/>
            <a:stretch>
              <a:fillRect/>
            </a:stretch>
          </p:blipFill>
          <p:spPr bwMode="auto">
            <a:xfrm>
              <a:off x="220" y="3087"/>
              <a:ext cx="1142" cy="561"/>
            </a:xfrm>
            <a:prstGeom prst="rect">
              <a:avLst/>
            </a:prstGeom>
            <a:noFill/>
            <a:ln w="9525">
              <a:noFill/>
              <a:miter lim="800000"/>
              <a:headEnd/>
              <a:tailEnd/>
            </a:ln>
          </p:spPr>
        </p:pic>
        <p:pic>
          <p:nvPicPr>
            <p:cNvPr id="13319" name="Picture 6" descr="j0285750"/>
            <p:cNvPicPr>
              <a:picLocks noChangeAspect="1" noChangeArrowheads="1"/>
            </p:cNvPicPr>
            <p:nvPr/>
          </p:nvPicPr>
          <p:blipFill>
            <a:blip r:embed="rId4" cstate="print"/>
            <a:srcRect/>
            <a:stretch>
              <a:fillRect/>
            </a:stretch>
          </p:blipFill>
          <p:spPr bwMode="auto">
            <a:xfrm>
              <a:off x="4002" y="480"/>
              <a:ext cx="768" cy="472"/>
            </a:xfrm>
            <a:prstGeom prst="rect">
              <a:avLst/>
            </a:prstGeom>
            <a:noFill/>
            <a:ln w="9525">
              <a:noFill/>
              <a:miter lim="800000"/>
              <a:headEnd/>
              <a:tailEnd/>
            </a:ln>
          </p:spPr>
        </p:pic>
        <p:pic>
          <p:nvPicPr>
            <p:cNvPr id="13320" name="Picture 7" descr="j0285750"/>
            <p:cNvPicPr>
              <a:picLocks noChangeAspect="1" noChangeArrowheads="1"/>
            </p:cNvPicPr>
            <p:nvPr/>
          </p:nvPicPr>
          <p:blipFill>
            <a:blip r:embed="rId4" cstate="print"/>
            <a:srcRect/>
            <a:stretch>
              <a:fillRect/>
            </a:stretch>
          </p:blipFill>
          <p:spPr bwMode="auto">
            <a:xfrm>
              <a:off x="4002" y="1064"/>
              <a:ext cx="768" cy="472"/>
            </a:xfrm>
            <a:prstGeom prst="rect">
              <a:avLst/>
            </a:prstGeom>
            <a:noFill/>
            <a:ln w="9525">
              <a:noFill/>
              <a:miter lim="800000"/>
              <a:headEnd/>
              <a:tailEnd/>
            </a:ln>
          </p:spPr>
        </p:pic>
        <p:pic>
          <p:nvPicPr>
            <p:cNvPr id="13321" name="Picture 8" descr="j0285750"/>
            <p:cNvPicPr>
              <a:picLocks noChangeAspect="1" noChangeArrowheads="1"/>
            </p:cNvPicPr>
            <p:nvPr/>
          </p:nvPicPr>
          <p:blipFill>
            <a:blip r:embed="rId4" cstate="print"/>
            <a:srcRect/>
            <a:stretch>
              <a:fillRect/>
            </a:stretch>
          </p:blipFill>
          <p:spPr bwMode="auto">
            <a:xfrm>
              <a:off x="4002" y="2792"/>
              <a:ext cx="768" cy="472"/>
            </a:xfrm>
            <a:prstGeom prst="rect">
              <a:avLst/>
            </a:prstGeom>
            <a:noFill/>
            <a:ln w="9525">
              <a:noFill/>
              <a:miter lim="800000"/>
              <a:headEnd/>
              <a:tailEnd/>
            </a:ln>
          </p:spPr>
        </p:pic>
        <p:pic>
          <p:nvPicPr>
            <p:cNvPr id="13322" name="Picture 9" descr="j0285750"/>
            <p:cNvPicPr>
              <a:picLocks noChangeAspect="1" noChangeArrowheads="1"/>
            </p:cNvPicPr>
            <p:nvPr/>
          </p:nvPicPr>
          <p:blipFill>
            <a:blip r:embed="rId4" cstate="print"/>
            <a:srcRect/>
            <a:stretch>
              <a:fillRect/>
            </a:stretch>
          </p:blipFill>
          <p:spPr bwMode="auto">
            <a:xfrm>
              <a:off x="4002" y="3464"/>
              <a:ext cx="768" cy="472"/>
            </a:xfrm>
            <a:prstGeom prst="rect">
              <a:avLst/>
            </a:prstGeom>
            <a:noFill/>
            <a:ln w="9525">
              <a:noFill/>
              <a:miter lim="800000"/>
              <a:headEnd/>
              <a:tailEnd/>
            </a:ln>
          </p:spPr>
        </p:pic>
        <p:sp>
          <p:nvSpPr>
            <p:cNvPr id="13323" name="Line 10"/>
            <p:cNvSpPr>
              <a:spLocks noChangeShapeType="1"/>
            </p:cNvSpPr>
            <p:nvPr/>
          </p:nvSpPr>
          <p:spPr bwMode="auto">
            <a:xfrm flipV="1">
              <a:off x="2092" y="744"/>
              <a:ext cx="1574" cy="696"/>
            </a:xfrm>
            <a:prstGeom prst="line">
              <a:avLst/>
            </a:prstGeom>
            <a:noFill/>
            <a:ln w="9525">
              <a:solidFill>
                <a:srgbClr val="000080"/>
              </a:solidFill>
              <a:round/>
              <a:headEnd/>
              <a:tailEnd type="triangle" w="med" len="med"/>
            </a:ln>
          </p:spPr>
          <p:txBody>
            <a:bodyPr/>
            <a:lstStyle/>
            <a:p>
              <a:endParaRPr lang="en-US"/>
            </a:p>
          </p:txBody>
        </p:sp>
        <p:sp>
          <p:nvSpPr>
            <p:cNvPr id="13324" name="Line 11"/>
            <p:cNvSpPr>
              <a:spLocks noChangeShapeType="1"/>
            </p:cNvSpPr>
            <p:nvPr/>
          </p:nvSpPr>
          <p:spPr bwMode="auto">
            <a:xfrm flipV="1">
              <a:off x="2092" y="1364"/>
              <a:ext cx="1536" cy="76"/>
            </a:xfrm>
            <a:prstGeom prst="line">
              <a:avLst/>
            </a:prstGeom>
            <a:noFill/>
            <a:ln w="9525">
              <a:solidFill>
                <a:srgbClr val="000080"/>
              </a:solidFill>
              <a:round/>
              <a:headEnd/>
              <a:tailEnd type="triangle" w="med" len="med"/>
            </a:ln>
          </p:spPr>
          <p:txBody>
            <a:bodyPr/>
            <a:lstStyle/>
            <a:p>
              <a:endParaRPr lang="en-US"/>
            </a:p>
          </p:txBody>
        </p:sp>
        <p:sp>
          <p:nvSpPr>
            <p:cNvPr id="13325" name="Line 12"/>
            <p:cNvSpPr>
              <a:spLocks noChangeShapeType="1"/>
            </p:cNvSpPr>
            <p:nvPr/>
          </p:nvSpPr>
          <p:spPr bwMode="auto">
            <a:xfrm>
              <a:off x="2092" y="1440"/>
              <a:ext cx="1574" cy="384"/>
            </a:xfrm>
            <a:prstGeom prst="line">
              <a:avLst/>
            </a:prstGeom>
            <a:noFill/>
            <a:ln w="9525">
              <a:solidFill>
                <a:srgbClr val="000080"/>
              </a:solidFill>
              <a:round/>
              <a:headEnd/>
              <a:tailEnd type="triangle" w="med" len="med"/>
            </a:ln>
          </p:spPr>
          <p:txBody>
            <a:bodyPr/>
            <a:lstStyle/>
            <a:p>
              <a:endParaRPr lang="en-US"/>
            </a:p>
          </p:txBody>
        </p:sp>
        <p:sp>
          <p:nvSpPr>
            <p:cNvPr id="13326" name="Line 13"/>
            <p:cNvSpPr>
              <a:spLocks noChangeShapeType="1"/>
            </p:cNvSpPr>
            <p:nvPr/>
          </p:nvSpPr>
          <p:spPr bwMode="auto">
            <a:xfrm>
              <a:off x="2092" y="1440"/>
              <a:ext cx="1536" cy="1556"/>
            </a:xfrm>
            <a:prstGeom prst="line">
              <a:avLst/>
            </a:prstGeom>
            <a:noFill/>
            <a:ln w="9525">
              <a:solidFill>
                <a:srgbClr val="000080"/>
              </a:solidFill>
              <a:round/>
              <a:headEnd/>
              <a:tailEnd type="triangle" w="med" len="med"/>
            </a:ln>
          </p:spPr>
          <p:txBody>
            <a:bodyPr/>
            <a:lstStyle/>
            <a:p>
              <a:endParaRPr lang="en-US"/>
            </a:p>
          </p:txBody>
        </p:sp>
        <p:sp>
          <p:nvSpPr>
            <p:cNvPr id="13327" name="Line 14"/>
            <p:cNvSpPr>
              <a:spLocks noChangeShapeType="1"/>
            </p:cNvSpPr>
            <p:nvPr/>
          </p:nvSpPr>
          <p:spPr bwMode="auto">
            <a:xfrm>
              <a:off x="2092" y="1440"/>
              <a:ext cx="1536" cy="2180"/>
            </a:xfrm>
            <a:prstGeom prst="line">
              <a:avLst/>
            </a:prstGeom>
            <a:noFill/>
            <a:ln w="9525">
              <a:solidFill>
                <a:srgbClr val="000080"/>
              </a:solidFill>
              <a:round/>
              <a:headEnd/>
              <a:tailEnd type="triangle" w="med" len="med"/>
            </a:ln>
          </p:spPr>
          <p:txBody>
            <a:bodyPr/>
            <a:lstStyle/>
            <a:p>
              <a:endParaRPr lang="en-US"/>
            </a:p>
          </p:txBody>
        </p:sp>
        <p:sp>
          <p:nvSpPr>
            <p:cNvPr id="13328" name="Line 15"/>
            <p:cNvSpPr>
              <a:spLocks noChangeShapeType="1"/>
            </p:cNvSpPr>
            <p:nvPr/>
          </p:nvSpPr>
          <p:spPr bwMode="auto">
            <a:xfrm flipV="1">
              <a:off x="2092" y="1412"/>
              <a:ext cx="1536" cy="1996"/>
            </a:xfrm>
            <a:prstGeom prst="line">
              <a:avLst/>
            </a:prstGeom>
            <a:noFill/>
            <a:ln w="9525">
              <a:solidFill>
                <a:srgbClr val="008000"/>
              </a:solidFill>
              <a:round/>
              <a:headEnd/>
              <a:tailEnd type="triangle" w="med" len="med"/>
            </a:ln>
          </p:spPr>
          <p:txBody>
            <a:bodyPr/>
            <a:lstStyle/>
            <a:p>
              <a:endParaRPr lang="en-US"/>
            </a:p>
          </p:txBody>
        </p:sp>
        <p:sp>
          <p:nvSpPr>
            <p:cNvPr id="13329" name="Line 16"/>
            <p:cNvSpPr>
              <a:spLocks noChangeShapeType="1"/>
            </p:cNvSpPr>
            <p:nvPr/>
          </p:nvSpPr>
          <p:spPr bwMode="auto">
            <a:xfrm flipV="1">
              <a:off x="2092" y="1920"/>
              <a:ext cx="1574" cy="1488"/>
            </a:xfrm>
            <a:prstGeom prst="line">
              <a:avLst/>
            </a:prstGeom>
            <a:noFill/>
            <a:ln w="9525">
              <a:solidFill>
                <a:srgbClr val="008000"/>
              </a:solidFill>
              <a:round/>
              <a:headEnd/>
              <a:tailEnd type="triangle" w="med" len="med"/>
            </a:ln>
          </p:spPr>
          <p:txBody>
            <a:bodyPr/>
            <a:lstStyle/>
            <a:p>
              <a:endParaRPr lang="en-US"/>
            </a:p>
          </p:txBody>
        </p:sp>
        <p:sp>
          <p:nvSpPr>
            <p:cNvPr id="13330" name="Line 17"/>
            <p:cNvSpPr>
              <a:spLocks noChangeShapeType="1"/>
            </p:cNvSpPr>
            <p:nvPr/>
          </p:nvSpPr>
          <p:spPr bwMode="auto">
            <a:xfrm flipV="1">
              <a:off x="2092" y="3044"/>
              <a:ext cx="1536" cy="364"/>
            </a:xfrm>
            <a:prstGeom prst="line">
              <a:avLst/>
            </a:prstGeom>
            <a:noFill/>
            <a:ln w="9525">
              <a:solidFill>
                <a:srgbClr val="008000"/>
              </a:solidFill>
              <a:round/>
              <a:headEnd/>
              <a:tailEnd type="triangle" w="med" len="med"/>
            </a:ln>
          </p:spPr>
          <p:txBody>
            <a:bodyPr/>
            <a:lstStyle/>
            <a:p>
              <a:endParaRPr lang="en-US"/>
            </a:p>
          </p:txBody>
        </p:sp>
        <p:sp>
          <p:nvSpPr>
            <p:cNvPr id="13331" name="Line 18"/>
            <p:cNvSpPr>
              <a:spLocks noChangeShapeType="1"/>
            </p:cNvSpPr>
            <p:nvPr/>
          </p:nvSpPr>
          <p:spPr bwMode="auto">
            <a:xfrm>
              <a:off x="2092" y="3408"/>
              <a:ext cx="1536" cy="308"/>
            </a:xfrm>
            <a:prstGeom prst="line">
              <a:avLst/>
            </a:prstGeom>
            <a:noFill/>
            <a:ln w="9525">
              <a:solidFill>
                <a:srgbClr val="008000"/>
              </a:solidFill>
              <a:round/>
              <a:headEnd/>
              <a:tailEnd type="triangle" w="med" len="med"/>
            </a:ln>
          </p:spPr>
          <p:txBody>
            <a:bodyPr/>
            <a:lstStyle/>
            <a:p>
              <a:endParaRPr lang="en-US"/>
            </a:p>
          </p:txBody>
        </p:sp>
        <p:grpSp>
          <p:nvGrpSpPr>
            <p:cNvPr id="13332" name="Group 19"/>
            <p:cNvGrpSpPr>
              <a:grpSpLocks/>
            </p:cNvGrpSpPr>
            <p:nvPr/>
          </p:nvGrpSpPr>
          <p:grpSpPr bwMode="auto">
            <a:xfrm>
              <a:off x="1516" y="1420"/>
              <a:ext cx="84" cy="212"/>
              <a:chOff x="1516" y="1420"/>
              <a:chExt cx="84" cy="212"/>
            </a:xfrm>
          </p:grpSpPr>
          <p:sp>
            <p:nvSpPr>
              <p:cNvPr id="13373" name="AutoShape 20"/>
              <p:cNvSpPr>
                <a:spLocks noChangeAspect="1" noChangeArrowheads="1" noTextEdit="1"/>
              </p:cNvSpPr>
              <p:nvPr/>
            </p:nvSpPr>
            <p:spPr bwMode="auto">
              <a:xfrm>
                <a:off x="1516" y="1420"/>
                <a:ext cx="84" cy="212"/>
              </a:xfrm>
              <a:prstGeom prst="rect">
                <a:avLst/>
              </a:prstGeom>
              <a:noFill/>
              <a:ln w="9525">
                <a:noFill/>
                <a:miter lim="800000"/>
                <a:headEnd/>
                <a:tailEnd/>
              </a:ln>
            </p:spPr>
            <p:txBody>
              <a:bodyPr/>
              <a:lstStyle/>
              <a:p>
                <a:endParaRPr lang="en-US"/>
              </a:p>
            </p:txBody>
          </p:sp>
          <p:sp>
            <p:nvSpPr>
              <p:cNvPr id="13374" name="Freeform 21"/>
              <p:cNvSpPr>
                <a:spLocks/>
              </p:cNvSpPr>
              <p:nvPr/>
            </p:nvSpPr>
            <p:spPr bwMode="auto">
              <a:xfrm>
                <a:off x="1516" y="1420"/>
                <a:ext cx="84" cy="83"/>
              </a:xfrm>
              <a:custGeom>
                <a:avLst/>
                <a:gdLst>
                  <a:gd name="T0" fmla="*/ 0 w 570"/>
                  <a:gd name="T1" fmla="*/ 0 h 567"/>
                  <a:gd name="T2" fmla="*/ 0 w 570"/>
                  <a:gd name="T3" fmla="*/ 0 h 567"/>
                  <a:gd name="T4" fmla="*/ 0 w 570"/>
                  <a:gd name="T5" fmla="*/ 0 h 567"/>
                  <a:gd name="T6" fmla="*/ 0 w 570"/>
                  <a:gd name="T7" fmla="*/ 0 h 567"/>
                  <a:gd name="T8" fmla="*/ 0 w 570"/>
                  <a:gd name="T9" fmla="*/ 0 h 567"/>
                  <a:gd name="T10" fmla="*/ 0 w 570"/>
                  <a:gd name="T11" fmla="*/ 0 h 567"/>
                  <a:gd name="T12" fmla="*/ 0 w 570"/>
                  <a:gd name="T13" fmla="*/ 0 h 567"/>
                  <a:gd name="T14" fmla="*/ 0 w 570"/>
                  <a:gd name="T15" fmla="*/ 0 h 567"/>
                  <a:gd name="T16" fmla="*/ 0 w 570"/>
                  <a:gd name="T17" fmla="*/ 0 h 567"/>
                  <a:gd name="T18" fmla="*/ 0 w 570"/>
                  <a:gd name="T19" fmla="*/ 0 h 567"/>
                  <a:gd name="T20" fmla="*/ 0 w 570"/>
                  <a:gd name="T21" fmla="*/ 0 h 567"/>
                  <a:gd name="T22" fmla="*/ 0 w 570"/>
                  <a:gd name="T23" fmla="*/ 0 h 567"/>
                  <a:gd name="T24" fmla="*/ 0 w 570"/>
                  <a:gd name="T25" fmla="*/ 0 h 567"/>
                  <a:gd name="T26" fmla="*/ 0 w 570"/>
                  <a:gd name="T27" fmla="*/ 0 h 567"/>
                  <a:gd name="T28" fmla="*/ 0 w 570"/>
                  <a:gd name="T29" fmla="*/ 0 h 567"/>
                  <a:gd name="T30" fmla="*/ 0 w 570"/>
                  <a:gd name="T31" fmla="*/ 0 h 567"/>
                  <a:gd name="T32" fmla="*/ 0 w 570"/>
                  <a:gd name="T33" fmla="*/ 0 h 567"/>
                  <a:gd name="T34" fmla="*/ 0 w 570"/>
                  <a:gd name="T35" fmla="*/ 0 h 567"/>
                  <a:gd name="T36" fmla="*/ 0 w 570"/>
                  <a:gd name="T37" fmla="*/ 0 h 567"/>
                  <a:gd name="T38" fmla="*/ 0 w 570"/>
                  <a:gd name="T39" fmla="*/ 0 h 567"/>
                  <a:gd name="T40" fmla="*/ 0 w 570"/>
                  <a:gd name="T41" fmla="*/ 0 h 567"/>
                  <a:gd name="T42" fmla="*/ 0 w 570"/>
                  <a:gd name="T43" fmla="*/ 0 h 567"/>
                  <a:gd name="T44" fmla="*/ 0 w 570"/>
                  <a:gd name="T45" fmla="*/ 0 h 567"/>
                  <a:gd name="T46" fmla="*/ 0 w 570"/>
                  <a:gd name="T47" fmla="*/ 0 h 567"/>
                  <a:gd name="T48" fmla="*/ 0 w 570"/>
                  <a:gd name="T49" fmla="*/ 0 h 567"/>
                  <a:gd name="T50" fmla="*/ 0 w 570"/>
                  <a:gd name="T51" fmla="*/ 0 h 567"/>
                  <a:gd name="T52" fmla="*/ 0 w 570"/>
                  <a:gd name="T53" fmla="*/ 0 h 567"/>
                  <a:gd name="T54" fmla="*/ 0 w 570"/>
                  <a:gd name="T55" fmla="*/ 0 h 567"/>
                  <a:gd name="T56" fmla="*/ 0 w 570"/>
                  <a:gd name="T57" fmla="*/ 0 h 567"/>
                  <a:gd name="T58" fmla="*/ 0 w 570"/>
                  <a:gd name="T59" fmla="*/ 0 h 567"/>
                  <a:gd name="T60" fmla="*/ 0 w 570"/>
                  <a:gd name="T61" fmla="*/ 0 h 567"/>
                  <a:gd name="T62" fmla="*/ 0 w 570"/>
                  <a:gd name="T63" fmla="*/ 0 h 567"/>
                  <a:gd name="T64" fmla="*/ 0 w 570"/>
                  <a:gd name="T65" fmla="*/ 0 h 567"/>
                  <a:gd name="T66" fmla="*/ 0 w 570"/>
                  <a:gd name="T67" fmla="*/ 0 h 567"/>
                  <a:gd name="T68" fmla="*/ 0 w 570"/>
                  <a:gd name="T69" fmla="*/ 0 h 567"/>
                  <a:gd name="T70" fmla="*/ 0 w 570"/>
                  <a:gd name="T71" fmla="*/ 0 h 567"/>
                  <a:gd name="T72" fmla="*/ 0 w 570"/>
                  <a:gd name="T73" fmla="*/ 0 h 567"/>
                  <a:gd name="T74" fmla="*/ 0 w 570"/>
                  <a:gd name="T75" fmla="*/ 0 h 567"/>
                  <a:gd name="T76" fmla="*/ 0 w 570"/>
                  <a:gd name="T77" fmla="*/ 0 h 567"/>
                  <a:gd name="T78" fmla="*/ 0 w 570"/>
                  <a:gd name="T79" fmla="*/ 0 h 567"/>
                  <a:gd name="T80" fmla="*/ 0 w 570"/>
                  <a:gd name="T81" fmla="*/ 0 h 567"/>
                  <a:gd name="T82" fmla="*/ 0 w 570"/>
                  <a:gd name="T83" fmla="*/ 0 h 567"/>
                  <a:gd name="T84" fmla="*/ 0 w 570"/>
                  <a:gd name="T85" fmla="*/ 0 h 567"/>
                  <a:gd name="T86" fmla="*/ 0 w 570"/>
                  <a:gd name="T87" fmla="*/ 0 h 567"/>
                  <a:gd name="T88" fmla="*/ 0 w 570"/>
                  <a:gd name="T89" fmla="*/ 0 h 567"/>
                  <a:gd name="T90" fmla="*/ 0 w 570"/>
                  <a:gd name="T91" fmla="*/ 0 h 567"/>
                  <a:gd name="T92" fmla="*/ 0 w 570"/>
                  <a:gd name="T93" fmla="*/ 0 h 567"/>
                  <a:gd name="T94" fmla="*/ 0 w 570"/>
                  <a:gd name="T95" fmla="*/ 0 h 567"/>
                  <a:gd name="T96" fmla="*/ 0 w 570"/>
                  <a:gd name="T97" fmla="*/ 0 h 567"/>
                  <a:gd name="T98" fmla="*/ 0 w 570"/>
                  <a:gd name="T99" fmla="*/ 0 h 567"/>
                  <a:gd name="T100" fmla="*/ 0 w 570"/>
                  <a:gd name="T101" fmla="*/ 0 h 567"/>
                  <a:gd name="T102" fmla="*/ 0 w 570"/>
                  <a:gd name="T103" fmla="*/ 0 h 567"/>
                  <a:gd name="T104" fmla="*/ 0 w 570"/>
                  <a:gd name="T105" fmla="*/ 0 h 567"/>
                  <a:gd name="T106" fmla="*/ 0 w 570"/>
                  <a:gd name="T107" fmla="*/ 0 h 567"/>
                  <a:gd name="T108" fmla="*/ 0 w 570"/>
                  <a:gd name="T109" fmla="*/ 0 h 567"/>
                  <a:gd name="T110" fmla="*/ 0 w 570"/>
                  <a:gd name="T111" fmla="*/ 0 h 567"/>
                  <a:gd name="T112" fmla="*/ 0 w 570"/>
                  <a:gd name="T113" fmla="*/ 0 h 567"/>
                  <a:gd name="T114" fmla="*/ 0 w 570"/>
                  <a:gd name="T115" fmla="*/ 0 h 567"/>
                  <a:gd name="T116" fmla="*/ 0 w 570"/>
                  <a:gd name="T117" fmla="*/ 0 h 567"/>
                  <a:gd name="T118" fmla="*/ 0 w 570"/>
                  <a:gd name="T119" fmla="*/ 0 h 567"/>
                  <a:gd name="T120" fmla="*/ 0 w 570"/>
                  <a:gd name="T121" fmla="*/ 0 h 567"/>
                  <a:gd name="T122" fmla="*/ 0 w 570"/>
                  <a:gd name="T123" fmla="*/ 0 h 567"/>
                  <a:gd name="T124" fmla="*/ 0 w 570"/>
                  <a:gd name="T125" fmla="*/ 0 h 5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70"/>
                  <a:gd name="T190" fmla="*/ 0 h 567"/>
                  <a:gd name="T191" fmla="*/ 570 w 570"/>
                  <a:gd name="T192" fmla="*/ 567 h 5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70" h="567">
                    <a:moveTo>
                      <a:pt x="286" y="567"/>
                    </a:moveTo>
                    <a:lnTo>
                      <a:pt x="290" y="567"/>
                    </a:lnTo>
                    <a:lnTo>
                      <a:pt x="293" y="567"/>
                    </a:lnTo>
                    <a:lnTo>
                      <a:pt x="297" y="567"/>
                    </a:lnTo>
                    <a:lnTo>
                      <a:pt x="301" y="567"/>
                    </a:lnTo>
                    <a:lnTo>
                      <a:pt x="304" y="567"/>
                    </a:lnTo>
                    <a:lnTo>
                      <a:pt x="308" y="566"/>
                    </a:lnTo>
                    <a:lnTo>
                      <a:pt x="311" y="566"/>
                    </a:lnTo>
                    <a:lnTo>
                      <a:pt x="315" y="566"/>
                    </a:lnTo>
                    <a:lnTo>
                      <a:pt x="318" y="565"/>
                    </a:lnTo>
                    <a:lnTo>
                      <a:pt x="322" y="565"/>
                    </a:lnTo>
                    <a:lnTo>
                      <a:pt x="326" y="565"/>
                    </a:lnTo>
                    <a:lnTo>
                      <a:pt x="328" y="564"/>
                    </a:lnTo>
                    <a:lnTo>
                      <a:pt x="332" y="564"/>
                    </a:lnTo>
                    <a:lnTo>
                      <a:pt x="335" y="563"/>
                    </a:lnTo>
                    <a:lnTo>
                      <a:pt x="340" y="563"/>
                    </a:lnTo>
                    <a:lnTo>
                      <a:pt x="342" y="562"/>
                    </a:lnTo>
                    <a:lnTo>
                      <a:pt x="346" y="560"/>
                    </a:lnTo>
                    <a:lnTo>
                      <a:pt x="349" y="560"/>
                    </a:lnTo>
                    <a:lnTo>
                      <a:pt x="352" y="559"/>
                    </a:lnTo>
                    <a:lnTo>
                      <a:pt x="355" y="559"/>
                    </a:lnTo>
                    <a:lnTo>
                      <a:pt x="359" y="558"/>
                    </a:lnTo>
                    <a:lnTo>
                      <a:pt x="363" y="557"/>
                    </a:lnTo>
                    <a:lnTo>
                      <a:pt x="365" y="556"/>
                    </a:lnTo>
                    <a:lnTo>
                      <a:pt x="368" y="554"/>
                    </a:lnTo>
                    <a:lnTo>
                      <a:pt x="372" y="553"/>
                    </a:lnTo>
                    <a:lnTo>
                      <a:pt x="376" y="553"/>
                    </a:lnTo>
                    <a:lnTo>
                      <a:pt x="378" y="551"/>
                    </a:lnTo>
                    <a:lnTo>
                      <a:pt x="382" y="550"/>
                    </a:lnTo>
                    <a:lnTo>
                      <a:pt x="384" y="548"/>
                    </a:lnTo>
                    <a:lnTo>
                      <a:pt x="388" y="547"/>
                    </a:lnTo>
                    <a:lnTo>
                      <a:pt x="391" y="546"/>
                    </a:lnTo>
                    <a:lnTo>
                      <a:pt x="394" y="545"/>
                    </a:lnTo>
                    <a:lnTo>
                      <a:pt x="398" y="544"/>
                    </a:lnTo>
                    <a:lnTo>
                      <a:pt x="401" y="543"/>
                    </a:lnTo>
                    <a:lnTo>
                      <a:pt x="404" y="540"/>
                    </a:lnTo>
                    <a:lnTo>
                      <a:pt x="407" y="539"/>
                    </a:lnTo>
                    <a:lnTo>
                      <a:pt x="410" y="538"/>
                    </a:lnTo>
                    <a:lnTo>
                      <a:pt x="414" y="537"/>
                    </a:lnTo>
                    <a:lnTo>
                      <a:pt x="416" y="534"/>
                    </a:lnTo>
                    <a:lnTo>
                      <a:pt x="420" y="533"/>
                    </a:lnTo>
                    <a:lnTo>
                      <a:pt x="422" y="532"/>
                    </a:lnTo>
                    <a:lnTo>
                      <a:pt x="426" y="529"/>
                    </a:lnTo>
                    <a:lnTo>
                      <a:pt x="429" y="528"/>
                    </a:lnTo>
                    <a:lnTo>
                      <a:pt x="433" y="526"/>
                    </a:lnTo>
                    <a:lnTo>
                      <a:pt x="435" y="525"/>
                    </a:lnTo>
                    <a:lnTo>
                      <a:pt x="439" y="522"/>
                    </a:lnTo>
                    <a:lnTo>
                      <a:pt x="441" y="521"/>
                    </a:lnTo>
                    <a:lnTo>
                      <a:pt x="445" y="519"/>
                    </a:lnTo>
                    <a:lnTo>
                      <a:pt x="447" y="516"/>
                    </a:lnTo>
                    <a:lnTo>
                      <a:pt x="450" y="515"/>
                    </a:lnTo>
                    <a:lnTo>
                      <a:pt x="453" y="513"/>
                    </a:lnTo>
                    <a:lnTo>
                      <a:pt x="457" y="512"/>
                    </a:lnTo>
                    <a:lnTo>
                      <a:pt x="459" y="509"/>
                    </a:lnTo>
                    <a:lnTo>
                      <a:pt x="463" y="507"/>
                    </a:lnTo>
                    <a:lnTo>
                      <a:pt x="465" y="505"/>
                    </a:lnTo>
                    <a:lnTo>
                      <a:pt x="469" y="503"/>
                    </a:lnTo>
                    <a:lnTo>
                      <a:pt x="471" y="501"/>
                    </a:lnTo>
                    <a:lnTo>
                      <a:pt x="475" y="499"/>
                    </a:lnTo>
                    <a:lnTo>
                      <a:pt x="477" y="496"/>
                    </a:lnTo>
                    <a:lnTo>
                      <a:pt x="481" y="494"/>
                    </a:lnTo>
                    <a:lnTo>
                      <a:pt x="483" y="491"/>
                    </a:lnTo>
                    <a:lnTo>
                      <a:pt x="487" y="489"/>
                    </a:lnTo>
                    <a:lnTo>
                      <a:pt x="489" y="488"/>
                    </a:lnTo>
                    <a:lnTo>
                      <a:pt x="492" y="486"/>
                    </a:lnTo>
                    <a:lnTo>
                      <a:pt x="496" y="480"/>
                    </a:lnTo>
                    <a:lnTo>
                      <a:pt x="501" y="475"/>
                    </a:lnTo>
                    <a:lnTo>
                      <a:pt x="506" y="470"/>
                    </a:lnTo>
                    <a:lnTo>
                      <a:pt x="509" y="464"/>
                    </a:lnTo>
                    <a:lnTo>
                      <a:pt x="514" y="459"/>
                    </a:lnTo>
                    <a:lnTo>
                      <a:pt x="519" y="453"/>
                    </a:lnTo>
                    <a:lnTo>
                      <a:pt x="522" y="448"/>
                    </a:lnTo>
                    <a:lnTo>
                      <a:pt x="526" y="443"/>
                    </a:lnTo>
                    <a:lnTo>
                      <a:pt x="529" y="436"/>
                    </a:lnTo>
                    <a:lnTo>
                      <a:pt x="533" y="430"/>
                    </a:lnTo>
                    <a:lnTo>
                      <a:pt x="535" y="425"/>
                    </a:lnTo>
                    <a:lnTo>
                      <a:pt x="539" y="419"/>
                    </a:lnTo>
                    <a:lnTo>
                      <a:pt x="543" y="413"/>
                    </a:lnTo>
                    <a:lnTo>
                      <a:pt x="545" y="406"/>
                    </a:lnTo>
                    <a:lnTo>
                      <a:pt x="547" y="400"/>
                    </a:lnTo>
                    <a:lnTo>
                      <a:pt x="550" y="395"/>
                    </a:lnTo>
                    <a:lnTo>
                      <a:pt x="552" y="388"/>
                    </a:lnTo>
                    <a:lnTo>
                      <a:pt x="554" y="382"/>
                    </a:lnTo>
                    <a:lnTo>
                      <a:pt x="556" y="376"/>
                    </a:lnTo>
                    <a:lnTo>
                      <a:pt x="558" y="369"/>
                    </a:lnTo>
                    <a:lnTo>
                      <a:pt x="560" y="363"/>
                    </a:lnTo>
                    <a:lnTo>
                      <a:pt x="562" y="357"/>
                    </a:lnTo>
                    <a:lnTo>
                      <a:pt x="563" y="350"/>
                    </a:lnTo>
                    <a:lnTo>
                      <a:pt x="564" y="344"/>
                    </a:lnTo>
                    <a:lnTo>
                      <a:pt x="565" y="337"/>
                    </a:lnTo>
                    <a:lnTo>
                      <a:pt x="566" y="331"/>
                    </a:lnTo>
                    <a:lnTo>
                      <a:pt x="566" y="325"/>
                    </a:lnTo>
                    <a:lnTo>
                      <a:pt x="569" y="318"/>
                    </a:lnTo>
                    <a:lnTo>
                      <a:pt x="569" y="311"/>
                    </a:lnTo>
                    <a:lnTo>
                      <a:pt x="570" y="305"/>
                    </a:lnTo>
                    <a:lnTo>
                      <a:pt x="570" y="299"/>
                    </a:lnTo>
                    <a:lnTo>
                      <a:pt x="570" y="292"/>
                    </a:lnTo>
                    <a:lnTo>
                      <a:pt x="570" y="285"/>
                    </a:lnTo>
                    <a:lnTo>
                      <a:pt x="570" y="279"/>
                    </a:lnTo>
                    <a:lnTo>
                      <a:pt x="570" y="272"/>
                    </a:lnTo>
                    <a:lnTo>
                      <a:pt x="569" y="266"/>
                    </a:lnTo>
                    <a:lnTo>
                      <a:pt x="569" y="260"/>
                    </a:lnTo>
                    <a:lnTo>
                      <a:pt x="569" y="253"/>
                    </a:lnTo>
                    <a:lnTo>
                      <a:pt x="566" y="247"/>
                    </a:lnTo>
                    <a:lnTo>
                      <a:pt x="565" y="241"/>
                    </a:lnTo>
                    <a:lnTo>
                      <a:pt x="564" y="234"/>
                    </a:lnTo>
                    <a:lnTo>
                      <a:pt x="564" y="228"/>
                    </a:lnTo>
                    <a:lnTo>
                      <a:pt x="562" y="221"/>
                    </a:lnTo>
                    <a:lnTo>
                      <a:pt x="560" y="215"/>
                    </a:lnTo>
                    <a:lnTo>
                      <a:pt x="559" y="208"/>
                    </a:lnTo>
                    <a:lnTo>
                      <a:pt x="557" y="202"/>
                    </a:lnTo>
                    <a:lnTo>
                      <a:pt x="554" y="196"/>
                    </a:lnTo>
                    <a:lnTo>
                      <a:pt x="553" y="190"/>
                    </a:lnTo>
                    <a:lnTo>
                      <a:pt x="551" y="184"/>
                    </a:lnTo>
                    <a:lnTo>
                      <a:pt x="549" y="177"/>
                    </a:lnTo>
                    <a:lnTo>
                      <a:pt x="546" y="171"/>
                    </a:lnTo>
                    <a:lnTo>
                      <a:pt x="543" y="166"/>
                    </a:lnTo>
                    <a:lnTo>
                      <a:pt x="540" y="159"/>
                    </a:lnTo>
                    <a:lnTo>
                      <a:pt x="537" y="154"/>
                    </a:lnTo>
                    <a:lnTo>
                      <a:pt x="533" y="148"/>
                    </a:lnTo>
                    <a:lnTo>
                      <a:pt x="531" y="142"/>
                    </a:lnTo>
                    <a:lnTo>
                      <a:pt x="527" y="137"/>
                    </a:lnTo>
                    <a:lnTo>
                      <a:pt x="523" y="131"/>
                    </a:lnTo>
                    <a:lnTo>
                      <a:pt x="520" y="126"/>
                    </a:lnTo>
                    <a:lnTo>
                      <a:pt x="516" y="120"/>
                    </a:lnTo>
                    <a:lnTo>
                      <a:pt x="513" y="115"/>
                    </a:lnTo>
                    <a:lnTo>
                      <a:pt x="508" y="109"/>
                    </a:lnTo>
                    <a:lnTo>
                      <a:pt x="503" y="104"/>
                    </a:lnTo>
                    <a:lnTo>
                      <a:pt x="500" y="100"/>
                    </a:lnTo>
                    <a:lnTo>
                      <a:pt x="495" y="93"/>
                    </a:lnTo>
                    <a:lnTo>
                      <a:pt x="490" y="88"/>
                    </a:lnTo>
                    <a:lnTo>
                      <a:pt x="484" y="82"/>
                    </a:lnTo>
                    <a:lnTo>
                      <a:pt x="478" y="77"/>
                    </a:lnTo>
                    <a:lnTo>
                      <a:pt x="472" y="72"/>
                    </a:lnTo>
                    <a:lnTo>
                      <a:pt x="467" y="66"/>
                    </a:lnTo>
                    <a:lnTo>
                      <a:pt x="461" y="62"/>
                    </a:lnTo>
                    <a:lnTo>
                      <a:pt x="457" y="58"/>
                    </a:lnTo>
                    <a:lnTo>
                      <a:pt x="450" y="53"/>
                    </a:lnTo>
                    <a:lnTo>
                      <a:pt x="444" y="50"/>
                    </a:lnTo>
                    <a:lnTo>
                      <a:pt x="439" y="45"/>
                    </a:lnTo>
                    <a:lnTo>
                      <a:pt x="433" y="42"/>
                    </a:lnTo>
                    <a:lnTo>
                      <a:pt x="426" y="37"/>
                    </a:lnTo>
                    <a:lnTo>
                      <a:pt x="420" y="33"/>
                    </a:lnTo>
                    <a:lnTo>
                      <a:pt x="414" y="31"/>
                    </a:lnTo>
                    <a:lnTo>
                      <a:pt x="407" y="27"/>
                    </a:lnTo>
                    <a:lnTo>
                      <a:pt x="401" y="25"/>
                    </a:lnTo>
                    <a:lnTo>
                      <a:pt x="394" y="23"/>
                    </a:lnTo>
                    <a:lnTo>
                      <a:pt x="388" y="19"/>
                    </a:lnTo>
                    <a:lnTo>
                      <a:pt x="380" y="17"/>
                    </a:lnTo>
                    <a:lnTo>
                      <a:pt x="374" y="14"/>
                    </a:lnTo>
                    <a:lnTo>
                      <a:pt x="367" y="13"/>
                    </a:lnTo>
                    <a:lnTo>
                      <a:pt x="360" y="9"/>
                    </a:lnTo>
                    <a:lnTo>
                      <a:pt x="354" y="8"/>
                    </a:lnTo>
                    <a:lnTo>
                      <a:pt x="347" y="6"/>
                    </a:lnTo>
                    <a:lnTo>
                      <a:pt x="340" y="6"/>
                    </a:lnTo>
                    <a:lnTo>
                      <a:pt x="333" y="4"/>
                    </a:lnTo>
                    <a:lnTo>
                      <a:pt x="327" y="4"/>
                    </a:lnTo>
                    <a:lnTo>
                      <a:pt x="320" y="2"/>
                    </a:lnTo>
                    <a:lnTo>
                      <a:pt x="312" y="1"/>
                    </a:lnTo>
                    <a:lnTo>
                      <a:pt x="305" y="1"/>
                    </a:lnTo>
                    <a:lnTo>
                      <a:pt x="298" y="1"/>
                    </a:lnTo>
                    <a:lnTo>
                      <a:pt x="291" y="0"/>
                    </a:lnTo>
                    <a:lnTo>
                      <a:pt x="285" y="0"/>
                    </a:lnTo>
                    <a:lnTo>
                      <a:pt x="277" y="0"/>
                    </a:lnTo>
                    <a:lnTo>
                      <a:pt x="271" y="0"/>
                    </a:lnTo>
                    <a:lnTo>
                      <a:pt x="264" y="1"/>
                    </a:lnTo>
                    <a:lnTo>
                      <a:pt x="256" y="1"/>
                    </a:lnTo>
                    <a:lnTo>
                      <a:pt x="249" y="2"/>
                    </a:lnTo>
                    <a:lnTo>
                      <a:pt x="242" y="4"/>
                    </a:lnTo>
                    <a:lnTo>
                      <a:pt x="235" y="5"/>
                    </a:lnTo>
                    <a:lnTo>
                      <a:pt x="229" y="6"/>
                    </a:lnTo>
                    <a:lnTo>
                      <a:pt x="221" y="7"/>
                    </a:lnTo>
                    <a:lnTo>
                      <a:pt x="215" y="8"/>
                    </a:lnTo>
                    <a:lnTo>
                      <a:pt x="209" y="11"/>
                    </a:lnTo>
                    <a:lnTo>
                      <a:pt x="202" y="13"/>
                    </a:lnTo>
                    <a:lnTo>
                      <a:pt x="194" y="14"/>
                    </a:lnTo>
                    <a:lnTo>
                      <a:pt x="187" y="18"/>
                    </a:lnTo>
                    <a:lnTo>
                      <a:pt x="181" y="19"/>
                    </a:lnTo>
                    <a:lnTo>
                      <a:pt x="174" y="23"/>
                    </a:lnTo>
                    <a:lnTo>
                      <a:pt x="168" y="25"/>
                    </a:lnTo>
                    <a:lnTo>
                      <a:pt x="161" y="27"/>
                    </a:lnTo>
                    <a:lnTo>
                      <a:pt x="155" y="31"/>
                    </a:lnTo>
                    <a:lnTo>
                      <a:pt x="149" y="34"/>
                    </a:lnTo>
                    <a:lnTo>
                      <a:pt x="143" y="38"/>
                    </a:lnTo>
                    <a:lnTo>
                      <a:pt x="136" y="42"/>
                    </a:lnTo>
                    <a:lnTo>
                      <a:pt x="130" y="46"/>
                    </a:lnTo>
                    <a:lnTo>
                      <a:pt x="124" y="50"/>
                    </a:lnTo>
                    <a:lnTo>
                      <a:pt x="118" y="53"/>
                    </a:lnTo>
                    <a:lnTo>
                      <a:pt x="112" y="58"/>
                    </a:lnTo>
                    <a:lnTo>
                      <a:pt x="106" y="62"/>
                    </a:lnTo>
                    <a:lnTo>
                      <a:pt x="101" y="66"/>
                    </a:lnTo>
                    <a:lnTo>
                      <a:pt x="95" y="71"/>
                    </a:lnTo>
                    <a:lnTo>
                      <a:pt x="91" y="77"/>
                    </a:lnTo>
                    <a:lnTo>
                      <a:pt x="87" y="80"/>
                    </a:lnTo>
                    <a:lnTo>
                      <a:pt x="83" y="83"/>
                    </a:lnTo>
                    <a:lnTo>
                      <a:pt x="80" y="87"/>
                    </a:lnTo>
                    <a:lnTo>
                      <a:pt x="78" y="89"/>
                    </a:lnTo>
                    <a:lnTo>
                      <a:pt x="74" y="93"/>
                    </a:lnTo>
                    <a:lnTo>
                      <a:pt x="70" y="97"/>
                    </a:lnTo>
                    <a:lnTo>
                      <a:pt x="68" y="100"/>
                    </a:lnTo>
                    <a:lnTo>
                      <a:pt x="66" y="103"/>
                    </a:lnTo>
                    <a:lnTo>
                      <a:pt x="63" y="107"/>
                    </a:lnTo>
                    <a:lnTo>
                      <a:pt x="60" y="110"/>
                    </a:lnTo>
                    <a:lnTo>
                      <a:pt x="57" y="114"/>
                    </a:lnTo>
                    <a:lnTo>
                      <a:pt x="55" y="118"/>
                    </a:lnTo>
                    <a:lnTo>
                      <a:pt x="51" y="121"/>
                    </a:lnTo>
                    <a:lnTo>
                      <a:pt x="50" y="126"/>
                    </a:lnTo>
                    <a:lnTo>
                      <a:pt x="47" y="129"/>
                    </a:lnTo>
                    <a:lnTo>
                      <a:pt x="45" y="133"/>
                    </a:lnTo>
                    <a:lnTo>
                      <a:pt x="43" y="137"/>
                    </a:lnTo>
                    <a:lnTo>
                      <a:pt x="41" y="140"/>
                    </a:lnTo>
                    <a:lnTo>
                      <a:pt x="38" y="144"/>
                    </a:lnTo>
                    <a:lnTo>
                      <a:pt x="36" y="147"/>
                    </a:lnTo>
                    <a:lnTo>
                      <a:pt x="33" y="151"/>
                    </a:lnTo>
                    <a:lnTo>
                      <a:pt x="32" y="154"/>
                    </a:lnTo>
                    <a:lnTo>
                      <a:pt x="31" y="159"/>
                    </a:lnTo>
                    <a:lnTo>
                      <a:pt x="29" y="163"/>
                    </a:lnTo>
                    <a:lnTo>
                      <a:pt x="26" y="166"/>
                    </a:lnTo>
                    <a:lnTo>
                      <a:pt x="25" y="170"/>
                    </a:lnTo>
                    <a:lnTo>
                      <a:pt x="23" y="173"/>
                    </a:lnTo>
                    <a:lnTo>
                      <a:pt x="21" y="178"/>
                    </a:lnTo>
                    <a:lnTo>
                      <a:pt x="19" y="182"/>
                    </a:lnTo>
                    <a:lnTo>
                      <a:pt x="18" y="186"/>
                    </a:lnTo>
                    <a:lnTo>
                      <a:pt x="17" y="190"/>
                    </a:lnTo>
                    <a:lnTo>
                      <a:pt x="16" y="195"/>
                    </a:lnTo>
                    <a:lnTo>
                      <a:pt x="14" y="197"/>
                    </a:lnTo>
                    <a:lnTo>
                      <a:pt x="13" y="202"/>
                    </a:lnTo>
                    <a:lnTo>
                      <a:pt x="12" y="205"/>
                    </a:lnTo>
                    <a:lnTo>
                      <a:pt x="11" y="210"/>
                    </a:lnTo>
                    <a:lnTo>
                      <a:pt x="10" y="214"/>
                    </a:lnTo>
                    <a:lnTo>
                      <a:pt x="8" y="218"/>
                    </a:lnTo>
                    <a:lnTo>
                      <a:pt x="7" y="222"/>
                    </a:lnTo>
                    <a:lnTo>
                      <a:pt x="7" y="227"/>
                    </a:lnTo>
                    <a:lnTo>
                      <a:pt x="6" y="230"/>
                    </a:lnTo>
                    <a:lnTo>
                      <a:pt x="5" y="234"/>
                    </a:lnTo>
                    <a:lnTo>
                      <a:pt x="4" y="239"/>
                    </a:lnTo>
                    <a:lnTo>
                      <a:pt x="4" y="243"/>
                    </a:lnTo>
                    <a:lnTo>
                      <a:pt x="4" y="247"/>
                    </a:lnTo>
                    <a:lnTo>
                      <a:pt x="2" y="252"/>
                    </a:lnTo>
                    <a:lnTo>
                      <a:pt x="1" y="255"/>
                    </a:lnTo>
                    <a:lnTo>
                      <a:pt x="1" y="260"/>
                    </a:lnTo>
                    <a:lnTo>
                      <a:pt x="1" y="265"/>
                    </a:lnTo>
                    <a:lnTo>
                      <a:pt x="1" y="269"/>
                    </a:lnTo>
                    <a:lnTo>
                      <a:pt x="0" y="273"/>
                    </a:lnTo>
                    <a:lnTo>
                      <a:pt x="0" y="277"/>
                    </a:lnTo>
                    <a:lnTo>
                      <a:pt x="0" y="281"/>
                    </a:lnTo>
                    <a:lnTo>
                      <a:pt x="0" y="285"/>
                    </a:lnTo>
                    <a:lnTo>
                      <a:pt x="0" y="290"/>
                    </a:lnTo>
                    <a:lnTo>
                      <a:pt x="0" y="294"/>
                    </a:lnTo>
                    <a:lnTo>
                      <a:pt x="0" y="299"/>
                    </a:lnTo>
                    <a:lnTo>
                      <a:pt x="0" y="304"/>
                    </a:lnTo>
                    <a:lnTo>
                      <a:pt x="0" y="307"/>
                    </a:lnTo>
                    <a:lnTo>
                      <a:pt x="0" y="312"/>
                    </a:lnTo>
                    <a:lnTo>
                      <a:pt x="0" y="317"/>
                    </a:lnTo>
                    <a:lnTo>
                      <a:pt x="1" y="321"/>
                    </a:lnTo>
                    <a:lnTo>
                      <a:pt x="1" y="325"/>
                    </a:lnTo>
                    <a:lnTo>
                      <a:pt x="1" y="330"/>
                    </a:lnTo>
                    <a:lnTo>
                      <a:pt x="2" y="334"/>
                    </a:lnTo>
                    <a:lnTo>
                      <a:pt x="4" y="337"/>
                    </a:lnTo>
                    <a:lnTo>
                      <a:pt x="4" y="340"/>
                    </a:lnTo>
                    <a:lnTo>
                      <a:pt x="5" y="343"/>
                    </a:lnTo>
                    <a:lnTo>
                      <a:pt x="5" y="347"/>
                    </a:lnTo>
                    <a:lnTo>
                      <a:pt x="6" y="350"/>
                    </a:lnTo>
                    <a:lnTo>
                      <a:pt x="7" y="354"/>
                    </a:lnTo>
                    <a:lnTo>
                      <a:pt x="8" y="357"/>
                    </a:lnTo>
                    <a:lnTo>
                      <a:pt x="8" y="360"/>
                    </a:lnTo>
                    <a:lnTo>
                      <a:pt x="10" y="363"/>
                    </a:lnTo>
                    <a:lnTo>
                      <a:pt x="11" y="367"/>
                    </a:lnTo>
                    <a:lnTo>
                      <a:pt x="12" y="370"/>
                    </a:lnTo>
                    <a:lnTo>
                      <a:pt x="13" y="373"/>
                    </a:lnTo>
                    <a:lnTo>
                      <a:pt x="14" y="378"/>
                    </a:lnTo>
                    <a:lnTo>
                      <a:pt x="16" y="380"/>
                    </a:lnTo>
                    <a:lnTo>
                      <a:pt x="17" y="383"/>
                    </a:lnTo>
                    <a:lnTo>
                      <a:pt x="18" y="387"/>
                    </a:lnTo>
                    <a:lnTo>
                      <a:pt x="19" y="391"/>
                    </a:lnTo>
                    <a:lnTo>
                      <a:pt x="20" y="393"/>
                    </a:lnTo>
                    <a:lnTo>
                      <a:pt x="21" y="397"/>
                    </a:lnTo>
                    <a:lnTo>
                      <a:pt x="23" y="400"/>
                    </a:lnTo>
                    <a:lnTo>
                      <a:pt x="26" y="404"/>
                    </a:lnTo>
                    <a:lnTo>
                      <a:pt x="27" y="406"/>
                    </a:lnTo>
                    <a:lnTo>
                      <a:pt x="29" y="411"/>
                    </a:lnTo>
                    <a:lnTo>
                      <a:pt x="31" y="413"/>
                    </a:lnTo>
                    <a:lnTo>
                      <a:pt x="32" y="417"/>
                    </a:lnTo>
                    <a:lnTo>
                      <a:pt x="33" y="419"/>
                    </a:lnTo>
                    <a:lnTo>
                      <a:pt x="36" y="423"/>
                    </a:lnTo>
                    <a:lnTo>
                      <a:pt x="37" y="425"/>
                    </a:lnTo>
                    <a:lnTo>
                      <a:pt x="38" y="429"/>
                    </a:lnTo>
                    <a:lnTo>
                      <a:pt x="41" y="432"/>
                    </a:lnTo>
                    <a:lnTo>
                      <a:pt x="43" y="434"/>
                    </a:lnTo>
                    <a:lnTo>
                      <a:pt x="45" y="438"/>
                    </a:lnTo>
                    <a:lnTo>
                      <a:pt x="47" y="442"/>
                    </a:lnTo>
                    <a:lnTo>
                      <a:pt x="49" y="444"/>
                    </a:lnTo>
                    <a:lnTo>
                      <a:pt x="51" y="448"/>
                    </a:lnTo>
                    <a:lnTo>
                      <a:pt x="54" y="451"/>
                    </a:lnTo>
                    <a:lnTo>
                      <a:pt x="56" y="453"/>
                    </a:lnTo>
                    <a:lnTo>
                      <a:pt x="57" y="456"/>
                    </a:lnTo>
                    <a:lnTo>
                      <a:pt x="60" y="459"/>
                    </a:lnTo>
                    <a:lnTo>
                      <a:pt x="63" y="462"/>
                    </a:lnTo>
                    <a:lnTo>
                      <a:pt x="64" y="465"/>
                    </a:lnTo>
                    <a:lnTo>
                      <a:pt x="68" y="468"/>
                    </a:lnTo>
                    <a:lnTo>
                      <a:pt x="69" y="471"/>
                    </a:lnTo>
                    <a:lnTo>
                      <a:pt x="72" y="474"/>
                    </a:lnTo>
                    <a:lnTo>
                      <a:pt x="74" y="476"/>
                    </a:lnTo>
                    <a:lnTo>
                      <a:pt x="78" y="478"/>
                    </a:lnTo>
                    <a:lnTo>
                      <a:pt x="80" y="482"/>
                    </a:lnTo>
                    <a:lnTo>
                      <a:pt x="82" y="484"/>
                    </a:lnTo>
                    <a:lnTo>
                      <a:pt x="85" y="487"/>
                    </a:lnTo>
                    <a:lnTo>
                      <a:pt x="88" y="489"/>
                    </a:lnTo>
                    <a:lnTo>
                      <a:pt x="91" y="491"/>
                    </a:lnTo>
                    <a:lnTo>
                      <a:pt x="93" y="494"/>
                    </a:lnTo>
                    <a:lnTo>
                      <a:pt x="97" y="497"/>
                    </a:lnTo>
                    <a:lnTo>
                      <a:pt x="99" y="500"/>
                    </a:lnTo>
                    <a:lnTo>
                      <a:pt x="103" y="502"/>
                    </a:lnTo>
                    <a:lnTo>
                      <a:pt x="105" y="505"/>
                    </a:lnTo>
                    <a:lnTo>
                      <a:pt x="109" y="507"/>
                    </a:lnTo>
                    <a:lnTo>
                      <a:pt x="112" y="508"/>
                    </a:lnTo>
                    <a:lnTo>
                      <a:pt x="116" y="512"/>
                    </a:lnTo>
                    <a:lnTo>
                      <a:pt x="118" y="513"/>
                    </a:lnTo>
                    <a:lnTo>
                      <a:pt x="122" y="515"/>
                    </a:lnTo>
                    <a:lnTo>
                      <a:pt x="124" y="518"/>
                    </a:lnTo>
                    <a:lnTo>
                      <a:pt x="128" y="520"/>
                    </a:lnTo>
                    <a:lnTo>
                      <a:pt x="130" y="521"/>
                    </a:lnTo>
                    <a:lnTo>
                      <a:pt x="131" y="522"/>
                    </a:lnTo>
                    <a:lnTo>
                      <a:pt x="134" y="525"/>
                    </a:lnTo>
                    <a:lnTo>
                      <a:pt x="136" y="526"/>
                    </a:lnTo>
                    <a:lnTo>
                      <a:pt x="138" y="527"/>
                    </a:lnTo>
                    <a:lnTo>
                      <a:pt x="141" y="529"/>
                    </a:lnTo>
                    <a:lnTo>
                      <a:pt x="143" y="531"/>
                    </a:lnTo>
                    <a:lnTo>
                      <a:pt x="145" y="532"/>
                    </a:lnTo>
                    <a:lnTo>
                      <a:pt x="148" y="532"/>
                    </a:lnTo>
                    <a:lnTo>
                      <a:pt x="149" y="534"/>
                    </a:lnTo>
                    <a:lnTo>
                      <a:pt x="151" y="535"/>
                    </a:lnTo>
                    <a:lnTo>
                      <a:pt x="154" y="537"/>
                    </a:lnTo>
                    <a:lnTo>
                      <a:pt x="155" y="537"/>
                    </a:lnTo>
                    <a:lnTo>
                      <a:pt x="159" y="539"/>
                    </a:lnTo>
                    <a:lnTo>
                      <a:pt x="160" y="540"/>
                    </a:lnTo>
                    <a:lnTo>
                      <a:pt x="162" y="541"/>
                    </a:lnTo>
                    <a:lnTo>
                      <a:pt x="165" y="541"/>
                    </a:lnTo>
                    <a:lnTo>
                      <a:pt x="168" y="543"/>
                    </a:lnTo>
                    <a:lnTo>
                      <a:pt x="169" y="544"/>
                    </a:lnTo>
                    <a:lnTo>
                      <a:pt x="172" y="545"/>
                    </a:lnTo>
                    <a:lnTo>
                      <a:pt x="174" y="546"/>
                    </a:lnTo>
                    <a:lnTo>
                      <a:pt x="176" y="546"/>
                    </a:lnTo>
                    <a:lnTo>
                      <a:pt x="179" y="547"/>
                    </a:lnTo>
                    <a:lnTo>
                      <a:pt x="181" y="548"/>
                    </a:lnTo>
                    <a:lnTo>
                      <a:pt x="184" y="550"/>
                    </a:lnTo>
                    <a:lnTo>
                      <a:pt x="186" y="550"/>
                    </a:lnTo>
                    <a:lnTo>
                      <a:pt x="188" y="551"/>
                    </a:lnTo>
                    <a:lnTo>
                      <a:pt x="191" y="553"/>
                    </a:lnTo>
                    <a:lnTo>
                      <a:pt x="193" y="553"/>
                    </a:lnTo>
                    <a:lnTo>
                      <a:pt x="196" y="554"/>
                    </a:lnTo>
                    <a:lnTo>
                      <a:pt x="199" y="554"/>
                    </a:lnTo>
                    <a:lnTo>
                      <a:pt x="202" y="556"/>
                    </a:lnTo>
                    <a:lnTo>
                      <a:pt x="204" y="556"/>
                    </a:lnTo>
                    <a:lnTo>
                      <a:pt x="206" y="557"/>
                    </a:lnTo>
                    <a:lnTo>
                      <a:pt x="209" y="558"/>
                    </a:lnTo>
                    <a:lnTo>
                      <a:pt x="211" y="558"/>
                    </a:lnTo>
                    <a:lnTo>
                      <a:pt x="213" y="558"/>
                    </a:lnTo>
                    <a:lnTo>
                      <a:pt x="216" y="559"/>
                    </a:lnTo>
                    <a:lnTo>
                      <a:pt x="218" y="559"/>
                    </a:lnTo>
                    <a:lnTo>
                      <a:pt x="221" y="560"/>
                    </a:lnTo>
                    <a:lnTo>
                      <a:pt x="223" y="560"/>
                    </a:lnTo>
                    <a:lnTo>
                      <a:pt x="225" y="560"/>
                    </a:lnTo>
                    <a:lnTo>
                      <a:pt x="229" y="562"/>
                    </a:lnTo>
                    <a:lnTo>
                      <a:pt x="230" y="563"/>
                    </a:lnTo>
                    <a:lnTo>
                      <a:pt x="234" y="563"/>
                    </a:lnTo>
                    <a:lnTo>
                      <a:pt x="235" y="563"/>
                    </a:lnTo>
                    <a:lnTo>
                      <a:pt x="238" y="563"/>
                    </a:lnTo>
                    <a:lnTo>
                      <a:pt x="241" y="564"/>
                    </a:lnTo>
                    <a:lnTo>
                      <a:pt x="243" y="564"/>
                    </a:lnTo>
                    <a:lnTo>
                      <a:pt x="246" y="564"/>
                    </a:lnTo>
                    <a:lnTo>
                      <a:pt x="248" y="565"/>
                    </a:lnTo>
                    <a:lnTo>
                      <a:pt x="252" y="565"/>
                    </a:lnTo>
                    <a:lnTo>
                      <a:pt x="254" y="565"/>
                    </a:lnTo>
                    <a:lnTo>
                      <a:pt x="256" y="565"/>
                    </a:lnTo>
                    <a:lnTo>
                      <a:pt x="260" y="565"/>
                    </a:lnTo>
                    <a:lnTo>
                      <a:pt x="262" y="566"/>
                    </a:lnTo>
                    <a:lnTo>
                      <a:pt x="265" y="566"/>
                    </a:lnTo>
                    <a:lnTo>
                      <a:pt x="267" y="566"/>
                    </a:lnTo>
                    <a:lnTo>
                      <a:pt x="269" y="567"/>
                    </a:lnTo>
                    <a:lnTo>
                      <a:pt x="272" y="567"/>
                    </a:lnTo>
                    <a:lnTo>
                      <a:pt x="275" y="567"/>
                    </a:lnTo>
                    <a:lnTo>
                      <a:pt x="278" y="567"/>
                    </a:lnTo>
                    <a:lnTo>
                      <a:pt x="280" y="567"/>
                    </a:lnTo>
                    <a:lnTo>
                      <a:pt x="284" y="567"/>
                    </a:lnTo>
                    <a:lnTo>
                      <a:pt x="284" y="565"/>
                    </a:lnTo>
                    <a:lnTo>
                      <a:pt x="284" y="563"/>
                    </a:lnTo>
                    <a:lnTo>
                      <a:pt x="284" y="560"/>
                    </a:lnTo>
                    <a:lnTo>
                      <a:pt x="283" y="559"/>
                    </a:lnTo>
                    <a:lnTo>
                      <a:pt x="283" y="557"/>
                    </a:lnTo>
                    <a:lnTo>
                      <a:pt x="283" y="556"/>
                    </a:lnTo>
                    <a:lnTo>
                      <a:pt x="281" y="554"/>
                    </a:lnTo>
                    <a:lnTo>
                      <a:pt x="281" y="553"/>
                    </a:lnTo>
                    <a:lnTo>
                      <a:pt x="281" y="551"/>
                    </a:lnTo>
                    <a:lnTo>
                      <a:pt x="281" y="550"/>
                    </a:lnTo>
                    <a:lnTo>
                      <a:pt x="280" y="548"/>
                    </a:lnTo>
                    <a:lnTo>
                      <a:pt x="280" y="546"/>
                    </a:lnTo>
                    <a:lnTo>
                      <a:pt x="280" y="545"/>
                    </a:lnTo>
                    <a:lnTo>
                      <a:pt x="280" y="544"/>
                    </a:lnTo>
                    <a:lnTo>
                      <a:pt x="280" y="541"/>
                    </a:lnTo>
                    <a:lnTo>
                      <a:pt x="280" y="540"/>
                    </a:lnTo>
                    <a:lnTo>
                      <a:pt x="280" y="539"/>
                    </a:lnTo>
                    <a:lnTo>
                      <a:pt x="280" y="537"/>
                    </a:lnTo>
                    <a:lnTo>
                      <a:pt x="280" y="535"/>
                    </a:lnTo>
                    <a:lnTo>
                      <a:pt x="279" y="534"/>
                    </a:lnTo>
                    <a:lnTo>
                      <a:pt x="279" y="532"/>
                    </a:lnTo>
                    <a:lnTo>
                      <a:pt x="279" y="531"/>
                    </a:lnTo>
                    <a:lnTo>
                      <a:pt x="279" y="529"/>
                    </a:lnTo>
                    <a:lnTo>
                      <a:pt x="279" y="527"/>
                    </a:lnTo>
                    <a:lnTo>
                      <a:pt x="279" y="526"/>
                    </a:lnTo>
                    <a:lnTo>
                      <a:pt x="278" y="524"/>
                    </a:lnTo>
                    <a:lnTo>
                      <a:pt x="278" y="522"/>
                    </a:lnTo>
                    <a:lnTo>
                      <a:pt x="278" y="521"/>
                    </a:lnTo>
                    <a:lnTo>
                      <a:pt x="278" y="520"/>
                    </a:lnTo>
                    <a:lnTo>
                      <a:pt x="277" y="518"/>
                    </a:lnTo>
                    <a:lnTo>
                      <a:pt x="277" y="516"/>
                    </a:lnTo>
                    <a:lnTo>
                      <a:pt x="277" y="515"/>
                    </a:lnTo>
                    <a:lnTo>
                      <a:pt x="277" y="513"/>
                    </a:lnTo>
                    <a:lnTo>
                      <a:pt x="277" y="512"/>
                    </a:lnTo>
                    <a:lnTo>
                      <a:pt x="277" y="510"/>
                    </a:lnTo>
                    <a:lnTo>
                      <a:pt x="277" y="509"/>
                    </a:lnTo>
                    <a:lnTo>
                      <a:pt x="277" y="508"/>
                    </a:lnTo>
                    <a:lnTo>
                      <a:pt x="275" y="507"/>
                    </a:lnTo>
                    <a:lnTo>
                      <a:pt x="275" y="506"/>
                    </a:lnTo>
                    <a:lnTo>
                      <a:pt x="275" y="505"/>
                    </a:lnTo>
                    <a:lnTo>
                      <a:pt x="275" y="503"/>
                    </a:lnTo>
                    <a:lnTo>
                      <a:pt x="275" y="502"/>
                    </a:lnTo>
                    <a:lnTo>
                      <a:pt x="274" y="500"/>
                    </a:lnTo>
                    <a:lnTo>
                      <a:pt x="274" y="499"/>
                    </a:lnTo>
                    <a:lnTo>
                      <a:pt x="274" y="497"/>
                    </a:lnTo>
                    <a:lnTo>
                      <a:pt x="271" y="497"/>
                    </a:lnTo>
                    <a:lnTo>
                      <a:pt x="267" y="497"/>
                    </a:lnTo>
                    <a:lnTo>
                      <a:pt x="265" y="497"/>
                    </a:lnTo>
                    <a:lnTo>
                      <a:pt x="262" y="497"/>
                    </a:lnTo>
                    <a:lnTo>
                      <a:pt x="259" y="497"/>
                    </a:lnTo>
                    <a:lnTo>
                      <a:pt x="256" y="497"/>
                    </a:lnTo>
                    <a:lnTo>
                      <a:pt x="253" y="496"/>
                    </a:lnTo>
                    <a:lnTo>
                      <a:pt x="250" y="496"/>
                    </a:lnTo>
                    <a:lnTo>
                      <a:pt x="247" y="496"/>
                    </a:lnTo>
                    <a:lnTo>
                      <a:pt x="243" y="495"/>
                    </a:lnTo>
                    <a:lnTo>
                      <a:pt x="241" y="494"/>
                    </a:lnTo>
                    <a:lnTo>
                      <a:pt x="238" y="494"/>
                    </a:lnTo>
                    <a:lnTo>
                      <a:pt x="235" y="494"/>
                    </a:lnTo>
                    <a:lnTo>
                      <a:pt x="234" y="494"/>
                    </a:lnTo>
                    <a:lnTo>
                      <a:pt x="230" y="493"/>
                    </a:lnTo>
                    <a:lnTo>
                      <a:pt x="228" y="493"/>
                    </a:lnTo>
                    <a:lnTo>
                      <a:pt x="225" y="491"/>
                    </a:lnTo>
                    <a:lnTo>
                      <a:pt x="222" y="490"/>
                    </a:lnTo>
                    <a:lnTo>
                      <a:pt x="219" y="490"/>
                    </a:lnTo>
                    <a:lnTo>
                      <a:pt x="216" y="489"/>
                    </a:lnTo>
                    <a:lnTo>
                      <a:pt x="213" y="489"/>
                    </a:lnTo>
                    <a:lnTo>
                      <a:pt x="211" y="488"/>
                    </a:lnTo>
                    <a:lnTo>
                      <a:pt x="209" y="488"/>
                    </a:lnTo>
                    <a:lnTo>
                      <a:pt x="206" y="487"/>
                    </a:lnTo>
                    <a:lnTo>
                      <a:pt x="204" y="486"/>
                    </a:lnTo>
                    <a:lnTo>
                      <a:pt x="202" y="484"/>
                    </a:lnTo>
                    <a:lnTo>
                      <a:pt x="199" y="484"/>
                    </a:lnTo>
                    <a:lnTo>
                      <a:pt x="197" y="483"/>
                    </a:lnTo>
                    <a:lnTo>
                      <a:pt x="193" y="482"/>
                    </a:lnTo>
                    <a:lnTo>
                      <a:pt x="191" y="481"/>
                    </a:lnTo>
                    <a:lnTo>
                      <a:pt x="188" y="480"/>
                    </a:lnTo>
                    <a:lnTo>
                      <a:pt x="186" y="480"/>
                    </a:lnTo>
                    <a:lnTo>
                      <a:pt x="184" y="478"/>
                    </a:lnTo>
                    <a:lnTo>
                      <a:pt x="181" y="476"/>
                    </a:lnTo>
                    <a:lnTo>
                      <a:pt x="179" y="475"/>
                    </a:lnTo>
                    <a:lnTo>
                      <a:pt x="176" y="474"/>
                    </a:lnTo>
                    <a:lnTo>
                      <a:pt x="174" y="472"/>
                    </a:lnTo>
                    <a:lnTo>
                      <a:pt x="172" y="471"/>
                    </a:lnTo>
                    <a:lnTo>
                      <a:pt x="169" y="470"/>
                    </a:lnTo>
                    <a:lnTo>
                      <a:pt x="167" y="468"/>
                    </a:lnTo>
                    <a:lnTo>
                      <a:pt x="165" y="467"/>
                    </a:lnTo>
                    <a:lnTo>
                      <a:pt x="162" y="465"/>
                    </a:lnTo>
                    <a:lnTo>
                      <a:pt x="160" y="463"/>
                    </a:lnTo>
                    <a:lnTo>
                      <a:pt x="157" y="462"/>
                    </a:lnTo>
                    <a:lnTo>
                      <a:pt x="155" y="461"/>
                    </a:lnTo>
                    <a:lnTo>
                      <a:pt x="153" y="459"/>
                    </a:lnTo>
                    <a:lnTo>
                      <a:pt x="150" y="457"/>
                    </a:lnTo>
                    <a:lnTo>
                      <a:pt x="149" y="456"/>
                    </a:lnTo>
                    <a:lnTo>
                      <a:pt x="145" y="453"/>
                    </a:lnTo>
                    <a:lnTo>
                      <a:pt x="144" y="451"/>
                    </a:lnTo>
                    <a:lnTo>
                      <a:pt x="142" y="450"/>
                    </a:lnTo>
                    <a:lnTo>
                      <a:pt x="140" y="448"/>
                    </a:lnTo>
                    <a:lnTo>
                      <a:pt x="136" y="446"/>
                    </a:lnTo>
                    <a:lnTo>
                      <a:pt x="135" y="444"/>
                    </a:lnTo>
                    <a:lnTo>
                      <a:pt x="132" y="442"/>
                    </a:lnTo>
                    <a:lnTo>
                      <a:pt x="130" y="440"/>
                    </a:lnTo>
                    <a:lnTo>
                      <a:pt x="128" y="438"/>
                    </a:lnTo>
                    <a:lnTo>
                      <a:pt x="125" y="434"/>
                    </a:lnTo>
                    <a:lnTo>
                      <a:pt x="124" y="433"/>
                    </a:lnTo>
                    <a:lnTo>
                      <a:pt x="122" y="432"/>
                    </a:lnTo>
                    <a:lnTo>
                      <a:pt x="119" y="429"/>
                    </a:lnTo>
                    <a:lnTo>
                      <a:pt x="117" y="427"/>
                    </a:lnTo>
                    <a:lnTo>
                      <a:pt x="114" y="425"/>
                    </a:lnTo>
                    <a:lnTo>
                      <a:pt x="112" y="423"/>
                    </a:lnTo>
                    <a:lnTo>
                      <a:pt x="107" y="418"/>
                    </a:lnTo>
                    <a:lnTo>
                      <a:pt x="104" y="413"/>
                    </a:lnTo>
                    <a:lnTo>
                      <a:pt x="100" y="408"/>
                    </a:lnTo>
                    <a:lnTo>
                      <a:pt x="97" y="404"/>
                    </a:lnTo>
                    <a:lnTo>
                      <a:pt x="93" y="399"/>
                    </a:lnTo>
                    <a:lnTo>
                      <a:pt x="89" y="393"/>
                    </a:lnTo>
                    <a:lnTo>
                      <a:pt x="86" y="388"/>
                    </a:lnTo>
                    <a:lnTo>
                      <a:pt x="83" y="383"/>
                    </a:lnTo>
                    <a:lnTo>
                      <a:pt x="79" y="378"/>
                    </a:lnTo>
                    <a:lnTo>
                      <a:pt x="76" y="373"/>
                    </a:lnTo>
                    <a:lnTo>
                      <a:pt x="74" y="367"/>
                    </a:lnTo>
                    <a:lnTo>
                      <a:pt x="70" y="362"/>
                    </a:lnTo>
                    <a:lnTo>
                      <a:pt x="68" y="357"/>
                    </a:lnTo>
                    <a:lnTo>
                      <a:pt x="66" y="350"/>
                    </a:lnTo>
                    <a:lnTo>
                      <a:pt x="63" y="345"/>
                    </a:lnTo>
                    <a:lnTo>
                      <a:pt x="61" y="341"/>
                    </a:lnTo>
                    <a:lnTo>
                      <a:pt x="60" y="335"/>
                    </a:lnTo>
                    <a:lnTo>
                      <a:pt x="57" y="330"/>
                    </a:lnTo>
                    <a:lnTo>
                      <a:pt x="56" y="323"/>
                    </a:lnTo>
                    <a:lnTo>
                      <a:pt x="55" y="317"/>
                    </a:lnTo>
                    <a:lnTo>
                      <a:pt x="51" y="312"/>
                    </a:lnTo>
                    <a:lnTo>
                      <a:pt x="50" y="306"/>
                    </a:lnTo>
                    <a:lnTo>
                      <a:pt x="50" y="300"/>
                    </a:lnTo>
                    <a:lnTo>
                      <a:pt x="49" y="294"/>
                    </a:lnTo>
                    <a:lnTo>
                      <a:pt x="48" y="288"/>
                    </a:lnTo>
                    <a:lnTo>
                      <a:pt x="47" y="284"/>
                    </a:lnTo>
                    <a:lnTo>
                      <a:pt x="47" y="277"/>
                    </a:lnTo>
                    <a:lnTo>
                      <a:pt x="45" y="272"/>
                    </a:lnTo>
                    <a:lnTo>
                      <a:pt x="45" y="266"/>
                    </a:lnTo>
                    <a:lnTo>
                      <a:pt x="45" y="260"/>
                    </a:lnTo>
                    <a:lnTo>
                      <a:pt x="45" y="254"/>
                    </a:lnTo>
                    <a:lnTo>
                      <a:pt x="45" y="248"/>
                    </a:lnTo>
                    <a:lnTo>
                      <a:pt x="45" y="242"/>
                    </a:lnTo>
                    <a:lnTo>
                      <a:pt x="45" y="236"/>
                    </a:lnTo>
                    <a:lnTo>
                      <a:pt x="47" y="231"/>
                    </a:lnTo>
                    <a:lnTo>
                      <a:pt x="47" y="224"/>
                    </a:lnTo>
                    <a:lnTo>
                      <a:pt x="47" y="220"/>
                    </a:lnTo>
                    <a:lnTo>
                      <a:pt x="49" y="214"/>
                    </a:lnTo>
                    <a:lnTo>
                      <a:pt x="49" y="208"/>
                    </a:lnTo>
                    <a:lnTo>
                      <a:pt x="50" y="202"/>
                    </a:lnTo>
                    <a:lnTo>
                      <a:pt x="51" y="196"/>
                    </a:lnTo>
                    <a:lnTo>
                      <a:pt x="54" y="191"/>
                    </a:lnTo>
                    <a:lnTo>
                      <a:pt x="55" y="185"/>
                    </a:lnTo>
                    <a:lnTo>
                      <a:pt x="57" y="179"/>
                    </a:lnTo>
                    <a:lnTo>
                      <a:pt x="60" y="173"/>
                    </a:lnTo>
                    <a:lnTo>
                      <a:pt x="61" y="169"/>
                    </a:lnTo>
                    <a:lnTo>
                      <a:pt x="63" y="164"/>
                    </a:lnTo>
                    <a:lnTo>
                      <a:pt x="66" y="158"/>
                    </a:lnTo>
                    <a:lnTo>
                      <a:pt x="68" y="153"/>
                    </a:lnTo>
                    <a:lnTo>
                      <a:pt x="70" y="147"/>
                    </a:lnTo>
                    <a:lnTo>
                      <a:pt x="74" y="141"/>
                    </a:lnTo>
                    <a:lnTo>
                      <a:pt x="76" y="137"/>
                    </a:lnTo>
                    <a:lnTo>
                      <a:pt x="80" y="132"/>
                    </a:lnTo>
                    <a:lnTo>
                      <a:pt x="83" y="127"/>
                    </a:lnTo>
                    <a:lnTo>
                      <a:pt x="87" y="122"/>
                    </a:lnTo>
                    <a:lnTo>
                      <a:pt x="91" y="118"/>
                    </a:lnTo>
                    <a:lnTo>
                      <a:pt x="94" y="113"/>
                    </a:lnTo>
                    <a:lnTo>
                      <a:pt x="98" y="108"/>
                    </a:lnTo>
                    <a:lnTo>
                      <a:pt x="103" y="103"/>
                    </a:lnTo>
                    <a:lnTo>
                      <a:pt x="106" y="99"/>
                    </a:lnTo>
                    <a:lnTo>
                      <a:pt x="111" y="94"/>
                    </a:lnTo>
                    <a:lnTo>
                      <a:pt x="116" y="89"/>
                    </a:lnTo>
                    <a:lnTo>
                      <a:pt x="120" y="85"/>
                    </a:lnTo>
                    <a:lnTo>
                      <a:pt x="125" y="82"/>
                    </a:lnTo>
                    <a:lnTo>
                      <a:pt x="130" y="77"/>
                    </a:lnTo>
                    <a:lnTo>
                      <a:pt x="135" y="74"/>
                    </a:lnTo>
                    <a:lnTo>
                      <a:pt x="141" y="70"/>
                    </a:lnTo>
                    <a:lnTo>
                      <a:pt x="145" y="65"/>
                    </a:lnTo>
                    <a:lnTo>
                      <a:pt x="150" y="62"/>
                    </a:lnTo>
                    <a:lnTo>
                      <a:pt x="155" y="58"/>
                    </a:lnTo>
                    <a:lnTo>
                      <a:pt x="160" y="55"/>
                    </a:lnTo>
                    <a:lnTo>
                      <a:pt x="166" y="52"/>
                    </a:lnTo>
                    <a:lnTo>
                      <a:pt x="172" y="49"/>
                    </a:lnTo>
                    <a:lnTo>
                      <a:pt x="176" y="46"/>
                    </a:lnTo>
                    <a:lnTo>
                      <a:pt x="182" y="43"/>
                    </a:lnTo>
                    <a:lnTo>
                      <a:pt x="187" y="42"/>
                    </a:lnTo>
                    <a:lnTo>
                      <a:pt x="193" y="38"/>
                    </a:lnTo>
                    <a:lnTo>
                      <a:pt x="199" y="36"/>
                    </a:lnTo>
                    <a:lnTo>
                      <a:pt x="205" y="33"/>
                    </a:lnTo>
                    <a:lnTo>
                      <a:pt x="211" y="32"/>
                    </a:lnTo>
                    <a:lnTo>
                      <a:pt x="216" y="30"/>
                    </a:lnTo>
                    <a:lnTo>
                      <a:pt x="223" y="28"/>
                    </a:lnTo>
                    <a:lnTo>
                      <a:pt x="229" y="27"/>
                    </a:lnTo>
                    <a:lnTo>
                      <a:pt x="234" y="25"/>
                    </a:lnTo>
                    <a:lnTo>
                      <a:pt x="241" y="24"/>
                    </a:lnTo>
                    <a:lnTo>
                      <a:pt x="246" y="23"/>
                    </a:lnTo>
                    <a:lnTo>
                      <a:pt x="252" y="23"/>
                    </a:lnTo>
                    <a:lnTo>
                      <a:pt x="259" y="21"/>
                    </a:lnTo>
                    <a:lnTo>
                      <a:pt x="265" y="20"/>
                    </a:lnTo>
                    <a:lnTo>
                      <a:pt x="271" y="20"/>
                    </a:lnTo>
                    <a:lnTo>
                      <a:pt x="275" y="20"/>
                    </a:lnTo>
                    <a:lnTo>
                      <a:pt x="283" y="20"/>
                    </a:lnTo>
                    <a:lnTo>
                      <a:pt x="289" y="20"/>
                    </a:lnTo>
                    <a:lnTo>
                      <a:pt x="295" y="20"/>
                    </a:lnTo>
                    <a:lnTo>
                      <a:pt x="301" y="20"/>
                    </a:lnTo>
                    <a:lnTo>
                      <a:pt x="306" y="21"/>
                    </a:lnTo>
                    <a:lnTo>
                      <a:pt x="312" y="21"/>
                    </a:lnTo>
                    <a:lnTo>
                      <a:pt x="318" y="23"/>
                    </a:lnTo>
                    <a:lnTo>
                      <a:pt x="324" y="23"/>
                    </a:lnTo>
                    <a:lnTo>
                      <a:pt x="330" y="24"/>
                    </a:lnTo>
                    <a:lnTo>
                      <a:pt x="336" y="25"/>
                    </a:lnTo>
                    <a:lnTo>
                      <a:pt x="342" y="27"/>
                    </a:lnTo>
                    <a:lnTo>
                      <a:pt x="348" y="28"/>
                    </a:lnTo>
                    <a:lnTo>
                      <a:pt x="354" y="30"/>
                    </a:lnTo>
                    <a:lnTo>
                      <a:pt x="360" y="32"/>
                    </a:lnTo>
                    <a:lnTo>
                      <a:pt x="365" y="33"/>
                    </a:lnTo>
                    <a:lnTo>
                      <a:pt x="372" y="36"/>
                    </a:lnTo>
                    <a:lnTo>
                      <a:pt x="378" y="38"/>
                    </a:lnTo>
                    <a:lnTo>
                      <a:pt x="383" y="40"/>
                    </a:lnTo>
                    <a:lnTo>
                      <a:pt x="389" y="43"/>
                    </a:lnTo>
                    <a:lnTo>
                      <a:pt x="394" y="46"/>
                    </a:lnTo>
                    <a:lnTo>
                      <a:pt x="401" y="49"/>
                    </a:lnTo>
                    <a:lnTo>
                      <a:pt x="405" y="51"/>
                    </a:lnTo>
                    <a:lnTo>
                      <a:pt x="411" y="55"/>
                    </a:lnTo>
                    <a:lnTo>
                      <a:pt x="416" y="57"/>
                    </a:lnTo>
                    <a:lnTo>
                      <a:pt x="421" y="61"/>
                    </a:lnTo>
                    <a:lnTo>
                      <a:pt x="427" y="64"/>
                    </a:lnTo>
                    <a:lnTo>
                      <a:pt x="433" y="69"/>
                    </a:lnTo>
                    <a:lnTo>
                      <a:pt x="438" y="72"/>
                    </a:lnTo>
                    <a:lnTo>
                      <a:pt x="442" y="77"/>
                    </a:lnTo>
                    <a:lnTo>
                      <a:pt x="447" y="81"/>
                    </a:lnTo>
                    <a:lnTo>
                      <a:pt x="452" y="84"/>
                    </a:lnTo>
                    <a:lnTo>
                      <a:pt x="457" y="89"/>
                    </a:lnTo>
                    <a:lnTo>
                      <a:pt x="461" y="94"/>
                    </a:lnTo>
                    <a:lnTo>
                      <a:pt x="466" y="99"/>
                    </a:lnTo>
                    <a:lnTo>
                      <a:pt x="471" y="103"/>
                    </a:lnTo>
                    <a:lnTo>
                      <a:pt x="475" y="109"/>
                    </a:lnTo>
                    <a:lnTo>
                      <a:pt x="479" y="115"/>
                    </a:lnTo>
                    <a:lnTo>
                      <a:pt x="483" y="119"/>
                    </a:lnTo>
                    <a:lnTo>
                      <a:pt x="485" y="122"/>
                    </a:lnTo>
                    <a:lnTo>
                      <a:pt x="489" y="127"/>
                    </a:lnTo>
                    <a:lnTo>
                      <a:pt x="491" y="132"/>
                    </a:lnTo>
                    <a:lnTo>
                      <a:pt x="494" y="135"/>
                    </a:lnTo>
                    <a:lnTo>
                      <a:pt x="496" y="140"/>
                    </a:lnTo>
                    <a:lnTo>
                      <a:pt x="498" y="145"/>
                    </a:lnTo>
                    <a:lnTo>
                      <a:pt x="501" y="150"/>
                    </a:lnTo>
                    <a:lnTo>
                      <a:pt x="503" y="154"/>
                    </a:lnTo>
                    <a:lnTo>
                      <a:pt x="506" y="159"/>
                    </a:lnTo>
                    <a:lnTo>
                      <a:pt x="507" y="164"/>
                    </a:lnTo>
                    <a:lnTo>
                      <a:pt x="509" y="169"/>
                    </a:lnTo>
                    <a:lnTo>
                      <a:pt x="512" y="173"/>
                    </a:lnTo>
                    <a:lnTo>
                      <a:pt x="514" y="178"/>
                    </a:lnTo>
                    <a:lnTo>
                      <a:pt x="515" y="183"/>
                    </a:lnTo>
                    <a:lnTo>
                      <a:pt x="516" y="188"/>
                    </a:lnTo>
                    <a:lnTo>
                      <a:pt x="518" y="192"/>
                    </a:lnTo>
                    <a:lnTo>
                      <a:pt x="519" y="197"/>
                    </a:lnTo>
                    <a:lnTo>
                      <a:pt x="520" y="202"/>
                    </a:lnTo>
                    <a:lnTo>
                      <a:pt x="521" y="208"/>
                    </a:lnTo>
                    <a:lnTo>
                      <a:pt x="522" y="214"/>
                    </a:lnTo>
                    <a:lnTo>
                      <a:pt x="522" y="218"/>
                    </a:lnTo>
                    <a:lnTo>
                      <a:pt x="523" y="223"/>
                    </a:lnTo>
                    <a:lnTo>
                      <a:pt x="523" y="228"/>
                    </a:lnTo>
                    <a:lnTo>
                      <a:pt x="523" y="233"/>
                    </a:lnTo>
                    <a:lnTo>
                      <a:pt x="525" y="237"/>
                    </a:lnTo>
                    <a:lnTo>
                      <a:pt x="525" y="243"/>
                    </a:lnTo>
                    <a:lnTo>
                      <a:pt x="525" y="248"/>
                    </a:lnTo>
                    <a:lnTo>
                      <a:pt x="525" y="253"/>
                    </a:lnTo>
                    <a:lnTo>
                      <a:pt x="525" y="258"/>
                    </a:lnTo>
                    <a:lnTo>
                      <a:pt x="525" y="264"/>
                    </a:lnTo>
                    <a:lnTo>
                      <a:pt x="525" y="269"/>
                    </a:lnTo>
                    <a:lnTo>
                      <a:pt x="525" y="274"/>
                    </a:lnTo>
                    <a:lnTo>
                      <a:pt x="523" y="279"/>
                    </a:lnTo>
                    <a:lnTo>
                      <a:pt x="523" y="284"/>
                    </a:lnTo>
                    <a:lnTo>
                      <a:pt x="523" y="290"/>
                    </a:lnTo>
                    <a:lnTo>
                      <a:pt x="522" y="294"/>
                    </a:lnTo>
                    <a:lnTo>
                      <a:pt x="521" y="299"/>
                    </a:lnTo>
                    <a:lnTo>
                      <a:pt x="520" y="304"/>
                    </a:lnTo>
                    <a:lnTo>
                      <a:pt x="519" y="310"/>
                    </a:lnTo>
                    <a:lnTo>
                      <a:pt x="518" y="315"/>
                    </a:lnTo>
                    <a:lnTo>
                      <a:pt x="518" y="319"/>
                    </a:lnTo>
                    <a:lnTo>
                      <a:pt x="515" y="325"/>
                    </a:lnTo>
                    <a:lnTo>
                      <a:pt x="514" y="330"/>
                    </a:lnTo>
                    <a:lnTo>
                      <a:pt x="513" y="335"/>
                    </a:lnTo>
                    <a:lnTo>
                      <a:pt x="510" y="340"/>
                    </a:lnTo>
                    <a:lnTo>
                      <a:pt x="508" y="344"/>
                    </a:lnTo>
                    <a:lnTo>
                      <a:pt x="506" y="349"/>
                    </a:lnTo>
                    <a:lnTo>
                      <a:pt x="504" y="354"/>
                    </a:lnTo>
                    <a:lnTo>
                      <a:pt x="502" y="359"/>
                    </a:lnTo>
                    <a:lnTo>
                      <a:pt x="500" y="363"/>
                    </a:lnTo>
                    <a:lnTo>
                      <a:pt x="498" y="368"/>
                    </a:lnTo>
                    <a:lnTo>
                      <a:pt x="495" y="372"/>
                    </a:lnTo>
                    <a:lnTo>
                      <a:pt x="494" y="376"/>
                    </a:lnTo>
                    <a:lnTo>
                      <a:pt x="490" y="382"/>
                    </a:lnTo>
                    <a:lnTo>
                      <a:pt x="488" y="386"/>
                    </a:lnTo>
                    <a:lnTo>
                      <a:pt x="485" y="391"/>
                    </a:lnTo>
                    <a:lnTo>
                      <a:pt x="482" y="394"/>
                    </a:lnTo>
                    <a:lnTo>
                      <a:pt x="478" y="399"/>
                    </a:lnTo>
                    <a:lnTo>
                      <a:pt x="476" y="404"/>
                    </a:lnTo>
                    <a:lnTo>
                      <a:pt x="472" y="407"/>
                    </a:lnTo>
                    <a:lnTo>
                      <a:pt x="469" y="412"/>
                    </a:lnTo>
                    <a:lnTo>
                      <a:pt x="465" y="415"/>
                    </a:lnTo>
                    <a:lnTo>
                      <a:pt x="463" y="420"/>
                    </a:lnTo>
                    <a:lnTo>
                      <a:pt x="459" y="423"/>
                    </a:lnTo>
                    <a:lnTo>
                      <a:pt x="458" y="425"/>
                    </a:lnTo>
                    <a:lnTo>
                      <a:pt x="454" y="427"/>
                    </a:lnTo>
                    <a:lnTo>
                      <a:pt x="452" y="430"/>
                    </a:lnTo>
                    <a:lnTo>
                      <a:pt x="450" y="432"/>
                    </a:lnTo>
                    <a:lnTo>
                      <a:pt x="447" y="433"/>
                    </a:lnTo>
                    <a:lnTo>
                      <a:pt x="445" y="436"/>
                    </a:lnTo>
                    <a:lnTo>
                      <a:pt x="442" y="438"/>
                    </a:lnTo>
                    <a:lnTo>
                      <a:pt x="440" y="440"/>
                    </a:lnTo>
                    <a:lnTo>
                      <a:pt x="438" y="443"/>
                    </a:lnTo>
                    <a:lnTo>
                      <a:pt x="435" y="444"/>
                    </a:lnTo>
                    <a:lnTo>
                      <a:pt x="433" y="446"/>
                    </a:lnTo>
                    <a:lnTo>
                      <a:pt x="430" y="448"/>
                    </a:lnTo>
                    <a:lnTo>
                      <a:pt x="428" y="450"/>
                    </a:lnTo>
                    <a:lnTo>
                      <a:pt x="426" y="452"/>
                    </a:lnTo>
                    <a:lnTo>
                      <a:pt x="423" y="453"/>
                    </a:lnTo>
                    <a:lnTo>
                      <a:pt x="420" y="456"/>
                    </a:lnTo>
                    <a:lnTo>
                      <a:pt x="417" y="457"/>
                    </a:lnTo>
                    <a:lnTo>
                      <a:pt x="415" y="459"/>
                    </a:lnTo>
                    <a:lnTo>
                      <a:pt x="413" y="461"/>
                    </a:lnTo>
                    <a:lnTo>
                      <a:pt x="410" y="462"/>
                    </a:lnTo>
                    <a:lnTo>
                      <a:pt x="407" y="464"/>
                    </a:lnTo>
                    <a:lnTo>
                      <a:pt x="405" y="465"/>
                    </a:lnTo>
                    <a:lnTo>
                      <a:pt x="402" y="467"/>
                    </a:lnTo>
                    <a:lnTo>
                      <a:pt x="399" y="468"/>
                    </a:lnTo>
                    <a:lnTo>
                      <a:pt x="397" y="470"/>
                    </a:lnTo>
                    <a:lnTo>
                      <a:pt x="394" y="471"/>
                    </a:lnTo>
                    <a:lnTo>
                      <a:pt x="391" y="474"/>
                    </a:lnTo>
                    <a:lnTo>
                      <a:pt x="389" y="474"/>
                    </a:lnTo>
                    <a:lnTo>
                      <a:pt x="386" y="475"/>
                    </a:lnTo>
                    <a:lnTo>
                      <a:pt x="383" y="476"/>
                    </a:lnTo>
                    <a:lnTo>
                      <a:pt x="380" y="478"/>
                    </a:lnTo>
                    <a:lnTo>
                      <a:pt x="378" y="478"/>
                    </a:lnTo>
                    <a:lnTo>
                      <a:pt x="374" y="480"/>
                    </a:lnTo>
                    <a:lnTo>
                      <a:pt x="372" y="481"/>
                    </a:lnTo>
                    <a:lnTo>
                      <a:pt x="370" y="482"/>
                    </a:lnTo>
                    <a:lnTo>
                      <a:pt x="366" y="483"/>
                    </a:lnTo>
                    <a:lnTo>
                      <a:pt x="364" y="484"/>
                    </a:lnTo>
                    <a:lnTo>
                      <a:pt x="360" y="484"/>
                    </a:lnTo>
                    <a:lnTo>
                      <a:pt x="358" y="486"/>
                    </a:lnTo>
                    <a:lnTo>
                      <a:pt x="355" y="486"/>
                    </a:lnTo>
                    <a:lnTo>
                      <a:pt x="352" y="488"/>
                    </a:lnTo>
                    <a:lnTo>
                      <a:pt x="349" y="488"/>
                    </a:lnTo>
                    <a:lnTo>
                      <a:pt x="347" y="489"/>
                    </a:lnTo>
                    <a:lnTo>
                      <a:pt x="343" y="489"/>
                    </a:lnTo>
                    <a:lnTo>
                      <a:pt x="341" y="490"/>
                    </a:lnTo>
                    <a:lnTo>
                      <a:pt x="337" y="490"/>
                    </a:lnTo>
                    <a:lnTo>
                      <a:pt x="335" y="491"/>
                    </a:lnTo>
                    <a:lnTo>
                      <a:pt x="332" y="493"/>
                    </a:lnTo>
                    <a:lnTo>
                      <a:pt x="328" y="493"/>
                    </a:lnTo>
                    <a:lnTo>
                      <a:pt x="326" y="493"/>
                    </a:lnTo>
                    <a:lnTo>
                      <a:pt x="323" y="494"/>
                    </a:lnTo>
                    <a:lnTo>
                      <a:pt x="320" y="494"/>
                    </a:lnTo>
                    <a:lnTo>
                      <a:pt x="317" y="494"/>
                    </a:lnTo>
                    <a:lnTo>
                      <a:pt x="314" y="495"/>
                    </a:lnTo>
                    <a:lnTo>
                      <a:pt x="311" y="496"/>
                    </a:lnTo>
                    <a:lnTo>
                      <a:pt x="308" y="496"/>
                    </a:lnTo>
                    <a:lnTo>
                      <a:pt x="304" y="496"/>
                    </a:lnTo>
                    <a:lnTo>
                      <a:pt x="302" y="497"/>
                    </a:lnTo>
                    <a:lnTo>
                      <a:pt x="298" y="497"/>
                    </a:lnTo>
                    <a:lnTo>
                      <a:pt x="295" y="497"/>
                    </a:lnTo>
                    <a:lnTo>
                      <a:pt x="292" y="497"/>
                    </a:lnTo>
                    <a:lnTo>
                      <a:pt x="289" y="497"/>
                    </a:lnTo>
                    <a:lnTo>
                      <a:pt x="286" y="499"/>
                    </a:lnTo>
                    <a:lnTo>
                      <a:pt x="286" y="567"/>
                    </a:lnTo>
                    <a:close/>
                  </a:path>
                </a:pathLst>
              </a:custGeom>
              <a:solidFill>
                <a:srgbClr val="000000"/>
              </a:solidFill>
              <a:ln w="9525">
                <a:noFill/>
                <a:round/>
                <a:headEnd/>
                <a:tailEnd/>
              </a:ln>
            </p:spPr>
            <p:txBody>
              <a:bodyPr/>
              <a:lstStyle/>
              <a:p>
                <a:endParaRPr lang="en-US"/>
              </a:p>
            </p:txBody>
          </p:sp>
          <p:sp>
            <p:nvSpPr>
              <p:cNvPr id="13375" name="Freeform 22"/>
              <p:cNvSpPr>
                <a:spLocks/>
              </p:cNvSpPr>
              <p:nvPr/>
            </p:nvSpPr>
            <p:spPr bwMode="auto">
              <a:xfrm>
                <a:off x="1539" y="1433"/>
                <a:ext cx="38" cy="37"/>
              </a:xfrm>
              <a:custGeom>
                <a:avLst/>
                <a:gdLst>
                  <a:gd name="T0" fmla="*/ 0 w 257"/>
                  <a:gd name="T1" fmla="*/ 0 h 251"/>
                  <a:gd name="T2" fmla="*/ 0 w 257"/>
                  <a:gd name="T3" fmla="*/ 0 h 251"/>
                  <a:gd name="T4" fmla="*/ 0 w 257"/>
                  <a:gd name="T5" fmla="*/ 0 h 251"/>
                  <a:gd name="T6" fmla="*/ 0 w 257"/>
                  <a:gd name="T7" fmla="*/ 0 h 251"/>
                  <a:gd name="T8" fmla="*/ 0 w 257"/>
                  <a:gd name="T9" fmla="*/ 0 h 251"/>
                  <a:gd name="T10" fmla="*/ 0 w 257"/>
                  <a:gd name="T11" fmla="*/ 0 h 251"/>
                  <a:gd name="T12" fmla="*/ 0 w 257"/>
                  <a:gd name="T13" fmla="*/ 0 h 251"/>
                  <a:gd name="T14" fmla="*/ 0 w 257"/>
                  <a:gd name="T15" fmla="*/ 0 h 251"/>
                  <a:gd name="T16" fmla="*/ 0 w 257"/>
                  <a:gd name="T17" fmla="*/ 0 h 251"/>
                  <a:gd name="T18" fmla="*/ 0 w 257"/>
                  <a:gd name="T19" fmla="*/ 0 h 251"/>
                  <a:gd name="T20" fmla="*/ 0 w 257"/>
                  <a:gd name="T21" fmla="*/ 0 h 251"/>
                  <a:gd name="T22" fmla="*/ 0 w 257"/>
                  <a:gd name="T23" fmla="*/ 0 h 251"/>
                  <a:gd name="T24" fmla="*/ 0 w 257"/>
                  <a:gd name="T25" fmla="*/ 0 h 251"/>
                  <a:gd name="T26" fmla="*/ 0 w 257"/>
                  <a:gd name="T27" fmla="*/ 0 h 251"/>
                  <a:gd name="T28" fmla="*/ 0 w 257"/>
                  <a:gd name="T29" fmla="*/ 0 h 251"/>
                  <a:gd name="T30" fmla="*/ 0 w 257"/>
                  <a:gd name="T31" fmla="*/ 0 h 251"/>
                  <a:gd name="T32" fmla="*/ 0 w 257"/>
                  <a:gd name="T33" fmla="*/ 0 h 251"/>
                  <a:gd name="T34" fmla="*/ 0 w 257"/>
                  <a:gd name="T35" fmla="*/ 0 h 251"/>
                  <a:gd name="T36" fmla="*/ 0 w 257"/>
                  <a:gd name="T37" fmla="*/ 0 h 251"/>
                  <a:gd name="T38" fmla="*/ 0 w 257"/>
                  <a:gd name="T39" fmla="*/ 0 h 251"/>
                  <a:gd name="T40" fmla="*/ 0 w 257"/>
                  <a:gd name="T41" fmla="*/ 0 h 251"/>
                  <a:gd name="T42" fmla="*/ 0 w 257"/>
                  <a:gd name="T43" fmla="*/ 0 h 251"/>
                  <a:gd name="T44" fmla="*/ 0 w 257"/>
                  <a:gd name="T45" fmla="*/ 0 h 251"/>
                  <a:gd name="T46" fmla="*/ 0 w 257"/>
                  <a:gd name="T47" fmla="*/ 0 h 251"/>
                  <a:gd name="T48" fmla="*/ 0 w 257"/>
                  <a:gd name="T49" fmla="*/ 0 h 251"/>
                  <a:gd name="T50" fmla="*/ 0 w 257"/>
                  <a:gd name="T51" fmla="*/ 0 h 251"/>
                  <a:gd name="T52" fmla="*/ 0 w 257"/>
                  <a:gd name="T53" fmla="*/ 0 h 251"/>
                  <a:gd name="T54" fmla="*/ 0 w 257"/>
                  <a:gd name="T55" fmla="*/ 0 h 251"/>
                  <a:gd name="T56" fmla="*/ 0 w 257"/>
                  <a:gd name="T57" fmla="*/ 0 h 251"/>
                  <a:gd name="T58" fmla="*/ 0 w 257"/>
                  <a:gd name="T59" fmla="*/ 0 h 251"/>
                  <a:gd name="T60" fmla="*/ 0 w 257"/>
                  <a:gd name="T61" fmla="*/ 0 h 251"/>
                  <a:gd name="T62" fmla="*/ 0 w 257"/>
                  <a:gd name="T63" fmla="*/ 0 h 251"/>
                  <a:gd name="T64" fmla="*/ 0 w 257"/>
                  <a:gd name="T65" fmla="*/ 0 h 251"/>
                  <a:gd name="T66" fmla="*/ 0 w 257"/>
                  <a:gd name="T67" fmla="*/ 0 h 251"/>
                  <a:gd name="T68" fmla="*/ 0 w 257"/>
                  <a:gd name="T69" fmla="*/ 0 h 251"/>
                  <a:gd name="T70" fmla="*/ 0 w 257"/>
                  <a:gd name="T71" fmla="*/ 0 h 251"/>
                  <a:gd name="T72" fmla="*/ 0 w 257"/>
                  <a:gd name="T73" fmla="*/ 0 h 251"/>
                  <a:gd name="T74" fmla="*/ 0 w 257"/>
                  <a:gd name="T75" fmla="*/ 0 h 251"/>
                  <a:gd name="T76" fmla="*/ 0 w 257"/>
                  <a:gd name="T77" fmla="*/ 0 h 251"/>
                  <a:gd name="T78" fmla="*/ 0 w 257"/>
                  <a:gd name="T79" fmla="*/ 0 h 251"/>
                  <a:gd name="T80" fmla="*/ 0 w 257"/>
                  <a:gd name="T81" fmla="*/ 0 h 251"/>
                  <a:gd name="T82" fmla="*/ 0 w 257"/>
                  <a:gd name="T83" fmla="*/ 0 h 251"/>
                  <a:gd name="T84" fmla="*/ 0 w 257"/>
                  <a:gd name="T85" fmla="*/ 0 h 251"/>
                  <a:gd name="T86" fmla="*/ 0 w 257"/>
                  <a:gd name="T87" fmla="*/ 0 h 251"/>
                  <a:gd name="T88" fmla="*/ 0 w 257"/>
                  <a:gd name="T89" fmla="*/ 0 h 251"/>
                  <a:gd name="T90" fmla="*/ 0 w 257"/>
                  <a:gd name="T91" fmla="*/ 0 h 251"/>
                  <a:gd name="T92" fmla="*/ 0 w 257"/>
                  <a:gd name="T93" fmla="*/ 0 h 251"/>
                  <a:gd name="T94" fmla="*/ 0 w 257"/>
                  <a:gd name="T95" fmla="*/ 0 h 251"/>
                  <a:gd name="T96" fmla="*/ 0 w 257"/>
                  <a:gd name="T97" fmla="*/ 0 h 251"/>
                  <a:gd name="T98" fmla="*/ 0 w 257"/>
                  <a:gd name="T99" fmla="*/ 0 h 251"/>
                  <a:gd name="T100" fmla="*/ 0 w 257"/>
                  <a:gd name="T101" fmla="*/ 0 h 251"/>
                  <a:gd name="T102" fmla="*/ 0 w 257"/>
                  <a:gd name="T103" fmla="*/ 0 h 251"/>
                  <a:gd name="T104" fmla="*/ 0 w 257"/>
                  <a:gd name="T105" fmla="*/ 0 h 251"/>
                  <a:gd name="T106" fmla="*/ 0 w 257"/>
                  <a:gd name="T107" fmla="*/ 0 h 251"/>
                  <a:gd name="T108" fmla="*/ 0 w 257"/>
                  <a:gd name="T109" fmla="*/ 0 h 251"/>
                  <a:gd name="T110" fmla="*/ 0 w 257"/>
                  <a:gd name="T111" fmla="*/ 0 h 251"/>
                  <a:gd name="T112" fmla="*/ 0 w 257"/>
                  <a:gd name="T113" fmla="*/ 0 h 251"/>
                  <a:gd name="T114" fmla="*/ 0 w 257"/>
                  <a:gd name="T115" fmla="*/ 0 h 251"/>
                  <a:gd name="T116" fmla="*/ 0 w 257"/>
                  <a:gd name="T117" fmla="*/ 0 h 251"/>
                  <a:gd name="T118" fmla="*/ 0 w 257"/>
                  <a:gd name="T119" fmla="*/ 0 h 251"/>
                  <a:gd name="T120" fmla="*/ 0 w 257"/>
                  <a:gd name="T121" fmla="*/ 0 h 251"/>
                  <a:gd name="T122" fmla="*/ 0 w 257"/>
                  <a:gd name="T123" fmla="*/ 0 h 25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7"/>
                  <a:gd name="T187" fmla="*/ 0 h 251"/>
                  <a:gd name="T188" fmla="*/ 257 w 257"/>
                  <a:gd name="T189" fmla="*/ 251 h 25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7" h="251">
                    <a:moveTo>
                      <a:pt x="135" y="251"/>
                    </a:moveTo>
                    <a:lnTo>
                      <a:pt x="138" y="251"/>
                    </a:lnTo>
                    <a:lnTo>
                      <a:pt x="141" y="251"/>
                    </a:lnTo>
                    <a:lnTo>
                      <a:pt x="145" y="250"/>
                    </a:lnTo>
                    <a:lnTo>
                      <a:pt x="147" y="250"/>
                    </a:lnTo>
                    <a:lnTo>
                      <a:pt x="151" y="250"/>
                    </a:lnTo>
                    <a:lnTo>
                      <a:pt x="154" y="250"/>
                    </a:lnTo>
                    <a:lnTo>
                      <a:pt x="157" y="250"/>
                    </a:lnTo>
                    <a:lnTo>
                      <a:pt x="160" y="248"/>
                    </a:lnTo>
                    <a:lnTo>
                      <a:pt x="164" y="247"/>
                    </a:lnTo>
                    <a:lnTo>
                      <a:pt x="166" y="247"/>
                    </a:lnTo>
                    <a:lnTo>
                      <a:pt x="170" y="246"/>
                    </a:lnTo>
                    <a:lnTo>
                      <a:pt x="172" y="246"/>
                    </a:lnTo>
                    <a:lnTo>
                      <a:pt x="175" y="245"/>
                    </a:lnTo>
                    <a:lnTo>
                      <a:pt x="178" y="244"/>
                    </a:lnTo>
                    <a:lnTo>
                      <a:pt x="180" y="242"/>
                    </a:lnTo>
                    <a:lnTo>
                      <a:pt x="184" y="241"/>
                    </a:lnTo>
                    <a:lnTo>
                      <a:pt x="188" y="240"/>
                    </a:lnTo>
                    <a:lnTo>
                      <a:pt x="190" y="238"/>
                    </a:lnTo>
                    <a:lnTo>
                      <a:pt x="192" y="236"/>
                    </a:lnTo>
                    <a:lnTo>
                      <a:pt x="195" y="235"/>
                    </a:lnTo>
                    <a:lnTo>
                      <a:pt x="198" y="233"/>
                    </a:lnTo>
                    <a:lnTo>
                      <a:pt x="201" y="231"/>
                    </a:lnTo>
                    <a:lnTo>
                      <a:pt x="203" y="229"/>
                    </a:lnTo>
                    <a:lnTo>
                      <a:pt x="206" y="227"/>
                    </a:lnTo>
                    <a:lnTo>
                      <a:pt x="208" y="226"/>
                    </a:lnTo>
                    <a:lnTo>
                      <a:pt x="211" y="223"/>
                    </a:lnTo>
                    <a:lnTo>
                      <a:pt x="213" y="222"/>
                    </a:lnTo>
                    <a:lnTo>
                      <a:pt x="216" y="220"/>
                    </a:lnTo>
                    <a:lnTo>
                      <a:pt x="217" y="217"/>
                    </a:lnTo>
                    <a:lnTo>
                      <a:pt x="221" y="215"/>
                    </a:lnTo>
                    <a:lnTo>
                      <a:pt x="222" y="213"/>
                    </a:lnTo>
                    <a:lnTo>
                      <a:pt x="225" y="210"/>
                    </a:lnTo>
                    <a:lnTo>
                      <a:pt x="227" y="208"/>
                    </a:lnTo>
                    <a:lnTo>
                      <a:pt x="229" y="204"/>
                    </a:lnTo>
                    <a:lnTo>
                      <a:pt x="231" y="202"/>
                    </a:lnTo>
                    <a:lnTo>
                      <a:pt x="233" y="200"/>
                    </a:lnTo>
                    <a:lnTo>
                      <a:pt x="234" y="197"/>
                    </a:lnTo>
                    <a:lnTo>
                      <a:pt x="237" y="195"/>
                    </a:lnTo>
                    <a:lnTo>
                      <a:pt x="238" y="193"/>
                    </a:lnTo>
                    <a:lnTo>
                      <a:pt x="240" y="189"/>
                    </a:lnTo>
                    <a:lnTo>
                      <a:pt x="241" y="187"/>
                    </a:lnTo>
                    <a:lnTo>
                      <a:pt x="244" y="184"/>
                    </a:lnTo>
                    <a:lnTo>
                      <a:pt x="245" y="181"/>
                    </a:lnTo>
                    <a:lnTo>
                      <a:pt x="246" y="178"/>
                    </a:lnTo>
                    <a:lnTo>
                      <a:pt x="247" y="175"/>
                    </a:lnTo>
                    <a:lnTo>
                      <a:pt x="248" y="171"/>
                    </a:lnTo>
                    <a:lnTo>
                      <a:pt x="250" y="169"/>
                    </a:lnTo>
                    <a:lnTo>
                      <a:pt x="251" y="166"/>
                    </a:lnTo>
                    <a:lnTo>
                      <a:pt x="251" y="163"/>
                    </a:lnTo>
                    <a:lnTo>
                      <a:pt x="252" y="160"/>
                    </a:lnTo>
                    <a:lnTo>
                      <a:pt x="253" y="157"/>
                    </a:lnTo>
                    <a:lnTo>
                      <a:pt x="254" y="153"/>
                    </a:lnTo>
                    <a:lnTo>
                      <a:pt x="254" y="151"/>
                    </a:lnTo>
                    <a:lnTo>
                      <a:pt x="254" y="146"/>
                    </a:lnTo>
                    <a:lnTo>
                      <a:pt x="256" y="144"/>
                    </a:lnTo>
                    <a:lnTo>
                      <a:pt x="257" y="140"/>
                    </a:lnTo>
                    <a:lnTo>
                      <a:pt x="257" y="138"/>
                    </a:lnTo>
                    <a:lnTo>
                      <a:pt x="257" y="134"/>
                    </a:lnTo>
                    <a:lnTo>
                      <a:pt x="257" y="131"/>
                    </a:lnTo>
                    <a:lnTo>
                      <a:pt x="257" y="128"/>
                    </a:lnTo>
                    <a:lnTo>
                      <a:pt x="256" y="125"/>
                    </a:lnTo>
                    <a:lnTo>
                      <a:pt x="256" y="121"/>
                    </a:lnTo>
                    <a:lnTo>
                      <a:pt x="254" y="118"/>
                    </a:lnTo>
                    <a:lnTo>
                      <a:pt x="254" y="114"/>
                    </a:lnTo>
                    <a:lnTo>
                      <a:pt x="254" y="111"/>
                    </a:lnTo>
                    <a:lnTo>
                      <a:pt x="253" y="107"/>
                    </a:lnTo>
                    <a:lnTo>
                      <a:pt x="253" y="104"/>
                    </a:lnTo>
                    <a:lnTo>
                      <a:pt x="252" y="100"/>
                    </a:lnTo>
                    <a:lnTo>
                      <a:pt x="251" y="96"/>
                    </a:lnTo>
                    <a:lnTo>
                      <a:pt x="250" y="93"/>
                    </a:lnTo>
                    <a:lnTo>
                      <a:pt x="250" y="89"/>
                    </a:lnTo>
                    <a:lnTo>
                      <a:pt x="248" y="87"/>
                    </a:lnTo>
                    <a:lnTo>
                      <a:pt x="246" y="83"/>
                    </a:lnTo>
                    <a:lnTo>
                      <a:pt x="246" y="80"/>
                    </a:lnTo>
                    <a:lnTo>
                      <a:pt x="244" y="76"/>
                    </a:lnTo>
                    <a:lnTo>
                      <a:pt x="242" y="74"/>
                    </a:lnTo>
                    <a:lnTo>
                      <a:pt x="241" y="70"/>
                    </a:lnTo>
                    <a:lnTo>
                      <a:pt x="239" y="68"/>
                    </a:lnTo>
                    <a:lnTo>
                      <a:pt x="237" y="64"/>
                    </a:lnTo>
                    <a:lnTo>
                      <a:pt x="235" y="61"/>
                    </a:lnTo>
                    <a:lnTo>
                      <a:pt x="233" y="58"/>
                    </a:lnTo>
                    <a:lnTo>
                      <a:pt x="231" y="55"/>
                    </a:lnTo>
                    <a:lnTo>
                      <a:pt x="229" y="51"/>
                    </a:lnTo>
                    <a:lnTo>
                      <a:pt x="227" y="50"/>
                    </a:lnTo>
                    <a:lnTo>
                      <a:pt x="225" y="47"/>
                    </a:lnTo>
                    <a:lnTo>
                      <a:pt x="222" y="44"/>
                    </a:lnTo>
                    <a:lnTo>
                      <a:pt x="220" y="42"/>
                    </a:lnTo>
                    <a:lnTo>
                      <a:pt x="217" y="39"/>
                    </a:lnTo>
                    <a:lnTo>
                      <a:pt x="215" y="37"/>
                    </a:lnTo>
                    <a:lnTo>
                      <a:pt x="211" y="35"/>
                    </a:lnTo>
                    <a:lnTo>
                      <a:pt x="208" y="31"/>
                    </a:lnTo>
                    <a:lnTo>
                      <a:pt x="207" y="30"/>
                    </a:lnTo>
                    <a:lnTo>
                      <a:pt x="203" y="28"/>
                    </a:lnTo>
                    <a:lnTo>
                      <a:pt x="201" y="25"/>
                    </a:lnTo>
                    <a:lnTo>
                      <a:pt x="197" y="23"/>
                    </a:lnTo>
                    <a:lnTo>
                      <a:pt x="195" y="22"/>
                    </a:lnTo>
                    <a:lnTo>
                      <a:pt x="192" y="20"/>
                    </a:lnTo>
                    <a:lnTo>
                      <a:pt x="189" y="18"/>
                    </a:lnTo>
                    <a:lnTo>
                      <a:pt x="185" y="17"/>
                    </a:lnTo>
                    <a:lnTo>
                      <a:pt x="183" y="14"/>
                    </a:lnTo>
                    <a:lnTo>
                      <a:pt x="179" y="13"/>
                    </a:lnTo>
                    <a:lnTo>
                      <a:pt x="176" y="12"/>
                    </a:lnTo>
                    <a:lnTo>
                      <a:pt x="172" y="10"/>
                    </a:lnTo>
                    <a:lnTo>
                      <a:pt x="170" y="9"/>
                    </a:lnTo>
                    <a:lnTo>
                      <a:pt x="166" y="7"/>
                    </a:lnTo>
                    <a:lnTo>
                      <a:pt x="163" y="7"/>
                    </a:lnTo>
                    <a:lnTo>
                      <a:pt x="159" y="6"/>
                    </a:lnTo>
                    <a:lnTo>
                      <a:pt x="155" y="4"/>
                    </a:lnTo>
                    <a:lnTo>
                      <a:pt x="152" y="4"/>
                    </a:lnTo>
                    <a:lnTo>
                      <a:pt x="148" y="3"/>
                    </a:lnTo>
                    <a:lnTo>
                      <a:pt x="146" y="3"/>
                    </a:lnTo>
                    <a:lnTo>
                      <a:pt x="142" y="3"/>
                    </a:lnTo>
                    <a:lnTo>
                      <a:pt x="138" y="1"/>
                    </a:lnTo>
                    <a:lnTo>
                      <a:pt x="135" y="0"/>
                    </a:lnTo>
                    <a:lnTo>
                      <a:pt x="132" y="0"/>
                    </a:lnTo>
                    <a:lnTo>
                      <a:pt x="128" y="0"/>
                    </a:lnTo>
                    <a:lnTo>
                      <a:pt x="123" y="0"/>
                    </a:lnTo>
                    <a:lnTo>
                      <a:pt x="120" y="0"/>
                    </a:lnTo>
                    <a:lnTo>
                      <a:pt x="117" y="0"/>
                    </a:lnTo>
                    <a:lnTo>
                      <a:pt x="114" y="1"/>
                    </a:lnTo>
                    <a:lnTo>
                      <a:pt x="110" y="3"/>
                    </a:lnTo>
                    <a:lnTo>
                      <a:pt x="107" y="3"/>
                    </a:lnTo>
                    <a:lnTo>
                      <a:pt x="103" y="4"/>
                    </a:lnTo>
                    <a:lnTo>
                      <a:pt x="99" y="4"/>
                    </a:lnTo>
                    <a:lnTo>
                      <a:pt x="96" y="5"/>
                    </a:lnTo>
                    <a:lnTo>
                      <a:pt x="92" y="7"/>
                    </a:lnTo>
                    <a:lnTo>
                      <a:pt x="89" y="9"/>
                    </a:lnTo>
                    <a:lnTo>
                      <a:pt x="86" y="10"/>
                    </a:lnTo>
                    <a:lnTo>
                      <a:pt x="84" y="10"/>
                    </a:lnTo>
                    <a:lnTo>
                      <a:pt x="81" y="11"/>
                    </a:lnTo>
                    <a:lnTo>
                      <a:pt x="80" y="12"/>
                    </a:lnTo>
                    <a:lnTo>
                      <a:pt x="78" y="12"/>
                    </a:lnTo>
                    <a:lnTo>
                      <a:pt x="76" y="13"/>
                    </a:lnTo>
                    <a:lnTo>
                      <a:pt x="73" y="14"/>
                    </a:lnTo>
                    <a:lnTo>
                      <a:pt x="72" y="14"/>
                    </a:lnTo>
                    <a:lnTo>
                      <a:pt x="70" y="17"/>
                    </a:lnTo>
                    <a:lnTo>
                      <a:pt x="67" y="17"/>
                    </a:lnTo>
                    <a:lnTo>
                      <a:pt x="66" y="18"/>
                    </a:lnTo>
                    <a:lnTo>
                      <a:pt x="64" y="20"/>
                    </a:lnTo>
                    <a:lnTo>
                      <a:pt x="61" y="20"/>
                    </a:lnTo>
                    <a:lnTo>
                      <a:pt x="59" y="22"/>
                    </a:lnTo>
                    <a:lnTo>
                      <a:pt x="58" y="23"/>
                    </a:lnTo>
                    <a:lnTo>
                      <a:pt x="56" y="25"/>
                    </a:lnTo>
                    <a:lnTo>
                      <a:pt x="54" y="26"/>
                    </a:lnTo>
                    <a:lnTo>
                      <a:pt x="53" y="28"/>
                    </a:lnTo>
                    <a:lnTo>
                      <a:pt x="52" y="29"/>
                    </a:lnTo>
                    <a:lnTo>
                      <a:pt x="49" y="30"/>
                    </a:lnTo>
                    <a:lnTo>
                      <a:pt x="48" y="31"/>
                    </a:lnTo>
                    <a:lnTo>
                      <a:pt x="46" y="32"/>
                    </a:lnTo>
                    <a:lnTo>
                      <a:pt x="45" y="35"/>
                    </a:lnTo>
                    <a:lnTo>
                      <a:pt x="42" y="36"/>
                    </a:lnTo>
                    <a:lnTo>
                      <a:pt x="41" y="38"/>
                    </a:lnTo>
                    <a:lnTo>
                      <a:pt x="40" y="39"/>
                    </a:lnTo>
                    <a:lnTo>
                      <a:pt x="37" y="41"/>
                    </a:lnTo>
                    <a:lnTo>
                      <a:pt x="35" y="43"/>
                    </a:lnTo>
                    <a:lnTo>
                      <a:pt x="34" y="44"/>
                    </a:lnTo>
                    <a:lnTo>
                      <a:pt x="33" y="47"/>
                    </a:lnTo>
                    <a:lnTo>
                      <a:pt x="31" y="48"/>
                    </a:lnTo>
                    <a:lnTo>
                      <a:pt x="30" y="50"/>
                    </a:lnTo>
                    <a:lnTo>
                      <a:pt x="29" y="51"/>
                    </a:lnTo>
                    <a:lnTo>
                      <a:pt x="28" y="54"/>
                    </a:lnTo>
                    <a:lnTo>
                      <a:pt x="25" y="55"/>
                    </a:lnTo>
                    <a:lnTo>
                      <a:pt x="24" y="56"/>
                    </a:lnTo>
                    <a:lnTo>
                      <a:pt x="24" y="58"/>
                    </a:lnTo>
                    <a:lnTo>
                      <a:pt x="23" y="61"/>
                    </a:lnTo>
                    <a:lnTo>
                      <a:pt x="21" y="62"/>
                    </a:lnTo>
                    <a:lnTo>
                      <a:pt x="19" y="64"/>
                    </a:lnTo>
                    <a:lnTo>
                      <a:pt x="19" y="67"/>
                    </a:lnTo>
                    <a:lnTo>
                      <a:pt x="17" y="68"/>
                    </a:lnTo>
                    <a:lnTo>
                      <a:pt x="16" y="70"/>
                    </a:lnTo>
                    <a:lnTo>
                      <a:pt x="16" y="73"/>
                    </a:lnTo>
                    <a:lnTo>
                      <a:pt x="15" y="74"/>
                    </a:lnTo>
                    <a:lnTo>
                      <a:pt x="14" y="76"/>
                    </a:lnTo>
                    <a:lnTo>
                      <a:pt x="12" y="79"/>
                    </a:lnTo>
                    <a:lnTo>
                      <a:pt x="11" y="81"/>
                    </a:lnTo>
                    <a:lnTo>
                      <a:pt x="11" y="82"/>
                    </a:lnTo>
                    <a:lnTo>
                      <a:pt x="10" y="83"/>
                    </a:lnTo>
                    <a:lnTo>
                      <a:pt x="9" y="86"/>
                    </a:lnTo>
                    <a:lnTo>
                      <a:pt x="8" y="88"/>
                    </a:lnTo>
                    <a:lnTo>
                      <a:pt x="6" y="90"/>
                    </a:lnTo>
                    <a:lnTo>
                      <a:pt x="6" y="93"/>
                    </a:lnTo>
                    <a:lnTo>
                      <a:pt x="5" y="95"/>
                    </a:lnTo>
                    <a:lnTo>
                      <a:pt x="5" y="96"/>
                    </a:lnTo>
                    <a:lnTo>
                      <a:pt x="4" y="99"/>
                    </a:lnTo>
                    <a:lnTo>
                      <a:pt x="3" y="100"/>
                    </a:lnTo>
                    <a:lnTo>
                      <a:pt x="3" y="102"/>
                    </a:lnTo>
                    <a:lnTo>
                      <a:pt x="3" y="105"/>
                    </a:lnTo>
                    <a:lnTo>
                      <a:pt x="2" y="106"/>
                    </a:lnTo>
                    <a:lnTo>
                      <a:pt x="2" y="108"/>
                    </a:lnTo>
                    <a:lnTo>
                      <a:pt x="2" y="111"/>
                    </a:lnTo>
                    <a:lnTo>
                      <a:pt x="2" y="112"/>
                    </a:lnTo>
                    <a:lnTo>
                      <a:pt x="0" y="114"/>
                    </a:lnTo>
                    <a:lnTo>
                      <a:pt x="0" y="115"/>
                    </a:lnTo>
                    <a:lnTo>
                      <a:pt x="0" y="118"/>
                    </a:lnTo>
                    <a:lnTo>
                      <a:pt x="0" y="120"/>
                    </a:lnTo>
                    <a:lnTo>
                      <a:pt x="0" y="122"/>
                    </a:lnTo>
                    <a:lnTo>
                      <a:pt x="0" y="124"/>
                    </a:lnTo>
                    <a:lnTo>
                      <a:pt x="0" y="126"/>
                    </a:lnTo>
                    <a:lnTo>
                      <a:pt x="2" y="127"/>
                    </a:lnTo>
                    <a:lnTo>
                      <a:pt x="2" y="130"/>
                    </a:lnTo>
                    <a:lnTo>
                      <a:pt x="2" y="131"/>
                    </a:lnTo>
                    <a:lnTo>
                      <a:pt x="2" y="133"/>
                    </a:lnTo>
                    <a:lnTo>
                      <a:pt x="2" y="134"/>
                    </a:lnTo>
                    <a:lnTo>
                      <a:pt x="2" y="137"/>
                    </a:lnTo>
                    <a:lnTo>
                      <a:pt x="2" y="138"/>
                    </a:lnTo>
                    <a:lnTo>
                      <a:pt x="2" y="140"/>
                    </a:lnTo>
                    <a:lnTo>
                      <a:pt x="3" y="141"/>
                    </a:lnTo>
                    <a:lnTo>
                      <a:pt x="3" y="144"/>
                    </a:lnTo>
                    <a:lnTo>
                      <a:pt x="3" y="145"/>
                    </a:lnTo>
                    <a:lnTo>
                      <a:pt x="3" y="147"/>
                    </a:lnTo>
                    <a:lnTo>
                      <a:pt x="3" y="149"/>
                    </a:lnTo>
                    <a:lnTo>
                      <a:pt x="4" y="151"/>
                    </a:lnTo>
                    <a:lnTo>
                      <a:pt x="4" y="152"/>
                    </a:lnTo>
                    <a:lnTo>
                      <a:pt x="5" y="155"/>
                    </a:lnTo>
                    <a:lnTo>
                      <a:pt x="5" y="157"/>
                    </a:lnTo>
                    <a:lnTo>
                      <a:pt x="5" y="158"/>
                    </a:lnTo>
                    <a:lnTo>
                      <a:pt x="6" y="160"/>
                    </a:lnTo>
                    <a:lnTo>
                      <a:pt x="6" y="162"/>
                    </a:lnTo>
                    <a:lnTo>
                      <a:pt x="6" y="163"/>
                    </a:lnTo>
                    <a:lnTo>
                      <a:pt x="8" y="165"/>
                    </a:lnTo>
                    <a:lnTo>
                      <a:pt x="9" y="166"/>
                    </a:lnTo>
                    <a:lnTo>
                      <a:pt x="9" y="168"/>
                    </a:lnTo>
                    <a:lnTo>
                      <a:pt x="10" y="170"/>
                    </a:lnTo>
                    <a:lnTo>
                      <a:pt x="11" y="171"/>
                    </a:lnTo>
                    <a:lnTo>
                      <a:pt x="11" y="172"/>
                    </a:lnTo>
                    <a:lnTo>
                      <a:pt x="12" y="175"/>
                    </a:lnTo>
                    <a:lnTo>
                      <a:pt x="12" y="176"/>
                    </a:lnTo>
                    <a:lnTo>
                      <a:pt x="12" y="178"/>
                    </a:lnTo>
                    <a:lnTo>
                      <a:pt x="14" y="179"/>
                    </a:lnTo>
                    <a:lnTo>
                      <a:pt x="15" y="182"/>
                    </a:lnTo>
                    <a:lnTo>
                      <a:pt x="16" y="183"/>
                    </a:lnTo>
                    <a:lnTo>
                      <a:pt x="16" y="185"/>
                    </a:lnTo>
                    <a:lnTo>
                      <a:pt x="17" y="187"/>
                    </a:lnTo>
                    <a:lnTo>
                      <a:pt x="18" y="188"/>
                    </a:lnTo>
                    <a:lnTo>
                      <a:pt x="19" y="189"/>
                    </a:lnTo>
                    <a:lnTo>
                      <a:pt x="19" y="191"/>
                    </a:lnTo>
                    <a:lnTo>
                      <a:pt x="21" y="193"/>
                    </a:lnTo>
                    <a:lnTo>
                      <a:pt x="22" y="194"/>
                    </a:lnTo>
                    <a:lnTo>
                      <a:pt x="23" y="195"/>
                    </a:lnTo>
                    <a:lnTo>
                      <a:pt x="24" y="197"/>
                    </a:lnTo>
                    <a:lnTo>
                      <a:pt x="25" y="198"/>
                    </a:lnTo>
                    <a:lnTo>
                      <a:pt x="27" y="200"/>
                    </a:lnTo>
                    <a:lnTo>
                      <a:pt x="28" y="202"/>
                    </a:lnTo>
                    <a:lnTo>
                      <a:pt x="29" y="203"/>
                    </a:lnTo>
                    <a:lnTo>
                      <a:pt x="30" y="204"/>
                    </a:lnTo>
                    <a:lnTo>
                      <a:pt x="30" y="207"/>
                    </a:lnTo>
                    <a:lnTo>
                      <a:pt x="33" y="208"/>
                    </a:lnTo>
                    <a:lnTo>
                      <a:pt x="34" y="209"/>
                    </a:lnTo>
                    <a:lnTo>
                      <a:pt x="35" y="210"/>
                    </a:lnTo>
                    <a:lnTo>
                      <a:pt x="36" y="212"/>
                    </a:lnTo>
                    <a:lnTo>
                      <a:pt x="37" y="213"/>
                    </a:lnTo>
                    <a:lnTo>
                      <a:pt x="40" y="214"/>
                    </a:lnTo>
                    <a:lnTo>
                      <a:pt x="42" y="216"/>
                    </a:lnTo>
                    <a:lnTo>
                      <a:pt x="43" y="217"/>
                    </a:lnTo>
                    <a:lnTo>
                      <a:pt x="45" y="219"/>
                    </a:lnTo>
                    <a:lnTo>
                      <a:pt x="47" y="220"/>
                    </a:lnTo>
                    <a:lnTo>
                      <a:pt x="48" y="221"/>
                    </a:lnTo>
                    <a:lnTo>
                      <a:pt x="50" y="223"/>
                    </a:lnTo>
                    <a:lnTo>
                      <a:pt x="53" y="225"/>
                    </a:lnTo>
                    <a:lnTo>
                      <a:pt x="54" y="227"/>
                    </a:lnTo>
                    <a:lnTo>
                      <a:pt x="56" y="228"/>
                    </a:lnTo>
                    <a:lnTo>
                      <a:pt x="59" y="229"/>
                    </a:lnTo>
                    <a:lnTo>
                      <a:pt x="60" y="231"/>
                    </a:lnTo>
                    <a:lnTo>
                      <a:pt x="61" y="232"/>
                    </a:lnTo>
                    <a:lnTo>
                      <a:pt x="62" y="232"/>
                    </a:lnTo>
                    <a:lnTo>
                      <a:pt x="64" y="233"/>
                    </a:lnTo>
                    <a:lnTo>
                      <a:pt x="65" y="233"/>
                    </a:lnTo>
                    <a:lnTo>
                      <a:pt x="66" y="235"/>
                    </a:lnTo>
                    <a:lnTo>
                      <a:pt x="67" y="235"/>
                    </a:lnTo>
                    <a:lnTo>
                      <a:pt x="68" y="236"/>
                    </a:lnTo>
                    <a:lnTo>
                      <a:pt x="71" y="236"/>
                    </a:lnTo>
                    <a:lnTo>
                      <a:pt x="71" y="238"/>
                    </a:lnTo>
                    <a:lnTo>
                      <a:pt x="72" y="238"/>
                    </a:lnTo>
                    <a:lnTo>
                      <a:pt x="73" y="239"/>
                    </a:lnTo>
                    <a:lnTo>
                      <a:pt x="76" y="240"/>
                    </a:lnTo>
                    <a:lnTo>
                      <a:pt x="77" y="240"/>
                    </a:lnTo>
                    <a:lnTo>
                      <a:pt x="77" y="241"/>
                    </a:lnTo>
                    <a:lnTo>
                      <a:pt x="78" y="241"/>
                    </a:lnTo>
                    <a:lnTo>
                      <a:pt x="80" y="241"/>
                    </a:lnTo>
                    <a:lnTo>
                      <a:pt x="81" y="242"/>
                    </a:lnTo>
                    <a:lnTo>
                      <a:pt x="83" y="242"/>
                    </a:lnTo>
                    <a:lnTo>
                      <a:pt x="84" y="244"/>
                    </a:lnTo>
                    <a:lnTo>
                      <a:pt x="85" y="244"/>
                    </a:lnTo>
                    <a:lnTo>
                      <a:pt x="86" y="245"/>
                    </a:lnTo>
                    <a:lnTo>
                      <a:pt x="87" y="245"/>
                    </a:lnTo>
                    <a:lnTo>
                      <a:pt x="89" y="245"/>
                    </a:lnTo>
                    <a:lnTo>
                      <a:pt x="90" y="246"/>
                    </a:lnTo>
                    <a:lnTo>
                      <a:pt x="91" y="246"/>
                    </a:lnTo>
                    <a:lnTo>
                      <a:pt x="92" y="246"/>
                    </a:lnTo>
                    <a:lnTo>
                      <a:pt x="95" y="247"/>
                    </a:lnTo>
                    <a:lnTo>
                      <a:pt x="97" y="247"/>
                    </a:lnTo>
                    <a:lnTo>
                      <a:pt x="98" y="247"/>
                    </a:lnTo>
                    <a:lnTo>
                      <a:pt x="99" y="247"/>
                    </a:lnTo>
                    <a:lnTo>
                      <a:pt x="101" y="248"/>
                    </a:lnTo>
                    <a:lnTo>
                      <a:pt x="103" y="248"/>
                    </a:lnTo>
                    <a:lnTo>
                      <a:pt x="104" y="248"/>
                    </a:lnTo>
                    <a:lnTo>
                      <a:pt x="105" y="250"/>
                    </a:lnTo>
                    <a:lnTo>
                      <a:pt x="107" y="250"/>
                    </a:lnTo>
                    <a:lnTo>
                      <a:pt x="108" y="250"/>
                    </a:lnTo>
                    <a:lnTo>
                      <a:pt x="109" y="250"/>
                    </a:lnTo>
                    <a:lnTo>
                      <a:pt x="111" y="250"/>
                    </a:lnTo>
                    <a:lnTo>
                      <a:pt x="112" y="250"/>
                    </a:lnTo>
                    <a:lnTo>
                      <a:pt x="114" y="250"/>
                    </a:lnTo>
                    <a:lnTo>
                      <a:pt x="115" y="250"/>
                    </a:lnTo>
                    <a:lnTo>
                      <a:pt x="117" y="250"/>
                    </a:lnTo>
                    <a:lnTo>
                      <a:pt x="118" y="250"/>
                    </a:lnTo>
                    <a:lnTo>
                      <a:pt x="120" y="250"/>
                    </a:lnTo>
                    <a:lnTo>
                      <a:pt x="121" y="250"/>
                    </a:lnTo>
                    <a:lnTo>
                      <a:pt x="122" y="250"/>
                    </a:lnTo>
                    <a:lnTo>
                      <a:pt x="123" y="250"/>
                    </a:lnTo>
                    <a:lnTo>
                      <a:pt x="127" y="250"/>
                    </a:lnTo>
                    <a:lnTo>
                      <a:pt x="128" y="250"/>
                    </a:lnTo>
                    <a:lnTo>
                      <a:pt x="129" y="250"/>
                    </a:lnTo>
                    <a:lnTo>
                      <a:pt x="129" y="247"/>
                    </a:lnTo>
                    <a:lnTo>
                      <a:pt x="128" y="245"/>
                    </a:lnTo>
                    <a:lnTo>
                      <a:pt x="128" y="242"/>
                    </a:lnTo>
                    <a:lnTo>
                      <a:pt x="128" y="241"/>
                    </a:lnTo>
                    <a:lnTo>
                      <a:pt x="128" y="239"/>
                    </a:lnTo>
                    <a:lnTo>
                      <a:pt x="128" y="238"/>
                    </a:lnTo>
                    <a:lnTo>
                      <a:pt x="128" y="236"/>
                    </a:lnTo>
                    <a:lnTo>
                      <a:pt x="128" y="235"/>
                    </a:lnTo>
                    <a:lnTo>
                      <a:pt x="128" y="233"/>
                    </a:lnTo>
                    <a:lnTo>
                      <a:pt x="128" y="232"/>
                    </a:lnTo>
                    <a:lnTo>
                      <a:pt x="128" y="231"/>
                    </a:lnTo>
                    <a:lnTo>
                      <a:pt x="128" y="228"/>
                    </a:lnTo>
                    <a:lnTo>
                      <a:pt x="128" y="227"/>
                    </a:lnTo>
                    <a:lnTo>
                      <a:pt x="128" y="226"/>
                    </a:lnTo>
                    <a:lnTo>
                      <a:pt x="127" y="223"/>
                    </a:lnTo>
                    <a:lnTo>
                      <a:pt x="127" y="222"/>
                    </a:lnTo>
                    <a:lnTo>
                      <a:pt x="127" y="221"/>
                    </a:lnTo>
                    <a:lnTo>
                      <a:pt x="127" y="219"/>
                    </a:lnTo>
                    <a:lnTo>
                      <a:pt x="127" y="217"/>
                    </a:lnTo>
                    <a:lnTo>
                      <a:pt x="127" y="216"/>
                    </a:lnTo>
                    <a:lnTo>
                      <a:pt x="127" y="214"/>
                    </a:lnTo>
                    <a:lnTo>
                      <a:pt x="127" y="213"/>
                    </a:lnTo>
                    <a:lnTo>
                      <a:pt x="127" y="212"/>
                    </a:lnTo>
                    <a:lnTo>
                      <a:pt x="127" y="209"/>
                    </a:lnTo>
                    <a:lnTo>
                      <a:pt x="127" y="208"/>
                    </a:lnTo>
                    <a:lnTo>
                      <a:pt x="127" y="207"/>
                    </a:lnTo>
                    <a:lnTo>
                      <a:pt x="126" y="204"/>
                    </a:lnTo>
                    <a:lnTo>
                      <a:pt x="126" y="203"/>
                    </a:lnTo>
                    <a:lnTo>
                      <a:pt x="126" y="202"/>
                    </a:lnTo>
                    <a:lnTo>
                      <a:pt x="126" y="200"/>
                    </a:lnTo>
                    <a:lnTo>
                      <a:pt x="126" y="198"/>
                    </a:lnTo>
                    <a:lnTo>
                      <a:pt x="124" y="197"/>
                    </a:lnTo>
                    <a:lnTo>
                      <a:pt x="124" y="195"/>
                    </a:lnTo>
                    <a:lnTo>
                      <a:pt x="124" y="194"/>
                    </a:lnTo>
                    <a:lnTo>
                      <a:pt x="124" y="193"/>
                    </a:lnTo>
                    <a:lnTo>
                      <a:pt x="124" y="191"/>
                    </a:lnTo>
                    <a:lnTo>
                      <a:pt x="124" y="190"/>
                    </a:lnTo>
                    <a:lnTo>
                      <a:pt x="123" y="189"/>
                    </a:lnTo>
                    <a:lnTo>
                      <a:pt x="123" y="188"/>
                    </a:lnTo>
                    <a:lnTo>
                      <a:pt x="123" y="187"/>
                    </a:lnTo>
                    <a:lnTo>
                      <a:pt x="123" y="185"/>
                    </a:lnTo>
                    <a:lnTo>
                      <a:pt x="123" y="184"/>
                    </a:lnTo>
                    <a:lnTo>
                      <a:pt x="123" y="182"/>
                    </a:lnTo>
                    <a:lnTo>
                      <a:pt x="123" y="181"/>
                    </a:lnTo>
                    <a:lnTo>
                      <a:pt x="123" y="179"/>
                    </a:lnTo>
                    <a:lnTo>
                      <a:pt x="121" y="179"/>
                    </a:lnTo>
                    <a:lnTo>
                      <a:pt x="120" y="179"/>
                    </a:lnTo>
                    <a:lnTo>
                      <a:pt x="118" y="179"/>
                    </a:lnTo>
                    <a:lnTo>
                      <a:pt x="117" y="179"/>
                    </a:lnTo>
                    <a:lnTo>
                      <a:pt x="115" y="179"/>
                    </a:lnTo>
                    <a:lnTo>
                      <a:pt x="114" y="179"/>
                    </a:lnTo>
                    <a:lnTo>
                      <a:pt x="112" y="179"/>
                    </a:lnTo>
                    <a:lnTo>
                      <a:pt x="111" y="179"/>
                    </a:lnTo>
                    <a:lnTo>
                      <a:pt x="109" y="178"/>
                    </a:lnTo>
                    <a:lnTo>
                      <a:pt x="108" y="178"/>
                    </a:lnTo>
                    <a:lnTo>
                      <a:pt x="107" y="177"/>
                    </a:lnTo>
                    <a:lnTo>
                      <a:pt x="105" y="177"/>
                    </a:lnTo>
                    <a:lnTo>
                      <a:pt x="104" y="176"/>
                    </a:lnTo>
                    <a:lnTo>
                      <a:pt x="103" y="176"/>
                    </a:lnTo>
                    <a:lnTo>
                      <a:pt x="102" y="176"/>
                    </a:lnTo>
                    <a:lnTo>
                      <a:pt x="101" y="176"/>
                    </a:lnTo>
                    <a:lnTo>
                      <a:pt x="99" y="175"/>
                    </a:lnTo>
                    <a:lnTo>
                      <a:pt x="98" y="175"/>
                    </a:lnTo>
                    <a:lnTo>
                      <a:pt x="96" y="174"/>
                    </a:lnTo>
                    <a:lnTo>
                      <a:pt x="95" y="174"/>
                    </a:lnTo>
                    <a:lnTo>
                      <a:pt x="93" y="172"/>
                    </a:lnTo>
                    <a:lnTo>
                      <a:pt x="92" y="172"/>
                    </a:lnTo>
                    <a:lnTo>
                      <a:pt x="91" y="171"/>
                    </a:lnTo>
                    <a:lnTo>
                      <a:pt x="90" y="171"/>
                    </a:lnTo>
                    <a:lnTo>
                      <a:pt x="89" y="170"/>
                    </a:lnTo>
                    <a:lnTo>
                      <a:pt x="87" y="170"/>
                    </a:lnTo>
                    <a:lnTo>
                      <a:pt x="86" y="170"/>
                    </a:lnTo>
                    <a:lnTo>
                      <a:pt x="85" y="169"/>
                    </a:lnTo>
                    <a:lnTo>
                      <a:pt x="83" y="168"/>
                    </a:lnTo>
                    <a:lnTo>
                      <a:pt x="81" y="166"/>
                    </a:lnTo>
                    <a:lnTo>
                      <a:pt x="78" y="164"/>
                    </a:lnTo>
                    <a:lnTo>
                      <a:pt x="77" y="162"/>
                    </a:lnTo>
                    <a:lnTo>
                      <a:pt x="76" y="160"/>
                    </a:lnTo>
                    <a:lnTo>
                      <a:pt x="73" y="158"/>
                    </a:lnTo>
                    <a:lnTo>
                      <a:pt x="71" y="157"/>
                    </a:lnTo>
                    <a:lnTo>
                      <a:pt x="70" y="155"/>
                    </a:lnTo>
                    <a:lnTo>
                      <a:pt x="67" y="152"/>
                    </a:lnTo>
                    <a:lnTo>
                      <a:pt x="66" y="151"/>
                    </a:lnTo>
                    <a:lnTo>
                      <a:pt x="65" y="149"/>
                    </a:lnTo>
                    <a:lnTo>
                      <a:pt x="64" y="147"/>
                    </a:lnTo>
                    <a:lnTo>
                      <a:pt x="64" y="146"/>
                    </a:lnTo>
                    <a:lnTo>
                      <a:pt x="62" y="145"/>
                    </a:lnTo>
                    <a:lnTo>
                      <a:pt x="62" y="144"/>
                    </a:lnTo>
                    <a:lnTo>
                      <a:pt x="61" y="143"/>
                    </a:lnTo>
                    <a:lnTo>
                      <a:pt x="61" y="141"/>
                    </a:lnTo>
                    <a:lnTo>
                      <a:pt x="60" y="140"/>
                    </a:lnTo>
                    <a:lnTo>
                      <a:pt x="59" y="139"/>
                    </a:lnTo>
                    <a:lnTo>
                      <a:pt x="59" y="138"/>
                    </a:lnTo>
                    <a:lnTo>
                      <a:pt x="58" y="137"/>
                    </a:lnTo>
                    <a:lnTo>
                      <a:pt x="58" y="136"/>
                    </a:lnTo>
                    <a:lnTo>
                      <a:pt x="58" y="134"/>
                    </a:lnTo>
                    <a:lnTo>
                      <a:pt x="56" y="133"/>
                    </a:lnTo>
                    <a:lnTo>
                      <a:pt x="56" y="131"/>
                    </a:lnTo>
                    <a:lnTo>
                      <a:pt x="56" y="130"/>
                    </a:lnTo>
                    <a:lnTo>
                      <a:pt x="54" y="128"/>
                    </a:lnTo>
                    <a:lnTo>
                      <a:pt x="54" y="126"/>
                    </a:lnTo>
                    <a:lnTo>
                      <a:pt x="53" y="125"/>
                    </a:lnTo>
                    <a:lnTo>
                      <a:pt x="52" y="124"/>
                    </a:lnTo>
                    <a:lnTo>
                      <a:pt x="52" y="122"/>
                    </a:lnTo>
                    <a:lnTo>
                      <a:pt x="50" y="120"/>
                    </a:lnTo>
                    <a:lnTo>
                      <a:pt x="49" y="119"/>
                    </a:lnTo>
                    <a:lnTo>
                      <a:pt x="49" y="117"/>
                    </a:lnTo>
                    <a:lnTo>
                      <a:pt x="48" y="115"/>
                    </a:lnTo>
                    <a:lnTo>
                      <a:pt x="48" y="114"/>
                    </a:lnTo>
                    <a:lnTo>
                      <a:pt x="48" y="112"/>
                    </a:lnTo>
                    <a:lnTo>
                      <a:pt x="48" y="109"/>
                    </a:lnTo>
                    <a:lnTo>
                      <a:pt x="47" y="108"/>
                    </a:lnTo>
                    <a:lnTo>
                      <a:pt x="47" y="106"/>
                    </a:lnTo>
                    <a:lnTo>
                      <a:pt x="47" y="105"/>
                    </a:lnTo>
                    <a:lnTo>
                      <a:pt x="47" y="104"/>
                    </a:lnTo>
                    <a:lnTo>
                      <a:pt x="47" y="101"/>
                    </a:lnTo>
                    <a:lnTo>
                      <a:pt x="47" y="100"/>
                    </a:lnTo>
                    <a:lnTo>
                      <a:pt x="47" y="98"/>
                    </a:lnTo>
                    <a:lnTo>
                      <a:pt x="47" y="96"/>
                    </a:lnTo>
                    <a:lnTo>
                      <a:pt x="47" y="94"/>
                    </a:lnTo>
                    <a:lnTo>
                      <a:pt x="48" y="93"/>
                    </a:lnTo>
                    <a:lnTo>
                      <a:pt x="48" y="90"/>
                    </a:lnTo>
                    <a:lnTo>
                      <a:pt x="48" y="88"/>
                    </a:lnTo>
                    <a:lnTo>
                      <a:pt x="48" y="87"/>
                    </a:lnTo>
                    <a:lnTo>
                      <a:pt x="48" y="85"/>
                    </a:lnTo>
                    <a:lnTo>
                      <a:pt x="48" y="83"/>
                    </a:lnTo>
                    <a:lnTo>
                      <a:pt x="49" y="82"/>
                    </a:lnTo>
                    <a:lnTo>
                      <a:pt x="49" y="80"/>
                    </a:lnTo>
                    <a:lnTo>
                      <a:pt x="49" y="79"/>
                    </a:lnTo>
                    <a:lnTo>
                      <a:pt x="50" y="76"/>
                    </a:lnTo>
                    <a:lnTo>
                      <a:pt x="52" y="75"/>
                    </a:lnTo>
                    <a:lnTo>
                      <a:pt x="52" y="73"/>
                    </a:lnTo>
                    <a:lnTo>
                      <a:pt x="53" y="70"/>
                    </a:lnTo>
                    <a:lnTo>
                      <a:pt x="53" y="69"/>
                    </a:lnTo>
                    <a:lnTo>
                      <a:pt x="54" y="67"/>
                    </a:lnTo>
                    <a:lnTo>
                      <a:pt x="55" y="64"/>
                    </a:lnTo>
                    <a:lnTo>
                      <a:pt x="56" y="62"/>
                    </a:lnTo>
                    <a:lnTo>
                      <a:pt x="58" y="61"/>
                    </a:lnTo>
                    <a:lnTo>
                      <a:pt x="59" y="58"/>
                    </a:lnTo>
                    <a:lnTo>
                      <a:pt x="60" y="57"/>
                    </a:lnTo>
                    <a:lnTo>
                      <a:pt x="61" y="55"/>
                    </a:lnTo>
                    <a:lnTo>
                      <a:pt x="62" y="54"/>
                    </a:lnTo>
                    <a:lnTo>
                      <a:pt x="64" y="51"/>
                    </a:lnTo>
                    <a:lnTo>
                      <a:pt x="66" y="50"/>
                    </a:lnTo>
                    <a:lnTo>
                      <a:pt x="67" y="49"/>
                    </a:lnTo>
                    <a:lnTo>
                      <a:pt x="68" y="47"/>
                    </a:lnTo>
                    <a:lnTo>
                      <a:pt x="71" y="45"/>
                    </a:lnTo>
                    <a:lnTo>
                      <a:pt x="72" y="44"/>
                    </a:lnTo>
                    <a:lnTo>
                      <a:pt x="73" y="43"/>
                    </a:lnTo>
                    <a:lnTo>
                      <a:pt x="76" y="42"/>
                    </a:lnTo>
                    <a:lnTo>
                      <a:pt x="77" y="41"/>
                    </a:lnTo>
                    <a:lnTo>
                      <a:pt x="78" y="39"/>
                    </a:lnTo>
                    <a:lnTo>
                      <a:pt x="80" y="37"/>
                    </a:lnTo>
                    <a:lnTo>
                      <a:pt x="81" y="37"/>
                    </a:lnTo>
                    <a:lnTo>
                      <a:pt x="84" y="36"/>
                    </a:lnTo>
                    <a:lnTo>
                      <a:pt x="85" y="33"/>
                    </a:lnTo>
                    <a:lnTo>
                      <a:pt x="86" y="32"/>
                    </a:lnTo>
                    <a:lnTo>
                      <a:pt x="89" y="31"/>
                    </a:lnTo>
                    <a:lnTo>
                      <a:pt x="91" y="31"/>
                    </a:lnTo>
                    <a:lnTo>
                      <a:pt x="92" y="30"/>
                    </a:lnTo>
                    <a:lnTo>
                      <a:pt x="95" y="29"/>
                    </a:lnTo>
                    <a:lnTo>
                      <a:pt x="97" y="28"/>
                    </a:lnTo>
                    <a:lnTo>
                      <a:pt x="99" y="28"/>
                    </a:lnTo>
                    <a:lnTo>
                      <a:pt x="101" y="26"/>
                    </a:lnTo>
                    <a:lnTo>
                      <a:pt x="103" y="26"/>
                    </a:lnTo>
                    <a:lnTo>
                      <a:pt x="104" y="25"/>
                    </a:lnTo>
                    <a:lnTo>
                      <a:pt x="107" y="25"/>
                    </a:lnTo>
                    <a:lnTo>
                      <a:pt x="109" y="24"/>
                    </a:lnTo>
                    <a:lnTo>
                      <a:pt x="110" y="23"/>
                    </a:lnTo>
                    <a:lnTo>
                      <a:pt x="112" y="23"/>
                    </a:lnTo>
                    <a:lnTo>
                      <a:pt x="115" y="23"/>
                    </a:lnTo>
                    <a:lnTo>
                      <a:pt x="117" y="23"/>
                    </a:lnTo>
                    <a:lnTo>
                      <a:pt x="118" y="23"/>
                    </a:lnTo>
                    <a:lnTo>
                      <a:pt x="121" y="22"/>
                    </a:lnTo>
                    <a:lnTo>
                      <a:pt x="123" y="22"/>
                    </a:lnTo>
                    <a:lnTo>
                      <a:pt x="126" y="22"/>
                    </a:lnTo>
                    <a:lnTo>
                      <a:pt x="128" y="22"/>
                    </a:lnTo>
                    <a:lnTo>
                      <a:pt x="129" y="22"/>
                    </a:lnTo>
                    <a:lnTo>
                      <a:pt x="132" y="22"/>
                    </a:lnTo>
                    <a:lnTo>
                      <a:pt x="134" y="22"/>
                    </a:lnTo>
                    <a:lnTo>
                      <a:pt x="136" y="22"/>
                    </a:lnTo>
                    <a:lnTo>
                      <a:pt x="138" y="22"/>
                    </a:lnTo>
                    <a:lnTo>
                      <a:pt x="140" y="23"/>
                    </a:lnTo>
                    <a:lnTo>
                      <a:pt x="141" y="23"/>
                    </a:lnTo>
                    <a:lnTo>
                      <a:pt x="145" y="23"/>
                    </a:lnTo>
                    <a:lnTo>
                      <a:pt x="146" y="23"/>
                    </a:lnTo>
                    <a:lnTo>
                      <a:pt x="148" y="24"/>
                    </a:lnTo>
                    <a:lnTo>
                      <a:pt x="149" y="25"/>
                    </a:lnTo>
                    <a:lnTo>
                      <a:pt x="152" y="25"/>
                    </a:lnTo>
                    <a:lnTo>
                      <a:pt x="154" y="25"/>
                    </a:lnTo>
                    <a:lnTo>
                      <a:pt x="157" y="26"/>
                    </a:lnTo>
                    <a:lnTo>
                      <a:pt x="159" y="26"/>
                    </a:lnTo>
                    <a:lnTo>
                      <a:pt x="160" y="28"/>
                    </a:lnTo>
                    <a:lnTo>
                      <a:pt x="161" y="29"/>
                    </a:lnTo>
                    <a:lnTo>
                      <a:pt x="164" y="30"/>
                    </a:lnTo>
                    <a:lnTo>
                      <a:pt x="165" y="30"/>
                    </a:lnTo>
                    <a:lnTo>
                      <a:pt x="167" y="31"/>
                    </a:lnTo>
                    <a:lnTo>
                      <a:pt x="169" y="31"/>
                    </a:lnTo>
                    <a:lnTo>
                      <a:pt x="171" y="32"/>
                    </a:lnTo>
                    <a:lnTo>
                      <a:pt x="172" y="33"/>
                    </a:lnTo>
                    <a:lnTo>
                      <a:pt x="173" y="35"/>
                    </a:lnTo>
                    <a:lnTo>
                      <a:pt x="176" y="36"/>
                    </a:lnTo>
                    <a:lnTo>
                      <a:pt x="177" y="37"/>
                    </a:lnTo>
                    <a:lnTo>
                      <a:pt x="178" y="38"/>
                    </a:lnTo>
                    <a:lnTo>
                      <a:pt x="179" y="39"/>
                    </a:lnTo>
                    <a:lnTo>
                      <a:pt x="180" y="41"/>
                    </a:lnTo>
                    <a:lnTo>
                      <a:pt x="183" y="42"/>
                    </a:lnTo>
                    <a:lnTo>
                      <a:pt x="184" y="42"/>
                    </a:lnTo>
                    <a:lnTo>
                      <a:pt x="185" y="44"/>
                    </a:lnTo>
                    <a:lnTo>
                      <a:pt x="188" y="45"/>
                    </a:lnTo>
                    <a:lnTo>
                      <a:pt x="189" y="47"/>
                    </a:lnTo>
                    <a:lnTo>
                      <a:pt x="190" y="48"/>
                    </a:lnTo>
                    <a:lnTo>
                      <a:pt x="190" y="49"/>
                    </a:lnTo>
                    <a:lnTo>
                      <a:pt x="192" y="50"/>
                    </a:lnTo>
                    <a:lnTo>
                      <a:pt x="194" y="51"/>
                    </a:lnTo>
                    <a:lnTo>
                      <a:pt x="194" y="54"/>
                    </a:lnTo>
                    <a:lnTo>
                      <a:pt x="195" y="55"/>
                    </a:lnTo>
                    <a:lnTo>
                      <a:pt x="196" y="56"/>
                    </a:lnTo>
                    <a:lnTo>
                      <a:pt x="197" y="58"/>
                    </a:lnTo>
                    <a:lnTo>
                      <a:pt x="198" y="60"/>
                    </a:lnTo>
                    <a:lnTo>
                      <a:pt x="200" y="61"/>
                    </a:lnTo>
                    <a:lnTo>
                      <a:pt x="201" y="62"/>
                    </a:lnTo>
                    <a:lnTo>
                      <a:pt x="202" y="64"/>
                    </a:lnTo>
                    <a:lnTo>
                      <a:pt x="202" y="67"/>
                    </a:lnTo>
                    <a:lnTo>
                      <a:pt x="203" y="68"/>
                    </a:lnTo>
                    <a:lnTo>
                      <a:pt x="203" y="69"/>
                    </a:lnTo>
                    <a:lnTo>
                      <a:pt x="204" y="71"/>
                    </a:lnTo>
                    <a:lnTo>
                      <a:pt x="206" y="73"/>
                    </a:lnTo>
                    <a:lnTo>
                      <a:pt x="206" y="75"/>
                    </a:lnTo>
                    <a:lnTo>
                      <a:pt x="207" y="76"/>
                    </a:lnTo>
                    <a:lnTo>
                      <a:pt x="207" y="79"/>
                    </a:lnTo>
                    <a:lnTo>
                      <a:pt x="207" y="80"/>
                    </a:lnTo>
                    <a:lnTo>
                      <a:pt x="208" y="82"/>
                    </a:lnTo>
                    <a:lnTo>
                      <a:pt x="208" y="83"/>
                    </a:lnTo>
                    <a:lnTo>
                      <a:pt x="208" y="86"/>
                    </a:lnTo>
                    <a:lnTo>
                      <a:pt x="208" y="87"/>
                    </a:lnTo>
                    <a:lnTo>
                      <a:pt x="208" y="89"/>
                    </a:lnTo>
                    <a:lnTo>
                      <a:pt x="209" y="90"/>
                    </a:lnTo>
                    <a:lnTo>
                      <a:pt x="209" y="93"/>
                    </a:lnTo>
                    <a:lnTo>
                      <a:pt x="209" y="95"/>
                    </a:lnTo>
                    <a:lnTo>
                      <a:pt x="209" y="96"/>
                    </a:lnTo>
                    <a:lnTo>
                      <a:pt x="209" y="99"/>
                    </a:lnTo>
                    <a:lnTo>
                      <a:pt x="209" y="101"/>
                    </a:lnTo>
                    <a:lnTo>
                      <a:pt x="209" y="102"/>
                    </a:lnTo>
                    <a:lnTo>
                      <a:pt x="209" y="105"/>
                    </a:lnTo>
                    <a:lnTo>
                      <a:pt x="208" y="106"/>
                    </a:lnTo>
                    <a:lnTo>
                      <a:pt x="208" y="107"/>
                    </a:lnTo>
                    <a:lnTo>
                      <a:pt x="208" y="109"/>
                    </a:lnTo>
                    <a:lnTo>
                      <a:pt x="208" y="112"/>
                    </a:lnTo>
                    <a:lnTo>
                      <a:pt x="207" y="113"/>
                    </a:lnTo>
                    <a:lnTo>
                      <a:pt x="207" y="115"/>
                    </a:lnTo>
                    <a:lnTo>
                      <a:pt x="207" y="117"/>
                    </a:lnTo>
                    <a:lnTo>
                      <a:pt x="206" y="119"/>
                    </a:lnTo>
                    <a:lnTo>
                      <a:pt x="206" y="121"/>
                    </a:lnTo>
                    <a:lnTo>
                      <a:pt x="206" y="122"/>
                    </a:lnTo>
                    <a:lnTo>
                      <a:pt x="203" y="125"/>
                    </a:lnTo>
                    <a:lnTo>
                      <a:pt x="203" y="126"/>
                    </a:lnTo>
                    <a:lnTo>
                      <a:pt x="202" y="128"/>
                    </a:lnTo>
                    <a:lnTo>
                      <a:pt x="202" y="130"/>
                    </a:lnTo>
                    <a:lnTo>
                      <a:pt x="201" y="131"/>
                    </a:lnTo>
                    <a:lnTo>
                      <a:pt x="201" y="133"/>
                    </a:lnTo>
                    <a:lnTo>
                      <a:pt x="200" y="134"/>
                    </a:lnTo>
                    <a:lnTo>
                      <a:pt x="198" y="136"/>
                    </a:lnTo>
                    <a:lnTo>
                      <a:pt x="198" y="137"/>
                    </a:lnTo>
                    <a:lnTo>
                      <a:pt x="197" y="138"/>
                    </a:lnTo>
                    <a:lnTo>
                      <a:pt x="196" y="139"/>
                    </a:lnTo>
                    <a:lnTo>
                      <a:pt x="195" y="141"/>
                    </a:lnTo>
                    <a:lnTo>
                      <a:pt x="194" y="143"/>
                    </a:lnTo>
                    <a:lnTo>
                      <a:pt x="194" y="144"/>
                    </a:lnTo>
                    <a:lnTo>
                      <a:pt x="192" y="146"/>
                    </a:lnTo>
                    <a:lnTo>
                      <a:pt x="191" y="147"/>
                    </a:lnTo>
                    <a:lnTo>
                      <a:pt x="190" y="150"/>
                    </a:lnTo>
                    <a:lnTo>
                      <a:pt x="189" y="151"/>
                    </a:lnTo>
                    <a:lnTo>
                      <a:pt x="188" y="152"/>
                    </a:lnTo>
                    <a:lnTo>
                      <a:pt x="186" y="153"/>
                    </a:lnTo>
                    <a:lnTo>
                      <a:pt x="184" y="156"/>
                    </a:lnTo>
                    <a:lnTo>
                      <a:pt x="184" y="157"/>
                    </a:lnTo>
                    <a:lnTo>
                      <a:pt x="180" y="158"/>
                    </a:lnTo>
                    <a:lnTo>
                      <a:pt x="179" y="159"/>
                    </a:lnTo>
                    <a:lnTo>
                      <a:pt x="178" y="160"/>
                    </a:lnTo>
                    <a:lnTo>
                      <a:pt x="177" y="162"/>
                    </a:lnTo>
                    <a:lnTo>
                      <a:pt x="176" y="163"/>
                    </a:lnTo>
                    <a:lnTo>
                      <a:pt x="175" y="165"/>
                    </a:lnTo>
                    <a:lnTo>
                      <a:pt x="172" y="165"/>
                    </a:lnTo>
                    <a:lnTo>
                      <a:pt x="171" y="166"/>
                    </a:lnTo>
                    <a:lnTo>
                      <a:pt x="170" y="168"/>
                    </a:lnTo>
                    <a:lnTo>
                      <a:pt x="169" y="169"/>
                    </a:lnTo>
                    <a:lnTo>
                      <a:pt x="166" y="170"/>
                    </a:lnTo>
                    <a:lnTo>
                      <a:pt x="165" y="170"/>
                    </a:lnTo>
                    <a:lnTo>
                      <a:pt x="164" y="171"/>
                    </a:lnTo>
                    <a:lnTo>
                      <a:pt x="161" y="172"/>
                    </a:lnTo>
                    <a:lnTo>
                      <a:pt x="160" y="172"/>
                    </a:lnTo>
                    <a:lnTo>
                      <a:pt x="158" y="174"/>
                    </a:lnTo>
                    <a:lnTo>
                      <a:pt x="155" y="175"/>
                    </a:lnTo>
                    <a:lnTo>
                      <a:pt x="154" y="175"/>
                    </a:lnTo>
                    <a:lnTo>
                      <a:pt x="151" y="176"/>
                    </a:lnTo>
                    <a:lnTo>
                      <a:pt x="149" y="176"/>
                    </a:lnTo>
                    <a:lnTo>
                      <a:pt x="147" y="177"/>
                    </a:lnTo>
                    <a:lnTo>
                      <a:pt x="146" y="178"/>
                    </a:lnTo>
                    <a:lnTo>
                      <a:pt x="144" y="178"/>
                    </a:lnTo>
                    <a:lnTo>
                      <a:pt x="141" y="179"/>
                    </a:lnTo>
                    <a:lnTo>
                      <a:pt x="140" y="179"/>
                    </a:lnTo>
                    <a:lnTo>
                      <a:pt x="138" y="179"/>
                    </a:lnTo>
                    <a:lnTo>
                      <a:pt x="136" y="179"/>
                    </a:lnTo>
                    <a:lnTo>
                      <a:pt x="134" y="179"/>
                    </a:lnTo>
                    <a:lnTo>
                      <a:pt x="132" y="179"/>
                    </a:lnTo>
                    <a:lnTo>
                      <a:pt x="129" y="181"/>
                    </a:lnTo>
                    <a:lnTo>
                      <a:pt x="135" y="251"/>
                    </a:lnTo>
                    <a:close/>
                  </a:path>
                </a:pathLst>
              </a:custGeom>
              <a:solidFill>
                <a:srgbClr val="000000"/>
              </a:solidFill>
              <a:ln w="9525">
                <a:noFill/>
                <a:round/>
                <a:headEnd/>
                <a:tailEnd/>
              </a:ln>
            </p:spPr>
            <p:txBody>
              <a:bodyPr/>
              <a:lstStyle/>
              <a:p>
                <a:endParaRPr lang="en-US"/>
              </a:p>
            </p:txBody>
          </p:sp>
          <p:sp>
            <p:nvSpPr>
              <p:cNvPr id="13376" name="Freeform 23"/>
              <p:cNvSpPr>
                <a:spLocks/>
              </p:cNvSpPr>
              <p:nvPr/>
            </p:nvSpPr>
            <p:spPr bwMode="auto">
              <a:xfrm>
                <a:off x="1541" y="1500"/>
                <a:ext cx="35" cy="132"/>
              </a:xfrm>
              <a:custGeom>
                <a:avLst/>
                <a:gdLst>
                  <a:gd name="T0" fmla="*/ 0 w 239"/>
                  <a:gd name="T1" fmla="*/ 0 h 901"/>
                  <a:gd name="T2" fmla="*/ 0 w 239"/>
                  <a:gd name="T3" fmla="*/ 0 h 901"/>
                  <a:gd name="T4" fmla="*/ 0 w 239"/>
                  <a:gd name="T5" fmla="*/ 0 h 901"/>
                  <a:gd name="T6" fmla="*/ 0 w 239"/>
                  <a:gd name="T7" fmla="*/ 0 h 901"/>
                  <a:gd name="T8" fmla="*/ 0 w 239"/>
                  <a:gd name="T9" fmla="*/ 0 h 901"/>
                  <a:gd name="T10" fmla="*/ 0 w 239"/>
                  <a:gd name="T11" fmla="*/ 0 h 901"/>
                  <a:gd name="T12" fmla="*/ 0 w 239"/>
                  <a:gd name="T13" fmla="*/ 0 h 901"/>
                  <a:gd name="T14" fmla="*/ 0 w 239"/>
                  <a:gd name="T15" fmla="*/ 0 h 901"/>
                  <a:gd name="T16" fmla="*/ 0 w 239"/>
                  <a:gd name="T17" fmla="*/ 0 h 901"/>
                  <a:gd name="T18" fmla="*/ 0 w 239"/>
                  <a:gd name="T19" fmla="*/ 0 h 901"/>
                  <a:gd name="T20" fmla="*/ 0 w 239"/>
                  <a:gd name="T21" fmla="*/ 0 h 901"/>
                  <a:gd name="T22" fmla="*/ 0 w 239"/>
                  <a:gd name="T23" fmla="*/ 0 h 901"/>
                  <a:gd name="T24" fmla="*/ 0 w 239"/>
                  <a:gd name="T25" fmla="*/ 0 h 901"/>
                  <a:gd name="T26" fmla="*/ 0 w 239"/>
                  <a:gd name="T27" fmla="*/ 0 h 901"/>
                  <a:gd name="T28" fmla="*/ 0 w 239"/>
                  <a:gd name="T29" fmla="*/ 0 h 901"/>
                  <a:gd name="T30" fmla="*/ 0 w 239"/>
                  <a:gd name="T31" fmla="*/ 0 h 901"/>
                  <a:gd name="T32" fmla="*/ 0 w 239"/>
                  <a:gd name="T33" fmla="*/ 0 h 901"/>
                  <a:gd name="T34" fmla="*/ 0 w 239"/>
                  <a:gd name="T35" fmla="*/ 0 h 901"/>
                  <a:gd name="T36" fmla="*/ 0 w 239"/>
                  <a:gd name="T37" fmla="*/ 0 h 901"/>
                  <a:gd name="T38" fmla="*/ 0 w 239"/>
                  <a:gd name="T39" fmla="*/ 0 h 901"/>
                  <a:gd name="T40" fmla="*/ 0 w 239"/>
                  <a:gd name="T41" fmla="*/ 0 h 901"/>
                  <a:gd name="T42" fmla="*/ 0 w 239"/>
                  <a:gd name="T43" fmla="*/ 0 h 901"/>
                  <a:gd name="T44" fmla="*/ 0 w 239"/>
                  <a:gd name="T45" fmla="*/ 0 h 901"/>
                  <a:gd name="T46" fmla="*/ 0 w 239"/>
                  <a:gd name="T47" fmla="*/ 0 h 901"/>
                  <a:gd name="T48" fmla="*/ 0 w 239"/>
                  <a:gd name="T49" fmla="*/ 0 h 901"/>
                  <a:gd name="T50" fmla="*/ 0 w 239"/>
                  <a:gd name="T51" fmla="*/ 0 h 901"/>
                  <a:gd name="T52" fmla="*/ 0 w 239"/>
                  <a:gd name="T53" fmla="*/ 0 h 901"/>
                  <a:gd name="T54" fmla="*/ 0 w 239"/>
                  <a:gd name="T55" fmla="*/ 0 h 901"/>
                  <a:gd name="T56" fmla="*/ 0 w 239"/>
                  <a:gd name="T57" fmla="*/ 0 h 901"/>
                  <a:gd name="T58" fmla="*/ 0 w 239"/>
                  <a:gd name="T59" fmla="*/ 0 h 901"/>
                  <a:gd name="T60" fmla="*/ 0 w 239"/>
                  <a:gd name="T61" fmla="*/ 0 h 901"/>
                  <a:gd name="T62" fmla="*/ 0 w 239"/>
                  <a:gd name="T63" fmla="*/ 0 h 901"/>
                  <a:gd name="T64" fmla="*/ 0 w 239"/>
                  <a:gd name="T65" fmla="*/ 0 h 901"/>
                  <a:gd name="T66" fmla="*/ 0 w 239"/>
                  <a:gd name="T67" fmla="*/ 0 h 901"/>
                  <a:gd name="T68" fmla="*/ 0 w 239"/>
                  <a:gd name="T69" fmla="*/ 0 h 901"/>
                  <a:gd name="T70" fmla="*/ 0 w 239"/>
                  <a:gd name="T71" fmla="*/ 0 h 901"/>
                  <a:gd name="T72" fmla="*/ 0 w 239"/>
                  <a:gd name="T73" fmla="*/ 0 h 901"/>
                  <a:gd name="T74" fmla="*/ 0 w 239"/>
                  <a:gd name="T75" fmla="*/ 0 h 901"/>
                  <a:gd name="T76" fmla="*/ 0 w 239"/>
                  <a:gd name="T77" fmla="*/ 0 h 901"/>
                  <a:gd name="T78" fmla="*/ 0 w 239"/>
                  <a:gd name="T79" fmla="*/ 0 h 901"/>
                  <a:gd name="T80" fmla="*/ 0 w 239"/>
                  <a:gd name="T81" fmla="*/ 0 h 901"/>
                  <a:gd name="T82" fmla="*/ 0 w 239"/>
                  <a:gd name="T83" fmla="*/ 0 h 901"/>
                  <a:gd name="T84" fmla="*/ 0 w 239"/>
                  <a:gd name="T85" fmla="*/ 0 h 901"/>
                  <a:gd name="T86" fmla="*/ 0 w 239"/>
                  <a:gd name="T87" fmla="*/ 0 h 901"/>
                  <a:gd name="T88" fmla="*/ 0 w 239"/>
                  <a:gd name="T89" fmla="*/ 0 h 901"/>
                  <a:gd name="T90" fmla="*/ 0 w 239"/>
                  <a:gd name="T91" fmla="*/ 0 h 901"/>
                  <a:gd name="T92" fmla="*/ 0 w 239"/>
                  <a:gd name="T93" fmla="*/ 0 h 901"/>
                  <a:gd name="T94" fmla="*/ 0 w 239"/>
                  <a:gd name="T95" fmla="*/ 0 h 901"/>
                  <a:gd name="T96" fmla="*/ 0 w 239"/>
                  <a:gd name="T97" fmla="*/ 0 h 901"/>
                  <a:gd name="T98" fmla="*/ 0 w 239"/>
                  <a:gd name="T99" fmla="*/ 0 h 901"/>
                  <a:gd name="T100" fmla="*/ 0 w 239"/>
                  <a:gd name="T101" fmla="*/ 0 h 901"/>
                  <a:gd name="T102" fmla="*/ 0 w 239"/>
                  <a:gd name="T103" fmla="*/ 0 h 901"/>
                  <a:gd name="T104" fmla="*/ 0 w 239"/>
                  <a:gd name="T105" fmla="*/ 0 h 901"/>
                  <a:gd name="T106" fmla="*/ 0 w 239"/>
                  <a:gd name="T107" fmla="*/ 0 h 901"/>
                  <a:gd name="T108" fmla="*/ 0 w 239"/>
                  <a:gd name="T109" fmla="*/ 0 h 901"/>
                  <a:gd name="T110" fmla="*/ 0 w 239"/>
                  <a:gd name="T111" fmla="*/ 0 h 901"/>
                  <a:gd name="T112" fmla="*/ 0 w 239"/>
                  <a:gd name="T113" fmla="*/ 0 h 901"/>
                  <a:gd name="T114" fmla="*/ 0 w 239"/>
                  <a:gd name="T115" fmla="*/ 0 h 901"/>
                  <a:gd name="T116" fmla="*/ 0 w 239"/>
                  <a:gd name="T117" fmla="*/ 0 h 901"/>
                  <a:gd name="T118" fmla="*/ 0 w 239"/>
                  <a:gd name="T119" fmla="*/ 0 h 901"/>
                  <a:gd name="T120" fmla="*/ 0 w 239"/>
                  <a:gd name="T121" fmla="*/ 0 h 901"/>
                  <a:gd name="T122" fmla="*/ 0 w 239"/>
                  <a:gd name="T123" fmla="*/ 0 h 901"/>
                  <a:gd name="T124" fmla="*/ 0 w 239"/>
                  <a:gd name="T125" fmla="*/ 0 h 9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39"/>
                  <a:gd name="T190" fmla="*/ 0 h 901"/>
                  <a:gd name="T191" fmla="*/ 239 w 239"/>
                  <a:gd name="T192" fmla="*/ 901 h 90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39" h="901">
                    <a:moveTo>
                      <a:pt x="7" y="0"/>
                    </a:moveTo>
                    <a:lnTo>
                      <a:pt x="7" y="0"/>
                    </a:lnTo>
                    <a:lnTo>
                      <a:pt x="7" y="1"/>
                    </a:lnTo>
                    <a:lnTo>
                      <a:pt x="7" y="2"/>
                    </a:lnTo>
                    <a:lnTo>
                      <a:pt x="7" y="4"/>
                    </a:lnTo>
                    <a:lnTo>
                      <a:pt x="7" y="5"/>
                    </a:lnTo>
                    <a:lnTo>
                      <a:pt x="7" y="6"/>
                    </a:lnTo>
                    <a:lnTo>
                      <a:pt x="7" y="7"/>
                    </a:lnTo>
                    <a:lnTo>
                      <a:pt x="7" y="9"/>
                    </a:lnTo>
                    <a:lnTo>
                      <a:pt x="7" y="11"/>
                    </a:lnTo>
                    <a:lnTo>
                      <a:pt x="7" y="14"/>
                    </a:lnTo>
                    <a:lnTo>
                      <a:pt x="7" y="15"/>
                    </a:lnTo>
                    <a:lnTo>
                      <a:pt x="7" y="19"/>
                    </a:lnTo>
                    <a:lnTo>
                      <a:pt x="7" y="20"/>
                    </a:lnTo>
                    <a:lnTo>
                      <a:pt x="7" y="24"/>
                    </a:lnTo>
                    <a:lnTo>
                      <a:pt x="7" y="26"/>
                    </a:lnTo>
                    <a:lnTo>
                      <a:pt x="7" y="28"/>
                    </a:lnTo>
                    <a:lnTo>
                      <a:pt x="7" y="31"/>
                    </a:lnTo>
                    <a:lnTo>
                      <a:pt x="7" y="34"/>
                    </a:lnTo>
                    <a:lnTo>
                      <a:pt x="7" y="38"/>
                    </a:lnTo>
                    <a:lnTo>
                      <a:pt x="7" y="42"/>
                    </a:lnTo>
                    <a:lnTo>
                      <a:pt x="7" y="45"/>
                    </a:lnTo>
                    <a:lnTo>
                      <a:pt x="7" y="49"/>
                    </a:lnTo>
                    <a:lnTo>
                      <a:pt x="7" y="52"/>
                    </a:lnTo>
                    <a:lnTo>
                      <a:pt x="7" y="56"/>
                    </a:lnTo>
                    <a:lnTo>
                      <a:pt x="7" y="58"/>
                    </a:lnTo>
                    <a:lnTo>
                      <a:pt x="7" y="63"/>
                    </a:lnTo>
                    <a:lnTo>
                      <a:pt x="7" y="66"/>
                    </a:lnTo>
                    <a:lnTo>
                      <a:pt x="7" y="70"/>
                    </a:lnTo>
                    <a:lnTo>
                      <a:pt x="7" y="75"/>
                    </a:lnTo>
                    <a:lnTo>
                      <a:pt x="8" y="78"/>
                    </a:lnTo>
                    <a:lnTo>
                      <a:pt x="8" y="82"/>
                    </a:lnTo>
                    <a:lnTo>
                      <a:pt x="8" y="85"/>
                    </a:lnTo>
                    <a:lnTo>
                      <a:pt x="8" y="90"/>
                    </a:lnTo>
                    <a:lnTo>
                      <a:pt x="8" y="94"/>
                    </a:lnTo>
                    <a:lnTo>
                      <a:pt x="8" y="97"/>
                    </a:lnTo>
                    <a:lnTo>
                      <a:pt x="8" y="102"/>
                    </a:lnTo>
                    <a:lnTo>
                      <a:pt x="8" y="107"/>
                    </a:lnTo>
                    <a:lnTo>
                      <a:pt x="8" y="110"/>
                    </a:lnTo>
                    <a:lnTo>
                      <a:pt x="8" y="114"/>
                    </a:lnTo>
                    <a:lnTo>
                      <a:pt x="8" y="117"/>
                    </a:lnTo>
                    <a:lnTo>
                      <a:pt x="10" y="122"/>
                    </a:lnTo>
                    <a:lnTo>
                      <a:pt x="10" y="126"/>
                    </a:lnTo>
                    <a:lnTo>
                      <a:pt x="10" y="131"/>
                    </a:lnTo>
                    <a:lnTo>
                      <a:pt x="10" y="134"/>
                    </a:lnTo>
                    <a:lnTo>
                      <a:pt x="10" y="138"/>
                    </a:lnTo>
                    <a:lnTo>
                      <a:pt x="11" y="141"/>
                    </a:lnTo>
                    <a:lnTo>
                      <a:pt x="11" y="145"/>
                    </a:lnTo>
                    <a:lnTo>
                      <a:pt x="11" y="148"/>
                    </a:lnTo>
                    <a:lnTo>
                      <a:pt x="12" y="152"/>
                    </a:lnTo>
                    <a:lnTo>
                      <a:pt x="12" y="155"/>
                    </a:lnTo>
                    <a:lnTo>
                      <a:pt x="12" y="159"/>
                    </a:lnTo>
                    <a:lnTo>
                      <a:pt x="12" y="163"/>
                    </a:lnTo>
                    <a:lnTo>
                      <a:pt x="13" y="166"/>
                    </a:lnTo>
                    <a:lnTo>
                      <a:pt x="13" y="169"/>
                    </a:lnTo>
                    <a:lnTo>
                      <a:pt x="13" y="172"/>
                    </a:lnTo>
                    <a:lnTo>
                      <a:pt x="14" y="174"/>
                    </a:lnTo>
                    <a:lnTo>
                      <a:pt x="14" y="178"/>
                    </a:lnTo>
                    <a:lnTo>
                      <a:pt x="16" y="180"/>
                    </a:lnTo>
                    <a:lnTo>
                      <a:pt x="16" y="183"/>
                    </a:lnTo>
                    <a:lnTo>
                      <a:pt x="17" y="186"/>
                    </a:lnTo>
                    <a:lnTo>
                      <a:pt x="17" y="189"/>
                    </a:lnTo>
                    <a:lnTo>
                      <a:pt x="18" y="191"/>
                    </a:lnTo>
                    <a:lnTo>
                      <a:pt x="18" y="192"/>
                    </a:lnTo>
                    <a:lnTo>
                      <a:pt x="18" y="196"/>
                    </a:lnTo>
                    <a:lnTo>
                      <a:pt x="19" y="197"/>
                    </a:lnTo>
                    <a:lnTo>
                      <a:pt x="19" y="201"/>
                    </a:lnTo>
                    <a:lnTo>
                      <a:pt x="19" y="203"/>
                    </a:lnTo>
                    <a:lnTo>
                      <a:pt x="20" y="207"/>
                    </a:lnTo>
                    <a:lnTo>
                      <a:pt x="20" y="209"/>
                    </a:lnTo>
                    <a:lnTo>
                      <a:pt x="22" y="212"/>
                    </a:lnTo>
                    <a:lnTo>
                      <a:pt x="22" y="216"/>
                    </a:lnTo>
                    <a:lnTo>
                      <a:pt x="22" y="221"/>
                    </a:lnTo>
                    <a:lnTo>
                      <a:pt x="22" y="224"/>
                    </a:lnTo>
                    <a:lnTo>
                      <a:pt x="23" y="228"/>
                    </a:lnTo>
                    <a:lnTo>
                      <a:pt x="23" y="231"/>
                    </a:lnTo>
                    <a:lnTo>
                      <a:pt x="23" y="235"/>
                    </a:lnTo>
                    <a:lnTo>
                      <a:pt x="23" y="240"/>
                    </a:lnTo>
                    <a:lnTo>
                      <a:pt x="24" y="245"/>
                    </a:lnTo>
                    <a:lnTo>
                      <a:pt x="24" y="249"/>
                    </a:lnTo>
                    <a:lnTo>
                      <a:pt x="24" y="253"/>
                    </a:lnTo>
                    <a:lnTo>
                      <a:pt x="24" y="258"/>
                    </a:lnTo>
                    <a:lnTo>
                      <a:pt x="24" y="262"/>
                    </a:lnTo>
                    <a:lnTo>
                      <a:pt x="24" y="267"/>
                    </a:lnTo>
                    <a:lnTo>
                      <a:pt x="24" y="273"/>
                    </a:lnTo>
                    <a:lnTo>
                      <a:pt x="24" y="278"/>
                    </a:lnTo>
                    <a:lnTo>
                      <a:pt x="24" y="284"/>
                    </a:lnTo>
                    <a:lnTo>
                      <a:pt x="24" y="288"/>
                    </a:lnTo>
                    <a:lnTo>
                      <a:pt x="24" y="293"/>
                    </a:lnTo>
                    <a:lnTo>
                      <a:pt x="24" y="299"/>
                    </a:lnTo>
                    <a:lnTo>
                      <a:pt x="24" y="304"/>
                    </a:lnTo>
                    <a:lnTo>
                      <a:pt x="24" y="309"/>
                    </a:lnTo>
                    <a:lnTo>
                      <a:pt x="24" y="315"/>
                    </a:lnTo>
                    <a:lnTo>
                      <a:pt x="24" y="319"/>
                    </a:lnTo>
                    <a:lnTo>
                      <a:pt x="24" y="325"/>
                    </a:lnTo>
                    <a:lnTo>
                      <a:pt x="24" y="331"/>
                    </a:lnTo>
                    <a:lnTo>
                      <a:pt x="24" y="336"/>
                    </a:lnTo>
                    <a:lnTo>
                      <a:pt x="24" y="342"/>
                    </a:lnTo>
                    <a:lnTo>
                      <a:pt x="24" y="347"/>
                    </a:lnTo>
                    <a:lnTo>
                      <a:pt x="23" y="353"/>
                    </a:lnTo>
                    <a:lnTo>
                      <a:pt x="23" y="358"/>
                    </a:lnTo>
                    <a:lnTo>
                      <a:pt x="23" y="364"/>
                    </a:lnTo>
                    <a:lnTo>
                      <a:pt x="23" y="369"/>
                    </a:lnTo>
                    <a:lnTo>
                      <a:pt x="23" y="374"/>
                    </a:lnTo>
                    <a:lnTo>
                      <a:pt x="22" y="380"/>
                    </a:lnTo>
                    <a:lnTo>
                      <a:pt x="22" y="386"/>
                    </a:lnTo>
                    <a:lnTo>
                      <a:pt x="22" y="392"/>
                    </a:lnTo>
                    <a:lnTo>
                      <a:pt x="22" y="396"/>
                    </a:lnTo>
                    <a:lnTo>
                      <a:pt x="20" y="401"/>
                    </a:lnTo>
                    <a:lnTo>
                      <a:pt x="20" y="406"/>
                    </a:lnTo>
                    <a:lnTo>
                      <a:pt x="19" y="412"/>
                    </a:lnTo>
                    <a:lnTo>
                      <a:pt x="19" y="417"/>
                    </a:lnTo>
                    <a:lnTo>
                      <a:pt x="19" y="421"/>
                    </a:lnTo>
                    <a:lnTo>
                      <a:pt x="18" y="426"/>
                    </a:lnTo>
                    <a:lnTo>
                      <a:pt x="18" y="432"/>
                    </a:lnTo>
                    <a:lnTo>
                      <a:pt x="17" y="436"/>
                    </a:lnTo>
                    <a:lnTo>
                      <a:pt x="17" y="442"/>
                    </a:lnTo>
                    <a:lnTo>
                      <a:pt x="17" y="446"/>
                    </a:lnTo>
                    <a:lnTo>
                      <a:pt x="16" y="451"/>
                    </a:lnTo>
                    <a:lnTo>
                      <a:pt x="14" y="456"/>
                    </a:lnTo>
                    <a:lnTo>
                      <a:pt x="14" y="459"/>
                    </a:lnTo>
                    <a:lnTo>
                      <a:pt x="13" y="463"/>
                    </a:lnTo>
                    <a:lnTo>
                      <a:pt x="13" y="468"/>
                    </a:lnTo>
                    <a:lnTo>
                      <a:pt x="12" y="472"/>
                    </a:lnTo>
                    <a:lnTo>
                      <a:pt x="12" y="476"/>
                    </a:lnTo>
                    <a:lnTo>
                      <a:pt x="11" y="480"/>
                    </a:lnTo>
                    <a:lnTo>
                      <a:pt x="10" y="483"/>
                    </a:lnTo>
                    <a:lnTo>
                      <a:pt x="8" y="487"/>
                    </a:lnTo>
                    <a:lnTo>
                      <a:pt x="8" y="490"/>
                    </a:lnTo>
                    <a:lnTo>
                      <a:pt x="7" y="494"/>
                    </a:lnTo>
                    <a:lnTo>
                      <a:pt x="6" y="499"/>
                    </a:lnTo>
                    <a:lnTo>
                      <a:pt x="6" y="502"/>
                    </a:lnTo>
                    <a:lnTo>
                      <a:pt x="5" y="506"/>
                    </a:lnTo>
                    <a:lnTo>
                      <a:pt x="5" y="510"/>
                    </a:lnTo>
                    <a:lnTo>
                      <a:pt x="5" y="515"/>
                    </a:lnTo>
                    <a:lnTo>
                      <a:pt x="4" y="519"/>
                    </a:lnTo>
                    <a:lnTo>
                      <a:pt x="4" y="523"/>
                    </a:lnTo>
                    <a:lnTo>
                      <a:pt x="4" y="528"/>
                    </a:lnTo>
                    <a:lnTo>
                      <a:pt x="4" y="533"/>
                    </a:lnTo>
                    <a:lnTo>
                      <a:pt x="3" y="538"/>
                    </a:lnTo>
                    <a:lnTo>
                      <a:pt x="3" y="542"/>
                    </a:lnTo>
                    <a:lnTo>
                      <a:pt x="1" y="547"/>
                    </a:lnTo>
                    <a:lnTo>
                      <a:pt x="1" y="552"/>
                    </a:lnTo>
                    <a:lnTo>
                      <a:pt x="1" y="557"/>
                    </a:lnTo>
                    <a:lnTo>
                      <a:pt x="1" y="561"/>
                    </a:lnTo>
                    <a:lnTo>
                      <a:pt x="1" y="566"/>
                    </a:lnTo>
                    <a:lnTo>
                      <a:pt x="1" y="572"/>
                    </a:lnTo>
                    <a:lnTo>
                      <a:pt x="1" y="577"/>
                    </a:lnTo>
                    <a:lnTo>
                      <a:pt x="1" y="582"/>
                    </a:lnTo>
                    <a:lnTo>
                      <a:pt x="1" y="588"/>
                    </a:lnTo>
                    <a:lnTo>
                      <a:pt x="1" y="592"/>
                    </a:lnTo>
                    <a:lnTo>
                      <a:pt x="0" y="597"/>
                    </a:lnTo>
                    <a:lnTo>
                      <a:pt x="0" y="602"/>
                    </a:lnTo>
                    <a:lnTo>
                      <a:pt x="0" y="607"/>
                    </a:lnTo>
                    <a:lnTo>
                      <a:pt x="0" y="613"/>
                    </a:lnTo>
                    <a:lnTo>
                      <a:pt x="0" y="617"/>
                    </a:lnTo>
                    <a:lnTo>
                      <a:pt x="1" y="622"/>
                    </a:lnTo>
                    <a:lnTo>
                      <a:pt x="1" y="627"/>
                    </a:lnTo>
                    <a:lnTo>
                      <a:pt x="1" y="633"/>
                    </a:lnTo>
                    <a:lnTo>
                      <a:pt x="1" y="637"/>
                    </a:lnTo>
                    <a:lnTo>
                      <a:pt x="1" y="643"/>
                    </a:lnTo>
                    <a:lnTo>
                      <a:pt x="1" y="648"/>
                    </a:lnTo>
                    <a:lnTo>
                      <a:pt x="1" y="653"/>
                    </a:lnTo>
                    <a:lnTo>
                      <a:pt x="1" y="658"/>
                    </a:lnTo>
                    <a:lnTo>
                      <a:pt x="1" y="662"/>
                    </a:lnTo>
                    <a:lnTo>
                      <a:pt x="1" y="667"/>
                    </a:lnTo>
                    <a:lnTo>
                      <a:pt x="3" y="672"/>
                    </a:lnTo>
                    <a:lnTo>
                      <a:pt x="3" y="677"/>
                    </a:lnTo>
                    <a:lnTo>
                      <a:pt x="4" y="681"/>
                    </a:lnTo>
                    <a:lnTo>
                      <a:pt x="4" y="686"/>
                    </a:lnTo>
                    <a:lnTo>
                      <a:pt x="4" y="690"/>
                    </a:lnTo>
                    <a:lnTo>
                      <a:pt x="4" y="694"/>
                    </a:lnTo>
                    <a:lnTo>
                      <a:pt x="4" y="699"/>
                    </a:lnTo>
                    <a:lnTo>
                      <a:pt x="4" y="703"/>
                    </a:lnTo>
                    <a:lnTo>
                      <a:pt x="5" y="707"/>
                    </a:lnTo>
                    <a:lnTo>
                      <a:pt x="5" y="711"/>
                    </a:lnTo>
                    <a:lnTo>
                      <a:pt x="5" y="715"/>
                    </a:lnTo>
                    <a:lnTo>
                      <a:pt x="5" y="718"/>
                    </a:lnTo>
                    <a:lnTo>
                      <a:pt x="5" y="722"/>
                    </a:lnTo>
                    <a:lnTo>
                      <a:pt x="5" y="726"/>
                    </a:lnTo>
                    <a:lnTo>
                      <a:pt x="5" y="729"/>
                    </a:lnTo>
                    <a:lnTo>
                      <a:pt x="5" y="732"/>
                    </a:lnTo>
                    <a:lnTo>
                      <a:pt x="6" y="736"/>
                    </a:lnTo>
                    <a:lnTo>
                      <a:pt x="6" y="738"/>
                    </a:lnTo>
                    <a:lnTo>
                      <a:pt x="6" y="742"/>
                    </a:lnTo>
                    <a:lnTo>
                      <a:pt x="6" y="744"/>
                    </a:lnTo>
                    <a:lnTo>
                      <a:pt x="6" y="747"/>
                    </a:lnTo>
                    <a:lnTo>
                      <a:pt x="6" y="749"/>
                    </a:lnTo>
                    <a:lnTo>
                      <a:pt x="7" y="751"/>
                    </a:lnTo>
                    <a:lnTo>
                      <a:pt x="7" y="755"/>
                    </a:lnTo>
                    <a:lnTo>
                      <a:pt x="7" y="756"/>
                    </a:lnTo>
                    <a:lnTo>
                      <a:pt x="7" y="759"/>
                    </a:lnTo>
                    <a:lnTo>
                      <a:pt x="7" y="760"/>
                    </a:lnTo>
                    <a:lnTo>
                      <a:pt x="7" y="762"/>
                    </a:lnTo>
                    <a:lnTo>
                      <a:pt x="7" y="764"/>
                    </a:lnTo>
                    <a:lnTo>
                      <a:pt x="7" y="766"/>
                    </a:lnTo>
                    <a:lnTo>
                      <a:pt x="8" y="768"/>
                    </a:lnTo>
                    <a:lnTo>
                      <a:pt x="8" y="770"/>
                    </a:lnTo>
                    <a:lnTo>
                      <a:pt x="8" y="773"/>
                    </a:lnTo>
                    <a:lnTo>
                      <a:pt x="8" y="775"/>
                    </a:lnTo>
                    <a:lnTo>
                      <a:pt x="8" y="778"/>
                    </a:lnTo>
                    <a:lnTo>
                      <a:pt x="8" y="780"/>
                    </a:lnTo>
                    <a:lnTo>
                      <a:pt x="8" y="783"/>
                    </a:lnTo>
                    <a:lnTo>
                      <a:pt x="8" y="786"/>
                    </a:lnTo>
                    <a:lnTo>
                      <a:pt x="8" y="788"/>
                    </a:lnTo>
                    <a:lnTo>
                      <a:pt x="10" y="791"/>
                    </a:lnTo>
                    <a:lnTo>
                      <a:pt x="10" y="793"/>
                    </a:lnTo>
                    <a:lnTo>
                      <a:pt x="10" y="797"/>
                    </a:lnTo>
                    <a:lnTo>
                      <a:pt x="10" y="798"/>
                    </a:lnTo>
                    <a:lnTo>
                      <a:pt x="10" y="801"/>
                    </a:lnTo>
                    <a:lnTo>
                      <a:pt x="10" y="804"/>
                    </a:lnTo>
                    <a:lnTo>
                      <a:pt x="10" y="806"/>
                    </a:lnTo>
                    <a:lnTo>
                      <a:pt x="10" y="810"/>
                    </a:lnTo>
                    <a:lnTo>
                      <a:pt x="10" y="812"/>
                    </a:lnTo>
                    <a:lnTo>
                      <a:pt x="11" y="816"/>
                    </a:lnTo>
                    <a:lnTo>
                      <a:pt x="11" y="818"/>
                    </a:lnTo>
                    <a:lnTo>
                      <a:pt x="12" y="820"/>
                    </a:lnTo>
                    <a:lnTo>
                      <a:pt x="12" y="824"/>
                    </a:lnTo>
                    <a:lnTo>
                      <a:pt x="12" y="826"/>
                    </a:lnTo>
                    <a:lnTo>
                      <a:pt x="12" y="829"/>
                    </a:lnTo>
                    <a:lnTo>
                      <a:pt x="13" y="831"/>
                    </a:lnTo>
                    <a:lnTo>
                      <a:pt x="13" y="835"/>
                    </a:lnTo>
                    <a:lnTo>
                      <a:pt x="13" y="837"/>
                    </a:lnTo>
                    <a:lnTo>
                      <a:pt x="13" y="840"/>
                    </a:lnTo>
                    <a:lnTo>
                      <a:pt x="14" y="843"/>
                    </a:lnTo>
                    <a:lnTo>
                      <a:pt x="14" y="845"/>
                    </a:lnTo>
                    <a:lnTo>
                      <a:pt x="16" y="848"/>
                    </a:lnTo>
                    <a:lnTo>
                      <a:pt x="16" y="850"/>
                    </a:lnTo>
                    <a:lnTo>
                      <a:pt x="17" y="852"/>
                    </a:lnTo>
                    <a:lnTo>
                      <a:pt x="17" y="855"/>
                    </a:lnTo>
                    <a:lnTo>
                      <a:pt x="18" y="858"/>
                    </a:lnTo>
                    <a:lnTo>
                      <a:pt x="18" y="859"/>
                    </a:lnTo>
                    <a:lnTo>
                      <a:pt x="18" y="863"/>
                    </a:lnTo>
                    <a:lnTo>
                      <a:pt x="19" y="865"/>
                    </a:lnTo>
                    <a:lnTo>
                      <a:pt x="19" y="867"/>
                    </a:lnTo>
                    <a:lnTo>
                      <a:pt x="20" y="869"/>
                    </a:lnTo>
                    <a:lnTo>
                      <a:pt x="22" y="871"/>
                    </a:lnTo>
                    <a:lnTo>
                      <a:pt x="23" y="874"/>
                    </a:lnTo>
                    <a:lnTo>
                      <a:pt x="23" y="876"/>
                    </a:lnTo>
                    <a:lnTo>
                      <a:pt x="24" y="878"/>
                    </a:lnTo>
                    <a:lnTo>
                      <a:pt x="25" y="880"/>
                    </a:lnTo>
                    <a:lnTo>
                      <a:pt x="26" y="882"/>
                    </a:lnTo>
                    <a:lnTo>
                      <a:pt x="28" y="884"/>
                    </a:lnTo>
                    <a:lnTo>
                      <a:pt x="29" y="886"/>
                    </a:lnTo>
                    <a:lnTo>
                      <a:pt x="29" y="887"/>
                    </a:lnTo>
                    <a:lnTo>
                      <a:pt x="31" y="889"/>
                    </a:lnTo>
                    <a:lnTo>
                      <a:pt x="32" y="890"/>
                    </a:lnTo>
                    <a:lnTo>
                      <a:pt x="32" y="892"/>
                    </a:lnTo>
                    <a:lnTo>
                      <a:pt x="34" y="893"/>
                    </a:lnTo>
                    <a:lnTo>
                      <a:pt x="36" y="894"/>
                    </a:lnTo>
                    <a:lnTo>
                      <a:pt x="37" y="895"/>
                    </a:lnTo>
                    <a:lnTo>
                      <a:pt x="38" y="896"/>
                    </a:lnTo>
                    <a:lnTo>
                      <a:pt x="39" y="899"/>
                    </a:lnTo>
                    <a:lnTo>
                      <a:pt x="41" y="899"/>
                    </a:lnTo>
                    <a:lnTo>
                      <a:pt x="43" y="900"/>
                    </a:lnTo>
                    <a:lnTo>
                      <a:pt x="45" y="901"/>
                    </a:lnTo>
                    <a:lnTo>
                      <a:pt x="47" y="901"/>
                    </a:lnTo>
                    <a:lnTo>
                      <a:pt x="49" y="901"/>
                    </a:lnTo>
                    <a:lnTo>
                      <a:pt x="51" y="901"/>
                    </a:lnTo>
                    <a:lnTo>
                      <a:pt x="53" y="901"/>
                    </a:lnTo>
                    <a:lnTo>
                      <a:pt x="55" y="901"/>
                    </a:lnTo>
                    <a:lnTo>
                      <a:pt x="59" y="901"/>
                    </a:lnTo>
                    <a:lnTo>
                      <a:pt x="61" y="901"/>
                    </a:lnTo>
                    <a:lnTo>
                      <a:pt x="63" y="901"/>
                    </a:lnTo>
                    <a:lnTo>
                      <a:pt x="66" y="901"/>
                    </a:lnTo>
                    <a:lnTo>
                      <a:pt x="69" y="900"/>
                    </a:lnTo>
                    <a:lnTo>
                      <a:pt x="72" y="900"/>
                    </a:lnTo>
                    <a:lnTo>
                      <a:pt x="74" y="899"/>
                    </a:lnTo>
                    <a:lnTo>
                      <a:pt x="78" y="899"/>
                    </a:lnTo>
                    <a:lnTo>
                      <a:pt x="80" y="897"/>
                    </a:lnTo>
                    <a:lnTo>
                      <a:pt x="84" y="896"/>
                    </a:lnTo>
                    <a:lnTo>
                      <a:pt x="87" y="895"/>
                    </a:lnTo>
                    <a:lnTo>
                      <a:pt x="90" y="894"/>
                    </a:lnTo>
                    <a:lnTo>
                      <a:pt x="93" y="893"/>
                    </a:lnTo>
                    <a:lnTo>
                      <a:pt x="97" y="892"/>
                    </a:lnTo>
                    <a:lnTo>
                      <a:pt x="99" y="890"/>
                    </a:lnTo>
                    <a:lnTo>
                      <a:pt x="103" y="889"/>
                    </a:lnTo>
                    <a:lnTo>
                      <a:pt x="106" y="888"/>
                    </a:lnTo>
                    <a:lnTo>
                      <a:pt x="109" y="887"/>
                    </a:lnTo>
                    <a:lnTo>
                      <a:pt x="112" y="886"/>
                    </a:lnTo>
                    <a:lnTo>
                      <a:pt x="117" y="884"/>
                    </a:lnTo>
                    <a:lnTo>
                      <a:pt x="121" y="883"/>
                    </a:lnTo>
                    <a:lnTo>
                      <a:pt x="123" y="881"/>
                    </a:lnTo>
                    <a:lnTo>
                      <a:pt x="127" y="880"/>
                    </a:lnTo>
                    <a:lnTo>
                      <a:pt x="130" y="878"/>
                    </a:lnTo>
                    <a:lnTo>
                      <a:pt x="134" y="877"/>
                    </a:lnTo>
                    <a:lnTo>
                      <a:pt x="136" y="875"/>
                    </a:lnTo>
                    <a:lnTo>
                      <a:pt x="140" y="874"/>
                    </a:lnTo>
                    <a:lnTo>
                      <a:pt x="143" y="871"/>
                    </a:lnTo>
                    <a:lnTo>
                      <a:pt x="147" y="870"/>
                    </a:lnTo>
                    <a:lnTo>
                      <a:pt x="150" y="869"/>
                    </a:lnTo>
                    <a:lnTo>
                      <a:pt x="153" y="867"/>
                    </a:lnTo>
                    <a:lnTo>
                      <a:pt x="156" y="865"/>
                    </a:lnTo>
                    <a:lnTo>
                      <a:pt x="159" y="863"/>
                    </a:lnTo>
                    <a:lnTo>
                      <a:pt x="162" y="862"/>
                    </a:lnTo>
                    <a:lnTo>
                      <a:pt x="165" y="859"/>
                    </a:lnTo>
                    <a:lnTo>
                      <a:pt x="168" y="858"/>
                    </a:lnTo>
                    <a:lnTo>
                      <a:pt x="172" y="857"/>
                    </a:lnTo>
                    <a:lnTo>
                      <a:pt x="174" y="855"/>
                    </a:lnTo>
                    <a:lnTo>
                      <a:pt x="177" y="854"/>
                    </a:lnTo>
                    <a:lnTo>
                      <a:pt x="179" y="852"/>
                    </a:lnTo>
                    <a:lnTo>
                      <a:pt x="181" y="850"/>
                    </a:lnTo>
                    <a:lnTo>
                      <a:pt x="184" y="849"/>
                    </a:lnTo>
                    <a:lnTo>
                      <a:pt x="186" y="848"/>
                    </a:lnTo>
                    <a:lnTo>
                      <a:pt x="187" y="846"/>
                    </a:lnTo>
                    <a:lnTo>
                      <a:pt x="191" y="845"/>
                    </a:lnTo>
                    <a:lnTo>
                      <a:pt x="192" y="844"/>
                    </a:lnTo>
                    <a:lnTo>
                      <a:pt x="195" y="843"/>
                    </a:lnTo>
                    <a:lnTo>
                      <a:pt x="196" y="840"/>
                    </a:lnTo>
                    <a:lnTo>
                      <a:pt x="197" y="840"/>
                    </a:lnTo>
                    <a:lnTo>
                      <a:pt x="199" y="838"/>
                    </a:lnTo>
                    <a:lnTo>
                      <a:pt x="200" y="837"/>
                    </a:lnTo>
                    <a:lnTo>
                      <a:pt x="202" y="836"/>
                    </a:lnTo>
                    <a:lnTo>
                      <a:pt x="203" y="835"/>
                    </a:lnTo>
                    <a:lnTo>
                      <a:pt x="205" y="833"/>
                    </a:lnTo>
                    <a:lnTo>
                      <a:pt x="206" y="831"/>
                    </a:lnTo>
                    <a:lnTo>
                      <a:pt x="206" y="830"/>
                    </a:lnTo>
                    <a:lnTo>
                      <a:pt x="208" y="829"/>
                    </a:lnTo>
                    <a:lnTo>
                      <a:pt x="209" y="826"/>
                    </a:lnTo>
                    <a:lnTo>
                      <a:pt x="210" y="825"/>
                    </a:lnTo>
                    <a:lnTo>
                      <a:pt x="210" y="824"/>
                    </a:lnTo>
                    <a:lnTo>
                      <a:pt x="210" y="821"/>
                    </a:lnTo>
                    <a:lnTo>
                      <a:pt x="211" y="820"/>
                    </a:lnTo>
                    <a:lnTo>
                      <a:pt x="211" y="819"/>
                    </a:lnTo>
                    <a:lnTo>
                      <a:pt x="212" y="818"/>
                    </a:lnTo>
                    <a:lnTo>
                      <a:pt x="214" y="817"/>
                    </a:lnTo>
                    <a:lnTo>
                      <a:pt x="214" y="816"/>
                    </a:lnTo>
                    <a:lnTo>
                      <a:pt x="215" y="813"/>
                    </a:lnTo>
                    <a:lnTo>
                      <a:pt x="215" y="812"/>
                    </a:lnTo>
                    <a:lnTo>
                      <a:pt x="216" y="811"/>
                    </a:lnTo>
                    <a:lnTo>
                      <a:pt x="216" y="808"/>
                    </a:lnTo>
                    <a:lnTo>
                      <a:pt x="216" y="807"/>
                    </a:lnTo>
                    <a:lnTo>
                      <a:pt x="217" y="806"/>
                    </a:lnTo>
                    <a:lnTo>
                      <a:pt x="218" y="804"/>
                    </a:lnTo>
                    <a:lnTo>
                      <a:pt x="218" y="802"/>
                    </a:lnTo>
                    <a:lnTo>
                      <a:pt x="220" y="801"/>
                    </a:lnTo>
                    <a:lnTo>
                      <a:pt x="220" y="799"/>
                    </a:lnTo>
                    <a:lnTo>
                      <a:pt x="221" y="797"/>
                    </a:lnTo>
                    <a:lnTo>
                      <a:pt x="221" y="794"/>
                    </a:lnTo>
                    <a:lnTo>
                      <a:pt x="222" y="793"/>
                    </a:lnTo>
                    <a:lnTo>
                      <a:pt x="222" y="792"/>
                    </a:lnTo>
                    <a:lnTo>
                      <a:pt x="223" y="789"/>
                    </a:lnTo>
                    <a:lnTo>
                      <a:pt x="223" y="788"/>
                    </a:lnTo>
                    <a:lnTo>
                      <a:pt x="224" y="786"/>
                    </a:lnTo>
                    <a:lnTo>
                      <a:pt x="224" y="783"/>
                    </a:lnTo>
                    <a:lnTo>
                      <a:pt x="224" y="782"/>
                    </a:lnTo>
                    <a:lnTo>
                      <a:pt x="224" y="780"/>
                    </a:lnTo>
                    <a:lnTo>
                      <a:pt x="226" y="778"/>
                    </a:lnTo>
                    <a:lnTo>
                      <a:pt x="226" y="775"/>
                    </a:lnTo>
                    <a:lnTo>
                      <a:pt x="226" y="774"/>
                    </a:lnTo>
                    <a:lnTo>
                      <a:pt x="226" y="772"/>
                    </a:lnTo>
                    <a:lnTo>
                      <a:pt x="227" y="770"/>
                    </a:lnTo>
                    <a:lnTo>
                      <a:pt x="227" y="768"/>
                    </a:lnTo>
                    <a:lnTo>
                      <a:pt x="227" y="766"/>
                    </a:lnTo>
                    <a:lnTo>
                      <a:pt x="227" y="764"/>
                    </a:lnTo>
                    <a:lnTo>
                      <a:pt x="227" y="762"/>
                    </a:lnTo>
                    <a:lnTo>
                      <a:pt x="227" y="760"/>
                    </a:lnTo>
                    <a:lnTo>
                      <a:pt x="227" y="757"/>
                    </a:lnTo>
                    <a:lnTo>
                      <a:pt x="227" y="756"/>
                    </a:lnTo>
                    <a:lnTo>
                      <a:pt x="227" y="755"/>
                    </a:lnTo>
                    <a:lnTo>
                      <a:pt x="226" y="751"/>
                    </a:lnTo>
                    <a:lnTo>
                      <a:pt x="226" y="750"/>
                    </a:lnTo>
                    <a:lnTo>
                      <a:pt x="226" y="748"/>
                    </a:lnTo>
                    <a:lnTo>
                      <a:pt x="226" y="745"/>
                    </a:lnTo>
                    <a:lnTo>
                      <a:pt x="224" y="743"/>
                    </a:lnTo>
                    <a:lnTo>
                      <a:pt x="224" y="742"/>
                    </a:lnTo>
                    <a:lnTo>
                      <a:pt x="224" y="741"/>
                    </a:lnTo>
                    <a:lnTo>
                      <a:pt x="223" y="738"/>
                    </a:lnTo>
                    <a:lnTo>
                      <a:pt x="223" y="736"/>
                    </a:lnTo>
                    <a:lnTo>
                      <a:pt x="222" y="735"/>
                    </a:lnTo>
                    <a:lnTo>
                      <a:pt x="221" y="732"/>
                    </a:lnTo>
                    <a:lnTo>
                      <a:pt x="220" y="731"/>
                    </a:lnTo>
                    <a:lnTo>
                      <a:pt x="220" y="729"/>
                    </a:lnTo>
                    <a:lnTo>
                      <a:pt x="218" y="728"/>
                    </a:lnTo>
                    <a:lnTo>
                      <a:pt x="217" y="726"/>
                    </a:lnTo>
                    <a:lnTo>
                      <a:pt x="216" y="724"/>
                    </a:lnTo>
                    <a:lnTo>
                      <a:pt x="181" y="694"/>
                    </a:lnTo>
                    <a:lnTo>
                      <a:pt x="183" y="640"/>
                    </a:lnTo>
                    <a:lnTo>
                      <a:pt x="184" y="640"/>
                    </a:lnTo>
                    <a:lnTo>
                      <a:pt x="185" y="640"/>
                    </a:lnTo>
                    <a:lnTo>
                      <a:pt x="186" y="639"/>
                    </a:lnTo>
                    <a:lnTo>
                      <a:pt x="187" y="639"/>
                    </a:lnTo>
                    <a:lnTo>
                      <a:pt x="189" y="639"/>
                    </a:lnTo>
                    <a:lnTo>
                      <a:pt x="191" y="639"/>
                    </a:lnTo>
                    <a:lnTo>
                      <a:pt x="192" y="637"/>
                    </a:lnTo>
                    <a:lnTo>
                      <a:pt x="195" y="637"/>
                    </a:lnTo>
                    <a:lnTo>
                      <a:pt x="196" y="636"/>
                    </a:lnTo>
                    <a:lnTo>
                      <a:pt x="197" y="635"/>
                    </a:lnTo>
                    <a:lnTo>
                      <a:pt x="200" y="635"/>
                    </a:lnTo>
                    <a:lnTo>
                      <a:pt x="202" y="634"/>
                    </a:lnTo>
                    <a:lnTo>
                      <a:pt x="204" y="633"/>
                    </a:lnTo>
                    <a:lnTo>
                      <a:pt x="206" y="633"/>
                    </a:lnTo>
                    <a:lnTo>
                      <a:pt x="209" y="630"/>
                    </a:lnTo>
                    <a:lnTo>
                      <a:pt x="210" y="629"/>
                    </a:lnTo>
                    <a:lnTo>
                      <a:pt x="212" y="628"/>
                    </a:lnTo>
                    <a:lnTo>
                      <a:pt x="215" y="627"/>
                    </a:lnTo>
                    <a:lnTo>
                      <a:pt x="216" y="626"/>
                    </a:lnTo>
                    <a:lnTo>
                      <a:pt x="218" y="623"/>
                    </a:lnTo>
                    <a:lnTo>
                      <a:pt x="220" y="622"/>
                    </a:lnTo>
                    <a:lnTo>
                      <a:pt x="222" y="620"/>
                    </a:lnTo>
                    <a:lnTo>
                      <a:pt x="223" y="618"/>
                    </a:lnTo>
                    <a:lnTo>
                      <a:pt x="223" y="617"/>
                    </a:lnTo>
                    <a:lnTo>
                      <a:pt x="224" y="616"/>
                    </a:lnTo>
                    <a:lnTo>
                      <a:pt x="224" y="615"/>
                    </a:lnTo>
                    <a:lnTo>
                      <a:pt x="226" y="615"/>
                    </a:lnTo>
                    <a:lnTo>
                      <a:pt x="226" y="613"/>
                    </a:lnTo>
                    <a:lnTo>
                      <a:pt x="227" y="611"/>
                    </a:lnTo>
                    <a:lnTo>
                      <a:pt x="228" y="610"/>
                    </a:lnTo>
                    <a:lnTo>
                      <a:pt x="228" y="608"/>
                    </a:lnTo>
                    <a:lnTo>
                      <a:pt x="229" y="607"/>
                    </a:lnTo>
                    <a:lnTo>
                      <a:pt x="229" y="605"/>
                    </a:lnTo>
                    <a:lnTo>
                      <a:pt x="229" y="604"/>
                    </a:lnTo>
                    <a:lnTo>
                      <a:pt x="229" y="603"/>
                    </a:lnTo>
                    <a:lnTo>
                      <a:pt x="229" y="602"/>
                    </a:lnTo>
                    <a:lnTo>
                      <a:pt x="229" y="601"/>
                    </a:lnTo>
                    <a:lnTo>
                      <a:pt x="230" y="598"/>
                    </a:lnTo>
                    <a:lnTo>
                      <a:pt x="229" y="597"/>
                    </a:lnTo>
                    <a:lnTo>
                      <a:pt x="229" y="596"/>
                    </a:lnTo>
                    <a:lnTo>
                      <a:pt x="229" y="594"/>
                    </a:lnTo>
                    <a:lnTo>
                      <a:pt x="229" y="592"/>
                    </a:lnTo>
                    <a:lnTo>
                      <a:pt x="229" y="590"/>
                    </a:lnTo>
                    <a:lnTo>
                      <a:pt x="229" y="589"/>
                    </a:lnTo>
                    <a:lnTo>
                      <a:pt x="229" y="588"/>
                    </a:lnTo>
                    <a:lnTo>
                      <a:pt x="229" y="585"/>
                    </a:lnTo>
                    <a:lnTo>
                      <a:pt x="229" y="584"/>
                    </a:lnTo>
                    <a:lnTo>
                      <a:pt x="229" y="582"/>
                    </a:lnTo>
                    <a:lnTo>
                      <a:pt x="229" y="579"/>
                    </a:lnTo>
                    <a:lnTo>
                      <a:pt x="229" y="578"/>
                    </a:lnTo>
                    <a:lnTo>
                      <a:pt x="229" y="577"/>
                    </a:lnTo>
                    <a:lnTo>
                      <a:pt x="229" y="575"/>
                    </a:lnTo>
                    <a:lnTo>
                      <a:pt x="229" y="573"/>
                    </a:lnTo>
                    <a:lnTo>
                      <a:pt x="229" y="572"/>
                    </a:lnTo>
                    <a:lnTo>
                      <a:pt x="229" y="570"/>
                    </a:lnTo>
                    <a:lnTo>
                      <a:pt x="229" y="569"/>
                    </a:lnTo>
                    <a:lnTo>
                      <a:pt x="228" y="566"/>
                    </a:lnTo>
                    <a:lnTo>
                      <a:pt x="228" y="565"/>
                    </a:lnTo>
                    <a:lnTo>
                      <a:pt x="228" y="563"/>
                    </a:lnTo>
                    <a:lnTo>
                      <a:pt x="228" y="561"/>
                    </a:lnTo>
                    <a:lnTo>
                      <a:pt x="228" y="560"/>
                    </a:lnTo>
                    <a:lnTo>
                      <a:pt x="228" y="559"/>
                    </a:lnTo>
                    <a:lnTo>
                      <a:pt x="227" y="557"/>
                    </a:lnTo>
                    <a:lnTo>
                      <a:pt x="227" y="556"/>
                    </a:lnTo>
                    <a:lnTo>
                      <a:pt x="227" y="553"/>
                    </a:lnTo>
                    <a:lnTo>
                      <a:pt x="227" y="552"/>
                    </a:lnTo>
                    <a:lnTo>
                      <a:pt x="226" y="550"/>
                    </a:lnTo>
                    <a:lnTo>
                      <a:pt x="226" y="548"/>
                    </a:lnTo>
                    <a:lnTo>
                      <a:pt x="226" y="547"/>
                    </a:lnTo>
                    <a:lnTo>
                      <a:pt x="226" y="546"/>
                    </a:lnTo>
                    <a:lnTo>
                      <a:pt x="226" y="545"/>
                    </a:lnTo>
                    <a:lnTo>
                      <a:pt x="226" y="542"/>
                    </a:lnTo>
                    <a:lnTo>
                      <a:pt x="226" y="541"/>
                    </a:lnTo>
                    <a:lnTo>
                      <a:pt x="226" y="540"/>
                    </a:lnTo>
                    <a:lnTo>
                      <a:pt x="226" y="539"/>
                    </a:lnTo>
                    <a:lnTo>
                      <a:pt x="226" y="538"/>
                    </a:lnTo>
                    <a:lnTo>
                      <a:pt x="224" y="537"/>
                    </a:lnTo>
                    <a:lnTo>
                      <a:pt x="224" y="535"/>
                    </a:lnTo>
                    <a:lnTo>
                      <a:pt x="224" y="534"/>
                    </a:lnTo>
                    <a:lnTo>
                      <a:pt x="224" y="533"/>
                    </a:lnTo>
                    <a:lnTo>
                      <a:pt x="224" y="532"/>
                    </a:lnTo>
                    <a:lnTo>
                      <a:pt x="224" y="529"/>
                    </a:lnTo>
                    <a:lnTo>
                      <a:pt x="224" y="527"/>
                    </a:lnTo>
                    <a:lnTo>
                      <a:pt x="223" y="525"/>
                    </a:lnTo>
                    <a:lnTo>
                      <a:pt x="223" y="523"/>
                    </a:lnTo>
                    <a:lnTo>
                      <a:pt x="223" y="522"/>
                    </a:lnTo>
                    <a:lnTo>
                      <a:pt x="223" y="521"/>
                    </a:lnTo>
                    <a:lnTo>
                      <a:pt x="223" y="520"/>
                    </a:lnTo>
                    <a:lnTo>
                      <a:pt x="223" y="519"/>
                    </a:lnTo>
                    <a:lnTo>
                      <a:pt x="221" y="519"/>
                    </a:lnTo>
                    <a:lnTo>
                      <a:pt x="220" y="518"/>
                    </a:lnTo>
                    <a:lnTo>
                      <a:pt x="218" y="516"/>
                    </a:lnTo>
                    <a:lnTo>
                      <a:pt x="216" y="516"/>
                    </a:lnTo>
                    <a:lnTo>
                      <a:pt x="215" y="515"/>
                    </a:lnTo>
                    <a:lnTo>
                      <a:pt x="214" y="514"/>
                    </a:lnTo>
                    <a:lnTo>
                      <a:pt x="211" y="514"/>
                    </a:lnTo>
                    <a:lnTo>
                      <a:pt x="210" y="513"/>
                    </a:lnTo>
                    <a:lnTo>
                      <a:pt x="209" y="512"/>
                    </a:lnTo>
                    <a:lnTo>
                      <a:pt x="206" y="510"/>
                    </a:lnTo>
                    <a:lnTo>
                      <a:pt x="204" y="510"/>
                    </a:lnTo>
                    <a:lnTo>
                      <a:pt x="202" y="509"/>
                    </a:lnTo>
                    <a:lnTo>
                      <a:pt x="200" y="509"/>
                    </a:lnTo>
                    <a:lnTo>
                      <a:pt x="198" y="508"/>
                    </a:lnTo>
                    <a:lnTo>
                      <a:pt x="197" y="508"/>
                    </a:lnTo>
                    <a:lnTo>
                      <a:pt x="196" y="508"/>
                    </a:lnTo>
                    <a:lnTo>
                      <a:pt x="195" y="507"/>
                    </a:lnTo>
                    <a:lnTo>
                      <a:pt x="192" y="506"/>
                    </a:lnTo>
                    <a:lnTo>
                      <a:pt x="191" y="506"/>
                    </a:lnTo>
                    <a:lnTo>
                      <a:pt x="190" y="504"/>
                    </a:lnTo>
                    <a:lnTo>
                      <a:pt x="189" y="504"/>
                    </a:lnTo>
                    <a:lnTo>
                      <a:pt x="187" y="503"/>
                    </a:lnTo>
                    <a:lnTo>
                      <a:pt x="186" y="502"/>
                    </a:lnTo>
                    <a:lnTo>
                      <a:pt x="185" y="501"/>
                    </a:lnTo>
                    <a:lnTo>
                      <a:pt x="184" y="500"/>
                    </a:lnTo>
                    <a:lnTo>
                      <a:pt x="183" y="499"/>
                    </a:lnTo>
                    <a:lnTo>
                      <a:pt x="181" y="496"/>
                    </a:lnTo>
                    <a:lnTo>
                      <a:pt x="180" y="494"/>
                    </a:lnTo>
                    <a:lnTo>
                      <a:pt x="179" y="491"/>
                    </a:lnTo>
                    <a:lnTo>
                      <a:pt x="179" y="490"/>
                    </a:lnTo>
                    <a:lnTo>
                      <a:pt x="179" y="489"/>
                    </a:lnTo>
                    <a:lnTo>
                      <a:pt x="178" y="489"/>
                    </a:lnTo>
                    <a:lnTo>
                      <a:pt x="178" y="487"/>
                    </a:lnTo>
                    <a:lnTo>
                      <a:pt x="178" y="486"/>
                    </a:lnTo>
                    <a:lnTo>
                      <a:pt x="178" y="484"/>
                    </a:lnTo>
                    <a:lnTo>
                      <a:pt x="178" y="483"/>
                    </a:lnTo>
                    <a:lnTo>
                      <a:pt x="178" y="482"/>
                    </a:lnTo>
                    <a:lnTo>
                      <a:pt x="177" y="480"/>
                    </a:lnTo>
                    <a:lnTo>
                      <a:pt x="177" y="478"/>
                    </a:lnTo>
                    <a:lnTo>
                      <a:pt x="177" y="476"/>
                    </a:lnTo>
                    <a:lnTo>
                      <a:pt x="177" y="475"/>
                    </a:lnTo>
                    <a:lnTo>
                      <a:pt x="177" y="472"/>
                    </a:lnTo>
                    <a:lnTo>
                      <a:pt x="177" y="471"/>
                    </a:lnTo>
                    <a:lnTo>
                      <a:pt x="177" y="468"/>
                    </a:lnTo>
                    <a:lnTo>
                      <a:pt x="177" y="467"/>
                    </a:lnTo>
                    <a:lnTo>
                      <a:pt x="177" y="464"/>
                    </a:lnTo>
                    <a:lnTo>
                      <a:pt x="178" y="462"/>
                    </a:lnTo>
                    <a:lnTo>
                      <a:pt x="178" y="459"/>
                    </a:lnTo>
                    <a:lnTo>
                      <a:pt x="178" y="457"/>
                    </a:lnTo>
                    <a:lnTo>
                      <a:pt x="178" y="455"/>
                    </a:lnTo>
                    <a:lnTo>
                      <a:pt x="178" y="452"/>
                    </a:lnTo>
                    <a:lnTo>
                      <a:pt x="179" y="450"/>
                    </a:lnTo>
                    <a:lnTo>
                      <a:pt x="179" y="448"/>
                    </a:lnTo>
                    <a:lnTo>
                      <a:pt x="179" y="444"/>
                    </a:lnTo>
                    <a:lnTo>
                      <a:pt x="180" y="442"/>
                    </a:lnTo>
                    <a:lnTo>
                      <a:pt x="181" y="438"/>
                    </a:lnTo>
                    <a:lnTo>
                      <a:pt x="181" y="434"/>
                    </a:lnTo>
                    <a:lnTo>
                      <a:pt x="230" y="367"/>
                    </a:lnTo>
                    <a:lnTo>
                      <a:pt x="230" y="366"/>
                    </a:lnTo>
                    <a:lnTo>
                      <a:pt x="230" y="364"/>
                    </a:lnTo>
                    <a:lnTo>
                      <a:pt x="230" y="363"/>
                    </a:lnTo>
                    <a:lnTo>
                      <a:pt x="230" y="361"/>
                    </a:lnTo>
                    <a:lnTo>
                      <a:pt x="230" y="358"/>
                    </a:lnTo>
                    <a:lnTo>
                      <a:pt x="230" y="356"/>
                    </a:lnTo>
                    <a:lnTo>
                      <a:pt x="230" y="353"/>
                    </a:lnTo>
                    <a:lnTo>
                      <a:pt x="230" y="349"/>
                    </a:lnTo>
                    <a:lnTo>
                      <a:pt x="230" y="345"/>
                    </a:lnTo>
                    <a:lnTo>
                      <a:pt x="230" y="341"/>
                    </a:lnTo>
                    <a:lnTo>
                      <a:pt x="230" y="336"/>
                    </a:lnTo>
                    <a:lnTo>
                      <a:pt x="230" y="331"/>
                    </a:lnTo>
                    <a:lnTo>
                      <a:pt x="230" y="326"/>
                    </a:lnTo>
                    <a:lnTo>
                      <a:pt x="230" y="320"/>
                    </a:lnTo>
                    <a:lnTo>
                      <a:pt x="231" y="315"/>
                    </a:lnTo>
                    <a:lnTo>
                      <a:pt x="231" y="309"/>
                    </a:lnTo>
                    <a:lnTo>
                      <a:pt x="231" y="303"/>
                    </a:lnTo>
                    <a:lnTo>
                      <a:pt x="233" y="296"/>
                    </a:lnTo>
                    <a:lnTo>
                      <a:pt x="233" y="290"/>
                    </a:lnTo>
                    <a:lnTo>
                      <a:pt x="233" y="284"/>
                    </a:lnTo>
                    <a:lnTo>
                      <a:pt x="233" y="277"/>
                    </a:lnTo>
                    <a:lnTo>
                      <a:pt x="233" y="268"/>
                    </a:lnTo>
                    <a:lnTo>
                      <a:pt x="233" y="261"/>
                    </a:lnTo>
                    <a:lnTo>
                      <a:pt x="233" y="254"/>
                    </a:lnTo>
                    <a:lnTo>
                      <a:pt x="234" y="247"/>
                    </a:lnTo>
                    <a:lnTo>
                      <a:pt x="234" y="239"/>
                    </a:lnTo>
                    <a:lnTo>
                      <a:pt x="234" y="230"/>
                    </a:lnTo>
                    <a:lnTo>
                      <a:pt x="234" y="223"/>
                    </a:lnTo>
                    <a:lnTo>
                      <a:pt x="234" y="216"/>
                    </a:lnTo>
                    <a:lnTo>
                      <a:pt x="235" y="207"/>
                    </a:lnTo>
                    <a:lnTo>
                      <a:pt x="235" y="199"/>
                    </a:lnTo>
                    <a:lnTo>
                      <a:pt x="235" y="191"/>
                    </a:lnTo>
                    <a:lnTo>
                      <a:pt x="235" y="183"/>
                    </a:lnTo>
                    <a:lnTo>
                      <a:pt x="235" y="174"/>
                    </a:lnTo>
                    <a:lnTo>
                      <a:pt x="235" y="167"/>
                    </a:lnTo>
                    <a:lnTo>
                      <a:pt x="235" y="159"/>
                    </a:lnTo>
                    <a:lnTo>
                      <a:pt x="236" y="151"/>
                    </a:lnTo>
                    <a:lnTo>
                      <a:pt x="236" y="142"/>
                    </a:lnTo>
                    <a:lnTo>
                      <a:pt x="237" y="135"/>
                    </a:lnTo>
                    <a:lnTo>
                      <a:pt x="237" y="128"/>
                    </a:lnTo>
                    <a:lnTo>
                      <a:pt x="237" y="120"/>
                    </a:lnTo>
                    <a:lnTo>
                      <a:pt x="237" y="113"/>
                    </a:lnTo>
                    <a:lnTo>
                      <a:pt x="237" y="106"/>
                    </a:lnTo>
                    <a:lnTo>
                      <a:pt x="237" y="97"/>
                    </a:lnTo>
                    <a:lnTo>
                      <a:pt x="237" y="90"/>
                    </a:lnTo>
                    <a:lnTo>
                      <a:pt x="237" y="84"/>
                    </a:lnTo>
                    <a:lnTo>
                      <a:pt x="239" y="77"/>
                    </a:lnTo>
                    <a:lnTo>
                      <a:pt x="239" y="71"/>
                    </a:lnTo>
                    <a:lnTo>
                      <a:pt x="239" y="65"/>
                    </a:lnTo>
                    <a:lnTo>
                      <a:pt x="239" y="58"/>
                    </a:lnTo>
                    <a:lnTo>
                      <a:pt x="239" y="53"/>
                    </a:lnTo>
                    <a:lnTo>
                      <a:pt x="239" y="47"/>
                    </a:lnTo>
                    <a:lnTo>
                      <a:pt x="239" y="43"/>
                    </a:lnTo>
                    <a:lnTo>
                      <a:pt x="239" y="37"/>
                    </a:lnTo>
                    <a:lnTo>
                      <a:pt x="239" y="33"/>
                    </a:lnTo>
                    <a:lnTo>
                      <a:pt x="239" y="28"/>
                    </a:lnTo>
                    <a:lnTo>
                      <a:pt x="239" y="25"/>
                    </a:lnTo>
                    <a:lnTo>
                      <a:pt x="239" y="21"/>
                    </a:lnTo>
                    <a:lnTo>
                      <a:pt x="239" y="18"/>
                    </a:lnTo>
                    <a:lnTo>
                      <a:pt x="239" y="15"/>
                    </a:lnTo>
                    <a:lnTo>
                      <a:pt x="239" y="12"/>
                    </a:lnTo>
                    <a:lnTo>
                      <a:pt x="239" y="9"/>
                    </a:lnTo>
                    <a:lnTo>
                      <a:pt x="239" y="8"/>
                    </a:lnTo>
                    <a:lnTo>
                      <a:pt x="166" y="12"/>
                    </a:lnTo>
                    <a:lnTo>
                      <a:pt x="166" y="14"/>
                    </a:lnTo>
                    <a:lnTo>
                      <a:pt x="166" y="15"/>
                    </a:lnTo>
                    <a:lnTo>
                      <a:pt x="166" y="17"/>
                    </a:lnTo>
                    <a:lnTo>
                      <a:pt x="166" y="18"/>
                    </a:lnTo>
                    <a:lnTo>
                      <a:pt x="166" y="19"/>
                    </a:lnTo>
                    <a:lnTo>
                      <a:pt x="166" y="21"/>
                    </a:lnTo>
                    <a:lnTo>
                      <a:pt x="166" y="24"/>
                    </a:lnTo>
                    <a:lnTo>
                      <a:pt x="166" y="26"/>
                    </a:lnTo>
                    <a:lnTo>
                      <a:pt x="166" y="28"/>
                    </a:lnTo>
                    <a:lnTo>
                      <a:pt x="166" y="31"/>
                    </a:lnTo>
                    <a:lnTo>
                      <a:pt x="166" y="34"/>
                    </a:lnTo>
                    <a:lnTo>
                      <a:pt x="167" y="37"/>
                    </a:lnTo>
                    <a:lnTo>
                      <a:pt x="167" y="40"/>
                    </a:lnTo>
                    <a:lnTo>
                      <a:pt x="167" y="45"/>
                    </a:lnTo>
                    <a:lnTo>
                      <a:pt x="167" y="49"/>
                    </a:lnTo>
                    <a:lnTo>
                      <a:pt x="167" y="52"/>
                    </a:lnTo>
                    <a:lnTo>
                      <a:pt x="167" y="56"/>
                    </a:lnTo>
                    <a:lnTo>
                      <a:pt x="167" y="61"/>
                    </a:lnTo>
                    <a:lnTo>
                      <a:pt x="167" y="64"/>
                    </a:lnTo>
                    <a:lnTo>
                      <a:pt x="167" y="69"/>
                    </a:lnTo>
                    <a:lnTo>
                      <a:pt x="167" y="74"/>
                    </a:lnTo>
                    <a:lnTo>
                      <a:pt x="168" y="78"/>
                    </a:lnTo>
                    <a:lnTo>
                      <a:pt x="168" y="83"/>
                    </a:lnTo>
                    <a:lnTo>
                      <a:pt x="168" y="88"/>
                    </a:lnTo>
                    <a:lnTo>
                      <a:pt x="168" y="93"/>
                    </a:lnTo>
                    <a:lnTo>
                      <a:pt x="168" y="97"/>
                    </a:lnTo>
                    <a:lnTo>
                      <a:pt x="168" y="103"/>
                    </a:lnTo>
                    <a:lnTo>
                      <a:pt x="169" y="108"/>
                    </a:lnTo>
                    <a:lnTo>
                      <a:pt x="169" y="113"/>
                    </a:lnTo>
                    <a:lnTo>
                      <a:pt x="169" y="119"/>
                    </a:lnTo>
                    <a:lnTo>
                      <a:pt x="169" y="123"/>
                    </a:lnTo>
                    <a:lnTo>
                      <a:pt x="169" y="129"/>
                    </a:lnTo>
                    <a:lnTo>
                      <a:pt x="169" y="134"/>
                    </a:lnTo>
                    <a:lnTo>
                      <a:pt x="172" y="140"/>
                    </a:lnTo>
                    <a:lnTo>
                      <a:pt x="172" y="145"/>
                    </a:lnTo>
                    <a:lnTo>
                      <a:pt x="172" y="150"/>
                    </a:lnTo>
                    <a:lnTo>
                      <a:pt x="172" y="155"/>
                    </a:lnTo>
                    <a:lnTo>
                      <a:pt x="173" y="160"/>
                    </a:lnTo>
                    <a:lnTo>
                      <a:pt x="173" y="166"/>
                    </a:lnTo>
                    <a:lnTo>
                      <a:pt x="173" y="171"/>
                    </a:lnTo>
                    <a:lnTo>
                      <a:pt x="173" y="177"/>
                    </a:lnTo>
                    <a:lnTo>
                      <a:pt x="173" y="182"/>
                    </a:lnTo>
                    <a:lnTo>
                      <a:pt x="174" y="186"/>
                    </a:lnTo>
                    <a:lnTo>
                      <a:pt x="174" y="191"/>
                    </a:lnTo>
                    <a:lnTo>
                      <a:pt x="174" y="196"/>
                    </a:lnTo>
                    <a:lnTo>
                      <a:pt x="174" y="202"/>
                    </a:lnTo>
                    <a:lnTo>
                      <a:pt x="175" y="205"/>
                    </a:lnTo>
                    <a:lnTo>
                      <a:pt x="175" y="210"/>
                    </a:lnTo>
                    <a:lnTo>
                      <a:pt x="177" y="215"/>
                    </a:lnTo>
                    <a:lnTo>
                      <a:pt x="177" y="220"/>
                    </a:lnTo>
                    <a:lnTo>
                      <a:pt x="177" y="223"/>
                    </a:lnTo>
                    <a:lnTo>
                      <a:pt x="177" y="228"/>
                    </a:lnTo>
                    <a:lnTo>
                      <a:pt x="178" y="231"/>
                    </a:lnTo>
                    <a:lnTo>
                      <a:pt x="178" y="235"/>
                    </a:lnTo>
                    <a:lnTo>
                      <a:pt x="178" y="239"/>
                    </a:lnTo>
                    <a:lnTo>
                      <a:pt x="178" y="243"/>
                    </a:lnTo>
                    <a:lnTo>
                      <a:pt x="179" y="246"/>
                    </a:lnTo>
                    <a:lnTo>
                      <a:pt x="179" y="249"/>
                    </a:lnTo>
                    <a:lnTo>
                      <a:pt x="179" y="252"/>
                    </a:lnTo>
                    <a:lnTo>
                      <a:pt x="180" y="254"/>
                    </a:lnTo>
                    <a:lnTo>
                      <a:pt x="180" y="258"/>
                    </a:lnTo>
                    <a:lnTo>
                      <a:pt x="181" y="259"/>
                    </a:lnTo>
                    <a:lnTo>
                      <a:pt x="181" y="261"/>
                    </a:lnTo>
                    <a:lnTo>
                      <a:pt x="181" y="264"/>
                    </a:lnTo>
                    <a:lnTo>
                      <a:pt x="181" y="266"/>
                    </a:lnTo>
                    <a:lnTo>
                      <a:pt x="183" y="267"/>
                    </a:lnTo>
                    <a:lnTo>
                      <a:pt x="183" y="271"/>
                    </a:lnTo>
                    <a:lnTo>
                      <a:pt x="183" y="272"/>
                    </a:lnTo>
                    <a:lnTo>
                      <a:pt x="183" y="274"/>
                    </a:lnTo>
                    <a:lnTo>
                      <a:pt x="184" y="277"/>
                    </a:lnTo>
                    <a:lnTo>
                      <a:pt x="184" y="278"/>
                    </a:lnTo>
                    <a:lnTo>
                      <a:pt x="184" y="280"/>
                    </a:lnTo>
                    <a:lnTo>
                      <a:pt x="184" y="281"/>
                    </a:lnTo>
                    <a:lnTo>
                      <a:pt x="185" y="284"/>
                    </a:lnTo>
                    <a:lnTo>
                      <a:pt x="185" y="286"/>
                    </a:lnTo>
                    <a:lnTo>
                      <a:pt x="186" y="288"/>
                    </a:lnTo>
                    <a:lnTo>
                      <a:pt x="186" y="290"/>
                    </a:lnTo>
                    <a:lnTo>
                      <a:pt x="186" y="291"/>
                    </a:lnTo>
                    <a:lnTo>
                      <a:pt x="186" y="293"/>
                    </a:lnTo>
                    <a:lnTo>
                      <a:pt x="186" y="294"/>
                    </a:lnTo>
                    <a:lnTo>
                      <a:pt x="186" y="297"/>
                    </a:lnTo>
                    <a:lnTo>
                      <a:pt x="187" y="299"/>
                    </a:lnTo>
                    <a:lnTo>
                      <a:pt x="187" y="300"/>
                    </a:lnTo>
                    <a:lnTo>
                      <a:pt x="187" y="303"/>
                    </a:lnTo>
                    <a:lnTo>
                      <a:pt x="187" y="304"/>
                    </a:lnTo>
                    <a:lnTo>
                      <a:pt x="187" y="306"/>
                    </a:lnTo>
                    <a:lnTo>
                      <a:pt x="187" y="307"/>
                    </a:lnTo>
                    <a:lnTo>
                      <a:pt x="189" y="309"/>
                    </a:lnTo>
                    <a:lnTo>
                      <a:pt x="189" y="311"/>
                    </a:lnTo>
                    <a:lnTo>
                      <a:pt x="189" y="312"/>
                    </a:lnTo>
                    <a:lnTo>
                      <a:pt x="189" y="313"/>
                    </a:lnTo>
                    <a:lnTo>
                      <a:pt x="190" y="316"/>
                    </a:lnTo>
                    <a:lnTo>
                      <a:pt x="190" y="317"/>
                    </a:lnTo>
                    <a:lnTo>
                      <a:pt x="190" y="318"/>
                    </a:lnTo>
                    <a:lnTo>
                      <a:pt x="190" y="319"/>
                    </a:lnTo>
                    <a:lnTo>
                      <a:pt x="190" y="322"/>
                    </a:lnTo>
                    <a:lnTo>
                      <a:pt x="190" y="323"/>
                    </a:lnTo>
                    <a:lnTo>
                      <a:pt x="190" y="325"/>
                    </a:lnTo>
                    <a:lnTo>
                      <a:pt x="190" y="328"/>
                    </a:lnTo>
                    <a:lnTo>
                      <a:pt x="190" y="329"/>
                    </a:lnTo>
                    <a:lnTo>
                      <a:pt x="190" y="331"/>
                    </a:lnTo>
                    <a:lnTo>
                      <a:pt x="190" y="332"/>
                    </a:lnTo>
                    <a:lnTo>
                      <a:pt x="190" y="334"/>
                    </a:lnTo>
                    <a:lnTo>
                      <a:pt x="190" y="336"/>
                    </a:lnTo>
                    <a:lnTo>
                      <a:pt x="190" y="337"/>
                    </a:lnTo>
                    <a:lnTo>
                      <a:pt x="190" y="339"/>
                    </a:lnTo>
                    <a:lnTo>
                      <a:pt x="190" y="341"/>
                    </a:lnTo>
                    <a:lnTo>
                      <a:pt x="190" y="342"/>
                    </a:lnTo>
                    <a:lnTo>
                      <a:pt x="190" y="344"/>
                    </a:lnTo>
                    <a:lnTo>
                      <a:pt x="190" y="347"/>
                    </a:lnTo>
                    <a:lnTo>
                      <a:pt x="190" y="348"/>
                    </a:lnTo>
                    <a:lnTo>
                      <a:pt x="190" y="350"/>
                    </a:lnTo>
                    <a:lnTo>
                      <a:pt x="189" y="351"/>
                    </a:lnTo>
                    <a:lnTo>
                      <a:pt x="189" y="353"/>
                    </a:lnTo>
                    <a:lnTo>
                      <a:pt x="189" y="355"/>
                    </a:lnTo>
                    <a:lnTo>
                      <a:pt x="187" y="356"/>
                    </a:lnTo>
                    <a:lnTo>
                      <a:pt x="187" y="358"/>
                    </a:lnTo>
                    <a:lnTo>
                      <a:pt x="186" y="360"/>
                    </a:lnTo>
                    <a:lnTo>
                      <a:pt x="185" y="362"/>
                    </a:lnTo>
                    <a:lnTo>
                      <a:pt x="184" y="363"/>
                    </a:lnTo>
                    <a:lnTo>
                      <a:pt x="184" y="364"/>
                    </a:lnTo>
                    <a:lnTo>
                      <a:pt x="183" y="364"/>
                    </a:lnTo>
                    <a:lnTo>
                      <a:pt x="183" y="367"/>
                    </a:lnTo>
                    <a:lnTo>
                      <a:pt x="181" y="368"/>
                    </a:lnTo>
                    <a:lnTo>
                      <a:pt x="181" y="369"/>
                    </a:lnTo>
                    <a:lnTo>
                      <a:pt x="180" y="370"/>
                    </a:lnTo>
                    <a:lnTo>
                      <a:pt x="179" y="372"/>
                    </a:lnTo>
                    <a:lnTo>
                      <a:pt x="179" y="373"/>
                    </a:lnTo>
                    <a:lnTo>
                      <a:pt x="178" y="374"/>
                    </a:lnTo>
                    <a:lnTo>
                      <a:pt x="177" y="375"/>
                    </a:lnTo>
                    <a:lnTo>
                      <a:pt x="177" y="377"/>
                    </a:lnTo>
                    <a:lnTo>
                      <a:pt x="174" y="379"/>
                    </a:lnTo>
                    <a:lnTo>
                      <a:pt x="174" y="380"/>
                    </a:lnTo>
                    <a:lnTo>
                      <a:pt x="173" y="382"/>
                    </a:lnTo>
                    <a:lnTo>
                      <a:pt x="173" y="383"/>
                    </a:lnTo>
                    <a:lnTo>
                      <a:pt x="172" y="385"/>
                    </a:lnTo>
                    <a:lnTo>
                      <a:pt x="169" y="387"/>
                    </a:lnTo>
                    <a:lnTo>
                      <a:pt x="168" y="388"/>
                    </a:lnTo>
                    <a:lnTo>
                      <a:pt x="168" y="389"/>
                    </a:lnTo>
                    <a:lnTo>
                      <a:pt x="167" y="392"/>
                    </a:lnTo>
                    <a:lnTo>
                      <a:pt x="167" y="393"/>
                    </a:lnTo>
                    <a:lnTo>
                      <a:pt x="165" y="394"/>
                    </a:lnTo>
                    <a:lnTo>
                      <a:pt x="165" y="396"/>
                    </a:lnTo>
                    <a:lnTo>
                      <a:pt x="164" y="398"/>
                    </a:lnTo>
                    <a:lnTo>
                      <a:pt x="162" y="400"/>
                    </a:lnTo>
                    <a:lnTo>
                      <a:pt x="161" y="401"/>
                    </a:lnTo>
                    <a:lnTo>
                      <a:pt x="160" y="402"/>
                    </a:lnTo>
                    <a:lnTo>
                      <a:pt x="160" y="404"/>
                    </a:lnTo>
                    <a:lnTo>
                      <a:pt x="159" y="406"/>
                    </a:lnTo>
                    <a:lnTo>
                      <a:pt x="158" y="406"/>
                    </a:lnTo>
                    <a:lnTo>
                      <a:pt x="158" y="408"/>
                    </a:lnTo>
                    <a:lnTo>
                      <a:pt x="155" y="410"/>
                    </a:lnTo>
                    <a:lnTo>
                      <a:pt x="155" y="411"/>
                    </a:lnTo>
                    <a:lnTo>
                      <a:pt x="154" y="412"/>
                    </a:lnTo>
                    <a:lnTo>
                      <a:pt x="154" y="414"/>
                    </a:lnTo>
                    <a:lnTo>
                      <a:pt x="153" y="415"/>
                    </a:lnTo>
                    <a:lnTo>
                      <a:pt x="152" y="417"/>
                    </a:lnTo>
                    <a:lnTo>
                      <a:pt x="150" y="418"/>
                    </a:lnTo>
                    <a:lnTo>
                      <a:pt x="150" y="419"/>
                    </a:lnTo>
                    <a:lnTo>
                      <a:pt x="149" y="420"/>
                    </a:lnTo>
                    <a:lnTo>
                      <a:pt x="148" y="423"/>
                    </a:lnTo>
                    <a:lnTo>
                      <a:pt x="147" y="425"/>
                    </a:lnTo>
                    <a:lnTo>
                      <a:pt x="146" y="426"/>
                    </a:lnTo>
                    <a:lnTo>
                      <a:pt x="144" y="427"/>
                    </a:lnTo>
                    <a:lnTo>
                      <a:pt x="144" y="429"/>
                    </a:lnTo>
                    <a:lnTo>
                      <a:pt x="150" y="506"/>
                    </a:lnTo>
                    <a:lnTo>
                      <a:pt x="152" y="506"/>
                    </a:lnTo>
                    <a:lnTo>
                      <a:pt x="153" y="508"/>
                    </a:lnTo>
                    <a:lnTo>
                      <a:pt x="154" y="508"/>
                    </a:lnTo>
                    <a:lnTo>
                      <a:pt x="156" y="509"/>
                    </a:lnTo>
                    <a:lnTo>
                      <a:pt x="158" y="510"/>
                    </a:lnTo>
                    <a:lnTo>
                      <a:pt x="160" y="512"/>
                    </a:lnTo>
                    <a:lnTo>
                      <a:pt x="160" y="513"/>
                    </a:lnTo>
                    <a:lnTo>
                      <a:pt x="162" y="513"/>
                    </a:lnTo>
                    <a:lnTo>
                      <a:pt x="164" y="514"/>
                    </a:lnTo>
                    <a:lnTo>
                      <a:pt x="165" y="514"/>
                    </a:lnTo>
                    <a:lnTo>
                      <a:pt x="167" y="516"/>
                    </a:lnTo>
                    <a:lnTo>
                      <a:pt x="168" y="516"/>
                    </a:lnTo>
                    <a:lnTo>
                      <a:pt x="168" y="518"/>
                    </a:lnTo>
                    <a:lnTo>
                      <a:pt x="169" y="518"/>
                    </a:lnTo>
                    <a:lnTo>
                      <a:pt x="172" y="519"/>
                    </a:lnTo>
                    <a:lnTo>
                      <a:pt x="173" y="520"/>
                    </a:lnTo>
                    <a:lnTo>
                      <a:pt x="174" y="521"/>
                    </a:lnTo>
                    <a:lnTo>
                      <a:pt x="177" y="522"/>
                    </a:lnTo>
                    <a:lnTo>
                      <a:pt x="178" y="522"/>
                    </a:lnTo>
                    <a:lnTo>
                      <a:pt x="179" y="523"/>
                    </a:lnTo>
                    <a:lnTo>
                      <a:pt x="180" y="525"/>
                    </a:lnTo>
                    <a:lnTo>
                      <a:pt x="181" y="526"/>
                    </a:lnTo>
                    <a:lnTo>
                      <a:pt x="183" y="527"/>
                    </a:lnTo>
                    <a:lnTo>
                      <a:pt x="184" y="528"/>
                    </a:lnTo>
                    <a:lnTo>
                      <a:pt x="186" y="529"/>
                    </a:lnTo>
                    <a:lnTo>
                      <a:pt x="187" y="531"/>
                    </a:lnTo>
                    <a:lnTo>
                      <a:pt x="189" y="531"/>
                    </a:lnTo>
                    <a:lnTo>
                      <a:pt x="190" y="532"/>
                    </a:lnTo>
                    <a:lnTo>
                      <a:pt x="191" y="533"/>
                    </a:lnTo>
                    <a:lnTo>
                      <a:pt x="192" y="533"/>
                    </a:lnTo>
                    <a:lnTo>
                      <a:pt x="193" y="535"/>
                    </a:lnTo>
                    <a:lnTo>
                      <a:pt x="195" y="535"/>
                    </a:lnTo>
                    <a:lnTo>
                      <a:pt x="196" y="537"/>
                    </a:lnTo>
                    <a:lnTo>
                      <a:pt x="197" y="538"/>
                    </a:lnTo>
                    <a:lnTo>
                      <a:pt x="198" y="539"/>
                    </a:lnTo>
                    <a:lnTo>
                      <a:pt x="200" y="540"/>
                    </a:lnTo>
                    <a:lnTo>
                      <a:pt x="202" y="541"/>
                    </a:lnTo>
                    <a:lnTo>
                      <a:pt x="203" y="542"/>
                    </a:lnTo>
                    <a:lnTo>
                      <a:pt x="205" y="545"/>
                    </a:lnTo>
                    <a:lnTo>
                      <a:pt x="206" y="546"/>
                    </a:lnTo>
                    <a:lnTo>
                      <a:pt x="209" y="547"/>
                    </a:lnTo>
                    <a:lnTo>
                      <a:pt x="209" y="550"/>
                    </a:lnTo>
                    <a:lnTo>
                      <a:pt x="210" y="551"/>
                    </a:lnTo>
                    <a:lnTo>
                      <a:pt x="210" y="552"/>
                    </a:lnTo>
                    <a:lnTo>
                      <a:pt x="211" y="553"/>
                    </a:lnTo>
                    <a:lnTo>
                      <a:pt x="211" y="554"/>
                    </a:lnTo>
                    <a:lnTo>
                      <a:pt x="211" y="556"/>
                    </a:lnTo>
                    <a:lnTo>
                      <a:pt x="211" y="557"/>
                    </a:lnTo>
                    <a:lnTo>
                      <a:pt x="211" y="559"/>
                    </a:lnTo>
                    <a:lnTo>
                      <a:pt x="211" y="560"/>
                    </a:lnTo>
                    <a:lnTo>
                      <a:pt x="211" y="561"/>
                    </a:lnTo>
                    <a:lnTo>
                      <a:pt x="211" y="564"/>
                    </a:lnTo>
                    <a:lnTo>
                      <a:pt x="211" y="565"/>
                    </a:lnTo>
                    <a:lnTo>
                      <a:pt x="211" y="567"/>
                    </a:lnTo>
                    <a:lnTo>
                      <a:pt x="211" y="569"/>
                    </a:lnTo>
                    <a:lnTo>
                      <a:pt x="211" y="571"/>
                    </a:lnTo>
                    <a:lnTo>
                      <a:pt x="211" y="573"/>
                    </a:lnTo>
                    <a:lnTo>
                      <a:pt x="211" y="575"/>
                    </a:lnTo>
                    <a:lnTo>
                      <a:pt x="211" y="577"/>
                    </a:lnTo>
                    <a:lnTo>
                      <a:pt x="211" y="578"/>
                    </a:lnTo>
                    <a:lnTo>
                      <a:pt x="211" y="580"/>
                    </a:lnTo>
                    <a:lnTo>
                      <a:pt x="210" y="583"/>
                    </a:lnTo>
                    <a:lnTo>
                      <a:pt x="210" y="584"/>
                    </a:lnTo>
                    <a:lnTo>
                      <a:pt x="210" y="586"/>
                    </a:lnTo>
                    <a:lnTo>
                      <a:pt x="210" y="589"/>
                    </a:lnTo>
                    <a:lnTo>
                      <a:pt x="210" y="590"/>
                    </a:lnTo>
                    <a:lnTo>
                      <a:pt x="210" y="592"/>
                    </a:lnTo>
                    <a:lnTo>
                      <a:pt x="210" y="594"/>
                    </a:lnTo>
                    <a:lnTo>
                      <a:pt x="210" y="595"/>
                    </a:lnTo>
                    <a:lnTo>
                      <a:pt x="210" y="596"/>
                    </a:lnTo>
                    <a:lnTo>
                      <a:pt x="210" y="597"/>
                    </a:lnTo>
                    <a:lnTo>
                      <a:pt x="210" y="598"/>
                    </a:lnTo>
                    <a:lnTo>
                      <a:pt x="210" y="601"/>
                    </a:lnTo>
                    <a:lnTo>
                      <a:pt x="210" y="602"/>
                    </a:lnTo>
                    <a:lnTo>
                      <a:pt x="210" y="603"/>
                    </a:lnTo>
                    <a:lnTo>
                      <a:pt x="209" y="604"/>
                    </a:lnTo>
                    <a:lnTo>
                      <a:pt x="208" y="605"/>
                    </a:lnTo>
                    <a:lnTo>
                      <a:pt x="206" y="605"/>
                    </a:lnTo>
                    <a:lnTo>
                      <a:pt x="205" y="607"/>
                    </a:lnTo>
                    <a:lnTo>
                      <a:pt x="204" y="607"/>
                    </a:lnTo>
                    <a:lnTo>
                      <a:pt x="202" y="608"/>
                    </a:lnTo>
                    <a:lnTo>
                      <a:pt x="200" y="608"/>
                    </a:lnTo>
                    <a:lnTo>
                      <a:pt x="198" y="608"/>
                    </a:lnTo>
                    <a:lnTo>
                      <a:pt x="196" y="609"/>
                    </a:lnTo>
                    <a:lnTo>
                      <a:pt x="195" y="610"/>
                    </a:lnTo>
                    <a:lnTo>
                      <a:pt x="192" y="610"/>
                    </a:lnTo>
                    <a:lnTo>
                      <a:pt x="190" y="611"/>
                    </a:lnTo>
                    <a:lnTo>
                      <a:pt x="187" y="613"/>
                    </a:lnTo>
                    <a:lnTo>
                      <a:pt x="186" y="613"/>
                    </a:lnTo>
                    <a:lnTo>
                      <a:pt x="185" y="613"/>
                    </a:lnTo>
                    <a:lnTo>
                      <a:pt x="184" y="613"/>
                    </a:lnTo>
                    <a:lnTo>
                      <a:pt x="183" y="614"/>
                    </a:lnTo>
                    <a:lnTo>
                      <a:pt x="181" y="614"/>
                    </a:lnTo>
                    <a:lnTo>
                      <a:pt x="179" y="615"/>
                    </a:lnTo>
                    <a:lnTo>
                      <a:pt x="178" y="615"/>
                    </a:lnTo>
                    <a:lnTo>
                      <a:pt x="174" y="616"/>
                    </a:lnTo>
                    <a:lnTo>
                      <a:pt x="173" y="616"/>
                    </a:lnTo>
                    <a:lnTo>
                      <a:pt x="172" y="617"/>
                    </a:lnTo>
                    <a:lnTo>
                      <a:pt x="168" y="618"/>
                    </a:lnTo>
                    <a:lnTo>
                      <a:pt x="167" y="620"/>
                    </a:lnTo>
                    <a:lnTo>
                      <a:pt x="165" y="621"/>
                    </a:lnTo>
                    <a:lnTo>
                      <a:pt x="164" y="621"/>
                    </a:lnTo>
                    <a:lnTo>
                      <a:pt x="164" y="622"/>
                    </a:lnTo>
                    <a:lnTo>
                      <a:pt x="162" y="623"/>
                    </a:lnTo>
                    <a:lnTo>
                      <a:pt x="161" y="624"/>
                    </a:lnTo>
                    <a:lnTo>
                      <a:pt x="160" y="626"/>
                    </a:lnTo>
                    <a:lnTo>
                      <a:pt x="160" y="627"/>
                    </a:lnTo>
                    <a:lnTo>
                      <a:pt x="160" y="629"/>
                    </a:lnTo>
                    <a:lnTo>
                      <a:pt x="160" y="630"/>
                    </a:lnTo>
                    <a:lnTo>
                      <a:pt x="160" y="633"/>
                    </a:lnTo>
                    <a:lnTo>
                      <a:pt x="160" y="634"/>
                    </a:lnTo>
                    <a:lnTo>
                      <a:pt x="159" y="635"/>
                    </a:lnTo>
                    <a:lnTo>
                      <a:pt x="159" y="636"/>
                    </a:lnTo>
                    <a:lnTo>
                      <a:pt x="159" y="637"/>
                    </a:lnTo>
                    <a:lnTo>
                      <a:pt x="159" y="639"/>
                    </a:lnTo>
                    <a:lnTo>
                      <a:pt x="159" y="641"/>
                    </a:lnTo>
                    <a:lnTo>
                      <a:pt x="159" y="642"/>
                    </a:lnTo>
                    <a:lnTo>
                      <a:pt x="159" y="643"/>
                    </a:lnTo>
                    <a:lnTo>
                      <a:pt x="159" y="646"/>
                    </a:lnTo>
                    <a:lnTo>
                      <a:pt x="159" y="647"/>
                    </a:lnTo>
                    <a:lnTo>
                      <a:pt x="159" y="648"/>
                    </a:lnTo>
                    <a:lnTo>
                      <a:pt x="159" y="649"/>
                    </a:lnTo>
                    <a:lnTo>
                      <a:pt x="159" y="652"/>
                    </a:lnTo>
                    <a:lnTo>
                      <a:pt x="159" y="653"/>
                    </a:lnTo>
                    <a:lnTo>
                      <a:pt x="159" y="654"/>
                    </a:lnTo>
                    <a:lnTo>
                      <a:pt x="159" y="656"/>
                    </a:lnTo>
                    <a:lnTo>
                      <a:pt x="160" y="658"/>
                    </a:lnTo>
                    <a:lnTo>
                      <a:pt x="160" y="659"/>
                    </a:lnTo>
                    <a:lnTo>
                      <a:pt x="160" y="661"/>
                    </a:lnTo>
                    <a:lnTo>
                      <a:pt x="160" y="662"/>
                    </a:lnTo>
                    <a:lnTo>
                      <a:pt x="160" y="665"/>
                    </a:lnTo>
                    <a:lnTo>
                      <a:pt x="160" y="666"/>
                    </a:lnTo>
                    <a:lnTo>
                      <a:pt x="160" y="668"/>
                    </a:lnTo>
                    <a:lnTo>
                      <a:pt x="160" y="671"/>
                    </a:lnTo>
                    <a:lnTo>
                      <a:pt x="160" y="672"/>
                    </a:lnTo>
                    <a:lnTo>
                      <a:pt x="160" y="673"/>
                    </a:lnTo>
                    <a:lnTo>
                      <a:pt x="160" y="675"/>
                    </a:lnTo>
                    <a:lnTo>
                      <a:pt x="160" y="677"/>
                    </a:lnTo>
                    <a:lnTo>
                      <a:pt x="160" y="679"/>
                    </a:lnTo>
                    <a:lnTo>
                      <a:pt x="160" y="680"/>
                    </a:lnTo>
                    <a:lnTo>
                      <a:pt x="160" y="681"/>
                    </a:lnTo>
                    <a:lnTo>
                      <a:pt x="160" y="684"/>
                    </a:lnTo>
                    <a:lnTo>
                      <a:pt x="160" y="686"/>
                    </a:lnTo>
                    <a:lnTo>
                      <a:pt x="160" y="687"/>
                    </a:lnTo>
                    <a:lnTo>
                      <a:pt x="160" y="689"/>
                    </a:lnTo>
                    <a:lnTo>
                      <a:pt x="161" y="690"/>
                    </a:lnTo>
                    <a:lnTo>
                      <a:pt x="161" y="692"/>
                    </a:lnTo>
                    <a:lnTo>
                      <a:pt x="161" y="693"/>
                    </a:lnTo>
                    <a:lnTo>
                      <a:pt x="161" y="694"/>
                    </a:lnTo>
                    <a:lnTo>
                      <a:pt x="161" y="696"/>
                    </a:lnTo>
                    <a:lnTo>
                      <a:pt x="162" y="698"/>
                    </a:lnTo>
                    <a:lnTo>
                      <a:pt x="162" y="699"/>
                    </a:lnTo>
                    <a:lnTo>
                      <a:pt x="162" y="700"/>
                    </a:lnTo>
                    <a:lnTo>
                      <a:pt x="162" y="702"/>
                    </a:lnTo>
                    <a:lnTo>
                      <a:pt x="162" y="704"/>
                    </a:lnTo>
                    <a:lnTo>
                      <a:pt x="162" y="705"/>
                    </a:lnTo>
                    <a:lnTo>
                      <a:pt x="162" y="706"/>
                    </a:lnTo>
                    <a:lnTo>
                      <a:pt x="162" y="707"/>
                    </a:lnTo>
                    <a:lnTo>
                      <a:pt x="162" y="710"/>
                    </a:lnTo>
                    <a:lnTo>
                      <a:pt x="162" y="711"/>
                    </a:lnTo>
                    <a:lnTo>
                      <a:pt x="162" y="712"/>
                    </a:lnTo>
                    <a:lnTo>
                      <a:pt x="164" y="713"/>
                    </a:lnTo>
                    <a:lnTo>
                      <a:pt x="164" y="715"/>
                    </a:lnTo>
                    <a:lnTo>
                      <a:pt x="164" y="716"/>
                    </a:lnTo>
                    <a:lnTo>
                      <a:pt x="165" y="717"/>
                    </a:lnTo>
                    <a:lnTo>
                      <a:pt x="165" y="718"/>
                    </a:lnTo>
                    <a:lnTo>
                      <a:pt x="166" y="718"/>
                    </a:lnTo>
                    <a:lnTo>
                      <a:pt x="167" y="719"/>
                    </a:lnTo>
                    <a:lnTo>
                      <a:pt x="168" y="722"/>
                    </a:lnTo>
                    <a:lnTo>
                      <a:pt x="169" y="723"/>
                    </a:lnTo>
                    <a:lnTo>
                      <a:pt x="172" y="724"/>
                    </a:lnTo>
                    <a:lnTo>
                      <a:pt x="173" y="724"/>
                    </a:lnTo>
                    <a:lnTo>
                      <a:pt x="174" y="726"/>
                    </a:lnTo>
                    <a:lnTo>
                      <a:pt x="177" y="728"/>
                    </a:lnTo>
                    <a:lnTo>
                      <a:pt x="179" y="729"/>
                    </a:lnTo>
                    <a:lnTo>
                      <a:pt x="180" y="731"/>
                    </a:lnTo>
                    <a:lnTo>
                      <a:pt x="183" y="732"/>
                    </a:lnTo>
                    <a:lnTo>
                      <a:pt x="184" y="734"/>
                    </a:lnTo>
                    <a:lnTo>
                      <a:pt x="186" y="735"/>
                    </a:lnTo>
                    <a:lnTo>
                      <a:pt x="187" y="736"/>
                    </a:lnTo>
                    <a:lnTo>
                      <a:pt x="190" y="737"/>
                    </a:lnTo>
                    <a:lnTo>
                      <a:pt x="191" y="738"/>
                    </a:lnTo>
                    <a:lnTo>
                      <a:pt x="192" y="741"/>
                    </a:lnTo>
                    <a:lnTo>
                      <a:pt x="195" y="741"/>
                    </a:lnTo>
                    <a:lnTo>
                      <a:pt x="196" y="742"/>
                    </a:lnTo>
                    <a:lnTo>
                      <a:pt x="197" y="743"/>
                    </a:lnTo>
                    <a:lnTo>
                      <a:pt x="199" y="744"/>
                    </a:lnTo>
                    <a:lnTo>
                      <a:pt x="200" y="745"/>
                    </a:lnTo>
                    <a:lnTo>
                      <a:pt x="202" y="747"/>
                    </a:lnTo>
                    <a:lnTo>
                      <a:pt x="202" y="748"/>
                    </a:lnTo>
                    <a:lnTo>
                      <a:pt x="204" y="750"/>
                    </a:lnTo>
                    <a:lnTo>
                      <a:pt x="204" y="751"/>
                    </a:lnTo>
                    <a:lnTo>
                      <a:pt x="203" y="754"/>
                    </a:lnTo>
                    <a:lnTo>
                      <a:pt x="203" y="755"/>
                    </a:lnTo>
                    <a:lnTo>
                      <a:pt x="203" y="756"/>
                    </a:lnTo>
                    <a:lnTo>
                      <a:pt x="202" y="757"/>
                    </a:lnTo>
                    <a:lnTo>
                      <a:pt x="202" y="760"/>
                    </a:lnTo>
                    <a:lnTo>
                      <a:pt x="202" y="761"/>
                    </a:lnTo>
                    <a:lnTo>
                      <a:pt x="202" y="762"/>
                    </a:lnTo>
                    <a:lnTo>
                      <a:pt x="202" y="763"/>
                    </a:lnTo>
                    <a:lnTo>
                      <a:pt x="202" y="764"/>
                    </a:lnTo>
                    <a:lnTo>
                      <a:pt x="200" y="766"/>
                    </a:lnTo>
                    <a:lnTo>
                      <a:pt x="200" y="767"/>
                    </a:lnTo>
                    <a:lnTo>
                      <a:pt x="200" y="768"/>
                    </a:lnTo>
                    <a:lnTo>
                      <a:pt x="200" y="769"/>
                    </a:lnTo>
                    <a:lnTo>
                      <a:pt x="200" y="770"/>
                    </a:lnTo>
                    <a:lnTo>
                      <a:pt x="200" y="772"/>
                    </a:lnTo>
                    <a:lnTo>
                      <a:pt x="199" y="773"/>
                    </a:lnTo>
                    <a:lnTo>
                      <a:pt x="199" y="775"/>
                    </a:lnTo>
                    <a:lnTo>
                      <a:pt x="198" y="775"/>
                    </a:lnTo>
                    <a:lnTo>
                      <a:pt x="198" y="778"/>
                    </a:lnTo>
                    <a:lnTo>
                      <a:pt x="198" y="779"/>
                    </a:lnTo>
                    <a:lnTo>
                      <a:pt x="197" y="780"/>
                    </a:lnTo>
                    <a:lnTo>
                      <a:pt x="197" y="781"/>
                    </a:lnTo>
                    <a:lnTo>
                      <a:pt x="197" y="783"/>
                    </a:lnTo>
                    <a:lnTo>
                      <a:pt x="197" y="785"/>
                    </a:lnTo>
                    <a:lnTo>
                      <a:pt x="197" y="787"/>
                    </a:lnTo>
                    <a:lnTo>
                      <a:pt x="197" y="788"/>
                    </a:lnTo>
                    <a:lnTo>
                      <a:pt x="196" y="789"/>
                    </a:lnTo>
                    <a:lnTo>
                      <a:pt x="196" y="792"/>
                    </a:lnTo>
                    <a:lnTo>
                      <a:pt x="196" y="793"/>
                    </a:lnTo>
                    <a:lnTo>
                      <a:pt x="196" y="794"/>
                    </a:lnTo>
                    <a:lnTo>
                      <a:pt x="195" y="795"/>
                    </a:lnTo>
                    <a:lnTo>
                      <a:pt x="195" y="797"/>
                    </a:lnTo>
                    <a:lnTo>
                      <a:pt x="195" y="798"/>
                    </a:lnTo>
                    <a:lnTo>
                      <a:pt x="195" y="799"/>
                    </a:lnTo>
                    <a:lnTo>
                      <a:pt x="195" y="801"/>
                    </a:lnTo>
                    <a:lnTo>
                      <a:pt x="195" y="802"/>
                    </a:lnTo>
                    <a:lnTo>
                      <a:pt x="195" y="805"/>
                    </a:lnTo>
                    <a:lnTo>
                      <a:pt x="193" y="805"/>
                    </a:lnTo>
                    <a:lnTo>
                      <a:pt x="193" y="806"/>
                    </a:lnTo>
                    <a:lnTo>
                      <a:pt x="192" y="807"/>
                    </a:lnTo>
                    <a:lnTo>
                      <a:pt x="192" y="810"/>
                    </a:lnTo>
                    <a:lnTo>
                      <a:pt x="192" y="812"/>
                    </a:lnTo>
                    <a:lnTo>
                      <a:pt x="192" y="813"/>
                    </a:lnTo>
                    <a:lnTo>
                      <a:pt x="192" y="816"/>
                    </a:lnTo>
                    <a:lnTo>
                      <a:pt x="78" y="843"/>
                    </a:lnTo>
                    <a:lnTo>
                      <a:pt x="78" y="842"/>
                    </a:lnTo>
                    <a:lnTo>
                      <a:pt x="78" y="840"/>
                    </a:lnTo>
                    <a:lnTo>
                      <a:pt x="78" y="838"/>
                    </a:lnTo>
                    <a:lnTo>
                      <a:pt x="78" y="836"/>
                    </a:lnTo>
                    <a:lnTo>
                      <a:pt x="76" y="835"/>
                    </a:lnTo>
                    <a:lnTo>
                      <a:pt x="76" y="832"/>
                    </a:lnTo>
                    <a:lnTo>
                      <a:pt x="76" y="830"/>
                    </a:lnTo>
                    <a:lnTo>
                      <a:pt x="76" y="826"/>
                    </a:lnTo>
                    <a:lnTo>
                      <a:pt x="75" y="824"/>
                    </a:lnTo>
                    <a:lnTo>
                      <a:pt x="75" y="820"/>
                    </a:lnTo>
                    <a:lnTo>
                      <a:pt x="75" y="817"/>
                    </a:lnTo>
                    <a:lnTo>
                      <a:pt x="75" y="813"/>
                    </a:lnTo>
                    <a:lnTo>
                      <a:pt x="75" y="808"/>
                    </a:lnTo>
                    <a:lnTo>
                      <a:pt x="75" y="805"/>
                    </a:lnTo>
                    <a:lnTo>
                      <a:pt x="74" y="799"/>
                    </a:lnTo>
                    <a:lnTo>
                      <a:pt x="74" y="794"/>
                    </a:lnTo>
                    <a:lnTo>
                      <a:pt x="74" y="789"/>
                    </a:lnTo>
                    <a:lnTo>
                      <a:pt x="74" y="785"/>
                    </a:lnTo>
                    <a:lnTo>
                      <a:pt x="73" y="779"/>
                    </a:lnTo>
                    <a:lnTo>
                      <a:pt x="73" y="774"/>
                    </a:lnTo>
                    <a:lnTo>
                      <a:pt x="73" y="768"/>
                    </a:lnTo>
                    <a:lnTo>
                      <a:pt x="72" y="763"/>
                    </a:lnTo>
                    <a:lnTo>
                      <a:pt x="72" y="756"/>
                    </a:lnTo>
                    <a:lnTo>
                      <a:pt x="70" y="750"/>
                    </a:lnTo>
                    <a:lnTo>
                      <a:pt x="70" y="743"/>
                    </a:lnTo>
                    <a:lnTo>
                      <a:pt x="70" y="737"/>
                    </a:lnTo>
                    <a:lnTo>
                      <a:pt x="69" y="731"/>
                    </a:lnTo>
                    <a:lnTo>
                      <a:pt x="69" y="724"/>
                    </a:lnTo>
                    <a:lnTo>
                      <a:pt x="69" y="718"/>
                    </a:lnTo>
                    <a:lnTo>
                      <a:pt x="69" y="712"/>
                    </a:lnTo>
                    <a:lnTo>
                      <a:pt x="68" y="705"/>
                    </a:lnTo>
                    <a:lnTo>
                      <a:pt x="67" y="698"/>
                    </a:lnTo>
                    <a:lnTo>
                      <a:pt x="67" y="691"/>
                    </a:lnTo>
                    <a:lnTo>
                      <a:pt x="67" y="684"/>
                    </a:lnTo>
                    <a:lnTo>
                      <a:pt x="66" y="677"/>
                    </a:lnTo>
                    <a:lnTo>
                      <a:pt x="66" y="671"/>
                    </a:lnTo>
                    <a:lnTo>
                      <a:pt x="66" y="662"/>
                    </a:lnTo>
                    <a:lnTo>
                      <a:pt x="66" y="656"/>
                    </a:lnTo>
                    <a:lnTo>
                      <a:pt x="65" y="649"/>
                    </a:lnTo>
                    <a:lnTo>
                      <a:pt x="65" y="642"/>
                    </a:lnTo>
                    <a:lnTo>
                      <a:pt x="65" y="634"/>
                    </a:lnTo>
                    <a:lnTo>
                      <a:pt x="63" y="627"/>
                    </a:lnTo>
                    <a:lnTo>
                      <a:pt x="62" y="621"/>
                    </a:lnTo>
                    <a:lnTo>
                      <a:pt x="62" y="614"/>
                    </a:lnTo>
                    <a:lnTo>
                      <a:pt x="62" y="607"/>
                    </a:lnTo>
                    <a:lnTo>
                      <a:pt x="62" y="601"/>
                    </a:lnTo>
                    <a:lnTo>
                      <a:pt x="61" y="594"/>
                    </a:lnTo>
                    <a:lnTo>
                      <a:pt x="61" y="586"/>
                    </a:lnTo>
                    <a:lnTo>
                      <a:pt x="61" y="579"/>
                    </a:lnTo>
                    <a:lnTo>
                      <a:pt x="60" y="573"/>
                    </a:lnTo>
                    <a:lnTo>
                      <a:pt x="60" y="566"/>
                    </a:lnTo>
                    <a:lnTo>
                      <a:pt x="60" y="560"/>
                    </a:lnTo>
                    <a:lnTo>
                      <a:pt x="60" y="554"/>
                    </a:lnTo>
                    <a:lnTo>
                      <a:pt x="60" y="548"/>
                    </a:lnTo>
                    <a:lnTo>
                      <a:pt x="59" y="542"/>
                    </a:lnTo>
                    <a:lnTo>
                      <a:pt x="59" y="537"/>
                    </a:lnTo>
                    <a:lnTo>
                      <a:pt x="57" y="532"/>
                    </a:lnTo>
                    <a:lnTo>
                      <a:pt x="57" y="526"/>
                    </a:lnTo>
                    <a:lnTo>
                      <a:pt x="57" y="520"/>
                    </a:lnTo>
                    <a:lnTo>
                      <a:pt x="57" y="515"/>
                    </a:lnTo>
                    <a:lnTo>
                      <a:pt x="57" y="510"/>
                    </a:lnTo>
                    <a:lnTo>
                      <a:pt x="57" y="506"/>
                    </a:lnTo>
                    <a:lnTo>
                      <a:pt x="56" y="501"/>
                    </a:lnTo>
                    <a:lnTo>
                      <a:pt x="56" y="496"/>
                    </a:lnTo>
                    <a:lnTo>
                      <a:pt x="55" y="491"/>
                    </a:lnTo>
                    <a:lnTo>
                      <a:pt x="55" y="487"/>
                    </a:lnTo>
                    <a:lnTo>
                      <a:pt x="55" y="483"/>
                    </a:lnTo>
                    <a:lnTo>
                      <a:pt x="55" y="480"/>
                    </a:lnTo>
                    <a:lnTo>
                      <a:pt x="54" y="475"/>
                    </a:lnTo>
                    <a:lnTo>
                      <a:pt x="54" y="471"/>
                    </a:lnTo>
                    <a:lnTo>
                      <a:pt x="53" y="465"/>
                    </a:lnTo>
                    <a:lnTo>
                      <a:pt x="53" y="462"/>
                    </a:lnTo>
                    <a:lnTo>
                      <a:pt x="53" y="457"/>
                    </a:lnTo>
                    <a:lnTo>
                      <a:pt x="53" y="453"/>
                    </a:lnTo>
                    <a:lnTo>
                      <a:pt x="53" y="449"/>
                    </a:lnTo>
                    <a:lnTo>
                      <a:pt x="51" y="445"/>
                    </a:lnTo>
                    <a:lnTo>
                      <a:pt x="51" y="442"/>
                    </a:lnTo>
                    <a:lnTo>
                      <a:pt x="51" y="437"/>
                    </a:lnTo>
                    <a:lnTo>
                      <a:pt x="51" y="433"/>
                    </a:lnTo>
                    <a:lnTo>
                      <a:pt x="51" y="429"/>
                    </a:lnTo>
                    <a:lnTo>
                      <a:pt x="50" y="425"/>
                    </a:lnTo>
                    <a:lnTo>
                      <a:pt x="50" y="421"/>
                    </a:lnTo>
                    <a:lnTo>
                      <a:pt x="50" y="418"/>
                    </a:lnTo>
                    <a:lnTo>
                      <a:pt x="50" y="414"/>
                    </a:lnTo>
                    <a:lnTo>
                      <a:pt x="49" y="410"/>
                    </a:lnTo>
                    <a:lnTo>
                      <a:pt x="49" y="406"/>
                    </a:lnTo>
                    <a:lnTo>
                      <a:pt x="48" y="402"/>
                    </a:lnTo>
                    <a:lnTo>
                      <a:pt x="48" y="398"/>
                    </a:lnTo>
                    <a:lnTo>
                      <a:pt x="48" y="394"/>
                    </a:lnTo>
                    <a:lnTo>
                      <a:pt x="48" y="392"/>
                    </a:lnTo>
                    <a:lnTo>
                      <a:pt x="48" y="387"/>
                    </a:lnTo>
                    <a:lnTo>
                      <a:pt x="48" y="383"/>
                    </a:lnTo>
                    <a:lnTo>
                      <a:pt x="47" y="379"/>
                    </a:lnTo>
                    <a:lnTo>
                      <a:pt x="47" y="375"/>
                    </a:lnTo>
                    <a:lnTo>
                      <a:pt x="47" y="372"/>
                    </a:lnTo>
                    <a:lnTo>
                      <a:pt x="47" y="368"/>
                    </a:lnTo>
                    <a:lnTo>
                      <a:pt x="47" y="364"/>
                    </a:lnTo>
                    <a:lnTo>
                      <a:pt x="47" y="361"/>
                    </a:lnTo>
                    <a:lnTo>
                      <a:pt x="47" y="357"/>
                    </a:lnTo>
                    <a:lnTo>
                      <a:pt x="45" y="353"/>
                    </a:lnTo>
                    <a:lnTo>
                      <a:pt x="45" y="349"/>
                    </a:lnTo>
                    <a:lnTo>
                      <a:pt x="45" y="345"/>
                    </a:lnTo>
                    <a:lnTo>
                      <a:pt x="45" y="342"/>
                    </a:lnTo>
                    <a:lnTo>
                      <a:pt x="45" y="337"/>
                    </a:lnTo>
                    <a:lnTo>
                      <a:pt x="45" y="334"/>
                    </a:lnTo>
                    <a:lnTo>
                      <a:pt x="45" y="330"/>
                    </a:lnTo>
                    <a:lnTo>
                      <a:pt x="45" y="326"/>
                    </a:lnTo>
                    <a:lnTo>
                      <a:pt x="45" y="322"/>
                    </a:lnTo>
                    <a:lnTo>
                      <a:pt x="45" y="318"/>
                    </a:lnTo>
                    <a:lnTo>
                      <a:pt x="45" y="315"/>
                    </a:lnTo>
                    <a:lnTo>
                      <a:pt x="45" y="310"/>
                    </a:lnTo>
                    <a:lnTo>
                      <a:pt x="45" y="306"/>
                    </a:lnTo>
                    <a:lnTo>
                      <a:pt x="45" y="303"/>
                    </a:lnTo>
                    <a:lnTo>
                      <a:pt x="45" y="298"/>
                    </a:lnTo>
                    <a:lnTo>
                      <a:pt x="45" y="293"/>
                    </a:lnTo>
                    <a:lnTo>
                      <a:pt x="45" y="290"/>
                    </a:lnTo>
                    <a:lnTo>
                      <a:pt x="45" y="286"/>
                    </a:lnTo>
                    <a:lnTo>
                      <a:pt x="47" y="281"/>
                    </a:lnTo>
                    <a:lnTo>
                      <a:pt x="47" y="278"/>
                    </a:lnTo>
                    <a:lnTo>
                      <a:pt x="47" y="273"/>
                    </a:lnTo>
                    <a:lnTo>
                      <a:pt x="47" y="268"/>
                    </a:lnTo>
                    <a:lnTo>
                      <a:pt x="47" y="264"/>
                    </a:lnTo>
                    <a:lnTo>
                      <a:pt x="47" y="260"/>
                    </a:lnTo>
                    <a:lnTo>
                      <a:pt x="48" y="256"/>
                    </a:lnTo>
                    <a:lnTo>
                      <a:pt x="48" y="252"/>
                    </a:lnTo>
                    <a:lnTo>
                      <a:pt x="48" y="247"/>
                    </a:lnTo>
                    <a:lnTo>
                      <a:pt x="49" y="242"/>
                    </a:lnTo>
                    <a:lnTo>
                      <a:pt x="49" y="237"/>
                    </a:lnTo>
                    <a:lnTo>
                      <a:pt x="50" y="233"/>
                    </a:lnTo>
                    <a:lnTo>
                      <a:pt x="50" y="229"/>
                    </a:lnTo>
                    <a:lnTo>
                      <a:pt x="50" y="224"/>
                    </a:lnTo>
                    <a:lnTo>
                      <a:pt x="51" y="220"/>
                    </a:lnTo>
                    <a:lnTo>
                      <a:pt x="51" y="215"/>
                    </a:lnTo>
                    <a:lnTo>
                      <a:pt x="53" y="210"/>
                    </a:lnTo>
                    <a:lnTo>
                      <a:pt x="53" y="207"/>
                    </a:lnTo>
                    <a:lnTo>
                      <a:pt x="53" y="202"/>
                    </a:lnTo>
                    <a:lnTo>
                      <a:pt x="54" y="197"/>
                    </a:lnTo>
                    <a:lnTo>
                      <a:pt x="55" y="193"/>
                    </a:lnTo>
                    <a:lnTo>
                      <a:pt x="55" y="189"/>
                    </a:lnTo>
                    <a:lnTo>
                      <a:pt x="56" y="185"/>
                    </a:lnTo>
                    <a:lnTo>
                      <a:pt x="57" y="180"/>
                    </a:lnTo>
                    <a:lnTo>
                      <a:pt x="57" y="177"/>
                    </a:lnTo>
                    <a:lnTo>
                      <a:pt x="59" y="172"/>
                    </a:lnTo>
                    <a:lnTo>
                      <a:pt x="60" y="169"/>
                    </a:lnTo>
                    <a:lnTo>
                      <a:pt x="60" y="164"/>
                    </a:lnTo>
                    <a:lnTo>
                      <a:pt x="60" y="160"/>
                    </a:lnTo>
                    <a:lnTo>
                      <a:pt x="61" y="155"/>
                    </a:lnTo>
                    <a:lnTo>
                      <a:pt x="61" y="151"/>
                    </a:lnTo>
                    <a:lnTo>
                      <a:pt x="62" y="147"/>
                    </a:lnTo>
                    <a:lnTo>
                      <a:pt x="62" y="144"/>
                    </a:lnTo>
                    <a:lnTo>
                      <a:pt x="63" y="140"/>
                    </a:lnTo>
                    <a:lnTo>
                      <a:pt x="65" y="135"/>
                    </a:lnTo>
                    <a:lnTo>
                      <a:pt x="65" y="132"/>
                    </a:lnTo>
                    <a:lnTo>
                      <a:pt x="66" y="128"/>
                    </a:lnTo>
                    <a:lnTo>
                      <a:pt x="66" y="123"/>
                    </a:lnTo>
                    <a:lnTo>
                      <a:pt x="66" y="120"/>
                    </a:lnTo>
                    <a:lnTo>
                      <a:pt x="67" y="116"/>
                    </a:lnTo>
                    <a:lnTo>
                      <a:pt x="67" y="113"/>
                    </a:lnTo>
                    <a:lnTo>
                      <a:pt x="68" y="109"/>
                    </a:lnTo>
                    <a:lnTo>
                      <a:pt x="69" y="106"/>
                    </a:lnTo>
                    <a:lnTo>
                      <a:pt x="69" y="101"/>
                    </a:lnTo>
                    <a:lnTo>
                      <a:pt x="69" y="97"/>
                    </a:lnTo>
                    <a:lnTo>
                      <a:pt x="70" y="94"/>
                    </a:lnTo>
                    <a:lnTo>
                      <a:pt x="70" y="90"/>
                    </a:lnTo>
                    <a:lnTo>
                      <a:pt x="72" y="87"/>
                    </a:lnTo>
                    <a:lnTo>
                      <a:pt x="73" y="84"/>
                    </a:lnTo>
                    <a:lnTo>
                      <a:pt x="73" y="79"/>
                    </a:lnTo>
                    <a:lnTo>
                      <a:pt x="73" y="76"/>
                    </a:lnTo>
                    <a:lnTo>
                      <a:pt x="74" y="72"/>
                    </a:lnTo>
                    <a:lnTo>
                      <a:pt x="74" y="70"/>
                    </a:lnTo>
                    <a:lnTo>
                      <a:pt x="74" y="66"/>
                    </a:lnTo>
                    <a:lnTo>
                      <a:pt x="74" y="63"/>
                    </a:lnTo>
                    <a:lnTo>
                      <a:pt x="75" y="59"/>
                    </a:lnTo>
                    <a:lnTo>
                      <a:pt x="75" y="57"/>
                    </a:lnTo>
                    <a:lnTo>
                      <a:pt x="75" y="53"/>
                    </a:lnTo>
                    <a:lnTo>
                      <a:pt x="75" y="50"/>
                    </a:lnTo>
                    <a:lnTo>
                      <a:pt x="75" y="47"/>
                    </a:lnTo>
                    <a:lnTo>
                      <a:pt x="76" y="44"/>
                    </a:lnTo>
                    <a:lnTo>
                      <a:pt x="76" y="40"/>
                    </a:lnTo>
                    <a:lnTo>
                      <a:pt x="76" y="37"/>
                    </a:lnTo>
                    <a:lnTo>
                      <a:pt x="76" y="34"/>
                    </a:lnTo>
                    <a:lnTo>
                      <a:pt x="78" y="31"/>
                    </a:lnTo>
                    <a:lnTo>
                      <a:pt x="78" y="28"/>
                    </a:lnTo>
                    <a:lnTo>
                      <a:pt x="78" y="25"/>
                    </a:lnTo>
                    <a:lnTo>
                      <a:pt x="78" y="23"/>
                    </a:lnTo>
                    <a:lnTo>
                      <a:pt x="78" y="20"/>
                    </a:lnTo>
                    <a:lnTo>
                      <a:pt x="76" y="17"/>
                    </a:lnTo>
                    <a:lnTo>
                      <a:pt x="76" y="14"/>
                    </a:lnTo>
                    <a:lnTo>
                      <a:pt x="76" y="11"/>
                    </a:lnTo>
                    <a:lnTo>
                      <a:pt x="76" y="8"/>
                    </a:lnTo>
                    <a:lnTo>
                      <a:pt x="7" y="0"/>
                    </a:lnTo>
                    <a:close/>
                  </a:path>
                </a:pathLst>
              </a:custGeom>
              <a:solidFill>
                <a:srgbClr val="000000"/>
              </a:solidFill>
              <a:ln w="9525">
                <a:noFill/>
                <a:round/>
                <a:headEnd/>
                <a:tailEnd/>
              </a:ln>
            </p:spPr>
            <p:txBody>
              <a:bodyPr/>
              <a:lstStyle/>
              <a:p>
                <a:endParaRPr lang="en-US"/>
              </a:p>
            </p:txBody>
          </p:sp>
          <p:sp>
            <p:nvSpPr>
              <p:cNvPr id="13377" name="Freeform 24"/>
              <p:cNvSpPr>
                <a:spLocks/>
              </p:cNvSpPr>
              <p:nvPr/>
            </p:nvSpPr>
            <p:spPr bwMode="auto">
              <a:xfrm>
                <a:off x="1554" y="1460"/>
                <a:ext cx="11" cy="10"/>
              </a:xfrm>
              <a:custGeom>
                <a:avLst/>
                <a:gdLst>
                  <a:gd name="T0" fmla="*/ 0 w 75"/>
                  <a:gd name="T1" fmla="*/ 0 h 72"/>
                  <a:gd name="T2" fmla="*/ 0 w 75"/>
                  <a:gd name="T3" fmla="*/ 0 h 72"/>
                  <a:gd name="T4" fmla="*/ 0 w 75"/>
                  <a:gd name="T5" fmla="*/ 0 h 72"/>
                  <a:gd name="T6" fmla="*/ 0 w 75"/>
                  <a:gd name="T7" fmla="*/ 0 h 72"/>
                  <a:gd name="T8" fmla="*/ 0 w 75"/>
                  <a:gd name="T9" fmla="*/ 0 h 72"/>
                  <a:gd name="T10" fmla="*/ 0 w 75"/>
                  <a:gd name="T11" fmla="*/ 0 h 72"/>
                  <a:gd name="T12" fmla="*/ 0 w 75"/>
                  <a:gd name="T13" fmla="*/ 0 h 72"/>
                  <a:gd name="T14" fmla="*/ 0 w 75"/>
                  <a:gd name="T15" fmla="*/ 0 h 72"/>
                  <a:gd name="T16" fmla="*/ 0 w 75"/>
                  <a:gd name="T17" fmla="*/ 0 h 72"/>
                  <a:gd name="T18" fmla="*/ 0 w 75"/>
                  <a:gd name="T19" fmla="*/ 0 h 72"/>
                  <a:gd name="T20" fmla="*/ 0 w 75"/>
                  <a:gd name="T21" fmla="*/ 0 h 72"/>
                  <a:gd name="T22" fmla="*/ 0 w 75"/>
                  <a:gd name="T23" fmla="*/ 0 h 72"/>
                  <a:gd name="T24" fmla="*/ 0 w 75"/>
                  <a:gd name="T25" fmla="*/ 0 h 72"/>
                  <a:gd name="T26" fmla="*/ 0 w 75"/>
                  <a:gd name="T27" fmla="*/ 0 h 72"/>
                  <a:gd name="T28" fmla="*/ 0 w 75"/>
                  <a:gd name="T29" fmla="*/ 0 h 72"/>
                  <a:gd name="T30" fmla="*/ 0 w 75"/>
                  <a:gd name="T31" fmla="*/ 0 h 72"/>
                  <a:gd name="T32" fmla="*/ 0 w 75"/>
                  <a:gd name="T33" fmla="*/ 0 h 72"/>
                  <a:gd name="T34" fmla="*/ 0 w 75"/>
                  <a:gd name="T35" fmla="*/ 0 h 72"/>
                  <a:gd name="T36" fmla="*/ 0 w 75"/>
                  <a:gd name="T37" fmla="*/ 0 h 72"/>
                  <a:gd name="T38" fmla="*/ 0 w 75"/>
                  <a:gd name="T39" fmla="*/ 0 h 72"/>
                  <a:gd name="T40" fmla="*/ 0 w 75"/>
                  <a:gd name="T41" fmla="*/ 0 h 72"/>
                  <a:gd name="T42" fmla="*/ 0 w 75"/>
                  <a:gd name="T43" fmla="*/ 0 h 72"/>
                  <a:gd name="T44" fmla="*/ 0 w 75"/>
                  <a:gd name="T45" fmla="*/ 0 h 72"/>
                  <a:gd name="T46" fmla="*/ 0 w 75"/>
                  <a:gd name="T47" fmla="*/ 0 h 72"/>
                  <a:gd name="T48" fmla="*/ 0 w 75"/>
                  <a:gd name="T49" fmla="*/ 0 h 72"/>
                  <a:gd name="T50" fmla="*/ 0 w 75"/>
                  <a:gd name="T51" fmla="*/ 0 h 72"/>
                  <a:gd name="T52" fmla="*/ 0 w 75"/>
                  <a:gd name="T53" fmla="*/ 0 h 72"/>
                  <a:gd name="T54" fmla="*/ 0 w 75"/>
                  <a:gd name="T55" fmla="*/ 0 h 72"/>
                  <a:gd name="T56" fmla="*/ 0 w 75"/>
                  <a:gd name="T57" fmla="*/ 0 h 72"/>
                  <a:gd name="T58" fmla="*/ 0 w 75"/>
                  <a:gd name="T59" fmla="*/ 0 h 72"/>
                  <a:gd name="T60" fmla="*/ 0 w 75"/>
                  <a:gd name="T61" fmla="*/ 0 h 72"/>
                  <a:gd name="T62" fmla="*/ 0 w 75"/>
                  <a:gd name="T63" fmla="*/ 0 h 72"/>
                  <a:gd name="T64" fmla="*/ 0 w 75"/>
                  <a:gd name="T65" fmla="*/ 0 h 72"/>
                  <a:gd name="T66" fmla="*/ 0 w 75"/>
                  <a:gd name="T67" fmla="*/ 0 h 72"/>
                  <a:gd name="T68" fmla="*/ 0 w 75"/>
                  <a:gd name="T69" fmla="*/ 0 h 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5"/>
                  <a:gd name="T106" fmla="*/ 0 h 72"/>
                  <a:gd name="T107" fmla="*/ 75 w 75"/>
                  <a:gd name="T108" fmla="*/ 72 h 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5" h="72">
                    <a:moveTo>
                      <a:pt x="0" y="38"/>
                    </a:moveTo>
                    <a:lnTo>
                      <a:pt x="0" y="37"/>
                    </a:lnTo>
                    <a:lnTo>
                      <a:pt x="1" y="35"/>
                    </a:lnTo>
                    <a:lnTo>
                      <a:pt x="2" y="34"/>
                    </a:lnTo>
                    <a:lnTo>
                      <a:pt x="2" y="33"/>
                    </a:lnTo>
                    <a:lnTo>
                      <a:pt x="4" y="31"/>
                    </a:lnTo>
                    <a:lnTo>
                      <a:pt x="5" y="29"/>
                    </a:lnTo>
                    <a:lnTo>
                      <a:pt x="6" y="28"/>
                    </a:lnTo>
                    <a:lnTo>
                      <a:pt x="7" y="25"/>
                    </a:lnTo>
                    <a:lnTo>
                      <a:pt x="8" y="24"/>
                    </a:lnTo>
                    <a:lnTo>
                      <a:pt x="10" y="23"/>
                    </a:lnTo>
                    <a:lnTo>
                      <a:pt x="11" y="21"/>
                    </a:lnTo>
                    <a:lnTo>
                      <a:pt x="12" y="19"/>
                    </a:lnTo>
                    <a:lnTo>
                      <a:pt x="13" y="18"/>
                    </a:lnTo>
                    <a:lnTo>
                      <a:pt x="14" y="16"/>
                    </a:lnTo>
                    <a:lnTo>
                      <a:pt x="15" y="15"/>
                    </a:lnTo>
                    <a:lnTo>
                      <a:pt x="17" y="14"/>
                    </a:lnTo>
                    <a:lnTo>
                      <a:pt x="18" y="11"/>
                    </a:lnTo>
                    <a:lnTo>
                      <a:pt x="18" y="10"/>
                    </a:lnTo>
                    <a:lnTo>
                      <a:pt x="20" y="8"/>
                    </a:lnTo>
                    <a:lnTo>
                      <a:pt x="20" y="6"/>
                    </a:lnTo>
                    <a:lnTo>
                      <a:pt x="21" y="6"/>
                    </a:lnTo>
                    <a:lnTo>
                      <a:pt x="23" y="5"/>
                    </a:lnTo>
                    <a:lnTo>
                      <a:pt x="23" y="3"/>
                    </a:lnTo>
                    <a:lnTo>
                      <a:pt x="24" y="3"/>
                    </a:lnTo>
                    <a:lnTo>
                      <a:pt x="25" y="2"/>
                    </a:lnTo>
                    <a:lnTo>
                      <a:pt x="25" y="0"/>
                    </a:lnTo>
                    <a:lnTo>
                      <a:pt x="26" y="0"/>
                    </a:lnTo>
                    <a:lnTo>
                      <a:pt x="33" y="2"/>
                    </a:lnTo>
                    <a:lnTo>
                      <a:pt x="75" y="42"/>
                    </a:lnTo>
                    <a:lnTo>
                      <a:pt x="37" y="72"/>
                    </a:lnTo>
                    <a:lnTo>
                      <a:pt x="32" y="71"/>
                    </a:lnTo>
                    <a:lnTo>
                      <a:pt x="0" y="38"/>
                    </a:lnTo>
                    <a:close/>
                  </a:path>
                </a:pathLst>
              </a:custGeom>
              <a:solidFill>
                <a:srgbClr val="000000"/>
              </a:solidFill>
              <a:ln w="9525">
                <a:noFill/>
                <a:round/>
                <a:headEnd/>
                <a:tailEnd/>
              </a:ln>
            </p:spPr>
            <p:txBody>
              <a:bodyPr/>
              <a:lstStyle/>
              <a:p>
                <a:endParaRPr lang="en-US"/>
              </a:p>
            </p:txBody>
          </p:sp>
          <p:sp>
            <p:nvSpPr>
              <p:cNvPr id="13378" name="Freeform 25"/>
              <p:cNvSpPr>
                <a:spLocks/>
              </p:cNvSpPr>
              <p:nvPr/>
            </p:nvSpPr>
            <p:spPr bwMode="auto">
              <a:xfrm>
                <a:off x="1554" y="1493"/>
                <a:ext cx="9" cy="11"/>
              </a:xfrm>
              <a:custGeom>
                <a:avLst/>
                <a:gdLst>
                  <a:gd name="T0" fmla="*/ 0 w 62"/>
                  <a:gd name="T1" fmla="*/ 0 h 72"/>
                  <a:gd name="T2" fmla="*/ 0 w 62"/>
                  <a:gd name="T3" fmla="*/ 0 h 72"/>
                  <a:gd name="T4" fmla="*/ 0 w 62"/>
                  <a:gd name="T5" fmla="*/ 0 h 72"/>
                  <a:gd name="T6" fmla="*/ 0 w 62"/>
                  <a:gd name="T7" fmla="*/ 0 h 72"/>
                  <a:gd name="T8" fmla="*/ 0 w 62"/>
                  <a:gd name="T9" fmla="*/ 0 h 72"/>
                  <a:gd name="T10" fmla="*/ 0 w 62"/>
                  <a:gd name="T11" fmla="*/ 0 h 72"/>
                  <a:gd name="T12" fmla="*/ 0 w 62"/>
                  <a:gd name="T13" fmla="*/ 0 h 72"/>
                  <a:gd name="T14" fmla="*/ 0 w 62"/>
                  <a:gd name="T15" fmla="*/ 0 h 72"/>
                  <a:gd name="T16" fmla="*/ 0 60000 65536"/>
                  <a:gd name="T17" fmla="*/ 0 60000 65536"/>
                  <a:gd name="T18" fmla="*/ 0 60000 65536"/>
                  <a:gd name="T19" fmla="*/ 0 60000 65536"/>
                  <a:gd name="T20" fmla="*/ 0 60000 65536"/>
                  <a:gd name="T21" fmla="*/ 0 60000 65536"/>
                  <a:gd name="T22" fmla="*/ 0 60000 65536"/>
                  <a:gd name="T23" fmla="*/ 0 60000 65536"/>
                  <a:gd name="T24" fmla="*/ 0 w 62"/>
                  <a:gd name="T25" fmla="*/ 0 h 72"/>
                  <a:gd name="T26" fmla="*/ 62 w 62"/>
                  <a:gd name="T27" fmla="*/ 72 h 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2" h="72">
                    <a:moveTo>
                      <a:pt x="0" y="43"/>
                    </a:moveTo>
                    <a:lnTo>
                      <a:pt x="14" y="0"/>
                    </a:lnTo>
                    <a:lnTo>
                      <a:pt x="26" y="0"/>
                    </a:lnTo>
                    <a:lnTo>
                      <a:pt x="62" y="34"/>
                    </a:lnTo>
                    <a:lnTo>
                      <a:pt x="26" y="70"/>
                    </a:lnTo>
                    <a:lnTo>
                      <a:pt x="24" y="72"/>
                    </a:lnTo>
                    <a:lnTo>
                      <a:pt x="0" y="43"/>
                    </a:lnTo>
                    <a:close/>
                  </a:path>
                </a:pathLst>
              </a:custGeom>
              <a:solidFill>
                <a:srgbClr val="000000"/>
              </a:solidFill>
              <a:ln w="9525">
                <a:noFill/>
                <a:round/>
                <a:headEnd/>
                <a:tailEnd/>
              </a:ln>
            </p:spPr>
            <p:txBody>
              <a:bodyPr/>
              <a:lstStyle/>
              <a:p>
                <a:endParaRPr lang="en-US"/>
              </a:p>
            </p:txBody>
          </p:sp>
        </p:grpSp>
        <p:pic>
          <p:nvPicPr>
            <p:cNvPr id="13333" name="Picture 26" descr="MPj04018150000[1]"/>
            <p:cNvPicPr>
              <a:picLocks noChangeAspect="1" noChangeArrowheads="1"/>
            </p:cNvPicPr>
            <p:nvPr/>
          </p:nvPicPr>
          <p:blipFill>
            <a:blip r:embed="rId5" cstate="print"/>
            <a:srcRect/>
            <a:stretch>
              <a:fillRect/>
            </a:stretch>
          </p:blipFill>
          <p:spPr bwMode="auto">
            <a:xfrm>
              <a:off x="4002" y="1652"/>
              <a:ext cx="720" cy="480"/>
            </a:xfrm>
            <a:prstGeom prst="rect">
              <a:avLst/>
            </a:prstGeom>
            <a:noFill/>
            <a:ln w="9525">
              <a:noFill/>
              <a:miter lim="800000"/>
              <a:headEnd/>
              <a:tailEnd/>
            </a:ln>
          </p:spPr>
        </p:pic>
        <p:sp>
          <p:nvSpPr>
            <p:cNvPr id="13334" name="Rectangle 27"/>
            <p:cNvSpPr>
              <a:spLocks noChangeArrowheads="1"/>
            </p:cNvSpPr>
            <p:nvPr/>
          </p:nvSpPr>
          <p:spPr bwMode="auto">
            <a:xfrm>
              <a:off x="3820" y="548"/>
              <a:ext cx="144" cy="384"/>
            </a:xfrm>
            <a:prstGeom prst="rect">
              <a:avLst/>
            </a:prstGeom>
            <a:solidFill>
              <a:srgbClr val="FFCC66"/>
            </a:solidFill>
            <a:ln w="9525" algn="ctr">
              <a:solidFill>
                <a:schemeClr val="tx1"/>
              </a:solidFill>
              <a:miter lim="800000"/>
              <a:headEnd/>
              <a:tailEnd/>
            </a:ln>
          </p:spPr>
          <p:txBody>
            <a:bodyPr wrap="none" anchor="ctr"/>
            <a:lstStyle/>
            <a:p>
              <a:endParaRPr lang="en-US"/>
            </a:p>
          </p:txBody>
        </p:sp>
        <p:sp>
          <p:nvSpPr>
            <p:cNvPr id="13335" name="Rectangle 28"/>
            <p:cNvSpPr>
              <a:spLocks noChangeArrowheads="1"/>
            </p:cNvSpPr>
            <p:nvPr/>
          </p:nvSpPr>
          <p:spPr bwMode="auto">
            <a:xfrm>
              <a:off x="3820" y="1124"/>
              <a:ext cx="144" cy="384"/>
            </a:xfrm>
            <a:prstGeom prst="rect">
              <a:avLst/>
            </a:prstGeom>
            <a:solidFill>
              <a:srgbClr val="FFCC66"/>
            </a:solidFill>
            <a:ln w="9525" algn="ctr">
              <a:solidFill>
                <a:schemeClr val="tx1"/>
              </a:solidFill>
              <a:miter lim="800000"/>
              <a:headEnd/>
              <a:tailEnd/>
            </a:ln>
          </p:spPr>
          <p:txBody>
            <a:bodyPr wrap="none" anchor="ctr"/>
            <a:lstStyle/>
            <a:p>
              <a:endParaRPr lang="en-US"/>
            </a:p>
          </p:txBody>
        </p:sp>
        <p:sp>
          <p:nvSpPr>
            <p:cNvPr id="13336" name="Rectangle 29"/>
            <p:cNvSpPr>
              <a:spLocks noChangeArrowheads="1"/>
            </p:cNvSpPr>
            <p:nvPr/>
          </p:nvSpPr>
          <p:spPr bwMode="auto">
            <a:xfrm>
              <a:off x="3820" y="1700"/>
              <a:ext cx="144" cy="384"/>
            </a:xfrm>
            <a:prstGeom prst="rect">
              <a:avLst/>
            </a:prstGeom>
            <a:solidFill>
              <a:srgbClr val="FFCC66"/>
            </a:solidFill>
            <a:ln w="9525" algn="ctr">
              <a:solidFill>
                <a:schemeClr val="tx1"/>
              </a:solidFill>
              <a:miter lim="800000"/>
              <a:headEnd/>
              <a:tailEnd/>
            </a:ln>
          </p:spPr>
          <p:txBody>
            <a:bodyPr wrap="none" anchor="ctr"/>
            <a:lstStyle/>
            <a:p>
              <a:endParaRPr lang="en-US"/>
            </a:p>
          </p:txBody>
        </p:sp>
        <p:sp>
          <p:nvSpPr>
            <p:cNvPr id="13337" name="Rectangle 30"/>
            <p:cNvSpPr>
              <a:spLocks noChangeArrowheads="1"/>
            </p:cNvSpPr>
            <p:nvPr/>
          </p:nvSpPr>
          <p:spPr bwMode="auto">
            <a:xfrm>
              <a:off x="3820" y="2852"/>
              <a:ext cx="144" cy="384"/>
            </a:xfrm>
            <a:prstGeom prst="rect">
              <a:avLst/>
            </a:prstGeom>
            <a:solidFill>
              <a:srgbClr val="FFCC66"/>
            </a:solidFill>
            <a:ln w="9525" algn="ctr">
              <a:solidFill>
                <a:schemeClr val="tx1"/>
              </a:solidFill>
              <a:miter lim="800000"/>
              <a:headEnd/>
              <a:tailEnd/>
            </a:ln>
          </p:spPr>
          <p:txBody>
            <a:bodyPr wrap="none" anchor="ctr"/>
            <a:lstStyle/>
            <a:p>
              <a:endParaRPr lang="en-US"/>
            </a:p>
          </p:txBody>
        </p:sp>
        <p:sp>
          <p:nvSpPr>
            <p:cNvPr id="13338" name="Rectangle 31"/>
            <p:cNvSpPr>
              <a:spLocks noChangeArrowheads="1"/>
            </p:cNvSpPr>
            <p:nvPr/>
          </p:nvSpPr>
          <p:spPr bwMode="auto">
            <a:xfrm>
              <a:off x="3820" y="3524"/>
              <a:ext cx="144" cy="384"/>
            </a:xfrm>
            <a:prstGeom prst="rect">
              <a:avLst/>
            </a:prstGeom>
            <a:solidFill>
              <a:srgbClr val="FFCC66"/>
            </a:solidFill>
            <a:ln w="9525" algn="ctr">
              <a:solidFill>
                <a:schemeClr val="tx1"/>
              </a:solidFill>
              <a:miter lim="800000"/>
              <a:headEnd/>
              <a:tailEnd/>
            </a:ln>
          </p:spPr>
          <p:txBody>
            <a:bodyPr wrap="none" anchor="ctr"/>
            <a:lstStyle/>
            <a:p>
              <a:endParaRPr lang="en-US"/>
            </a:p>
          </p:txBody>
        </p:sp>
        <p:sp>
          <p:nvSpPr>
            <p:cNvPr id="13339" name="Text Box 32"/>
            <p:cNvSpPr txBox="1">
              <a:spLocks noChangeArrowheads="1"/>
            </p:cNvSpPr>
            <p:nvPr/>
          </p:nvSpPr>
          <p:spPr bwMode="auto">
            <a:xfrm>
              <a:off x="210" y="1723"/>
              <a:ext cx="956" cy="231"/>
            </a:xfrm>
            <a:prstGeom prst="rect">
              <a:avLst/>
            </a:prstGeom>
            <a:noFill/>
            <a:ln w="9525" algn="ctr">
              <a:noFill/>
              <a:miter lim="800000"/>
              <a:headEnd/>
              <a:tailEnd/>
            </a:ln>
          </p:spPr>
          <p:txBody>
            <a:bodyPr wrap="none">
              <a:spAutoFit/>
            </a:bodyPr>
            <a:lstStyle/>
            <a:p>
              <a:pPr>
                <a:spcBef>
                  <a:spcPct val="20000"/>
                </a:spcBef>
                <a:buFont typeface="Wingdings" pitchFamily="2" charset="2"/>
                <a:buNone/>
              </a:pPr>
              <a:r>
                <a:rPr lang="en-US" b="1">
                  <a:solidFill>
                    <a:srgbClr val="000000"/>
                  </a:solidFill>
                </a:rPr>
                <a:t>Institution A</a:t>
              </a:r>
            </a:p>
          </p:txBody>
        </p:sp>
        <p:sp>
          <p:nvSpPr>
            <p:cNvPr id="13340" name="Text Box 33"/>
            <p:cNvSpPr txBox="1">
              <a:spLocks noChangeArrowheads="1"/>
            </p:cNvSpPr>
            <p:nvPr/>
          </p:nvSpPr>
          <p:spPr bwMode="auto">
            <a:xfrm>
              <a:off x="220" y="3668"/>
              <a:ext cx="956" cy="231"/>
            </a:xfrm>
            <a:prstGeom prst="rect">
              <a:avLst/>
            </a:prstGeom>
            <a:noFill/>
            <a:ln w="9525" algn="ctr">
              <a:noFill/>
              <a:miter lim="800000"/>
              <a:headEnd/>
              <a:tailEnd/>
            </a:ln>
          </p:spPr>
          <p:txBody>
            <a:bodyPr wrap="none">
              <a:spAutoFit/>
            </a:bodyPr>
            <a:lstStyle/>
            <a:p>
              <a:pPr>
                <a:spcBef>
                  <a:spcPct val="20000"/>
                </a:spcBef>
                <a:buFont typeface="Wingdings" pitchFamily="2" charset="2"/>
                <a:buNone/>
              </a:pPr>
              <a:r>
                <a:rPr lang="en-US" b="1">
                  <a:solidFill>
                    <a:srgbClr val="000000"/>
                  </a:solidFill>
                </a:rPr>
                <a:t>Institution</a:t>
              </a:r>
              <a:r>
                <a:rPr lang="en-US">
                  <a:solidFill>
                    <a:srgbClr val="000000"/>
                  </a:solidFill>
                </a:rPr>
                <a:t> </a:t>
              </a:r>
              <a:r>
                <a:rPr lang="en-US" b="1">
                  <a:solidFill>
                    <a:srgbClr val="000000"/>
                  </a:solidFill>
                </a:rPr>
                <a:t>B</a:t>
              </a:r>
            </a:p>
          </p:txBody>
        </p:sp>
        <p:sp>
          <p:nvSpPr>
            <p:cNvPr id="13341" name="Text Box 34"/>
            <p:cNvSpPr txBox="1">
              <a:spLocks noChangeArrowheads="1"/>
            </p:cNvSpPr>
            <p:nvPr/>
          </p:nvSpPr>
          <p:spPr bwMode="auto">
            <a:xfrm>
              <a:off x="4828" y="644"/>
              <a:ext cx="684" cy="231"/>
            </a:xfrm>
            <a:prstGeom prst="rect">
              <a:avLst/>
            </a:prstGeom>
            <a:noFill/>
            <a:ln w="9525" algn="ctr">
              <a:noFill/>
              <a:miter lim="800000"/>
              <a:headEnd/>
              <a:tailEnd/>
            </a:ln>
          </p:spPr>
          <p:txBody>
            <a:bodyPr wrap="none">
              <a:spAutoFit/>
            </a:bodyPr>
            <a:lstStyle/>
            <a:p>
              <a:pPr>
                <a:spcBef>
                  <a:spcPct val="20000"/>
                </a:spcBef>
                <a:buFont typeface="Wingdings" pitchFamily="2" charset="2"/>
                <a:buNone/>
              </a:pPr>
              <a:r>
                <a:rPr lang="en-US" b="1">
                  <a:solidFill>
                    <a:srgbClr val="000000"/>
                  </a:solidFill>
                </a:rPr>
                <a:t>Benefits</a:t>
              </a:r>
            </a:p>
          </p:txBody>
        </p:sp>
        <p:sp>
          <p:nvSpPr>
            <p:cNvPr id="13342" name="Text Box 35"/>
            <p:cNvSpPr txBox="1">
              <a:spLocks noChangeArrowheads="1"/>
            </p:cNvSpPr>
            <p:nvPr/>
          </p:nvSpPr>
          <p:spPr bwMode="auto">
            <a:xfrm>
              <a:off x="4828" y="2845"/>
              <a:ext cx="932" cy="439"/>
            </a:xfrm>
            <a:prstGeom prst="rect">
              <a:avLst/>
            </a:prstGeom>
            <a:noFill/>
            <a:ln w="9525" algn="ctr">
              <a:noFill/>
              <a:miter lim="800000"/>
              <a:headEnd/>
              <a:tailEnd/>
            </a:ln>
          </p:spPr>
          <p:txBody>
            <a:bodyPr wrap="none">
              <a:spAutoFit/>
            </a:bodyPr>
            <a:lstStyle/>
            <a:p>
              <a:pPr>
                <a:spcBef>
                  <a:spcPct val="20000"/>
                </a:spcBef>
                <a:buFont typeface="Wingdings" pitchFamily="2" charset="2"/>
                <a:buNone/>
              </a:pPr>
              <a:r>
                <a:rPr lang="en-US" b="1">
                  <a:solidFill>
                    <a:srgbClr val="000000"/>
                  </a:solidFill>
                </a:rPr>
                <a:t>Compliance</a:t>
              </a:r>
            </a:p>
            <a:p>
              <a:pPr>
                <a:spcBef>
                  <a:spcPct val="20000"/>
                </a:spcBef>
                <a:buFont typeface="Wingdings" pitchFamily="2" charset="2"/>
                <a:buNone/>
              </a:pPr>
              <a:r>
                <a:rPr lang="en-US" b="1">
                  <a:solidFill>
                    <a:srgbClr val="000000"/>
                  </a:solidFill>
                </a:rPr>
                <a:t>Training</a:t>
              </a:r>
            </a:p>
          </p:txBody>
        </p:sp>
        <p:sp>
          <p:nvSpPr>
            <p:cNvPr id="13343" name="Text Box 36"/>
            <p:cNvSpPr txBox="1">
              <a:spLocks noChangeArrowheads="1"/>
            </p:cNvSpPr>
            <p:nvPr/>
          </p:nvSpPr>
          <p:spPr bwMode="auto">
            <a:xfrm>
              <a:off x="4824" y="1220"/>
              <a:ext cx="852" cy="231"/>
            </a:xfrm>
            <a:prstGeom prst="rect">
              <a:avLst/>
            </a:prstGeom>
            <a:noFill/>
            <a:ln w="9525" algn="ctr">
              <a:noFill/>
              <a:miter lim="800000"/>
              <a:headEnd/>
              <a:tailEnd/>
            </a:ln>
          </p:spPr>
          <p:txBody>
            <a:bodyPr wrap="none">
              <a:spAutoFit/>
            </a:bodyPr>
            <a:lstStyle/>
            <a:p>
              <a:pPr>
                <a:spcBef>
                  <a:spcPct val="20000"/>
                </a:spcBef>
                <a:buFont typeface="Wingdings" pitchFamily="2" charset="2"/>
                <a:buNone/>
              </a:pPr>
              <a:r>
                <a:rPr lang="en-US" b="1">
                  <a:solidFill>
                    <a:srgbClr val="000000"/>
                  </a:solidFill>
                </a:rPr>
                <a:t>e-Learning</a:t>
              </a:r>
            </a:p>
          </p:txBody>
        </p:sp>
        <p:sp>
          <p:nvSpPr>
            <p:cNvPr id="13344" name="Line 37"/>
            <p:cNvSpPr>
              <a:spLocks noChangeShapeType="1"/>
            </p:cNvSpPr>
            <p:nvPr/>
          </p:nvSpPr>
          <p:spPr bwMode="auto">
            <a:xfrm flipV="1">
              <a:off x="2092" y="836"/>
              <a:ext cx="1536" cy="2572"/>
            </a:xfrm>
            <a:prstGeom prst="line">
              <a:avLst/>
            </a:prstGeom>
            <a:noFill/>
            <a:ln w="9525">
              <a:solidFill>
                <a:srgbClr val="008000"/>
              </a:solidFill>
              <a:round/>
              <a:headEnd/>
              <a:tailEnd type="triangle" w="med" len="med"/>
            </a:ln>
          </p:spPr>
          <p:txBody>
            <a:bodyPr/>
            <a:lstStyle/>
            <a:p>
              <a:endParaRPr lang="en-US"/>
            </a:p>
          </p:txBody>
        </p:sp>
        <p:sp>
          <p:nvSpPr>
            <p:cNvPr id="13345" name="Text Box 38"/>
            <p:cNvSpPr txBox="1">
              <a:spLocks noChangeArrowheads="1"/>
            </p:cNvSpPr>
            <p:nvPr/>
          </p:nvSpPr>
          <p:spPr bwMode="auto">
            <a:xfrm>
              <a:off x="4828" y="3629"/>
              <a:ext cx="604" cy="231"/>
            </a:xfrm>
            <a:prstGeom prst="rect">
              <a:avLst/>
            </a:prstGeom>
            <a:noFill/>
            <a:ln w="9525" algn="ctr">
              <a:noFill/>
              <a:miter lim="800000"/>
              <a:headEnd/>
              <a:tailEnd/>
            </a:ln>
          </p:spPr>
          <p:txBody>
            <a:bodyPr wrap="none">
              <a:spAutoFit/>
            </a:bodyPr>
            <a:lstStyle/>
            <a:p>
              <a:pPr>
                <a:spcBef>
                  <a:spcPct val="20000"/>
                </a:spcBef>
                <a:buFont typeface="Wingdings" pitchFamily="2" charset="2"/>
                <a:buNone/>
              </a:pPr>
              <a:r>
                <a:rPr lang="en-US" b="1">
                  <a:solidFill>
                    <a:srgbClr val="000000"/>
                  </a:solidFill>
                </a:rPr>
                <a:t>Library</a:t>
              </a:r>
            </a:p>
          </p:txBody>
        </p:sp>
        <p:grpSp>
          <p:nvGrpSpPr>
            <p:cNvPr id="13346" name="Group 39"/>
            <p:cNvGrpSpPr>
              <a:grpSpLocks/>
            </p:cNvGrpSpPr>
            <p:nvPr/>
          </p:nvGrpSpPr>
          <p:grpSpPr bwMode="auto">
            <a:xfrm>
              <a:off x="1528" y="3340"/>
              <a:ext cx="84" cy="212"/>
              <a:chOff x="1528" y="3340"/>
              <a:chExt cx="84" cy="212"/>
            </a:xfrm>
          </p:grpSpPr>
          <p:sp>
            <p:nvSpPr>
              <p:cNvPr id="13367" name="AutoShape 40"/>
              <p:cNvSpPr>
                <a:spLocks noChangeAspect="1" noChangeArrowheads="1" noTextEdit="1"/>
              </p:cNvSpPr>
              <p:nvPr/>
            </p:nvSpPr>
            <p:spPr bwMode="auto">
              <a:xfrm>
                <a:off x="1528" y="3340"/>
                <a:ext cx="84" cy="212"/>
              </a:xfrm>
              <a:prstGeom prst="rect">
                <a:avLst/>
              </a:prstGeom>
              <a:noFill/>
              <a:ln w="9525">
                <a:noFill/>
                <a:miter lim="800000"/>
                <a:headEnd/>
                <a:tailEnd/>
              </a:ln>
            </p:spPr>
            <p:txBody>
              <a:bodyPr/>
              <a:lstStyle/>
              <a:p>
                <a:endParaRPr lang="en-US"/>
              </a:p>
            </p:txBody>
          </p:sp>
          <p:sp>
            <p:nvSpPr>
              <p:cNvPr id="13368" name="Freeform 41"/>
              <p:cNvSpPr>
                <a:spLocks/>
              </p:cNvSpPr>
              <p:nvPr/>
            </p:nvSpPr>
            <p:spPr bwMode="auto">
              <a:xfrm>
                <a:off x="1528" y="3340"/>
                <a:ext cx="84" cy="83"/>
              </a:xfrm>
              <a:custGeom>
                <a:avLst/>
                <a:gdLst>
                  <a:gd name="T0" fmla="*/ 0 w 570"/>
                  <a:gd name="T1" fmla="*/ 0 h 567"/>
                  <a:gd name="T2" fmla="*/ 0 w 570"/>
                  <a:gd name="T3" fmla="*/ 0 h 567"/>
                  <a:gd name="T4" fmla="*/ 0 w 570"/>
                  <a:gd name="T5" fmla="*/ 0 h 567"/>
                  <a:gd name="T6" fmla="*/ 0 w 570"/>
                  <a:gd name="T7" fmla="*/ 0 h 567"/>
                  <a:gd name="T8" fmla="*/ 0 w 570"/>
                  <a:gd name="T9" fmla="*/ 0 h 567"/>
                  <a:gd name="T10" fmla="*/ 0 w 570"/>
                  <a:gd name="T11" fmla="*/ 0 h 567"/>
                  <a:gd name="T12" fmla="*/ 0 w 570"/>
                  <a:gd name="T13" fmla="*/ 0 h 567"/>
                  <a:gd name="T14" fmla="*/ 0 w 570"/>
                  <a:gd name="T15" fmla="*/ 0 h 567"/>
                  <a:gd name="T16" fmla="*/ 0 w 570"/>
                  <a:gd name="T17" fmla="*/ 0 h 567"/>
                  <a:gd name="T18" fmla="*/ 0 w 570"/>
                  <a:gd name="T19" fmla="*/ 0 h 567"/>
                  <a:gd name="T20" fmla="*/ 0 w 570"/>
                  <a:gd name="T21" fmla="*/ 0 h 567"/>
                  <a:gd name="T22" fmla="*/ 0 w 570"/>
                  <a:gd name="T23" fmla="*/ 0 h 567"/>
                  <a:gd name="T24" fmla="*/ 0 w 570"/>
                  <a:gd name="T25" fmla="*/ 0 h 567"/>
                  <a:gd name="T26" fmla="*/ 0 w 570"/>
                  <a:gd name="T27" fmla="*/ 0 h 567"/>
                  <a:gd name="T28" fmla="*/ 0 w 570"/>
                  <a:gd name="T29" fmla="*/ 0 h 567"/>
                  <a:gd name="T30" fmla="*/ 0 w 570"/>
                  <a:gd name="T31" fmla="*/ 0 h 567"/>
                  <a:gd name="T32" fmla="*/ 0 w 570"/>
                  <a:gd name="T33" fmla="*/ 0 h 567"/>
                  <a:gd name="T34" fmla="*/ 0 w 570"/>
                  <a:gd name="T35" fmla="*/ 0 h 567"/>
                  <a:gd name="T36" fmla="*/ 0 w 570"/>
                  <a:gd name="T37" fmla="*/ 0 h 567"/>
                  <a:gd name="T38" fmla="*/ 0 w 570"/>
                  <a:gd name="T39" fmla="*/ 0 h 567"/>
                  <a:gd name="T40" fmla="*/ 0 w 570"/>
                  <a:gd name="T41" fmla="*/ 0 h 567"/>
                  <a:gd name="T42" fmla="*/ 0 w 570"/>
                  <a:gd name="T43" fmla="*/ 0 h 567"/>
                  <a:gd name="T44" fmla="*/ 0 w 570"/>
                  <a:gd name="T45" fmla="*/ 0 h 567"/>
                  <a:gd name="T46" fmla="*/ 0 w 570"/>
                  <a:gd name="T47" fmla="*/ 0 h 567"/>
                  <a:gd name="T48" fmla="*/ 0 w 570"/>
                  <a:gd name="T49" fmla="*/ 0 h 567"/>
                  <a:gd name="T50" fmla="*/ 0 w 570"/>
                  <a:gd name="T51" fmla="*/ 0 h 567"/>
                  <a:gd name="T52" fmla="*/ 0 w 570"/>
                  <a:gd name="T53" fmla="*/ 0 h 567"/>
                  <a:gd name="T54" fmla="*/ 0 w 570"/>
                  <a:gd name="T55" fmla="*/ 0 h 567"/>
                  <a:gd name="T56" fmla="*/ 0 w 570"/>
                  <a:gd name="T57" fmla="*/ 0 h 567"/>
                  <a:gd name="T58" fmla="*/ 0 w 570"/>
                  <a:gd name="T59" fmla="*/ 0 h 567"/>
                  <a:gd name="T60" fmla="*/ 0 w 570"/>
                  <a:gd name="T61" fmla="*/ 0 h 567"/>
                  <a:gd name="T62" fmla="*/ 0 w 570"/>
                  <a:gd name="T63" fmla="*/ 0 h 567"/>
                  <a:gd name="T64" fmla="*/ 0 w 570"/>
                  <a:gd name="T65" fmla="*/ 0 h 567"/>
                  <a:gd name="T66" fmla="*/ 0 w 570"/>
                  <a:gd name="T67" fmla="*/ 0 h 567"/>
                  <a:gd name="T68" fmla="*/ 0 w 570"/>
                  <a:gd name="T69" fmla="*/ 0 h 567"/>
                  <a:gd name="T70" fmla="*/ 0 w 570"/>
                  <a:gd name="T71" fmla="*/ 0 h 567"/>
                  <a:gd name="T72" fmla="*/ 0 w 570"/>
                  <a:gd name="T73" fmla="*/ 0 h 567"/>
                  <a:gd name="T74" fmla="*/ 0 w 570"/>
                  <a:gd name="T75" fmla="*/ 0 h 567"/>
                  <a:gd name="T76" fmla="*/ 0 w 570"/>
                  <a:gd name="T77" fmla="*/ 0 h 567"/>
                  <a:gd name="T78" fmla="*/ 0 w 570"/>
                  <a:gd name="T79" fmla="*/ 0 h 567"/>
                  <a:gd name="T80" fmla="*/ 0 w 570"/>
                  <a:gd name="T81" fmla="*/ 0 h 567"/>
                  <a:gd name="T82" fmla="*/ 0 w 570"/>
                  <a:gd name="T83" fmla="*/ 0 h 567"/>
                  <a:gd name="T84" fmla="*/ 0 w 570"/>
                  <a:gd name="T85" fmla="*/ 0 h 567"/>
                  <a:gd name="T86" fmla="*/ 0 w 570"/>
                  <a:gd name="T87" fmla="*/ 0 h 567"/>
                  <a:gd name="T88" fmla="*/ 0 w 570"/>
                  <a:gd name="T89" fmla="*/ 0 h 567"/>
                  <a:gd name="T90" fmla="*/ 0 w 570"/>
                  <a:gd name="T91" fmla="*/ 0 h 567"/>
                  <a:gd name="T92" fmla="*/ 0 w 570"/>
                  <a:gd name="T93" fmla="*/ 0 h 567"/>
                  <a:gd name="T94" fmla="*/ 0 w 570"/>
                  <a:gd name="T95" fmla="*/ 0 h 567"/>
                  <a:gd name="T96" fmla="*/ 0 w 570"/>
                  <a:gd name="T97" fmla="*/ 0 h 567"/>
                  <a:gd name="T98" fmla="*/ 0 w 570"/>
                  <a:gd name="T99" fmla="*/ 0 h 567"/>
                  <a:gd name="T100" fmla="*/ 0 w 570"/>
                  <a:gd name="T101" fmla="*/ 0 h 567"/>
                  <a:gd name="T102" fmla="*/ 0 w 570"/>
                  <a:gd name="T103" fmla="*/ 0 h 567"/>
                  <a:gd name="T104" fmla="*/ 0 w 570"/>
                  <a:gd name="T105" fmla="*/ 0 h 567"/>
                  <a:gd name="T106" fmla="*/ 0 w 570"/>
                  <a:gd name="T107" fmla="*/ 0 h 567"/>
                  <a:gd name="T108" fmla="*/ 0 w 570"/>
                  <a:gd name="T109" fmla="*/ 0 h 567"/>
                  <a:gd name="T110" fmla="*/ 0 w 570"/>
                  <a:gd name="T111" fmla="*/ 0 h 567"/>
                  <a:gd name="T112" fmla="*/ 0 w 570"/>
                  <a:gd name="T113" fmla="*/ 0 h 567"/>
                  <a:gd name="T114" fmla="*/ 0 w 570"/>
                  <a:gd name="T115" fmla="*/ 0 h 567"/>
                  <a:gd name="T116" fmla="*/ 0 w 570"/>
                  <a:gd name="T117" fmla="*/ 0 h 567"/>
                  <a:gd name="T118" fmla="*/ 0 w 570"/>
                  <a:gd name="T119" fmla="*/ 0 h 567"/>
                  <a:gd name="T120" fmla="*/ 0 w 570"/>
                  <a:gd name="T121" fmla="*/ 0 h 567"/>
                  <a:gd name="T122" fmla="*/ 0 w 570"/>
                  <a:gd name="T123" fmla="*/ 0 h 567"/>
                  <a:gd name="T124" fmla="*/ 0 w 570"/>
                  <a:gd name="T125" fmla="*/ 0 h 5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70"/>
                  <a:gd name="T190" fmla="*/ 0 h 567"/>
                  <a:gd name="T191" fmla="*/ 570 w 570"/>
                  <a:gd name="T192" fmla="*/ 567 h 5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70" h="567">
                    <a:moveTo>
                      <a:pt x="286" y="567"/>
                    </a:moveTo>
                    <a:lnTo>
                      <a:pt x="290" y="567"/>
                    </a:lnTo>
                    <a:lnTo>
                      <a:pt x="293" y="567"/>
                    </a:lnTo>
                    <a:lnTo>
                      <a:pt x="297" y="567"/>
                    </a:lnTo>
                    <a:lnTo>
                      <a:pt x="301" y="567"/>
                    </a:lnTo>
                    <a:lnTo>
                      <a:pt x="304" y="567"/>
                    </a:lnTo>
                    <a:lnTo>
                      <a:pt x="308" y="566"/>
                    </a:lnTo>
                    <a:lnTo>
                      <a:pt x="311" y="566"/>
                    </a:lnTo>
                    <a:lnTo>
                      <a:pt x="315" y="566"/>
                    </a:lnTo>
                    <a:lnTo>
                      <a:pt x="318" y="565"/>
                    </a:lnTo>
                    <a:lnTo>
                      <a:pt x="322" y="565"/>
                    </a:lnTo>
                    <a:lnTo>
                      <a:pt x="326" y="565"/>
                    </a:lnTo>
                    <a:lnTo>
                      <a:pt x="328" y="564"/>
                    </a:lnTo>
                    <a:lnTo>
                      <a:pt x="332" y="564"/>
                    </a:lnTo>
                    <a:lnTo>
                      <a:pt x="335" y="563"/>
                    </a:lnTo>
                    <a:lnTo>
                      <a:pt x="340" y="563"/>
                    </a:lnTo>
                    <a:lnTo>
                      <a:pt x="342" y="562"/>
                    </a:lnTo>
                    <a:lnTo>
                      <a:pt x="346" y="560"/>
                    </a:lnTo>
                    <a:lnTo>
                      <a:pt x="349" y="560"/>
                    </a:lnTo>
                    <a:lnTo>
                      <a:pt x="352" y="559"/>
                    </a:lnTo>
                    <a:lnTo>
                      <a:pt x="355" y="559"/>
                    </a:lnTo>
                    <a:lnTo>
                      <a:pt x="359" y="558"/>
                    </a:lnTo>
                    <a:lnTo>
                      <a:pt x="363" y="557"/>
                    </a:lnTo>
                    <a:lnTo>
                      <a:pt x="365" y="556"/>
                    </a:lnTo>
                    <a:lnTo>
                      <a:pt x="368" y="554"/>
                    </a:lnTo>
                    <a:lnTo>
                      <a:pt x="372" y="553"/>
                    </a:lnTo>
                    <a:lnTo>
                      <a:pt x="376" y="553"/>
                    </a:lnTo>
                    <a:lnTo>
                      <a:pt x="378" y="551"/>
                    </a:lnTo>
                    <a:lnTo>
                      <a:pt x="382" y="550"/>
                    </a:lnTo>
                    <a:lnTo>
                      <a:pt x="384" y="548"/>
                    </a:lnTo>
                    <a:lnTo>
                      <a:pt x="388" y="547"/>
                    </a:lnTo>
                    <a:lnTo>
                      <a:pt x="391" y="546"/>
                    </a:lnTo>
                    <a:lnTo>
                      <a:pt x="394" y="545"/>
                    </a:lnTo>
                    <a:lnTo>
                      <a:pt x="398" y="544"/>
                    </a:lnTo>
                    <a:lnTo>
                      <a:pt x="401" y="543"/>
                    </a:lnTo>
                    <a:lnTo>
                      <a:pt x="404" y="540"/>
                    </a:lnTo>
                    <a:lnTo>
                      <a:pt x="407" y="539"/>
                    </a:lnTo>
                    <a:lnTo>
                      <a:pt x="410" y="538"/>
                    </a:lnTo>
                    <a:lnTo>
                      <a:pt x="414" y="537"/>
                    </a:lnTo>
                    <a:lnTo>
                      <a:pt x="416" y="534"/>
                    </a:lnTo>
                    <a:lnTo>
                      <a:pt x="420" y="533"/>
                    </a:lnTo>
                    <a:lnTo>
                      <a:pt x="422" y="532"/>
                    </a:lnTo>
                    <a:lnTo>
                      <a:pt x="426" y="529"/>
                    </a:lnTo>
                    <a:lnTo>
                      <a:pt x="429" y="528"/>
                    </a:lnTo>
                    <a:lnTo>
                      <a:pt x="433" y="526"/>
                    </a:lnTo>
                    <a:lnTo>
                      <a:pt x="435" y="525"/>
                    </a:lnTo>
                    <a:lnTo>
                      <a:pt x="439" y="522"/>
                    </a:lnTo>
                    <a:lnTo>
                      <a:pt x="441" y="521"/>
                    </a:lnTo>
                    <a:lnTo>
                      <a:pt x="445" y="519"/>
                    </a:lnTo>
                    <a:lnTo>
                      <a:pt x="447" y="516"/>
                    </a:lnTo>
                    <a:lnTo>
                      <a:pt x="450" y="515"/>
                    </a:lnTo>
                    <a:lnTo>
                      <a:pt x="453" y="513"/>
                    </a:lnTo>
                    <a:lnTo>
                      <a:pt x="457" y="512"/>
                    </a:lnTo>
                    <a:lnTo>
                      <a:pt x="459" y="509"/>
                    </a:lnTo>
                    <a:lnTo>
                      <a:pt x="463" y="507"/>
                    </a:lnTo>
                    <a:lnTo>
                      <a:pt x="465" y="505"/>
                    </a:lnTo>
                    <a:lnTo>
                      <a:pt x="469" y="503"/>
                    </a:lnTo>
                    <a:lnTo>
                      <a:pt x="471" y="501"/>
                    </a:lnTo>
                    <a:lnTo>
                      <a:pt x="475" y="499"/>
                    </a:lnTo>
                    <a:lnTo>
                      <a:pt x="477" y="496"/>
                    </a:lnTo>
                    <a:lnTo>
                      <a:pt x="481" y="494"/>
                    </a:lnTo>
                    <a:lnTo>
                      <a:pt x="483" y="491"/>
                    </a:lnTo>
                    <a:lnTo>
                      <a:pt x="487" y="489"/>
                    </a:lnTo>
                    <a:lnTo>
                      <a:pt x="489" y="488"/>
                    </a:lnTo>
                    <a:lnTo>
                      <a:pt x="492" y="486"/>
                    </a:lnTo>
                    <a:lnTo>
                      <a:pt x="496" y="480"/>
                    </a:lnTo>
                    <a:lnTo>
                      <a:pt x="501" y="475"/>
                    </a:lnTo>
                    <a:lnTo>
                      <a:pt x="506" y="470"/>
                    </a:lnTo>
                    <a:lnTo>
                      <a:pt x="509" y="464"/>
                    </a:lnTo>
                    <a:lnTo>
                      <a:pt x="514" y="459"/>
                    </a:lnTo>
                    <a:lnTo>
                      <a:pt x="519" y="453"/>
                    </a:lnTo>
                    <a:lnTo>
                      <a:pt x="522" y="448"/>
                    </a:lnTo>
                    <a:lnTo>
                      <a:pt x="526" y="443"/>
                    </a:lnTo>
                    <a:lnTo>
                      <a:pt x="529" y="436"/>
                    </a:lnTo>
                    <a:lnTo>
                      <a:pt x="533" y="430"/>
                    </a:lnTo>
                    <a:lnTo>
                      <a:pt x="535" y="425"/>
                    </a:lnTo>
                    <a:lnTo>
                      <a:pt x="539" y="419"/>
                    </a:lnTo>
                    <a:lnTo>
                      <a:pt x="543" y="413"/>
                    </a:lnTo>
                    <a:lnTo>
                      <a:pt x="545" y="406"/>
                    </a:lnTo>
                    <a:lnTo>
                      <a:pt x="547" y="400"/>
                    </a:lnTo>
                    <a:lnTo>
                      <a:pt x="550" y="395"/>
                    </a:lnTo>
                    <a:lnTo>
                      <a:pt x="552" y="388"/>
                    </a:lnTo>
                    <a:lnTo>
                      <a:pt x="554" y="382"/>
                    </a:lnTo>
                    <a:lnTo>
                      <a:pt x="556" y="376"/>
                    </a:lnTo>
                    <a:lnTo>
                      <a:pt x="558" y="369"/>
                    </a:lnTo>
                    <a:lnTo>
                      <a:pt x="560" y="363"/>
                    </a:lnTo>
                    <a:lnTo>
                      <a:pt x="562" y="357"/>
                    </a:lnTo>
                    <a:lnTo>
                      <a:pt x="563" y="350"/>
                    </a:lnTo>
                    <a:lnTo>
                      <a:pt x="564" y="344"/>
                    </a:lnTo>
                    <a:lnTo>
                      <a:pt x="565" y="337"/>
                    </a:lnTo>
                    <a:lnTo>
                      <a:pt x="566" y="331"/>
                    </a:lnTo>
                    <a:lnTo>
                      <a:pt x="566" y="325"/>
                    </a:lnTo>
                    <a:lnTo>
                      <a:pt x="569" y="318"/>
                    </a:lnTo>
                    <a:lnTo>
                      <a:pt x="569" y="311"/>
                    </a:lnTo>
                    <a:lnTo>
                      <a:pt x="570" y="305"/>
                    </a:lnTo>
                    <a:lnTo>
                      <a:pt x="570" y="299"/>
                    </a:lnTo>
                    <a:lnTo>
                      <a:pt x="570" y="292"/>
                    </a:lnTo>
                    <a:lnTo>
                      <a:pt x="570" y="285"/>
                    </a:lnTo>
                    <a:lnTo>
                      <a:pt x="570" y="279"/>
                    </a:lnTo>
                    <a:lnTo>
                      <a:pt x="570" y="272"/>
                    </a:lnTo>
                    <a:lnTo>
                      <a:pt x="569" y="266"/>
                    </a:lnTo>
                    <a:lnTo>
                      <a:pt x="569" y="260"/>
                    </a:lnTo>
                    <a:lnTo>
                      <a:pt x="569" y="253"/>
                    </a:lnTo>
                    <a:lnTo>
                      <a:pt x="566" y="247"/>
                    </a:lnTo>
                    <a:lnTo>
                      <a:pt x="565" y="241"/>
                    </a:lnTo>
                    <a:lnTo>
                      <a:pt x="564" y="234"/>
                    </a:lnTo>
                    <a:lnTo>
                      <a:pt x="564" y="228"/>
                    </a:lnTo>
                    <a:lnTo>
                      <a:pt x="562" y="221"/>
                    </a:lnTo>
                    <a:lnTo>
                      <a:pt x="560" y="215"/>
                    </a:lnTo>
                    <a:lnTo>
                      <a:pt x="559" y="208"/>
                    </a:lnTo>
                    <a:lnTo>
                      <a:pt x="557" y="202"/>
                    </a:lnTo>
                    <a:lnTo>
                      <a:pt x="554" y="196"/>
                    </a:lnTo>
                    <a:lnTo>
                      <a:pt x="553" y="190"/>
                    </a:lnTo>
                    <a:lnTo>
                      <a:pt x="551" y="184"/>
                    </a:lnTo>
                    <a:lnTo>
                      <a:pt x="549" y="177"/>
                    </a:lnTo>
                    <a:lnTo>
                      <a:pt x="546" y="171"/>
                    </a:lnTo>
                    <a:lnTo>
                      <a:pt x="543" y="166"/>
                    </a:lnTo>
                    <a:lnTo>
                      <a:pt x="540" y="159"/>
                    </a:lnTo>
                    <a:lnTo>
                      <a:pt x="537" y="154"/>
                    </a:lnTo>
                    <a:lnTo>
                      <a:pt x="533" y="148"/>
                    </a:lnTo>
                    <a:lnTo>
                      <a:pt x="531" y="142"/>
                    </a:lnTo>
                    <a:lnTo>
                      <a:pt x="527" y="137"/>
                    </a:lnTo>
                    <a:lnTo>
                      <a:pt x="523" y="131"/>
                    </a:lnTo>
                    <a:lnTo>
                      <a:pt x="520" y="126"/>
                    </a:lnTo>
                    <a:lnTo>
                      <a:pt x="516" y="120"/>
                    </a:lnTo>
                    <a:lnTo>
                      <a:pt x="513" y="115"/>
                    </a:lnTo>
                    <a:lnTo>
                      <a:pt x="508" y="109"/>
                    </a:lnTo>
                    <a:lnTo>
                      <a:pt x="503" y="104"/>
                    </a:lnTo>
                    <a:lnTo>
                      <a:pt x="500" y="100"/>
                    </a:lnTo>
                    <a:lnTo>
                      <a:pt x="495" y="93"/>
                    </a:lnTo>
                    <a:lnTo>
                      <a:pt x="490" y="88"/>
                    </a:lnTo>
                    <a:lnTo>
                      <a:pt x="484" y="82"/>
                    </a:lnTo>
                    <a:lnTo>
                      <a:pt x="478" y="77"/>
                    </a:lnTo>
                    <a:lnTo>
                      <a:pt x="472" y="72"/>
                    </a:lnTo>
                    <a:lnTo>
                      <a:pt x="467" y="66"/>
                    </a:lnTo>
                    <a:lnTo>
                      <a:pt x="461" y="62"/>
                    </a:lnTo>
                    <a:lnTo>
                      <a:pt x="457" y="58"/>
                    </a:lnTo>
                    <a:lnTo>
                      <a:pt x="450" y="53"/>
                    </a:lnTo>
                    <a:lnTo>
                      <a:pt x="444" y="50"/>
                    </a:lnTo>
                    <a:lnTo>
                      <a:pt x="439" y="45"/>
                    </a:lnTo>
                    <a:lnTo>
                      <a:pt x="433" y="42"/>
                    </a:lnTo>
                    <a:lnTo>
                      <a:pt x="426" y="37"/>
                    </a:lnTo>
                    <a:lnTo>
                      <a:pt x="420" y="33"/>
                    </a:lnTo>
                    <a:lnTo>
                      <a:pt x="414" y="31"/>
                    </a:lnTo>
                    <a:lnTo>
                      <a:pt x="407" y="27"/>
                    </a:lnTo>
                    <a:lnTo>
                      <a:pt x="401" y="25"/>
                    </a:lnTo>
                    <a:lnTo>
                      <a:pt x="394" y="23"/>
                    </a:lnTo>
                    <a:lnTo>
                      <a:pt x="388" y="19"/>
                    </a:lnTo>
                    <a:lnTo>
                      <a:pt x="380" y="17"/>
                    </a:lnTo>
                    <a:lnTo>
                      <a:pt x="374" y="14"/>
                    </a:lnTo>
                    <a:lnTo>
                      <a:pt x="367" y="13"/>
                    </a:lnTo>
                    <a:lnTo>
                      <a:pt x="360" y="9"/>
                    </a:lnTo>
                    <a:lnTo>
                      <a:pt x="354" y="8"/>
                    </a:lnTo>
                    <a:lnTo>
                      <a:pt x="347" y="6"/>
                    </a:lnTo>
                    <a:lnTo>
                      <a:pt x="340" y="6"/>
                    </a:lnTo>
                    <a:lnTo>
                      <a:pt x="333" y="4"/>
                    </a:lnTo>
                    <a:lnTo>
                      <a:pt x="327" y="4"/>
                    </a:lnTo>
                    <a:lnTo>
                      <a:pt x="320" y="2"/>
                    </a:lnTo>
                    <a:lnTo>
                      <a:pt x="312" y="1"/>
                    </a:lnTo>
                    <a:lnTo>
                      <a:pt x="305" y="1"/>
                    </a:lnTo>
                    <a:lnTo>
                      <a:pt x="298" y="1"/>
                    </a:lnTo>
                    <a:lnTo>
                      <a:pt x="291" y="0"/>
                    </a:lnTo>
                    <a:lnTo>
                      <a:pt x="285" y="0"/>
                    </a:lnTo>
                    <a:lnTo>
                      <a:pt x="277" y="0"/>
                    </a:lnTo>
                    <a:lnTo>
                      <a:pt x="271" y="0"/>
                    </a:lnTo>
                    <a:lnTo>
                      <a:pt x="264" y="1"/>
                    </a:lnTo>
                    <a:lnTo>
                      <a:pt x="256" y="1"/>
                    </a:lnTo>
                    <a:lnTo>
                      <a:pt x="249" y="2"/>
                    </a:lnTo>
                    <a:lnTo>
                      <a:pt x="242" y="4"/>
                    </a:lnTo>
                    <a:lnTo>
                      <a:pt x="235" y="5"/>
                    </a:lnTo>
                    <a:lnTo>
                      <a:pt x="229" y="6"/>
                    </a:lnTo>
                    <a:lnTo>
                      <a:pt x="221" y="7"/>
                    </a:lnTo>
                    <a:lnTo>
                      <a:pt x="215" y="8"/>
                    </a:lnTo>
                    <a:lnTo>
                      <a:pt x="209" y="11"/>
                    </a:lnTo>
                    <a:lnTo>
                      <a:pt x="202" y="13"/>
                    </a:lnTo>
                    <a:lnTo>
                      <a:pt x="194" y="14"/>
                    </a:lnTo>
                    <a:lnTo>
                      <a:pt x="187" y="18"/>
                    </a:lnTo>
                    <a:lnTo>
                      <a:pt x="181" y="19"/>
                    </a:lnTo>
                    <a:lnTo>
                      <a:pt x="174" y="23"/>
                    </a:lnTo>
                    <a:lnTo>
                      <a:pt x="168" y="25"/>
                    </a:lnTo>
                    <a:lnTo>
                      <a:pt x="161" y="27"/>
                    </a:lnTo>
                    <a:lnTo>
                      <a:pt x="155" y="31"/>
                    </a:lnTo>
                    <a:lnTo>
                      <a:pt x="149" y="34"/>
                    </a:lnTo>
                    <a:lnTo>
                      <a:pt x="143" y="38"/>
                    </a:lnTo>
                    <a:lnTo>
                      <a:pt x="136" y="42"/>
                    </a:lnTo>
                    <a:lnTo>
                      <a:pt x="130" y="46"/>
                    </a:lnTo>
                    <a:lnTo>
                      <a:pt x="124" y="50"/>
                    </a:lnTo>
                    <a:lnTo>
                      <a:pt x="118" y="53"/>
                    </a:lnTo>
                    <a:lnTo>
                      <a:pt x="112" y="58"/>
                    </a:lnTo>
                    <a:lnTo>
                      <a:pt x="106" y="62"/>
                    </a:lnTo>
                    <a:lnTo>
                      <a:pt x="101" y="66"/>
                    </a:lnTo>
                    <a:lnTo>
                      <a:pt x="95" y="71"/>
                    </a:lnTo>
                    <a:lnTo>
                      <a:pt x="91" y="77"/>
                    </a:lnTo>
                    <a:lnTo>
                      <a:pt x="87" y="80"/>
                    </a:lnTo>
                    <a:lnTo>
                      <a:pt x="83" y="83"/>
                    </a:lnTo>
                    <a:lnTo>
                      <a:pt x="80" y="87"/>
                    </a:lnTo>
                    <a:lnTo>
                      <a:pt x="78" y="89"/>
                    </a:lnTo>
                    <a:lnTo>
                      <a:pt x="74" y="93"/>
                    </a:lnTo>
                    <a:lnTo>
                      <a:pt x="70" y="97"/>
                    </a:lnTo>
                    <a:lnTo>
                      <a:pt x="68" y="100"/>
                    </a:lnTo>
                    <a:lnTo>
                      <a:pt x="66" y="103"/>
                    </a:lnTo>
                    <a:lnTo>
                      <a:pt x="63" y="107"/>
                    </a:lnTo>
                    <a:lnTo>
                      <a:pt x="60" y="110"/>
                    </a:lnTo>
                    <a:lnTo>
                      <a:pt x="57" y="114"/>
                    </a:lnTo>
                    <a:lnTo>
                      <a:pt x="55" y="118"/>
                    </a:lnTo>
                    <a:lnTo>
                      <a:pt x="51" y="121"/>
                    </a:lnTo>
                    <a:lnTo>
                      <a:pt x="50" y="126"/>
                    </a:lnTo>
                    <a:lnTo>
                      <a:pt x="47" y="129"/>
                    </a:lnTo>
                    <a:lnTo>
                      <a:pt x="45" y="133"/>
                    </a:lnTo>
                    <a:lnTo>
                      <a:pt x="43" y="137"/>
                    </a:lnTo>
                    <a:lnTo>
                      <a:pt x="41" y="140"/>
                    </a:lnTo>
                    <a:lnTo>
                      <a:pt x="38" y="144"/>
                    </a:lnTo>
                    <a:lnTo>
                      <a:pt x="36" y="147"/>
                    </a:lnTo>
                    <a:lnTo>
                      <a:pt x="33" y="151"/>
                    </a:lnTo>
                    <a:lnTo>
                      <a:pt x="32" y="154"/>
                    </a:lnTo>
                    <a:lnTo>
                      <a:pt x="31" y="159"/>
                    </a:lnTo>
                    <a:lnTo>
                      <a:pt x="29" y="163"/>
                    </a:lnTo>
                    <a:lnTo>
                      <a:pt x="26" y="166"/>
                    </a:lnTo>
                    <a:lnTo>
                      <a:pt x="25" y="170"/>
                    </a:lnTo>
                    <a:lnTo>
                      <a:pt x="23" y="173"/>
                    </a:lnTo>
                    <a:lnTo>
                      <a:pt x="21" y="178"/>
                    </a:lnTo>
                    <a:lnTo>
                      <a:pt x="19" y="182"/>
                    </a:lnTo>
                    <a:lnTo>
                      <a:pt x="18" y="186"/>
                    </a:lnTo>
                    <a:lnTo>
                      <a:pt x="17" y="190"/>
                    </a:lnTo>
                    <a:lnTo>
                      <a:pt x="16" y="195"/>
                    </a:lnTo>
                    <a:lnTo>
                      <a:pt x="14" y="197"/>
                    </a:lnTo>
                    <a:lnTo>
                      <a:pt x="13" y="202"/>
                    </a:lnTo>
                    <a:lnTo>
                      <a:pt x="12" y="205"/>
                    </a:lnTo>
                    <a:lnTo>
                      <a:pt x="11" y="210"/>
                    </a:lnTo>
                    <a:lnTo>
                      <a:pt x="10" y="214"/>
                    </a:lnTo>
                    <a:lnTo>
                      <a:pt x="8" y="218"/>
                    </a:lnTo>
                    <a:lnTo>
                      <a:pt x="7" y="222"/>
                    </a:lnTo>
                    <a:lnTo>
                      <a:pt x="7" y="227"/>
                    </a:lnTo>
                    <a:lnTo>
                      <a:pt x="6" y="230"/>
                    </a:lnTo>
                    <a:lnTo>
                      <a:pt x="5" y="234"/>
                    </a:lnTo>
                    <a:lnTo>
                      <a:pt x="4" y="239"/>
                    </a:lnTo>
                    <a:lnTo>
                      <a:pt x="4" y="243"/>
                    </a:lnTo>
                    <a:lnTo>
                      <a:pt x="4" y="247"/>
                    </a:lnTo>
                    <a:lnTo>
                      <a:pt x="2" y="252"/>
                    </a:lnTo>
                    <a:lnTo>
                      <a:pt x="1" y="255"/>
                    </a:lnTo>
                    <a:lnTo>
                      <a:pt x="1" y="260"/>
                    </a:lnTo>
                    <a:lnTo>
                      <a:pt x="1" y="265"/>
                    </a:lnTo>
                    <a:lnTo>
                      <a:pt x="1" y="269"/>
                    </a:lnTo>
                    <a:lnTo>
                      <a:pt x="0" y="273"/>
                    </a:lnTo>
                    <a:lnTo>
                      <a:pt x="0" y="277"/>
                    </a:lnTo>
                    <a:lnTo>
                      <a:pt x="0" y="281"/>
                    </a:lnTo>
                    <a:lnTo>
                      <a:pt x="0" y="285"/>
                    </a:lnTo>
                    <a:lnTo>
                      <a:pt x="0" y="290"/>
                    </a:lnTo>
                    <a:lnTo>
                      <a:pt x="0" y="294"/>
                    </a:lnTo>
                    <a:lnTo>
                      <a:pt x="0" y="299"/>
                    </a:lnTo>
                    <a:lnTo>
                      <a:pt x="0" y="304"/>
                    </a:lnTo>
                    <a:lnTo>
                      <a:pt x="0" y="307"/>
                    </a:lnTo>
                    <a:lnTo>
                      <a:pt x="0" y="312"/>
                    </a:lnTo>
                    <a:lnTo>
                      <a:pt x="0" y="317"/>
                    </a:lnTo>
                    <a:lnTo>
                      <a:pt x="1" y="321"/>
                    </a:lnTo>
                    <a:lnTo>
                      <a:pt x="1" y="325"/>
                    </a:lnTo>
                    <a:lnTo>
                      <a:pt x="1" y="330"/>
                    </a:lnTo>
                    <a:lnTo>
                      <a:pt x="2" y="334"/>
                    </a:lnTo>
                    <a:lnTo>
                      <a:pt x="4" y="337"/>
                    </a:lnTo>
                    <a:lnTo>
                      <a:pt x="4" y="340"/>
                    </a:lnTo>
                    <a:lnTo>
                      <a:pt x="5" y="343"/>
                    </a:lnTo>
                    <a:lnTo>
                      <a:pt x="5" y="347"/>
                    </a:lnTo>
                    <a:lnTo>
                      <a:pt x="6" y="350"/>
                    </a:lnTo>
                    <a:lnTo>
                      <a:pt x="7" y="354"/>
                    </a:lnTo>
                    <a:lnTo>
                      <a:pt x="8" y="357"/>
                    </a:lnTo>
                    <a:lnTo>
                      <a:pt x="8" y="360"/>
                    </a:lnTo>
                    <a:lnTo>
                      <a:pt x="10" y="363"/>
                    </a:lnTo>
                    <a:lnTo>
                      <a:pt x="11" y="367"/>
                    </a:lnTo>
                    <a:lnTo>
                      <a:pt x="12" y="370"/>
                    </a:lnTo>
                    <a:lnTo>
                      <a:pt x="13" y="373"/>
                    </a:lnTo>
                    <a:lnTo>
                      <a:pt x="14" y="378"/>
                    </a:lnTo>
                    <a:lnTo>
                      <a:pt x="16" y="380"/>
                    </a:lnTo>
                    <a:lnTo>
                      <a:pt x="17" y="383"/>
                    </a:lnTo>
                    <a:lnTo>
                      <a:pt x="18" y="387"/>
                    </a:lnTo>
                    <a:lnTo>
                      <a:pt x="19" y="391"/>
                    </a:lnTo>
                    <a:lnTo>
                      <a:pt x="20" y="393"/>
                    </a:lnTo>
                    <a:lnTo>
                      <a:pt x="21" y="397"/>
                    </a:lnTo>
                    <a:lnTo>
                      <a:pt x="23" y="400"/>
                    </a:lnTo>
                    <a:lnTo>
                      <a:pt x="26" y="404"/>
                    </a:lnTo>
                    <a:lnTo>
                      <a:pt x="27" y="406"/>
                    </a:lnTo>
                    <a:lnTo>
                      <a:pt x="29" y="411"/>
                    </a:lnTo>
                    <a:lnTo>
                      <a:pt x="31" y="413"/>
                    </a:lnTo>
                    <a:lnTo>
                      <a:pt x="32" y="417"/>
                    </a:lnTo>
                    <a:lnTo>
                      <a:pt x="33" y="419"/>
                    </a:lnTo>
                    <a:lnTo>
                      <a:pt x="36" y="423"/>
                    </a:lnTo>
                    <a:lnTo>
                      <a:pt x="37" y="425"/>
                    </a:lnTo>
                    <a:lnTo>
                      <a:pt x="38" y="429"/>
                    </a:lnTo>
                    <a:lnTo>
                      <a:pt x="41" y="432"/>
                    </a:lnTo>
                    <a:lnTo>
                      <a:pt x="43" y="434"/>
                    </a:lnTo>
                    <a:lnTo>
                      <a:pt x="45" y="438"/>
                    </a:lnTo>
                    <a:lnTo>
                      <a:pt x="47" y="442"/>
                    </a:lnTo>
                    <a:lnTo>
                      <a:pt x="49" y="444"/>
                    </a:lnTo>
                    <a:lnTo>
                      <a:pt x="51" y="448"/>
                    </a:lnTo>
                    <a:lnTo>
                      <a:pt x="54" y="451"/>
                    </a:lnTo>
                    <a:lnTo>
                      <a:pt x="56" y="453"/>
                    </a:lnTo>
                    <a:lnTo>
                      <a:pt x="57" y="456"/>
                    </a:lnTo>
                    <a:lnTo>
                      <a:pt x="60" y="459"/>
                    </a:lnTo>
                    <a:lnTo>
                      <a:pt x="63" y="462"/>
                    </a:lnTo>
                    <a:lnTo>
                      <a:pt x="64" y="465"/>
                    </a:lnTo>
                    <a:lnTo>
                      <a:pt x="68" y="468"/>
                    </a:lnTo>
                    <a:lnTo>
                      <a:pt x="69" y="471"/>
                    </a:lnTo>
                    <a:lnTo>
                      <a:pt x="72" y="474"/>
                    </a:lnTo>
                    <a:lnTo>
                      <a:pt x="74" y="476"/>
                    </a:lnTo>
                    <a:lnTo>
                      <a:pt x="78" y="478"/>
                    </a:lnTo>
                    <a:lnTo>
                      <a:pt x="80" y="482"/>
                    </a:lnTo>
                    <a:lnTo>
                      <a:pt x="82" y="484"/>
                    </a:lnTo>
                    <a:lnTo>
                      <a:pt x="85" y="487"/>
                    </a:lnTo>
                    <a:lnTo>
                      <a:pt x="88" y="489"/>
                    </a:lnTo>
                    <a:lnTo>
                      <a:pt x="91" y="491"/>
                    </a:lnTo>
                    <a:lnTo>
                      <a:pt x="93" y="494"/>
                    </a:lnTo>
                    <a:lnTo>
                      <a:pt x="97" y="497"/>
                    </a:lnTo>
                    <a:lnTo>
                      <a:pt x="99" y="500"/>
                    </a:lnTo>
                    <a:lnTo>
                      <a:pt x="103" y="502"/>
                    </a:lnTo>
                    <a:lnTo>
                      <a:pt x="105" y="505"/>
                    </a:lnTo>
                    <a:lnTo>
                      <a:pt x="109" y="507"/>
                    </a:lnTo>
                    <a:lnTo>
                      <a:pt x="112" y="508"/>
                    </a:lnTo>
                    <a:lnTo>
                      <a:pt x="116" y="512"/>
                    </a:lnTo>
                    <a:lnTo>
                      <a:pt x="118" y="513"/>
                    </a:lnTo>
                    <a:lnTo>
                      <a:pt x="122" y="515"/>
                    </a:lnTo>
                    <a:lnTo>
                      <a:pt x="124" y="518"/>
                    </a:lnTo>
                    <a:lnTo>
                      <a:pt x="128" y="520"/>
                    </a:lnTo>
                    <a:lnTo>
                      <a:pt x="130" y="521"/>
                    </a:lnTo>
                    <a:lnTo>
                      <a:pt x="131" y="522"/>
                    </a:lnTo>
                    <a:lnTo>
                      <a:pt x="134" y="525"/>
                    </a:lnTo>
                    <a:lnTo>
                      <a:pt x="136" y="526"/>
                    </a:lnTo>
                    <a:lnTo>
                      <a:pt x="138" y="527"/>
                    </a:lnTo>
                    <a:lnTo>
                      <a:pt x="141" y="529"/>
                    </a:lnTo>
                    <a:lnTo>
                      <a:pt x="143" y="531"/>
                    </a:lnTo>
                    <a:lnTo>
                      <a:pt x="145" y="532"/>
                    </a:lnTo>
                    <a:lnTo>
                      <a:pt x="148" y="532"/>
                    </a:lnTo>
                    <a:lnTo>
                      <a:pt x="149" y="534"/>
                    </a:lnTo>
                    <a:lnTo>
                      <a:pt x="151" y="535"/>
                    </a:lnTo>
                    <a:lnTo>
                      <a:pt x="154" y="537"/>
                    </a:lnTo>
                    <a:lnTo>
                      <a:pt x="155" y="537"/>
                    </a:lnTo>
                    <a:lnTo>
                      <a:pt x="159" y="539"/>
                    </a:lnTo>
                    <a:lnTo>
                      <a:pt x="160" y="540"/>
                    </a:lnTo>
                    <a:lnTo>
                      <a:pt x="162" y="541"/>
                    </a:lnTo>
                    <a:lnTo>
                      <a:pt x="165" y="541"/>
                    </a:lnTo>
                    <a:lnTo>
                      <a:pt x="168" y="543"/>
                    </a:lnTo>
                    <a:lnTo>
                      <a:pt x="169" y="544"/>
                    </a:lnTo>
                    <a:lnTo>
                      <a:pt x="172" y="545"/>
                    </a:lnTo>
                    <a:lnTo>
                      <a:pt x="174" y="546"/>
                    </a:lnTo>
                    <a:lnTo>
                      <a:pt x="176" y="546"/>
                    </a:lnTo>
                    <a:lnTo>
                      <a:pt x="179" y="547"/>
                    </a:lnTo>
                    <a:lnTo>
                      <a:pt x="181" y="548"/>
                    </a:lnTo>
                    <a:lnTo>
                      <a:pt x="184" y="550"/>
                    </a:lnTo>
                    <a:lnTo>
                      <a:pt x="186" y="550"/>
                    </a:lnTo>
                    <a:lnTo>
                      <a:pt x="188" y="551"/>
                    </a:lnTo>
                    <a:lnTo>
                      <a:pt x="191" y="553"/>
                    </a:lnTo>
                    <a:lnTo>
                      <a:pt x="193" y="553"/>
                    </a:lnTo>
                    <a:lnTo>
                      <a:pt x="196" y="554"/>
                    </a:lnTo>
                    <a:lnTo>
                      <a:pt x="199" y="554"/>
                    </a:lnTo>
                    <a:lnTo>
                      <a:pt x="202" y="556"/>
                    </a:lnTo>
                    <a:lnTo>
                      <a:pt x="204" y="556"/>
                    </a:lnTo>
                    <a:lnTo>
                      <a:pt x="206" y="557"/>
                    </a:lnTo>
                    <a:lnTo>
                      <a:pt x="209" y="558"/>
                    </a:lnTo>
                    <a:lnTo>
                      <a:pt x="211" y="558"/>
                    </a:lnTo>
                    <a:lnTo>
                      <a:pt x="213" y="558"/>
                    </a:lnTo>
                    <a:lnTo>
                      <a:pt x="216" y="559"/>
                    </a:lnTo>
                    <a:lnTo>
                      <a:pt x="218" y="559"/>
                    </a:lnTo>
                    <a:lnTo>
                      <a:pt x="221" y="560"/>
                    </a:lnTo>
                    <a:lnTo>
                      <a:pt x="223" y="560"/>
                    </a:lnTo>
                    <a:lnTo>
                      <a:pt x="225" y="560"/>
                    </a:lnTo>
                    <a:lnTo>
                      <a:pt x="229" y="562"/>
                    </a:lnTo>
                    <a:lnTo>
                      <a:pt x="230" y="563"/>
                    </a:lnTo>
                    <a:lnTo>
                      <a:pt x="234" y="563"/>
                    </a:lnTo>
                    <a:lnTo>
                      <a:pt x="235" y="563"/>
                    </a:lnTo>
                    <a:lnTo>
                      <a:pt x="238" y="563"/>
                    </a:lnTo>
                    <a:lnTo>
                      <a:pt x="241" y="564"/>
                    </a:lnTo>
                    <a:lnTo>
                      <a:pt x="243" y="564"/>
                    </a:lnTo>
                    <a:lnTo>
                      <a:pt x="246" y="564"/>
                    </a:lnTo>
                    <a:lnTo>
                      <a:pt x="248" y="565"/>
                    </a:lnTo>
                    <a:lnTo>
                      <a:pt x="252" y="565"/>
                    </a:lnTo>
                    <a:lnTo>
                      <a:pt x="254" y="565"/>
                    </a:lnTo>
                    <a:lnTo>
                      <a:pt x="256" y="565"/>
                    </a:lnTo>
                    <a:lnTo>
                      <a:pt x="260" y="565"/>
                    </a:lnTo>
                    <a:lnTo>
                      <a:pt x="262" y="566"/>
                    </a:lnTo>
                    <a:lnTo>
                      <a:pt x="265" y="566"/>
                    </a:lnTo>
                    <a:lnTo>
                      <a:pt x="267" y="566"/>
                    </a:lnTo>
                    <a:lnTo>
                      <a:pt x="269" y="567"/>
                    </a:lnTo>
                    <a:lnTo>
                      <a:pt x="272" y="567"/>
                    </a:lnTo>
                    <a:lnTo>
                      <a:pt x="275" y="567"/>
                    </a:lnTo>
                    <a:lnTo>
                      <a:pt x="278" y="567"/>
                    </a:lnTo>
                    <a:lnTo>
                      <a:pt x="280" y="567"/>
                    </a:lnTo>
                    <a:lnTo>
                      <a:pt x="284" y="567"/>
                    </a:lnTo>
                    <a:lnTo>
                      <a:pt x="284" y="565"/>
                    </a:lnTo>
                    <a:lnTo>
                      <a:pt x="284" y="563"/>
                    </a:lnTo>
                    <a:lnTo>
                      <a:pt x="284" y="560"/>
                    </a:lnTo>
                    <a:lnTo>
                      <a:pt x="283" y="559"/>
                    </a:lnTo>
                    <a:lnTo>
                      <a:pt x="283" y="557"/>
                    </a:lnTo>
                    <a:lnTo>
                      <a:pt x="283" y="556"/>
                    </a:lnTo>
                    <a:lnTo>
                      <a:pt x="281" y="554"/>
                    </a:lnTo>
                    <a:lnTo>
                      <a:pt x="281" y="553"/>
                    </a:lnTo>
                    <a:lnTo>
                      <a:pt x="281" y="551"/>
                    </a:lnTo>
                    <a:lnTo>
                      <a:pt x="281" y="550"/>
                    </a:lnTo>
                    <a:lnTo>
                      <a:pt x="280" y="548"/>
                    </a:lnTo>
                    <a:lnTo>
                      <a:pt x="280" y="546"/>
                    </a:lnTo>
                    <a:lnTo>
                      <a:pt x="280" y="545"/>
                    </a:lnTo>
                    <a:lnTo>
                      <a:pt x="280" y="544"/>
                    </a:lnTo>
                    <a:lnTo>
                      <a:pt x="280" y="541"/>
                    </a:lnTo>
                    <a:lnTo>
                      <a:pt x="280" y="540"/>
                    </a:lnTo>
                    <a:lnTo>
                      <a:pt x="280" y="539"/>
                    </a:lnTo>
                    <a:lnTo>
                      <a:pt x="280" y="537"/>
                    </a:lnTo>
                    <a:lnTo>
                      <a:pt x="280" y="535"/>
                    </a:lnTo>
                    <a:lnTo>
                      <a:pt x="279" y="534"/>
                    </a:lnTo>
                    <a:lnTo>
                      <a:pt x="279" y="532"/>
                    </a:lnTo>
                    <a:lnTo>
                      <a:pt x="279" y="531"/>
                    </a:lnTo>
                    <a:lnTo>
                      <a:pt x="279" y="529"/>
                    </a:lnTo>
                    <a:lnTo>
                      <a:pt x="279" y="527"/>
                    </a:lnTo>
                    <a:lnTo>
                      <a:pt x="279" y="526"/>
                    </a:lnTo>
                    <a:lnTo>
                      <a:pt x="278" y="524"/>
                    </a:lnTo>
                    <a:lnTo>
                      <a:pt x="278" y="522"/>
                    </a:lnTo>
                    <a:lnTo>
                      <a:pt x="278" y="521"/>
                    </a:lnTo>
                    <a:lnTo>
                      <a:pt x="278" y="520"/>
                    </a:lnTo>
                    <a:lnTo>
                      <a:pt x="277" y="518"/>
                    </a:lnTo>
                    <a:lnTo>
                      <a:pt x="277" y="516"/>
                    </a:lnTo>
                    <a:lnTo>
                      <a:pt x="277" y="515"/>
                    </a:lnTo>
                    <a:lnTo>
                      <a:pt x="277" y="513"/>
                    </a:lnTo>
                    <a:lnTo>
                      <a:pt x="277" y="512"/>
                    </a:lnTo>
                    <a:lnTo>
                      <a:pt x="277" y="510"/>
                    </a:lnTo>
                    <a:lnTo>
                      <a:pt x="277" y="509"/>
                    </a:lnTo>
                    <a:lnTo>
                      <a:pt x="277" y="508"/>
                    </a:lnTo>
                    <a:lnTo>
                      <a:pt x="275" y="507"/>
                    </a:lnTo>
                    <a:lnTo>
                      <a:pt x="275" y="506"/>
                    </a:lnTo>
                    <a:lnTo>
                      <a:pt x="275" y="505"/>
                    </a:lnTo>
                    <a:lnTo>
                      <a:pt x="275" y="503"/>
                    </a:lnTo>
                    <a:lnTo>
                      <a:pt x="275" y="502"/>
                    </a:lnTo>
                    <a:lnTo>
                      <a:pt x="274" y="500"/>
                    </a:lnTo>
                    <a:lnTo>
                      <a:pt x="274" y="499"/>
                    </a:lnTo>
                    <a:lnTo>
                      <a:pt x="274" y="497"/>
                    </a:lnTo>
                    <a:lnTo>
                      <a:pt x="271" y="497"/>
                    </a:lnTo>
                    <a:lnTo>
                      <a:pt x="267" y="497"/>
                    </a:lnTo>
                    <a:lnTo>
                      <a:pt x="265" y="497"/>
                    </a:lnTo>
                    <a:lnTo>
                      <a:pt x="262" y="497"/>
                    </a:lnTo>
                    <a:lnTo>
                      <a:pt x="259" y="497"/>
                    </a:lnTo>
                    <a:lnTo>
                      <a:pt x="256" y="497"/>
                    </a:lnTo>
                    <a:lnTo>
                      <a:pt x="253" y="496"/>
                    </a:lnTo>
                    <a:lnTo>
                      <a:pt x="250" y="496"/>
                    </a:lnTo>
                    <a:lnTo>
                      <a:pt x="247" y="496"/>
                    </a:lnTo>
                    <a:lnTo>
                      <a:pt x="243" y="495"/>
                    </a:lnTo>
                    <a:lnTo>
                      <a:pt x="241" y="494"/>
                    </a:lnTo>
                    <a:lnTo>
                      <a:pt x="238" y="494"/>
                    </a:lnTo>
                    <a:lnTo>
                      <a:pt x="235" y="494"/>
                    </a:lnTo>
                    <a:lnTo>
                      <a:pt x="234" y="494"/>
                    </a:lnTo>
                    <a:lnTo>
                      <a:pt x="230" y="493"/>
                    </a:lnTo>
                    <a:lnTo>
                      <a:pt x="228" y="493"/>
                    </a:lnTo>
                    <a:lnTo>
                      <a:pt x="225" y="491"/>
                    </a:lnTo>
                    <a:lnTo>
                      <a:pt x="222" y="490"/>
                    </a:lnTo>
                    <a:lnTo>
                      <a:pt x="219" y="490"/>
                    </a:lnTo>
                    <a:lnTo>
                      <a:pt x="216" y="489"/>
                    </a:lnTo>
                    <a:lnTo>
                      <a:pt x="213" y="489"/>
                    </a:lnTo>
                    <a:lnTo>
                      <a:pt x="211" y="488"/>
                    </a:lnTo>
                    <a:lnTo>
                      <a:pt x="209" y="488"/>
                    </a:lnTo>
                    <a:lnTo>
                      <a:pt x="206" y="487"/>
                    </a:lnTo>
                    <a:lnTo>
                      <a:pt x="204" y="486"/>
                    </a:lnTo>
                    <a:lnTo>
                      <a:pt x="202" y="484"/>
                    </a:lnTo>
                    <a:lnTo>
                      <a:pt x="199" y="484"/>
                    </a:lnTo>
                    <a:lnTo>
                      <a:pt x="197" y="483"/>
                    </a:lnTo>
                    <a:lnTo>
                      <a:pt x="193" y="482"/>
                    </a:lnTo>
                    <a:lnTo>
                      <a:pt x="191" y="481"/>
                    </a:lnTo>
                    <a:lnTo>
                      <a:pt x="188" y="480"/>
                    </a:lnTo>
                    <a:lnTo>
                      <a:pt x="186" y="480"/>
                    </a:lnTo>
                    <a:lnTo>
                      <a:pt x="184" y="478"/>
                    </a:lnTo>
                    <a:lnTo>
                      <a:pt x="181" y="476"/>
                    </a:lnTo>
                    <a:lnTo>
                      <a:pt x="179" y="475"/>
                    </a:lnTo>
                    <a:lnTo>
                      <a:pt x="176" y="474"/>
                    </a:lnTo>
                    <a:lnTo>
                      <a:pt x="174" y="472"/>
                    </a:lnTo>
                    <a:lnTo>
                      <a:pt x="172" y="471"/>
                    </a:lnTo>
                    <a:lnTo>
                      <a:pt x="169" y="470"/>
                    </a:lnTo>
                    <a:lnTo>
                      <a:pt x="167" y="468"/>
                    </a:lnTo>
                    <a:lnTo>
                      <a:pt x="165" y="467"/>
                    </a:lnTo>
                    <a:lnTo>
                      <a:pt x="162" y="465"/>
                    </a:lnTo>
                    <a:lnTo>
                      <a:pt x="160" y="463"/>
                    </a:lnTo>
                    <a:lnTo>
                      <a:pt x="157" y="462"/>
                    </a:lnTo>
                    <a:lnTo>
                      <a:pt x="155" y="461"/>
                    </a:lnTo>
                    <a:lnTo>
                      <a:pt x="153" y="459"/>
                    </a:lnTo>
                    <a:lnTo>
                      <a:pt x="150" y="457"/>
                    </a:lnTo>
                    <a:lnTo>
                      <a:pt x="149" y="456"/>
                    </a:lnTo>
                    <a:lnTo>
                      <a:pt x="145" y="453"/>
                    </a:lnTo>
                    <a:lnTo>
                      <a:pt x="144" y="451"/>
                    </a:lnTo>
                    <a:lnTo>
                      <a:pt x="142" y="450"/>
                    </a:lnTo>
                    <a:lnTo>
                      <a:pt x="140" y="448"/>
                    </a:lnTo>
                    <a:lnTo>
                      <a:pt x="136" y="446"/>
                    </a:lnTo>
                    <a:lnTo>
                      <a:pt x="135" y="444"/>
                    </a:lnTo>
                    <a:lnTo>
                      <a:pt x="132" y="442"/>
                    </a:lnTo>
                    <a:lnTo>
                      <a:pt x="130" y="440"/>
                    </a:lnTo>
                    <a:lnTo>
                      <a:pt x="128" y="438"/>
                    </a:lnTo>
                    <a:lnTo>
                      <a:pt x="125" y="434"/>
                    </a:lnTo>
                    <a:lnTo>
                      <a:pt x="124" y="433"/>
                    </a:lnTo>
                    <a:lnTo>
                      <a:pt x="122" y="432"/>
                    </a:lnTo>
                    <a:lnTo>
                      <a:pt x="119" y="429"/>
                    </a:lnTo>
                    <a:lnTo>
                      <a:pt x="117" y="427"/>
                    </a:lnTo>
                    <a:lnTo>
                      <a:pt x="114" y="425"/>
                    </a:lnTo>
                    <a:lnTo>
                      <a:pt x="112" y="423"/>
                    </a:lnTo>
                    <a:lnTo>
                      <a:pt x="107" y="418"/>
                    </a:lnTo>
                    <a:lnTo>
                      <a:pt x="104" y="413"/>
                    </a:lnTo>
                    <a:lnTo>
                      <a:pt x="100" y="408"/>
                    </a:lnTo>
                    <a:lnTo>
                      <a:pt x="97" y="404"/>
                    </a:lnTo>
                    <a:lnTo>
                      <a:pt x="93" y="399"/>
                    </a:lnTo>
                    <a:lnTo>
                      <a:pt x="89" y="393"/>
                    </a:lnTo>
                    <a:lnTo>
                      <a:pt x="86" y="388"/>
                    </a:lnTo>
                    <a:lnTo>
                      <a:pt x="83" y="383"/>
                    </a:lnTo>
                    <a:lnTo>
                      <a:pt x="79" y="378"/>
                    </a:lnTo>
                    <a:lnTo>
                      <a:pt x="76" y="373"/>
                    </a:lnTo>
                    <a:lnTo>
                      <a:pt x="74" y="367"/>
                    </a:lnTo>
                    <a:lnTo>
                      <a:pt x="70" y="362"/>
                    </a:lnTo>
                    <a:lnTo>
                      <a:pt x="68" y="357"/>
                    </a:lnTo>
                    <a:lnTo>
                      <a:pt x="66" y="350"/>
                    </a:lnTo>
                    <a:lnTo>
                      <a:pt x="63" y="345"/>
                    </a:lnTo>
                    <a:lnTo>
                      <a:pt x="61" y="341"/>
                    </a:lnTo>
                    <a:lnTo>
                      <a:pt x="60" y="335"/>
                    </a:lnTo>
                    <a:lnTo>
                      <a:pt x="57" y="330"/>
                    </a:lnTo>
                    <a:lnTo>
                      <a:pt x="56" y="323"/>
                    </a:lnTo>
                    <a:lnTo>
                      <a:pt x="55" y="317"/>
                    </a:lnTo>
                    <a:lnTo>
                      <a:pt x="51" y="312"/>
                    </a:lnTo>
                    <a:lnTo>
                      <a:pt x="50" y="306"/>
                    </a:lnTo>
                    <a:lnTo>
                      <a:pt x="50" y="300"/>
                    </a:lnTo>
                    <a:lnTo>
                      <a:pt x="49" y="294"/>
                    </a:lnTo>
                    <a:lnTo>
                      <a:pt x="48" y="288"/>
                    </a:lnTo>
                    <a:lnTo>
                      <a:pt x="47" y="284"/>
                    </a:lnTo>
                    <a:lnTo>
                      <a:pt x="47" y="277"/>
                    </a:lnTo>
                    <a:lnTo>
                      <a:pt x="45" y="272"/>
                    </a:lnTo>
                    <a:lnTo>
                      <a:pt x="45" y="266"/>
                    </a:lnTo>
                    <a:lnTo>
                      <a:pt x="45" y="260"/>
                    </a:lnTo>
                    <a:lnTo>
                      <a:pt x="45" y="254"/>
                    </a:lnTo>
                    <a:lnTo>
                      <a:pt x="45" y="248"/>
                    </a:lnTo>
                    <a:lnTo>
                      <a:pt x="45" y="242"/>
                    </a:lnTo>
                    <a:lnTo>
                      <a:pt x="45" y="236"/>
                    </a:lnTo>
                    <a:lnTo>
                      <a:pt x="47" y="231"/>
                    </a:lnTo>
                    <a:lnTo>
                      <a:pt x="47" y="224"/>
                    </a:lnTo>
                    <a:lnTo>
                      <a:pt x="47" y="220"/>
                    </a:lnTo>
                    <a:lnTo>
                      <a:pt x="49" y="214"/>
                    </a:lnTo>
                    <a:lnTo>
                      <a:pt x="49" y="208"/>
                    </a:lnTo>
                    <a:lnTo>
                      <a:pt x="50" y="202"/>
                    </a:lnTo>
                    <a:lnTo>
                      <a:pt x="51" y="196"/>
                    </a:lnTo>
                    <a:lnTo>
                      <a:pt x="54" y="191"/>
                    </a:lnTo>
                    <a:lnTo>
                      <a:pt x="55" y="185"/>
                    </a:lnTo>
                    <a:lnTo>
                      <a:pt x="57" y="179"/>
                    </a:lnTo>
                    <a:lnTo>
                      <a:pt x="60" y="173"/>
                    </a:lnTo>
                    <a:lnTo>
                      <a:pt x="61" y="169"/>
                    </a:lnTo>
                    <a:lnTo>
                      <a:pt x="63" y="164"/>
                    </a:lnTo>
                    <a:lnTo>
                      <a:pt x="66" y="158"/>
                    </a:lnTo>
                    <a:lnTo>
                      <a:pt x="68" y="153"/>
                    </a:lnTo>
                    <a:lnTo>
                      <a:pt x="70" y="147"/>
                    </a:lnTo>
                    <a:lnTo>
                      <a:pt x="74" y="141"/>
                    </a:lnTo>
                    <a:lnTo>
                      <a:pt x="76" y="137"/>
                    </a:lnTo>
                    <a:lnTo>
                      <a:pt x="80" y="132"/>
                    </a:lnTo>
                    <a:lnTo>
                      <a:pt x="83" y="127"/>
                    </a:lnTo>
                    <a:lnTo>
                      <a:pt x="87" y="122"/>
                    </a:lnTo>
                    <a:lnTo>
                      <a:pt x="91" y="118"/>
                    </a:lnTo>
                    <a:lnTo>
                      <a:pt x="94" y="113"/>
                    </a:lnTo>
                    <a:lnTo>
                      <a:pt x="98" y="108"/>
                    </a:lnTo>
                    <a:lnTo>
                      <a:pt x="103" y="103"/>
                    </a:lnTo>
                    <a:lnTo>
                      <a:pt x="106" y="99"/>
                    </a:lnTo>
                    <a:lnTo>
                      <a:pt x="111" y="94"/>
                    </a:lnTo>
                    <a:lnTo>
                      <a:pt x="116" y="89"/>
                    </a:lnTo>
                    <a:lnTo>
                      <a:pt x="120" y="85"/>
                    </a:lnTo>
                    <a:lnTo>
                      <a:pt x="125" y="82"/>
                    </a:lnTo>
                    <a:lnTo>
                      <a:pt x="130" y="77"/>
                    </a:lnTo>
                    <a:lnTo>
                      <a:pt x="135" y="74"/>
                    </a:lnTo>
                    <a:lnTo>
                      <a:pt x="141" y="70"/>
                    </a:lnTo>
                    <a:lnTo>
                      <a:pt x="145" y="65"/>
                    </a:lnTo>
                    <a:lnTo>
                      <a:pt x="150" y="62"/>
                    </a:lnTo>
                    <a:lnTo>
                      <a:pt x="155" y="58"/>
                    </a:lnTo>
                    <a:lnTo>
                      <a:pt x="160" y="55"/>
                    </a:lnTo>
                    <a:lnTo>
                      <a:pt x="166" y="52"/>
                    </a:lnTo>
                    <a:lnTo>
                      <a:pt x="172" y="49"/>
                    </a:lnTo>
                    <a:lnTo>
                      <a:pt x="176" y="46"/>
                    </a:lnTo>
                    <a:lnTo>
                      <a:pt x="182" y="43"/>
                    </a:lnTo>
                    <a:lnTo>
                      <a:pt x="187" y="42"/>
                    </a:lnTo>
                    <a:lnTo>
                      <a:pt x="193" y="38"/>
                    </a:lnTo>
                    <a:lnTo>
                      <a:pt x="199" y="36"/>
                    </a:lnTo>
                    <a:lnTo>
                      <a:pt x="205" y="33"/>
                    </a:lnTo>
                    <a:lnTo>
                      <a:pt x="211" y="32"/>
                    </a:lnTo>
                    <a:lnTo>
                      <a:pt x="216" y="30"/>
                    </a:lnTo>
                    <a:lnTo>
                      <a:pt x="223" y="28"/>
                    </a:lnTo>
                    <a:lnTo>
                      <a:pt x="229" y="27"/>
                    </a:lnTo>
                    <a:lnTo>
                      <a:pt x="234" y="25"/>
                    </a:lnTo>
                    <a:lnTo>
                      <a:pt x="241" y="24"/>
                    </a:lnTo>
                    <a:lnTo>
                      <a:pt x="246" y="23"/>
                    </a:lnTo>
                    <a:lnTo>
                      <a:pt x="252" y="23"/>
                    </a:lnTo>
                    <a:lnTo>
                      <a:pt x="259" y="21"/>
                    </a:lnTo>
                    <a:lnTo>
                      <a:pt x="265" y="20"/>
                    </a:lnTo>
                    <a:lnTo>
                      <a:pt x="271" y="20"/>
                    </a:lnTo>
                    <a:lnTo>
                      <a:pt x="275" y="20"/>
                    </a:lnTo>
                    <a:lnTo>
                      <a:pt x="283" y="20"/>
                    </a:lnTo>
                    <a:lnTo>
                      <a:pt x="289" y="20"/>
                    </a:lnTo>
                    <a:lnTo>
                      <a:pt x="295" y="20"/>
                    </a:lnTo>
                    <a:lnTo>
                      <a:pt x="301" y="20"/>
                    </a:lnTo>
                    <a:lnTo>
                      <a:pt x="306" y="21"/>
                    </a:lnTo>
                    <a:lnTo>
                      <a:pt x="312" y="21"/>
                    </a:lnTo>
                    <a:lnTo>
                      <a:pt x="318" y="23"/>
                    </a:lnTo>
                    <a:lnTo>
                      <a:pt x="324" y="23"/>
                    </a:lnTo>
                    <a:lnTo>
                      <a:pt x="330" y="24"/>
                    </a:lnTo>
                    <a:lnTo>
                      <a:pt x="336" y="25"/>
                    </a:lnTo>
                    <a:lnTo>
                      <a:pt x="342" y="27"/>
                    </a:lnTo>
                    <a:lnTo>
                      <a:pt x="348" y="28"/>
                    </a:lnTo>
                    <a:lnTo>
                      <a:pt x="354" y="30"/>
                    </a:lnTo>
                    <a:lnTo>
                      <a:pt x="360" y="32"/>
                    </a:lnTo>
                    <a:lnTo>
                      <a:pt x="365" y="33"/>
                    </a:lnTo>
                    <a:lnTo>
                      <a:pt x="372" y="36"/>
                    </a:lnTo>
                    <a:lnTo>
                      <a:pt x="378" y="38"/>
                    </a:lnTo>
                    <a:lnTo>
                      <a:pt x="383" y="40"/>
                    </a:lnTo>
                    <a:lnTo>
                      <a:pt x="389" y="43"/>
                    </a:lnTo>
                    <a:lnTo>
                      <a:pt x="394" y="46"/>
                    </a:lnTo>
                    <a:lnTo>
                      <a:pt x="401" y="49"/>
                    </a:lnTo>
                    <a:lnTo>
                      <a:pt x="405" y="51"/>
                    </a:lnTo>
                    <a:lnTo>
                      <a:pt x="411" y="55"/>
                    </a:lnTo>
                    <a:lnTo>
                      <a:pt x="416" y="57"/>
                    </a:lnTo>
                    <a:lnTo>
                      <a:pt x="421" y="61"/>
                    </a:lnTo>
                    <a:lnTo>
                      <a:pt x="427" y="64"/>
                    </a:lnTo>
                    <a:lnTo>
                      <a:pt x="433" y="69"/>
                    </a:lnTo>
                    <a:lnTo>
                      <a:pt x="438" y="72"/>
                    </a:lnTo>
                    <a:lnTo>
                      <a:pt x="442" y="77"/>
                    </a:lnTo>
                    <a:lnTo>
                      <a:pt x="447" y="81"/>
                    </a:lnTo>
                    <a:lnTo>
                      <a:pt x="452" y="84"/>
                    </a:lnTo>
                    <a:lnTo>
                      <a:pt x="457" y="89"/>
                    </a:lnTo>
                    <a:lnTo>
                      <a:pt x="461" y="94"/>
                    </a:lnTo>
                    <a:lnTo>
                      <a:pt x="466" y="99"/>
                    </a:lnTo>
                    <a:lnTo>
                      <a:pt x="471" y="103"/>
                    </a:lnTo>
                    <a:lnTo>
                      <a:pt x="475" y="109"/>
                    </a:lnTo>
                    <a:lnTo>
                      <a:pt x="479" y="115"/>
                    </a:lnTo>
                    <a:lnTo>
                      <a:pt x="483" y="119"/>
                    </a:lnTo>
                    <a:lnTo>
                      <a:pt x="485" y="122"/>
                    </a:lnTo>
                    <a:lnTo>
                      <a:pt x="489" y="127"/>
                    </a:lnTo>
                    <a:lnTo>
                      <a:pt x="491" y="132"/>
                    </a:lnTo>
                    <a:lnTo>
                      <a:pt x="494" y="135"/>
                    </a:lnTo>
                    <a:lnTo>
                      <a:pt x="496" y="140"/>
                    </a:lnTo>
                    <a:lnTo>
                      <a:pt x="498" y="145"/>
                    </a:lnTo>
                    <a:lnTo>
                      <a:pt x="501" y="150"/>
                    </a:lnTo>
                    <a:lnTo>
                      <a:pt x="503" y="154"/>
                    </a:lnTo>
                    <a:lnTo>
                      <a:pt x="506" y="159"/>
                    </a:lnTo>
                    <a:lnTo>
                      <a:pt x="507" y="164"/>
                    </a:lnTo>
                    <a:lnTo>
                      <a:pt x="509" y="169"/>
                    </a:lnTo>
                    <a:lnTo>
                      <a:pt x="512" y="173"/>
                    </a:lnTo>
                    <a:lnTo>
                      <a:pt x="514" y="178"/>
                    </a:lnTo>
                    <a:lnTo>
                      <a:pt x="515" y="183"/>
                    </a:lnTo>
                    <a:lnTo>
                      <a:pt x="516" y="188"/>
                    </a:lnTo>
                    <a:lnTo>
                      <a:pt x="518" y="192"/>
                    </a:lnTo>
                    <a:lnTo>
                      <a:pt x="519" y="197"/>
                    </a:lnTo>
                    <a:lnTo>
                      <a:pt x="520" y="202"/>
                    </a:lnTo>
                    <a:lnTo>
                      <a:pt x="521" y="208"/>
                    </a:lnTo>
                    <a:lnTo>
                      <a:pt x="522" y="214"/>
                    </a:lnTo>
                    <a:lnTo>
                      <a:pt x="522" y="218"/>
                    </a:lnTo>
                    <a:lnTo>
                      <a:pt x="523" y="223"/>
                    </a:lnTo>
                    <a:lnTo>
                      <a:pt x="523" y="228"/>
                    </a:lnTo>
                    <a:lnTo>
                      <a:pt x="523" y="233"/>
                    </a:lnTo>
                    <a:lnTo>
                      <a:pt x="525" y="237"/>
                    </a:lnTo>
                    <a:lnTo>
                      <a:pt x="525" y="243"/>
                    </a:lnTo>
                    <a:lnTo>
                      <a:pt x="525" y="248"/>
                    </a:lnTo>
                    <a:lnTo>
                      <a:pt x="525" y="253"/>
                    </a:lnTo>
                    <a:lnTo>
                      <a:pt x="525" y="258"/>
                    </a:lnTo>
                    <a:lnTo>
                      <a:pt x="525" y="264"/>
                    </a:lnTo>
                    <a:lnTo>
                      <a:pt x="525" y="269"/>
                    </a:lnTo>
                    <a:lnTo>
                      <a:pt x="525" y="274"/>
                    </a:lnTo>
                    <a:lnTo>
                      <a:pt x="523" y="279"/>
                    </a:lnTo>
                    <a:lnTo>
                      <a:pt x="523" y="284"/>
                    </a:lnTo>
                    <a:lnTo>
                      <a:pt x="523" y="290"/>
                    </a:lnTo>
                    <a:lnTo>
                      <a:pt x="522" y="294"/>
                    </a:lnTo>
                    <a:lnTo>
                      <a:pt x="521" y="299"/>
                    </a:lnTo>
                    <a:lnTo>
                      <a:pt x="520" y="304"/>
                    </a:lnTo>
                    <a:lnTo>
                      <a:pt x="519" y="310"/>
                    </a:lnTo>
                    <a:lnTo>
                      <a:pt x="518" y="315"/>
                    </a:lnTo>
                    <a:lnTo>
                      <a:pt x="518" y="319"/>
                    </a:lnTo>
                    <a:lnTo>
                      <a:pt x="515" y="325"/>
                    </a:lnTo>
                    <a:lnTo>
                      <a:pt x="514" y="330"/>
                    </a:lnTo>
                    <a:lnTo>
                      <a:pt x="513" y="335"/>
                    </a:lnTo>
                    <a:lnTo>
                      <a:pt x="510" y="340"/>
                    </a:lnTo>
                    <a:lnTo>
                      <a:pt x="508" y="344"/>
                    </a:lnTo>
                    <a:lnTo>
                      <a:pt x="506" y="349"/>
                    </a:lnTo>
                    <a:lnTo>
                      <a:pt x="504" y="354"/>
                    </a:lnTo>
                    <a:lnTo>
                      <a:pt x="502" y="359"/>
                    </a:lnTo>
                    <a:lnTo>
                      <a:pt x="500" y="363"/>
                    </a:lnTo>
                    <a:lnTo>
                      <a:pt x="498" y="368"/>
                    </a:lnTo>
                    <a:lnTo>
                      <a:pt x="495" y="372"/>
                    </a:lnTo>
                    <a:lnTo>
                      <a:pt x="494" y="376"/>
                    </a:lnTo>
                    <a:lnTo>
                      <a:pt x="490" y="382"/>
                    </a:lnTo>
                    <a:lnTo>
                      <a:pt x="488" y="386"/>
                    </a:lnTo>
                    <a:lnTo>
                      <a:pt x="485" y="391"/>
                    </a:lnTo>
                    <a:lnTo>
                      <a:pt x="482" y="394"/>
                    </a:lnTo>
                    <a:lnTo>
                      <a:pt x="478" y="399"/>
                    </a:lnTo>
                    <a:lnTo>
                      <a:pt x="476" y="404"/>
                    </a:lnTo>
                    <a:lnTo>
                      <a:pt x="472" y="407"/>
                    </a:lnTo>
                    <a:lnTo>
                      <a:pt x="469" y="412"/>
                    </a:lnTo>
                    <a:lnTo>
                      <a:pt x="465" y="415"/>
                    </a:lnTo>
                    <a:lnTo>
                      <a:pt x="463" y="420"/>
                    </a:lnTo>
                    <a:lnTo>
                      <a:pt x="459" y="423"/>
                    </a:lnTo>
                    <a:lnTo>
                      <a:pt x="458" y="425"/>
                    </a:lnTo>
                    <a:lnTo>
                      <a:pt x="454" y="427"/>
                    </a:lnTo>
                    <a:lnTo>
                      <a:pt x="452" y="430"/>
                    </a:lnTo>
                    <a:lnTo>
                      <a:pt x="450" y="432"/>
                    </a:lnTo>
                    <a:lnTo>
                      <a:pt x="447" y="433"/>
                    </a:lnTo>
                    <a:lnTo>
                      <a:pt x="445" y="436"/>
                    </a:lnTo>
                    <a:lnTo>
                      <a:pt x="442" y="438"/>
                    </a:lnTo>
                    <a:lnTo>
                      <a:pt x="440" y="440"/>
                    </a:lnTo>
                    <a:lnTo>
                      <a:pt x="438" y="443"/>
                    </a:lnTo>
                    <a:lnTo>
                      <a:pt x="435" y="444"/>
                    </a:lnTo>
                    <a:lnTo>
                      <a:pt x="433" y="446"/>
                    </a:lnTo>
                    <a:lnTo>
                      <a:pt x="430" y="448"/>
                    </a:lnTo>
                    <a:lnTo>
                      <a:pt x="428" y="450"/>
                    </a:lnTo>
                    <a:lnTo>
                      <a:pt x="426" y="452"/>
                    </a:lnTo>
                    <a:lnTo>
                      <a:pt x="423" y="453"/>
                    </a:lnTo>
                    <a:lnTo>
                      <a:pt x="420" y="456"/>
                    </a:lnTo>
                    <a:lnTo>
                      <a:pt x="417" y="457"/>
                    </a:lnTo>
                    <a:lnTo>
                      <a:pt x="415" y="459"/>
                    </a:lnTo>
                    <a:lnTo>
                      <a:pt x="413" y="461"/>
                    </a:lnTo>
                    <a:lnTo>
                      <a:pt x="410" y="462"/>
                    </a:lnTo>
                    <a:lnTo>
                      <a:pt x="407" y="464"/>
                    </a:lnTo>
                    <a:lnTo>
                      <a:pt x="405" y="465"/>
                    </a:lnTo>
                    <a:lnTo>
                      <a:pt x="402" y="467"/>
                    </a:lnTo>
                    <a:lnTo>
                      <a:pt x="399" y="468"/>
                    </a:lnTo>
                    <a:lnTo>
                      <a:pt x="397" y="470"/>
                    </a:lnTo>
                    <a:lnTo>
                      <a:pt x="394" y="471"/>
                    </a:lnTo>
                    <a:lnTo>
                      <a:pt x="391" y="474"/>
                    </a:lnTo>
                    <a:lnTo>
                      <a:pt x="389" y="474"/>
                    </a:lnTo>
                    <a:lnTo>
                      <a:pt x="386" y="475"/>
                    </a:lnTo>
                    <a:lnTo>
                      <a:pt x="383" y="476"/>
                    </a:lnTo>
                    <a:lnTo>
                      <a:pt x="380" y="478"/>
                    </a:lnTo>
                    <a:lnTo>
                      <a:pt x="378" y="478"/>
                    </a:lnTo>
                    <a:lnTo>
                      <a:pt x="374" y="480"/>
                    </a:lnTo>
                    <a:lnTo>
                      <a:pt x="372" y="481"/>
                    </a:lnTo>
                    <a:lnTo>
                      <a:pt x="370" y="482"/>
                    </a:lnTo>
                    <a:lnTo>
                      <a:pt x="366" y="483"/>
                    </a:lnTo>
                    <a:lnTo>
                      <a:pt x="364" y="484"/>
                    </a:lnTo>
                    <a:lnTo>
                      <a:pt x="360" y="484"/>
                    </a:lnTo>
                    <a:lnTo>
                      <a:pt x="358" y="486"/>
                    </a:lnTo>
                    <a:lnTo>
                      <a:pt x="355" y="486"/>
                    </a:lnTo>
                    <a:lnTo>
                      <a:pt x="352" y="488"/>
                    </a:lnTo>
                    <a:lnTo>
                      <a:pt x="349" y="488"/>
                    </a:lnTo>
                    <a:lnTo>
                      <a:pt x="347" y="489"/>
                    </a:lnTo>
                    <a:lnTo>
                      <a:pt x="343" y="489"/>
                    </a:lnTo>
                    <a:lnTo>
                      <a:pt x="341" y="490"/>
                    </a:lnTo>
                    <a:lnTo>
                      <a:pt x="337" y="490"/>
                    </a:lnTo>
                    <a:lnTo>
                      <a:pt x="335" y="491"/>
                    </a:lnTo>
                    <a:lnTo>
                      <a:pt x="332" y="493"/>
                    </a:lnTo>
                    <a:lnTo>
                      <a:pt x="328" y="493"/>
                    </a:lnTo>
                    <a:lnTo>
                      <a:pt x="326" y="493"/>
                    </a:lnTo>
                    <a:lnTo>
                      <a:pt x="323" y="494"/>
                    </a:lnTo>
                    <a:lnTo>
                      <a:pt x="320" y="494"/>
                    </a:lnTo>
                    <a:lnTo>
                      <a:pt x="317" y="494"/>
                    </a:lnTo>
                    <a:lnTo>
                      <a:pt x="314" y="495"/>
                    </a:lnTo>
                    <a:lnTo>
                      <a:pt x="311" y="496"/>
                    </a:lnTo>
                    <a:lnTo>
                      <a:pt x="308" y="496"/>
                    </a:lnTo>
                    <a:lnTo>
                      <a:pt x="304" y="496"/>
                    </a:lnTo>
                    <a:lnTo>
                      <a:pt x="302" y="497"/>
                    </a:lnTo>
                    <a:lnTo>
                      <a:pt x="298" y="497"/>
                    </a:lnTo>
                    <a:lnTo>
                      <a:pt x="295" y="497"/>
                    </a:lnTo>
                    <a:lnTo>
                      <a:pt x="292" y="497"/>
                    </a:lnTo>
                    <a:lnTo>
                      <a:pt x="289" y="497"/>
                    </a:lnTo>
                    <a:lnTo>
                      <a:pt x="286" y="499"/>
                    </a:lnTo>
                    <a:lnTo>
                      <a:pt x="286" y="567"/>
                    </a:lnTo>
                    <a:close/>
                  </a:path>
                </a:pathLst>
              </a:custGeom>
              <a:solidFill>
                <a:srgbClr val="000000"/>
              </a:solidFill>
              <a:ln w="9525">
                <a:noFill/>
                <a:round/>
                <a:headEnd/>
                <a:tailEnd/>
              </a:ln>
            </p:spPr>
            <p:txBody>
              <a:bodyPr/>
              <a:lstStyle/>
              <a:p>
                <a:endParaRPr lang="en-US"/>
              </a:p>
            </p:txBody>
          </p:sp>
          <p:sp>
            <p:nvSpPr>
              <p:cNvPr id="13369" name="Freeform 42"/>
              <p:cNvSpPr>
                <a:spLocks/>
              </p:cNvSpPr>
              <p:nvPr/>
            </p:nvSpPr>
            <p:spPr bwMode="auto">
              <a:xfrm>
                <a:off x="1551" y="3353"/>
                <a:ext cx="38" cy="37"/>
              </a:xfrm>
              <a:custGeom>
                <a:avLst/>
                <a:gdLst>
                  <a:gd name="T0" fmla="*/ 0 w 257"/>
                  <a:gd name="T1" fmla="*/ 0 h 251"/>
                  <a:gd name="T2" fmla="*/ 0 w 257"/>
                  <a:gd name="T3" fmla="*/ 0 h 251"/>
                  <a:gd name="T4" fmla="*/ 0 w 257"/>
                  <a:gd name="T5" fmla="*/ 0 h 251"/>
                  <a:gd name="T6" fmla="*/ 0 w 257"/>
                  <a:gd name="T7" fmla="*/ 0 h 251"/>
                  <a:gd name="T8" fmla="*/ 0 w 257"/>
                  <a:gd name="T9" fmla="*/ 0 h 251"/>
                  <a:gd name="T10" fmla="*/ 0 w 257"/>
                  <a:gd name="T11" fmla="*/ 0 h 251"/>
                  <a:gd name="T12" fmla="*/ 0 w 257"/>
                  <a:gd name="T13" fmla="*/ 0 h 251"/>
                  <a:gd name="T14" fmla="*/ 0 w 257"/>
                  <a:gd name="T15" fmla="*/ 0 h 251"/>
                  <a:gd name="T16" fmla="*/ 0 w 257"/>
                  <a:gd name="T17" fmla="*/ 0 h 251"/>
                  <a:gd name="T18" fmla="*/ 0 w 257"/>
                  <a:gd name="T19" fmla="*/ 0 h 251"/>
                  <a:gd name="T20" fmla="*/ 0 w 257"/>
                  <a:gd name="T21" fmla="*/ 0 h 251"/>
                  <a:gd name="T22" fmla="*/ 0 w 257"/>
                  <a:gd name="T23" fmla="*/ 0 h 251"/>
                  <a:gd name="T24" fmla="*/ 0 w 257"/>
                  <a:gd name="T25" fmla="*/ 0 h 251"/>
                  <a:gd name="T26" fmla="*/ 0 w 257"/>
                  <a:gd name="T27" fmla="*/ 0 h 251"/>
                  <a:gd name="T28" fmla="*/ 0 w 257"/>
                  <a:gd name="T29" fmla="*/ 0 h 251"/>
                  <a:gd name="T30" fmla="*/ 0 w 257"/>
                  <a:gd name="T31" fmla="*/ 0 h 251"/>
                  <a:gd name="T32" fmla="*/ 0 w 257"/>
                  <a:gd name="T33" fmla="*/ 0 h 251"/>
                  <a:gd name="T34" fmla="*/ 0 w 257"/>
                  <a:gd name="T35" fmla="*/ 0 h 251"/>
                  <a:gd name="T36" fmla="*/ 0 w 257"/>
                  <a:gd name="T37" fmla="*/ 0 h 251"/>
                  <a:gd name="T38" fmla="*/ 0 w 257"/>
                  <a:gd name="T39" fmla="*/ 0 h 251"/>
                  <a:gd name="T40" fmla="*/ 0 w 257"/>
                  <a:gd name="T41" fmla="*/ 0 h 251"/>
                  <a:gd name="T42" fmla="*/ 0 w 257"/>
                  <a:gd name="T43" fmla="*/ 0 h 251"/>
                  <a:gd name="T44" fmla="*/ 0 w 257"/>
                  <a:gd name="T45" fmla="*/ 0 h 251"/>
                  <a:gd name="T46" fmla="*/ 0 w 257"/>
                  <a:gd name="T47" fmla="*/ 0 h 251"/>
                  <a:gd name="T48" fmla="*/ 0 w 257"/>
                  <a:gd name="T49" fmla="*/ 0 h 251"/>
                  <a:gd name="T50" fmla="*/ 0 w 257"/>
                  <a:gd name="T51" fmla="*/ 0 h 251"/>
                  <a:gd name="T52" fmla="*/ 0 w 257"/>
                  <a:gd name="T53" fmla="*/ 0 h 251"/>
                  <a:gd name="T54" fmla="*/ 0 w 257"/>
                  <a:gd name="T55" fmla="*/ 0 h 251"/>
                  <a:gd name="T56" fmla="*/ 0 w 257"/>
                  <a:gd name="T57" fmla="*/ 0 h 251"/>
                  <a:gd name="T58" fmla="*/ 0 w 257"/>
                  <a:gd name="T59" fmla="*/ 0 h 251"/>
                  <a:gd name="T60" fmla="*/ 0 w 257"/>
                  <a:gd name="T61" fmla="*/ 0 h 251"/>
                  <a:gd name="T62" fmla="*/ 0 w 257"/>
                  <a:gd name="T63" fmla="*/ 0 h 251"/>
                  <a:gd name="T64" fmla="*/ 0 w 257"/>
                  <a:gd name="T65" fmla="*/ 0 h 251"/>
                  <a:gd name="T66" fmla="*/ 0 w 257"/>
                  <a:gd name="T67" fmla="*/ 0 h 251"/>
                  <a:gd name="T68" fmla="*/ 0 w 257"/>
                  <a:gd name="T69" fmla="*/ 0 h 251"/>
                  <a:gd name="T70" fmla="*/ 0 w 257"/>
                  <a:gd name="T71" fmla="*/ 0 h 251"/>
                  <a:gd name="T72" fmla="*/ 0 w 257"/>
                  <a:gd name="T73" fmla="*/ 0 h 251"/>
                  <a:gd name="T74" fmla="*/ 0 w 257"/>
                  <a:gd name="T75" fmla="*/ 0 h 251"/>
                  <a:gd name="T76" fmla="*/ 0 w 257"/>
                  <a:gd name="T77" fmla="*/ 0 h 251"/>
                  <a:gd name="T78" fmla="*/ 0 w 257"/>
                  <a:gd name="T79" fmla="*/ 0 h 251"/>
                  <a:gd name="T80" fmla="*/ 0 w 257"/>
                  <a:gd name="T81" fmla="*/ 0 h 251"/>
                  <a:gd name="T82" fmla="*/ 0 w 257"/>
                  <a:gd name="T83" fmla="*/ 0 h 251"/>
                  <a:gd name="T84" fmla="*/ 0 w 257"/>
                  <a:gd name="T85" fmla="*/ 0 h 251"/>
                  <a:gd name="T86" fmla="*/ 0 w 257"/>
                  <a:gd name="T87" fmla="*/ 0 h 251"/>
                  <a:gd name="T88" fmla="*/ 0 w 257"/>
                  <a:gd name="T89" fmla="*/ 0 h 251"/>
                  <a:gd name="T90" fmla="*/ 0 w 257"/>
                  <a:gd name="T91" fmla="*/ 0 h 251"/>
                  <a:gd name="T92" fmla="*/ 0 w 257"/>
                  <a:gd name="T93" fmla="*/ 0 h 251"/>
                  <a:gd name="T94" fmla="*/ 0 w 257"/>
                  <a:gd name="T95" fmla="*/ 0 h 251"/>
                  <a:gd name="T96" fmla="*/ 0 w 257"/>
                  <a:gd name="T97" fmla="*/ 0 h 251"/>
                  <a:gd name="T98" fmla="*/ 0 w 257"/>
                  <a:gd name="T99" fmla="*/ 0 h 251"/>
                  <a:gd name="T100" fmla="*/ 0 w 257"/>
                  <a:gd name="T101" fmla="*/ 0 h 251"/>
                  <a:gd name="T102" fmla="*/ 0 w 257"/>
                  <a:gd name="T103" fmla="*/ 0 h 251"/>
                  <a:gd name="T104" fmla="*/ 0 w 257"/>
                  <a:gd name="T105" fmla="*/ 0 h 251"/>
                  <a:gd name="T106" fmla="*/ 0 w 257"/>
                  <a:gd name="T107" fmla="*/ 0 h 251"/>
                  <a:gd name="T108" fmla="*/ 0 w 257"/>
                  <a:gd name="T109" fmla="*/ 0 h 251"/>
                  <a:gd name="T110" fmla="*/ 0 w 257"/>
                  <a:gd name="T111" fmla="*/ 0 h 251"/>
                  <a:gd name="T112" fmla="*/ 0 w 257"/>
                  <a:gd name="T113" fmla="*/ 0 h 251"/>
                  <a:gd name="T114" fmla="*/ 0 w 257"/>
                  <a:gd name="T115" fmla="*/ 0 h 251"/>
                  <a:gd name="T116" fmla="*/ 0 w 257"/>
                  <a:gd name="T117" fmla="*/ 0 h 251"/>
                  <a:gd name="T118" fmla="*/ 0 w 257"/>
                  <a:gd name="T119" fmla="*/ 0 h 251"/>
                  <a:gd name="T120" fmla="*/ 0 w 257"/>
                  <a:gd name="T121" fmla="*/ 0 h 251"/>
                  <a:gd name="T122" fmla="*/ 0 w 257"/>
                  <a:gd name="T123" fmla="*/ 0 h 25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7"/>
                  <a:gd name="T187" fmla="*/ 0 h 251"/>
                  <a:gd name="T188" fmla="*/ 257 w 257"/>
                  <a:gd name="T189" fmla="*/ 251 h 25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7" h="251">
                    <a:moveTo>
                      <a:pt x="135" y="251"/>
                    </a:moveTo>
                    <a:lnTo>
                      <a:pt x="138" y="251"/>
                    </a:lnTo>
                    <a:lnTo>
                      <a:pt x="141" y="251"/>
                    </a:lnTo>
                    <a:lnTo>
                      <a:pt x="145" y="250"/>
                    </a:lnTo>
                    <a:lnTo>
                      <a:pt x="147" y="250"/>
                    </a:lnTo>
                    <a:lnTo>
                      <a:pt x="151" y="250"/>
                    </a:lnTo>
                    <a:lnTo>
                      <a:pt x="154" y="250"/>
                    </a:lnTo>
                    <a:lnTo>
                      <a:pt x="157" y="250"/>
                    </a:lnTo>
                    <a:lnTo>
                      <a:pt x="160" y="248"/>
                    </a:lnTo>
                    <a:lnTo>
                      <a:pt x="164" y="247"/>
                    </a:lnTo>
                    <a:lnTo>
                      <a:pt x="166" y="247"/>
                    </a:lnTo>
                    <a:lnTo>
                      <a:pt x="170" y="246"/>
                    </a:lnTo>
                    <a:lnTo>
                      <a:pt x="172" y="246"/>
                    </a:lnTo>
                    <a:lnTo>
                      <a:pt x="175" y="245"/>
                    </a:lnTo>
                    <a:lnTo>
                      <a:pt x="178" y="244"/>
                    </a:lnTo>
                    <a:lnTo>
                      <a:pt x="180" y="242"/>
                    </a:lnTo>
                    <a:lnTo>
                      <a:pt x="184" y="241"/>
                    </a:lnTo>
                    <a:lnTo>
                      <a:pt x="188" y="240"/>
                    </a:lnTo>
                    <a:lnTo>
                      <a:pt x="190" y="238"/>
                    </a:lnTo>
                    <a:lnTo>
                      <a:pt x="192" y="236"/>
                    </a:lnTo>
                    <a:lnTo>
                      <a:pt x="195" y="235"/>
                    </a:lnTo>
                    <a:lnTo>
                      <a:pt x="198" y="233"/>
                    </a:lnTo>
                    <a:lnTo>
                      <a:pt x="201" y="231"/>
                    </a:lnTo>
                    <a:lnTo>
                      <a:pt x="203" y="229"/>
                    </a:lnTo>
                    <a:lnTo>
                      <a:pt x="206" y="227"/>
                    </a:lnTo>
                    <a:lnTo>
                      <a:pt x="208" y="226"/>
                    </a:lnTo>
                    <a:lnTo>
                      <a:pt x="211" y="223"/>
                    </a:lnTo>
                    <a:lnTo>
                      <a:pt x="213" y="222"/>
                    </a:lnTo>
                    <a:lnTo>
                      <a:pt x="216" y="220"/>
                    </a:lnTo>
                    <a:lnTo>
                      <a:pt x="217" y="217"/>
                    </a:lnTo>
                    <a:lnTo>
                      <a:pt x="221" y="215"/>
                    </a:lnTo>
                    <a:lnTo>
                      <a:pt x="222" y="213"/>
                    </a:lnTo>
                    <a:lnTo>
                      <a:pt x="225" y="210"/>
                    </a:lnTo>
                    <a:lnTo>
                      <a:pt x="227" y="208"/>
                    </a:lnTo>
                    <a:lnTo>
                      <a:pt x="229" y="204"/>
                    </a:lnTo>
                    <a:lnTo>
                      <a:pt x="231" y="202"/>
                    </a:lnTo>
                    <a:lnTo>
                      <a:pt x="233" y="200"/>
                    </a:lnTo>
                    <a:lnTo>
                      <a:pt x="234" y="197"/>
                    </a:lnTo>
                    <a:lnTo>
                      <a:pt x="237" y="195"/>
                    </a:lnTo>
                    <a:lnTo>
                      <a:pt x="238" y="193"/>
                    </a:lnTo>
                    <a:lnTo>
                      <a:pt x="240" y="189"/>
                    </a:lnTo>
                    <a:lnTo>
                      <a:pt x="241" y="187"/>
                    </a:lnTo>
                    <a:lnTo>
                      <a:pt x="244" y="184"/>
                    </a:lnTo>
                    <a:lnTo>
                      <a:pt x="245" y="181"/>
                    </a:lnTo>
                    <a:lnTo>
                      <a:pt x="246" y="178"/>
                    </a:lnTo>
                    <a:lnTo>
                      <a:pt x="247" y="175"/>
                    </a:lnTo>
                    <a:lnTo>
                      <a:pt x="248" y="171"/>
                    </a:lnTo>
                    <a:lnTo>
                      <a:pt x="250" y="169"/>
                    </a:lnTo>
                    <a:lnTo>
                      <a:pt x="251" y="166"/>
                    </a:lnTo>
                    <a:lnTo>
                      <a:pt x="251" y="163"/>
                    </a:lnTo>
                    <a:lnTo>
                      <a:pt x="252" y="160"/>
                    </a:lnTo>
                    <a:lnTo>
                      <a:pt x="253" y="157"/>
                    </a:lnTo>
                    <a:lnTo>
                      <a:pt x="254" y="153"/>
                    </a:lnTo>
                    <a:lnTo>
                      <a:pt x="254" y="151"/>
                    </a:lnTo>
                    <a:lnTo>
                      <a:pt x="254" y="146"/>
                    </a:lnTo>
                    <a:lnTo>
                      <a:pt x="256" y="144"/>
                    </a:lnTo>
                    <a:lnTo>
                      <a:pt x="257" y="140"/>
                    </a:lnTo>
                    <a:lnTo>
                      <a:pt x="257" y="138"/>
                    </a:lnTo>
                    <a:lnTo>
                      <a:pt x="257" y="134"/>
                    </a:lnTo>
                    <a:lnTo>
                      <a:pt x="257" y="131"/>
                    </a:lnTo>
                    <a:lnTo>
                      <a:pt x="257" y="128"/>
                    </a:lnTo>
                    <a:lnTo>
                      <a:pt x="256" y="125"/>
                    </a:lnTo>
                    <a:lnTo>
                      <a:pt x="256" y="121"/>
                    </a:lnTo>
                    <a:lnTo>
                      <a:pt x="254" y="118"/>
                    </a:lnTo>
                    <a:lnTo>
                      <a:pt x="254" y="114"/>
                    </a:lnTo>
                    <a:lnTo>
                      <a:pt x="254" y="111"/>
                    </a:lnTo>
                    <a:lnTo>
                      <a:pt x="253" y="107"/>
                    </a:lnTo>
                    <a:lnTo>
                      <a:pt x="253" y="104"/>
                    </a:lnTo>
                    <a:lnTo>
                      <a:pt x="252" y="100"/>
                    </a:lnTo>
                    <a:lnTo>
                      <a:pt x="251" y="96"/>
                    </a:lnTo>
                    <a:lnTo>
                      <a:pt x="250" y="93"/>
                    </a:lnTo>
                    <a:lnTo>
                      <a:pt x="250" y="89"/>
                    </a:lnTo>
                    <a:lnTo>
                      <a:pt x="248" y="87"/>
                    </a:lnTo>
                    <a:lnTo>
                      <a:pt x="246" y="83"/>
                    </a:lnTo>
                    <a:lnTo>
                      <a:pt x="246" y="80"/>
                    </a:lnTo>
                    <a:lnTo>
                      <a:pt x="244" y="76"/>
                    </a:lnTo>
                    <a:lnTo>
                      <a:pt x="242" y="74"/>
                    </a:lnTo>
                    <a:lnTo>
                      <a:pt x="241" y="70"/>
                    </a:lnTo>
                    <a:lnTo>
                      <a:pt x="239" y="68"/>
                    </a:lnTo>
                    <a:lnTo>
                      <a:pt x="237" y="64"/>
                    </a:lnTo>
                    <a:lnTo>
                      <a:pt x="235" y="61"/>
                    </a:lnTo>
                    <a:lnTo>
                      <a:pt x="233" y="58"/>
                    </a:lnTo>
                    <a:lnTo>
                      <a:pt x="231" y="55"/>
                    </a:lnTo>
                    <a:lnTo>
                      <a:pt x="229" y="51"/>
                    </a:lnTo>
                    <a:lnTo>
                      <a:pt x="227" y="50"/>
                    </a:lnTo>
                    <a:lnTo>
                      <a:pt x="225" y="47"/>
                    </a:lnTo>
                    <a:lnTo>
                      <a:pt x="222" y="44"/>
                    </a:lnTo>
                    <a:lnTo>
                      <a:pt x="220" y="42"/>
                    </a:lnTo>
                    <a:lnTo>
                      <a:pt x="217" y="39"/>
                    </a:lnTo>
                    <a:lnTo>
                      <a:pt x="215" y="37"/>
                    </a:lnTo>
                    <a:lnTo>
                      <a:pt x="211" y="35"/>
                    </a:lnTo>
                    <a:lnTo>
                      <a:pt x="208" y="31"/>
                    </a:lnTo>
                    <a:lnTo>
                      <a:pt x="207" y="30"/>
                    </a:lnTo>
                    <a:lnTo>
                      <a:pt x="203" y="28"/>
                    </a:lnTo>
                    <a:lnTo>
                      <a:pt x="201" y="25"/>
                    </a:lnTo>
                    <a:lnTo>
                      <a:pt x="197" y="23"/>
                    </a:lnTo>
                    <a:lnTo>
                      <a:pt x="195" y="22"/>
                    </a:lnTo>
                    <a:lnTo>
                      <a:pt x="192" y="20"/>
                    </a:lnTo>
                    <a:lnTo>
                      <a:pt x="189" y="18"/>
                    </a:lnTo>
                    <a:lnTo>
                      <a:pt x="185" y="17"/>
                    </a:lnTo>
                    <a:lnTo>
                      <a:pt x="183" y="14"/>
                    </a:lnTo>
                    <a:lnTo>
                      <a:pt x="179" y="13"/>
                    </a:lnTo>
                    <a:lnTo>
                      <a:pt x="176" y="12"/>
                    </a:lnTo>
                    <a:lnTo>
                      <a:pt x="172" y="10"/>
                    </a:lnTo>
                    <a:lnTo>
                      <a:pt x="170" y="9"/>
                    </a:lnTo>
                    <a:lnTo>
                      <a:pt x="166" y="7"/>
                    </a:lnTo>
                    <a:lnTo>
                      <a:pt x="163" y="7"/>
                    </a:lnTo>
                    <a:lnTo>
                      <a:pt x="159" y="6"/>
                    </a:lnTo>
                    <a:lnTo>
                      <a:pt x="155" y="4"/>
                    </a:lnTo>
                    <a:lnTo>
                      <a:pt x="152" y="4"/>
                    </a:lnTo>
                    <a:lnTo>
                      <a:pt x="148" y="3"/>
                    </a:lnTo>
                    <a:lnTo>
                      <a:pt x="146" y="3"/>
                    </a:lnTo>
                    <a:lnTo>
                      <a:pt x="142" y="3"/>
                    </a:lnTo>
                    <a:lnTo>
                      <a:pt x="138" y="1"/>
                    </a:lnTo>
                    <a:lnTo>
                      <a:pt x="135" y="0"/>
                    </a:lnTo>
                    <a:lnTo>
                      <a:pt x="132" y="0"/>
                    </a:lnTo>
                    <a:lnTo>
                      <a:pt x="128" y="0"/>
                    </a:lnTo>
                    <a:lnTo>
                      <a:pt x="123" y="0"/>
                    </a:lnTo>
                    <a:lnTo>
                      <a:pt x="120" y="0"/>
                    </a:lnTo>
                    <a:lnTo>
                      <a:pt x="117" y="0"/>
                    </a:lnTo>
                    <a:lnTo>
                      <a:pt x="114" y="1"/>
                    </a:lnTo>
                    <a:lnTo>
                      <a:pt x="110" y="3"/>
                    </a:lnTo>
                    <a:lnTo>
                      <a:pt x="107" y="3"/>
                    </a:lnTo>
                    <a:lnTo>
                      <a:pt x="103" y="4"/>
                    </a:lnTo>
                    <a:lnTo>
                      <a:pt x="99" y="4"/>
                    </a:lnTo>
                    <a:lnTo>
                      <a:pt x="96" y="5"/>
                    </a:lnTo>
                    <a:lnTo>
                      <a:pt x="92" y="7"/>
                    </a:lnTo>
                    <a:lnTo>
                      <a:pt x="89" y="9"/>
                    </a:lnTo>
                    <a:lnTo>
                      <a:pt x="86" y="10"/>
                    </a:lnTo>
                    <a:lnTo>
                      <a:pt x="84" y="10"/>
                    </a:lnTo>
                    <a:lnTo>
                      <a:pt x="81" y="11"/>
                    </a:lnTo>
                    <a:lnTo>
                      <a:pt x="80" y="12"/>
                    </a:lnTo>
                    <a:lnTo>
                      <a:pt x="78" y="12"/>
                    </a:lnTo>
                    <a:lnTo>
                      <a:pt x="76" y="13"/>
                    </a:lnTo>
                    <a:lnTo>
                      <a:pt x="73" y="14"/>
                    </a:lnTo>
                    <a:lnTo>
                      <a:pt x="72" y="14"/>
                    </a:lnTo>
                    <a:lnTo>
                      <a:pt x="70" y="17"/>
                    </a:lnTo>
                    <a:lnTo>
                      <a:pt x="67" y="17"/>
                    </a:lnTo>
                    <a:lnTo>
                      <a:pt x="66" y="18"/>
                    </a:lnTo>
                    <a:lnTo>
                      <a:pt x="64" y="20"/>
                    </a:lnTo>
                    <a:lnTo>
                      <a:pt x="61" y="20"/>
                    </a:lnTo>
                    <a:lnTo>
                      <a:pt x="59" y="22"/>
                    </a:lnTo>
                    <a:lnTo>
                      <a:pt x="58" y="23"/>
                    </a:lnTo>
                    <a:lnTo>
                      <a:pt x="56" y="25"/>
                    </a:lnTo>
                    <a:lnTo>
                      <a:pt x="54" y="26"/>
                    </a:lnTo>
                    <a:lnTo>
                      <a:pt x="53" y="28"/>
                    </a:lnTo>
                    <a:lnTo>
                      <a:pt x="52" y="29"/>
                    </a:lnTo>
                    <a:lnTo>
                      <a:pt x="49" y="30"/>
                    </a:lnTo>
                    <a:lnTo>
                      <a:pt x="48" y="31"/>
                    </a:lnTo>
                    <a:lnTo>
                      <a:pt x="46" y="32"/>
                    </a:lnTo>
                    <a:lnTo>
                      <a:pt x="45" y="35"/>
                    </a:lnTo>
                    <a:lnTo>
                      <a:pt x="42" y="36"/>
                    </a:lnTo>
                    <a:lnTo>
                      <a:pt x="41" y="38"/>
                    </a:lnTo>
                    <a:lnTo>
                      <a:pt x="40" y="39"/>
                    </a:lnTo>
                    <a:lnTo>
                      <a:pt x="37" y="41"/>
                    </a:lnTo>
                    <a:lnTo>
                      <a:pt x="35" y="43"/>
                    </a:lnTo>
                    <a:lnTo>
                      <a:pt x="34" y="44"/>
                    </a:lnTo>
                    <a:lnTo>
                      <a:pt x="33" y="47"/>
                    </a:lnTo>
                    <a:lnTo>
                      <a:pt x="31" y="48"/>
                    </a:lnTo>
                    <a:lnTo>
                      <a:pt x="30" y="50"/>
                    </a:lnTo>
                    <a:lnTo>
                      <a:pt x="29" y="51"/>
                    </a:lnTo>
                    <a:lnTo>
                      <a:pt x="28" y="54"/>
                    </a:lnTo>
                    <a:lnTo>
                      <a:pt x="25" y="55"/>
                    </a:lnTo>
                    <a:lnTo>
                      <a:pt x="24" y="56"/>
                    </a:lnTo>
                    <a:lnTo>
                      <a:pt x="24" y="58"/>
                    </a:lnTo>
                    <a:lnTo>
                      <a:pt x="23" y="61"/>
                    </a:lnTo>
                    <a:lnTo>
                      <a:pt x="21" y="62"/>
                    </a:lnTo>
                    <a:lnTo>
                      <a:pt x="19" y="64"/>
                    </a:lnTo>
                    <a:lnTo>
                      <a:pt x="19" y="67"/>
                    </a:lnTo>
                    <a:lnTo>
                      <a:pt x="17" y="68"/>
                    </a:lnTo>
                    <a:lnTo>
                      <a:pt x="16" y="70"/>
                    </a:lnTo>
                    <a:lnTo>
                      <a:pt x="16" y="73"/>
                    </a:lnTo>
                    <a:lnTo>
                      <a:pt x="15" y="74"/>
                    </a:lnTo>
                    <a:lnTo>
                      <a:pt x="14" y="76"/>
                    </a:lnTo>
                    <a:lnTo>
                      <a:pt x="12" y="79"/>
                    </a:lnTo>
                    <a:lnTo>
                      <a:pt x="11" y="81"/>
                    </a:lnTo>
                    <a:lnTo>
                      <a:pt x="11" y="82"/>
                    </a:lnTo>
                    <a:lnTo>
                      <a:pt x="10" y="83"/>
                    </a:lnTo>
                    <a:lnTo>
                      <a:pt x="9" y="86"/>
                    </a:lnTo>
                    <a:lnTo>
                      <a:pt x="8" y="88"/>
                    </a:lnTo>
                    <a:lnTo>
                      <a:pt x="6" y="90"/>
                    </a:lnTo>
                    <a:lnTo>
                      <a:pt x="6" y="93"/>
                    </a:lnTo>
                    <a:lnTo>
                      <a:pt x="5" y="95"/>
                    </a:lnTo>
                    <a:lnTo>
                      <a:pt x="5" y="96"/>
                    </a:lnTo>
                    <a:lnTo>
                      <a:pt x="4" y="99"/>
                    </a:lnTo>
                    <a:lnTo>
                      <a:pt x="3" y="100"/>
                    </a:lnTo>
                    <a:lnTo>
                      <a:pt x="3" y="102"/>
                    </a:lnTo>
                    <a:lnTo>
                      <a:pt x="3" y="105"/>
                    </a:lnTo>
                    <a:lnTo>
                      <a:pt x="2" y="106"/>
                    </a:lnTo>
                    <a:lnTo>
                      <a:pt x="2" y="108"/>
                    </a:lnTo>
                    <a:lnTo>
                      <a:pt x="2" y="111"/>
                    </a:lnTo>
                    <a:lnTo>
                      <a:pt x="2" y="112"/>
                    </a:lnTo>
                    <a:lnTo>
                      <a:pt x="0" y="114"/>
                    </a:lnTo>
                    <a:lnTo>
                      <a:pt x="0" y="115"/>
                    </a:lnTo>
                    <a:lnTo>
                      <a:pt x="0" y="118"/>
                    </a:lnTo>
                    <a:lnTo>
                      <a:pt x="0" y="120"/>
                    </a:lnTo>
                    <a:lnTo>
                      <a:pt x="0" y="122"/>
                    </a:lnTo>
                    <a:lnTo>
                      <a:pt x="0" y="124"/>
                    </a:lnTo>
                    <a:lnTo>
                      <a:pt x="0" y="126"/>
                    </a:lnTo>
                    <a:lnTo>
                      <a:pt x="2" y="127"/>
                    </a:lnTo>
                    <a:lnTo>
                      <a:pt x="2" y="130"/>
                    </a:lnTo>
                    <a:lnTo>
                      <a:pt x="2" y="131"/>
                    </a:lnTo>
                    <a:lnTo>
                      <a:pt x="2" y="133"/>
                    </a:lnTo>
                    <a:lnTo>
                      <a:pt x="2" y="134"/>
                    </a:lnTo>
                    <a:lnTo>
                      <a:pt x="2" y="137"/>
                    </a:lnTo>
                    <a:lnTo>
                      <a:pt x="2" y="138"/>
                    </a:lnTo>
                    <a:lnTo>
                      <a:pt x="2" y="140"/>
                    </a:lnTo>
                    <a:lnTo>
                      <a:pt x="3" y="141"/>
                    </a:lnTo>
                    <a:lnTo>
                      <a:pt x="3" y="144"/>
                    </a:lnTo>
                    <a:lnTo>
                      <a:pt x="3" y="145"/>
                    </a:lnTo>
                    <a:lnTo>
                      <a:pt x="3" y="147"/>
                    </a:lnTo>
                    <a:lnTo>
                      <a:pt x="3" y="149"/>
                    </a:lnTo>
                    <a:lnTo>
                      <a:pt x="4" y="151"/>
                    </a:lnTo>
                    <a:lnTo>
                      <a:pt x="4" y="152"/>
                    </a:lnTo>
                    <a:lnTo>
                      <a:pt x="5" y="155"/>
                    </a:lnTo>
                    <a:lnTo>
                      <a:pt x="5" y="157"/>
                    </a:lnTo>
                    <a:lnTo>
                      <a:pt x="5" y="158"/>
                    </a:lnTo>
                    <a:lnTo>
                      <a:pt x="6" y="160"/>
                    </a:lnTo>
                    <a:lnTo>
                      <a:pt x="6" y="162"/>
                    </a:lnTo>
                    <a:lnTo>
                      <a:pt x="6" y="163"/>
                    </a:lnTo>
                    <a:lnTo>
                      <a:pt x="8" y="165"/>
                    </a:lnTo>
                    <a:lnTo>
                      <a:pt x="9" y="166"/>
                    </a:lnTo>
                    <a:lnTo>
                      <a:pt x="9" y="168"/>
                    </a:lnTo>
                    <a:lnTo>
                      <a:pt x="10" y="170"/>
                    </a:lnTo>
                    <a:lnTo>
                      <a:pt x="11" y="171"/>
                    </a:lnTo>
                    <a:lnTo>
                      <a:pt x="11" y="172"/>
                    </a:lnTo>
                    <a:lnTo>
                      <a:pt x="12" y="175"/>
                    </a:lnTo>
                    <a:lnTo>
                      <a:pt x="12" y="176"/>
                    </a:lnTo>
                    <a:lnTo>
                      <a:pt x="12" y="178"/>
                    </a:lnTo>
                    <a:lnTo>
                      <a:pt x="14" y="179"/>
                    </a:lnTo>
                    <a:lnTo>
                      <a:pt x="15" y="182"/>
                    </a:lnTo>
                    <a:lnTo>
                      <a:pt x="16" y="183"/>
                    </a:lnTo>
                    <a:lnTo>
                      <a:pt x="16" y="185"/>
                    </a:lnTo>
                    <a:lnTo>
                      <a:pt x="17" y="187"/>
                    </a:lnTo>
                    <a:lnTo>
                      <a:pt x="18" y="188"/>
                    </a:lnTo>
                    <a:lnTo>
                      <a:pt x="19" y="189"/>
                    </a:lnTo>
                    <a:lnTo>
                      <a:pt x="19" y="191"/>
                    </a:lnTo>
                    <a:lnTo>
                      <a:pt x="21" y="193"/>
                    </a:lnTo>
                    <a:lnTo>
                      <a:pt x="22" y="194"/>
                    </a:lnTo>
                    <a:lnTo>
                      <a:pt x="23" y="195"/>
                    </a:lnTo>
                    <a:lnTo>
                      <a:pt x="24" y="197"/>
                    </a:lnTo>
                    <a:lnTo>
                      <a:pt x="25" y="198"/>
                    </a:lnTo>
                    <a:lnTo>
                      <a:pt x="27" y="200"/>
                    </a:lnTo>
                    <a:lnTo>
                      <a:pt x="28" y="202"/>
                    </a:lnTo>
                    <a:lnTo>
                      <a:pt x="29" y="203"/>
                    </a:lnTo>
                    <a:lnTo>
                      <a:pt x="30" y="204"/>
                    </a:lnTo>
                    <a:lnTo>
                      <a:pt x="30" y="207"/>
                    </a:lnTo>
                    <a:lnTo>
                      <a:pt x="33" y="208"/>
                    </a:lnTo>
                    <a:lnTo>
                      <a:pt x="34" y="209"/>
                    </a:lnTo>
                    <a:lnTo>
                      <a:pt x="35" y="210"/>
                    </a:lnTo>
                    <a:lnTo>
                      <a:pt x="36" y="212"/>
                    </a:lnTo>
                    <a:lnTo>
                      <a:pt x="37" y="213"/>
                    </a:lnTo>
                    <a:lnTo>
                      <a:pt x="40" y="214"/>
                    </a:lnTo>
                    <a:lnTo>
                      <a:pt x="42" y="216"/>
                    </a:lnTo>
                    <a:lnTo>
                      <a:pt x="43" y="217"/>
                    </a:lnTo>
                    <a:lnTo>
                      <a:pt x="45" y="219"/>
                    </a:lnTo>
                    <a:lnTo>
                      <a:pt x="47" y="220"/>
                    </a:lnTo>
                    <a:lnTo>
                      <a:pt x="48" y="221"/>
                    </a:lnTo>
                    <a:lnTo>
                      <a:pt x="50" y="223"/>
                    </a:lnTo>
                    <a:lnTo>
                      <a:pt x="53" y="225"/>
                    </a:lnTo>
                    <a:lnTo>
                      <a:pt x="54" y="227"/>
                    </a:lnTo>
                    <a:lnTo>
                      <a:pt x="56" y="228"/>
                    </a:lnTo>
                    <a:lnTo>
                      <a:pt x="59" y="229"/>
                    </a:lnTo>
                    <a:lnTo>
                      <a:pt x="60" y="231"/>
                    </a:lnTo>
                    <a:lnTo>
                      <a:pt x="61" y="232"/>
                    </a:lnTo>
                    <a:lnTo>
                      <a:pt x="62" y="232"/>
                    </a:lnTo>
                    <a:lnTo>
                      <a:pt x="64" y="233"/>
                    </a:lnTo>
                    <a:lnTo>
                      <a:pt x="65" y="233"/>
                    </a:lnTo>
                    <a:lnTo>
                      <a:pt x="66" y="235"/>
                    </a:lnTo>
                    <a:lnTo>
                      <a:pt x="67" y="235"/>
                    </a:lnTo>
                    <a:lnTo>
                      <a:pt x="68" y="236"/>
                    </a:lnTo>
                    <a:lnTo>
                      <a:pt x="71" y="236"/>
                    </a:lnTo>
                    <a:lnTo>
                      <a:pt x="71" y="238"/>
                    </a:lnTo>
                    <a:lnTo>
                      <a:pt x="72" y="238"/>
                    </a:lnTo>
                    <a:lnTo>
                      <a:pt x="73" y="239"/>
                    </a:lnTo>
                    <a:lnTo>
                      <a:pt x="76" y="240"/>
                    </a:lnTo>
                    <a:lnTo>
                      <a:pt x="77" y="240"/>
                    </a:lnTo>
                    <a:lnTo>
                      <a:pt x="77" y="241"/>
                    </a:lnTo>
                    <a:lnTo>
                      <a:pt x="78" y="241"/>
                    </a:lnTo>
                    <a:lnTo>
                      <a:pt x="80" y="241"/>
                    </a:lnTo>
                    <a:lnTo>
                      <a:pt x="81" y="242"/>
                    </a:lnTo>
                    <a:lnTo>
                      <a:pt x="83" y="242"/>
                    </a:lnTo>
                    <a:lnTo>
                      <a:pt x="84" y="244"/>
                    </a:lnTo>
                    <a:lnTo>
                      <a:pt x="85" y="244"/>
                    </a:lnTo>
                    <a:lnTo>
                      <a:pt x="86" y="245"/>
                    </a:lnTo>
                    <a:lnTo>
                      <a:pt x="87" y="245"/>
                    </a:lnTo>
                    <a:lnTo>
                      <a:pt x="89" y="245"/>
                    </a:lnTo>
                    <a:lnTo>
                      <a:pt x="90" y="246"/>
                    </a:lnTo>
                    <a:lnTo>
                      <a:pt x="91" y="246"/>
                    </a:lnTo>
                    <a:lnTo>
                      <a:pt x="92" y="246"/>
                    </a:lnTo>
                    <a:lnTo>
                      <a:pt x="95" y="247"/>
                    </a:lnTo>
                    <a:lnTo>
                      <a:pt x="97" y="247"/>
                    </a:lnTo>
                    <a:lnTo>
                      <a:pt x="98" y="247"/>
                    </a:lnTo>
                    <a:lnTo>
                      <a:pt x="99" y="247"/>
                    </a:lnTo>
                    <a:lnTo>
                      <a:pt x="101" y="248"/>
                    </a:lnTo>
                    <a:lnTo>
                      <a:pt x="103" y="248"/>
                    </a:lnTo>
                    <a:lnTo>
                      <a:pt x="104" y="248"/>
                    </a:lnTo>
                    <a:lnTo>
                      <a:pt x="105" y="250"/>
                    </a:lnTo>
                    <a:lnTo>
                      <a:pt x="107" y="250"/>
                    </a:lnTo>
                    <a:lnTo>
                      <a:pt x="108" y="250"/>
                    </a:lnTo>
                    <a:lnTo>
                      <a:pt x="109" y="250"/>
                    </a:lnTo>
                    <a:lnTo>
                      <a:pt x="111" y="250"/>
                    </a:lnTo>
                    <a:lnTo>
                      <a:pt x="112" y="250"/>
                    </a:lnTo>
                    <a:lnTo>
                      <a:pt x="114" y="250"/>
                    </a:lnTo>
                    <a:lnTo>
                      <a:pt x="115" y="250"/>
                    </a:lnTo>
                    <a:lnTo>
                      <a:pt x="117" y="250"/>
                    </a:lnTo>
                    <a:lnTo>
                      <a:pt x="118" y="250"/>
                    </a:lnTo>
                    <a:lnTo>
                      <a:pt x="120" y="250"/>
                    </a:lnTo>
                    <a:lnTo>
                      <a:pt x="121" y="250"/>
                    </a:lnTo>
                    <a:lnTo>
                      <a:pt x="122" y="250"/>
                    </a:lnTo>
                    <a:lnTo>
                      <a:pt x="123" y="250"/>
                    </a:lnTo>
                    <a:lnTo>
                      <a:pt x="127" y="250"/>
                    </a:lnTo>
                    <a:lnTo>
                      <a:pt x="128" y="250"/>
                    </a:lnTo>
                    <a:lnTo>
                      <a:pt x="129" y="250"/>
                    </a:lnTo>
                    <a:lnTo>
                      <a:pt x="129" y="247"/>
                    </a:lnTo>
                    <a:lnTo>
                      <a:pt x="128" y="245"/>
                    </a:lnTo>
                    <a:lnTo>
                      <a:pt x="128" y="242"/>
                    </a:lnTo>
                    <a:lnTo>
                      <a:pt x="128" y="241"/>
                    </a:lnTo>
                    <a:lnTo>
                      <a:pt x="128" y="239"/>
                    </a:lnTo>
                    <a:lnTo>
                      <a:pt x="128" y="238"/>
                    </a:lnTo>
                    <a:lnTo>
                      <a:pt x="128" y="236"/>
                    </a:lnTo>
                    <a:lnTo>
                      <a:pt x="128" y="235"/>
                    </a:lnTo>
                    <a:lnTo>
                      <a:pt x="128" y="233"/>
                    </a:lnTo>
                    <a:lnTo>
                      <a:pt x="128" y="232"/>
                    </a:lnTo>
                    <a:lnTo>
                      <a:pt x="128" y="231"/>
                    </a:lnTo>
                    <a:lnTo>
                      <a:pt x="128" y="228"/>
                    </a:lnTo>
                    <a:lnTo>
                      <a:pt x="128" y="227"/>
                    </a:lnTo>
                    <a:lnTo>
                      <a:pt x="128" y="226"/>
                    </a:lnTo>
                    <a:lnTo>
                      <a:pt x="127" y="223"/>
                    </a:lnTo>
                    <a:lnTo>
                      <a:pt x="127" y="222"/>
                    </a:lnTo>
                    <a:lnTo>
                      <a:pt x="127" y="221"/>
                    </a:lnTo>
                    <a:lnTo>
                      <a:pt x="127" y="219"/>
                    </a:lnTo>
                    <a:lnTo>
                      <a:pt x="127" y="217"/>
                    </a:lnTo>
                    <a:lnTo>
                      <a:pt x="127" y="216"/>
                    </a:lnTo>
                    <a:lnTo>
                      <a:pt x="127" y="214"/>
                    </a:lnTo>
                    <a:lnTo>
                      <a:pt x="127" y="213"/>
                    </a:lnTo>
                    <a:lnTo>
                      <a:pt x="127" y="212"/>
                    </a:lnTo>
                    <a:lnTo>
                      <a:pt x="127" y="209"/>
                    </a:lnTo>
                    <a:lnTo>
                      <a:pt x="127" y="208"/>
                    </a:lnTo>
                    <a:lnTo>
                      <a:pt x="127" y="207"/>
                    </a:lnTo>
                    <a:lnTo>
                      <a:pt x="126" y="204"/>
                    </a:lnTo>
                    <a:lnTo>
                      <a:pt x="126" y="203"/>
                    </a:lnTo>
                    <a:lnTo>
                      <a:pt x="126" y="202"/>
                    </a:lnTo>
                    <a:lnTo>
                      <a:pt x="126" y="200"/>
                    </a:lnTo>
                    <a:lnTo>
                      <a:pt x="126" y="198"/>
                    </a:lnTo>
                    <a:lnTo>
                      <a:pt x="124" y="197"/>
                    </a:lnTo>
                    <a:lnTo>
                      <a:pt x="124" y="195"/>
                    </a:lnTo>
                    <a:lnTo>
                      <a:pt x="124" y="194"/>
                    </a:lnTo>
                    <a:lnTo>
                      <a:pt x="124" y="193"/>
                    </a:lnTo>
                    <a:lnTo>
                      <a:pt x="124" y="191"/>
                    </a:lnTo>
                    <a:lnTo>
                      <a:pt x="124" y="190"/>
                    </a:lnTo>
                    <a:lnTo>
                      <a:pt x="123" y="189"/>
                    </a:lnTo>
                    <a:lnTo>
                      <a:pt x="123" y="188"/>
                    </a:lnTo>
                    <a:lnTo>
                      <a:pt x="123" y="187"/>
                    </a:lnTo>
                    <a:lnTo>
                      <a:pt x="123" y="185"/>
                    </a:lnTo>
                    <a:lnTo>
                      <a:pt x="123" y="184"/>
                    </a:lnTo>
                    <a:lnTo>
                      <a:pt x="123" y="182"/>
                    </a:lnTo>
                    <a:lnTo>
                      <a:pt x="123" y="181"/>
                    </a:lnTo>
                    <a:lnTo>
                      <a:pt x="123" y="179"/>
                    </a:lnTo>
                    <a:lnTo>
                      <a:pt x="121" y="179"/>
                    </a:lnTo>
                    <a:lnTo>
                      <a:pt x="120" y="179"/>
                    </a:lnTo>
                    <a:lnTo>
                      <a:pt x="118" y="179"/>
                    </a:lnTo>
                    <a:lnTo>
                      <a:pt x="117" y="179"/>
                    </a:lnTo>
                    <a:lnTo>
                      <a:pt x="115" y="179"/>
                    </a:lnTo>
                    <a:lnTo>
                      <a:pt x="114" y="179"/>
                    </a:lnTo>
                    <a:lnTo>
                      <a:pt x="112" y="179"/>
                    </a:lnTo>
                    <a:lnTo>
                      <a:pt x="111" y="179"/>
                    </a:lnTo>
                    <a:lnTo>
                      <a:pt x="109" y="178"/>
                    </a:lnTo>
                    <a:lnTo>
                      <a:pt x="108" y="178"/>
                    </a:lnTo>
                    <a:lnTo>
                      <a:pt x="107" y="177"/>
                    </a:lnTo>
                    <a:lnTo>
                      <a:pt x="105" y="177"/>
                    </a:lnTo>
                    <a:lnTo>
                      <a:pt x="104" y="176"/>
                    </a:lnTo>
                    <a:lnTo>
                      <a:pt x="103" y="176"/>
                    </a:lnTo>
                    <a:lnTo>
                      <a:pt x="102" y="176"/>
                    </a:lnTo>
                    <a:lnTo>
                      <a:pt x="101" y="176"/>
                    </a:lnTo>
                    <a:lnTo>
                      <a:pt x="99" y="175"/>
                    </a:lnTo>
                    <a:lnTo>
                      <a:pt x="98" y="175"/>
                    </a:lnTo>
                    <a:lnTo>
                      <a:pt x="96" y="174"/>
                    </a:lnTo>
                    <a:lnTo>
                      <a:pt x="95" y="174"/>
                    </a:lnTo>
                    <a:lnTo>
                      <a:pt x="93" y="172"/>
                    </a:lnTo>
                    <a:lnTo>
                      <a:pt x="92" y="172"/>
                    </a:lnTo>
                    <a:lnTo>
                      <a:pt x="91" y="171"/>
                    </a:lnTo>
                    <a:lnTo>
                      <a:pt x="90" y="171"/>
                    </a:lnTo>
                    <a:lnTo>
                      <a:pt x="89" y="170"/>
                    </a:lnTo>
                    <a:lnTo>
                      <a:pt x="87" y="170"/>
                    </a:lnTo>
                    <a:lnTo>
                      <a:pt x="86" y="170"/>
                    </a:lnTo>
                    <a:lnTo>
                      <a:pt x="85" y="169"/>
                    </a:lnTo>
                    <a:lnTo>
                      <a:pt x="83" y="168"/>
                    </a:lnTo>
                    <a:lnTo>
                      <a:pt x="81" y="166"/>
                    </a:lnTo>
                    <a:lnTo>
                      <a:pt x="78" y="164"/>
                    </a:lnTo>
                    <a:lnTo>
                      <a:pt x="77" y="162"/>
                    </a:lnTo>
                    <a:lnTo>
                      <a:pt x="76" y="160"/>
                    </a:lnTo>
                    <a:lnTo>
                      <a:pt x="73" y="158"/>
                    </a:lnTo>
                    <a:lnTo>
                      <a:pt x="71" y="157"/>
                    </a:lnTo>
                    <a:lnTo>
                      <a:pt x="70" y="155"/>
                    </a:lnTo>
                    <a:lnTo>
                      <a:pt x="67" y="152"/>
                    </a:lnTo>
                    <a:lnTo>
                      <a:pt x="66" y="151"/>
                    </a:lnTo>
                    <a:lnTo>
                      <a:pt x="65" y="149"/>
                    </a:lnTo>
                    <a:lnTo>
                      <a:pt x="64" y="147"/>
                    </a:lnTo>
                    <a:lnTo>
                      <a:pt x="64" y="146"/>
                    </a:lnTo>
                    <a:lnTo>
                      <a:pt x="62" y="145"/>
                    </a:lnTo>
                    <a:lnTo>
                      <a:pt x="62" y="144"/>
                    </a:lnTo>
                    <a:lnTo>
                      <a:pt x="61" y="143"/>
                    </a:lnTo>
                    <a:lnTo>
                      <a:pt x="61" y="141"/>
                    </a:lnTo>
                    <a:lnTo>
                      <a:pt x="60" y="140"/>
                    </a:lnTo>
                    <a:lnTo>
                      <a:pt x="59" y="139"/>
                    </a:lnTo>
                    <a:lnTo>
                      <a:pt x="59" y="138"/>
                    </a:lnTo>
                    <a:lnTo>
                      <a:pt x="58" y="137"/>
                    </a:lnTo>
                    <a:lnTo>
                      <a:pt x="58" y="136"/>
                    </a:lnTo>
                    <a:lnTo>
                      <a:pt x="58" y="134"/>
                    </a:lnTo>
                    <a:lnTo>
                      <a:pt x="56" y="133"/>
                    </a:lnTo>
                    <a:lnTo>
                      <a:pt x="56" y="131"/>
                    </a:lnTo>
                    <a:lnTo>
                      <a:pt x="56" y="130"/>
                    </a:lnTo>
                    <a:lnTo>
                      <a:pt x="54" y="128"/>
                    </a:lnTo>
                    <a:lnTo>
                      <a:pt x="54" y="126"/>
                    </a:lnTo>
                    <a:lnTo>
                      <a:pt x="53" y="125"/>
                    </a:lnTo>
                    <a:lnTo>
                      <a:pt x="52" y="124"/>
                    </a:lnTo>
                    <a:lnTo>
                      <a:pt x="52" y="122"/>
                    </a:lnTo>
                    <a:lnTo>
                      <a:pt x="50" y="120"/>
                    </a:lnTo>
                    <a:lnTo>
                      <a:pt x="49" y="119"/>
                    </a:lnTo>
                    <a:lnTo>
                      <a:pt x="49" y="117"/>
                    </a:lnTo>
                    <a:lnTo>
                      <a:pt x="48" y="115"/>
                    </a:lnTo>
                    <a:lnTo>
                      <a:pt x="48" y="114"/>
                    </a:lnTo>
                    <a:lnTo>
                      <a:pt x="48" y="112"/>
                    </a:lnTo>
                    <a:lnTo>
                      <a:pt x="48" y="109"/>
                    </a:lnTo>
                    <a:lnTo>
                      <a:pt x="47" y="108"/>
                    </a:lnTo>
                    <a:lnTo>
                      <a:pt x="47" y="106"/>
                    </a:lnTo>
                    <a:lnTo>
                      <a:pt x="47" y="105"/>
                    </a:lnTo>
                    <a:lnTo>
                      <a:pt x="47" y="104"/>
                    </a:lnTo>
                    <a:lnTo>
                      <a:pt x="47" y="101"/>
                    </a:lnTo>
                    <a:lnTo>
                      <a:pt x="47" y="100"/>
                    </a:lnTo>
                    <a:lnTo>
                      <a:pt x="47" y="98"/>
                    </a:lnTo>
                    <a:lnTo>
                      <a:pt x="47" y="96"/>
                    </a:lnTo>
                    <a:lnTo>
                      <a:pt x="47" y="94"/>
                    </a:lnTo>
                    <a:lnTo>
                      <a:pt x="48" y="93"/>
                    </a:lnTo>
                    <a:lnTo>
                      <a:pt x="48" y="90"/>
                    </a:lnTo>
                    <a:lnTo>
                      <a:pt x="48" y="88"/>
                    </a:lnTo>
                    <a:lnTo>
                      <a:pt x="48" y="87"/>
                    </a:lnTo>
                    <a:lnTo>
                      <a:pt x="48" y="85"/>
                    </a:lnTo>
                    <a:lnTo>
                      <a:pt x="48" y="83"/>
                    </a:lnTo>
                    <a:lnTo>
                      <a:pt x="49" y="82"/>
                    </a:lnTo>
                    <a:lnTo>
                      <a:pt x="49" y="80"/>
                    </a:lnTo>
                    <a:lnTo>
                      <a:pt x="49" y="79"/>
                    </a:lnTo>
                    <a:lnTo>
                      <a:pt x="50" y="76"/>
                    </a:lnTo>
                    <a:lnTo>
                      <a:pt x="52" y="75"/>
                    </a:lnTo>
                    <a:lnTo>
                      <a:pt x="52" y="73"/>
                    </a:lnTo>
                    <a:lnTo>
                      <a:pt x="53" y="70"/>
                    </a:lnTo>
                    <a:lnTo>
                      <a:pt x="53" y="69"/>
                    </a:lnTo>
                    <a:lnTo>
                      <a:pt x="54" y="67"/>
                    </a:lnTo>
                    <a:lnTo>
                      <a:pt x="55" y="64"/>
                    </a:lnTo>
                    <a:lnTo>
                      <a:pt x="56" y="62"/>
                    </a:lnTo>
                    <a:lnTo>
                      <a:pt x="58" y="61"/>
                    </a:lnTo>
                    <a:lnTo>
                      <a:pt x="59" y="58"/>
                    </a:lnTo>
                    <a:lnTo>
                      <a:pt x="60" y="57"/>
                    </a:lnTo>
                    <a:lnTo>
                      <a:pt x="61" y="55"/>
                    </a:lnTo>
                    <a:lnTo>
                      <a:pt x="62" y="54"/>
                    </a:lnTo>
                    <a:lnTo>
                      <a:pt x="64" y="51"/>
                    </a:lnTo>
                    <a:lnTo>
                      <a:pt x="66" y="50"/>
                    </a:lnTo>
                    <a:lnTo>
                      <a:pt x="67" y="49"/>
                    </a:lnTo>
                    <a:lnTo>
                      <a:pt x="68" y="47"/>
                    </a:lnTo>
                    <a:lnTo>
                      <a:pt x="71" y="45"/>
                    </a:lnTo>
                    <a:lnTo>
                      <a:pt x="72" y="44"/>
                    </a:lnTo>
                    <a:lnTo>
                      <a:pt x="73" y="43"/>
                    </a:lnTo>
                    <a:lnTo>
                      <a:pt x="76" y="42"/>
                    </a:lnTo>
                    <a:lnTo>
                      <a:pt x="77" y="41"/>
                    </a:lnTo>
                    <a:lnTo>
                      <a:pt x="78" y="39"/>
                    </a:lnTo>
                    <a:lnTo>
                      <a:pt x="80" y="37"/>
                    </a:lnTo>
                    <a:lnTo>
                      <a:pt x="81" y="37"/>
                    </a:lnTo>
                    <a:lnTo>
                      <a:pt x="84" y="36"/>
                    </a:lnTo>
                    <a:lnTo>
                      <a:pt x="85" y="33"/>
                    </a:lnTo>
                    <a:lnTo>
                      <a:pt x="86" y="32"/>
                    </a:lnTo>
                    <a:lnTo>
                      <a:pt x="89" y="31"/>
                    </a:lnTo>
                    <a:lnTo>
                      <a:pt x="91" y="31"/>
                    </a:lnTo>
                    <a:lnTo>
                      <a:pt x="92" y="30"/>
                    </a:lnTo>
                    <a:lnTo>
                      <a:pt x="95" y="29"/>
                    </a:lnTo>
                    <a:lnTo>
                      <a:pt x="97" y="28"/>
                    </a:lnTo>
                    <a:lnTo>
                      <a:pt x="99" y="28"/>
                    </a:lnTo>
                    <a:lnTo>
                      <a:pt x="101" y="26"/>
                    </a:lnTo>
                    <a:lnTo>
                      <a:pt x="103" y="26"/>
                    </a:lnTo>
                    <a:lnTo>
                      <a:pt x="104" y="25"/>
                    </a:lnTo>
                    <a:lnTo>
                      <a:pt x="107" y="25"/>
                    </a:lnTo>
                    <a:lnTo>
                      <a:pt x="109" y="24"/>
                    </a:lnTo>
                    <a:lnTo>
                      <a:pt x="110" y="23"/>
                    </a:lnTo>
                    <a:lnTo>
                      <a:pt x="112" y="23"/>
                    </a:lnTo>
                    <a:lnTo>
                      <a:pt x="115" y="23"/>
                    </a:lnTo>
                    <a:lnTo>
                      <a:pt x="117" y="23"/>
                    </a:lnTo>
                    <a:lnTo>
                      <a:pt x="118" y="23"/>
                    </a:lnTo>
                    <a:lnTo>
                      <a:pt x="121" y="22"/>
                    </a:lnTo>
                    <a:lnTo>
                      <a:pt x="123" y="22"/>
                    </a:lnTo>
                    <a:lnTo>
                      <a:pt x="126" y="22"/>
                    </a:lnTo>
                    <a:lnTo>
                      <a:pt x="128" y="22"/>
                    </a:lnTo>
                    <a:lnTo>
                      <a:pt x="129" y="22"/>
                    </a:lnTo>
                    <a:lnTo>
                      <a:pt x="132" y="22"/>
                    </a:lnTo>
                    <a:lnTo>
                      <a:pt x="134" y="22"/>
                    </a:lnTo>
                    <a:lnTo>
                      <a:pt x="136" y="22"/>
                    </a:lnTo>
                    <a:lnTo>
                      <a:pt x="138" y="22"/>
                    </a:lnTo>
                    <a:lnTo>
                      <a:pt x="140" y="23"/>
                    </a:lnTo>
                    <a:lnTo>
                      <a:pt x="141" y="23"/>
                    </a:lnTo>
                    <a:lnTo>
                      <a:pt x="145" y="23"/>
                    </a:lnTo>
                    <a:lnTo>
                      <a:pt x="146" y="23"/>
                    </a:lnTo>
                    <a:lnTo>
                      <a:pt x="148" y="24"/>
                    </a:lnTo>
                    <a:lnTo>
                      <a:pt x="149" y="25"/>
                    </a:lnTo>
                    <a:lnTo>
                      <a:pt x="152" y="25"/>
                    </a:lnTo>
                    <a:lnTo>
                      <a:pt x="154" y="25"/>
                    </a:lnTo>
                    <a:lnTo>
                      <a:pt x="157" y="26"/>
                    </a:lnTo>
                    <a:lnTo>
                      <a:pt x="159" y="26"/>
                    </a:lnTo>
                    <a:lnTo>
                      <a:pt x="160" y="28"/>
                    </a:lnTo>
                    <a:lnTo>
                      <a:pt x="161" y="29"/>
                    </a:lnTo>
                    <a:lnTo>
                      <a:pt x="164" y="30"/>
                    </a:lnTo>
                    <a:lnTo>
                      <a:pt x="165" y="30"/>
                    </a:lnTo>
                    <a:lnTo>
                      <a:pt x="167" y="31"/>
                    </a:lnTo>
                    <a:lnTo>
                      <a:pt x="169" y="31"/>
                    </a:lnTo>
                    <a:lnTo>
                      <a:pt x="171" y="32"/>
                    </a:lnTo>
                    <a:lnTo>
                      <a:pt x="172" y="33"/>
                    </a:lnTo>
                    <a:lnTo>
                      <a:pt x="173" y="35"/>
                    </a:lnTo>
                    <a:lnTo>
                      <a:pt x="176" y="36"/>
                    </a:lnTo>
                    <a:lnTo>
                      <a:pt x="177" y="37"/>
                    </a:lnTo>
                    <a:lnTo>
                      <a:pt x="178" y="38"/>
                    </a:lnTo>
                    <a:lnTo>
                      <a:pt x="179" y="39"/>
                    </a:lnTo>
                    <a:lnTo>
                      <a:pt x="180" y="41"/>
                    </a:lnTo>
                    <a:lnTo>
                      <a:pt x="183" y="42"/>
                    </a:lnTo>
                    <a:lnTo>
                      <a:pt x="184" y="42"/>
                    </a:lnTo>
                    <a:lnTo>
                      <a:pt x="185" y="44"/>
                    </a:lnTo>
                    <a:lnTo>
                      <a:pt x="188" y="45"/>
                    </a:lnTo>
                    <a:lnTo>
                      <a:pt x="189" y="47"/>
                    </a:lnTo>
                    <a:lnTo>
                      <a:pt x="190" y="48"/>
                    </a:lnTo>
                    <a:lnTo>
                      <a:pt x="190" y="49"/>
                    </a:lnTo>
                    <a:lnTo>
                      <a:pt x="192" y="50"/>
                    </a:lnTo>
                    <a:lnTo>
                      <a:pt x="194" y="51"/>
                    </a:lnTo>
                    <a:lnTo>
                      <a:pt x="194" y="54"/>
                    </a:lnTo>
                    <a:lnTo>
                      <a:pt x="195" y="55"/>
                    </a:lnTo>
                    <a:lnTo>
                      <a:pt x="196" y="56"/>
                    </a:lnTo>
                    <a:lnTo>
                      <a:pt x="197" y="58"/>
                    </a:lnTo>
                    <a:lnTo>
                      <a:pt x="198" y="60"/>
                    </a:lnTo>
                    <a:lnTo>
                      <a:pt x="200" y="61"/>
                    </a:lnTo>
                    <a:lnTo>
                      <a:pt x="201" y="62"/>
                    </a:lnTo>
                    <a:lnTo>
                      <a:pt x="202" y="64"/>
                    </a:lnTo>
                    <a:lnTo>
                      <a:pt x="202" y="67"/>
                    </a:lnTo>
                    <a:lnTo>
                      <a:pt x="203" y="68"/>
                    </a:lnTo>
                    <a:lnTo>
                      <a:pt x="203" y="69"/>
                    </a:lnTo>
                    <a:lnTo>
                      <a:pt x="204" y="71"/>
                    </a:lnTo>
                    <a:lnTo>
                      <a:pt x="206" y="73"/>
                    </a:lnTo>
                    <a:lnTo>
                      <a:pt x="206" y="75"/>
                    </a:lnTo>
                    <a:lnTo>
                      <a:pt x="207" y="76"/>
                    </a:lnTo>
                    <a:lnTo>
                      <a:pt x="207" y="79"/>
                    </a:lnTo>
                    <a:lnTo>
                      <a:pt x="207" y="80"/>
                    </a:lnTo>
                    <a:lnTo>
                      <a:pt x="208" y="82"/>
                    </a:lnTo>
                    <a:lnTo>
                      <a:pt x="208" y="83"/>
                    </a:lnTo>
                    <a:lnTo>
                      <a:pt x="208" y="86"/>
                    </a:lnTo>
                    <a:lnTo>
                      <a:pt x="208" y="87"/>
                    </a:lnTo>
                    <a:lnTo>
                      <a:pt x="208" y="89"/>
                    </a:lnTo>
                    <a:lnTo>
                      <a:pt x="209" y="90"/>
                    </a:lnTo>
                    <a:lnTo>
                      <a:pt x="209" y="93"/>
                    </a:lnTo>
                    <a:lnTo>
                      <a:pt x="209" y="95"/>
                    </a:lnTo>
                    <a:lnTo>
                      <a:pt x="209" y="96"/>
                    </a:lnTo>
                    <a:lnTo>
                      <a:pt x="209" y="99"/>
                    </a:lnTo>
                    <a:lnTo>
                      <a:pt x="209" y="101"/>
                    </a:lnTo>
                    <a:lnTo>
                      <a:pt x="209" y="102"/>
                    </a:lnTo>
                    <a:lnTo>
                      <a:pt x="209" y="105"/>
                    </a:lnTo>
                    <a:lnTo>
                      <a:pt x="208" y="106"/>
                    </a:lnTo>
                    <a:lnTo>
                      <a:pt x="208" y="107"/>
                    </a:lnTo>
                    <a:lnTo>
                      <a:pt x="208" y="109"/>
                    </a:lnTo>
                    <a:lnTo>
                      <a:pt x="208" y="112"/>
                    </a:lnTo>
                    <a:lnTo>
                      <a:pt x="207" y="113"/>
                    </a:lnTo>
                    <a:lnTo>
                      <a:pt x="207" y="115"/>
                    </a:lnTo>
                    <a:lnTo>
                      <a:pt x="207" y="117"/>
                    </a:lnTo>
                    <a:lnTo>
                      <a:pt x="206" y="119"/>
                    </a:lnTo>
                    <a:lnTo>
                      <a:pt x="206" y="121"/>
                    </a:lnTo>
                    <a:lnTo>
                      <a:pt x="206" y="122"/>
                    </a:lnTo>
                    <a:lnTo>
                      <a:pt x="203" y="125"/>
                    </a:lnTo>
                    <a:lnTo>
                      <a:pt x="203" y="126"/>
                    </a:lnTo>
                    <a:lnTo>
                      <a:pt x="202" y="128"/>
                    </a:lnTo>
                    <a:lnTo>
                      <a:pt x="202" y="130"/>
                    </a:lnTo>
                    <a:lnTo>
                      <a:pt x="201" y="131"/>
                    </a:lnTo>
                    <a:lnTo>
                      <a:pt x="201" y="133"/>
                    </a:lnTo>
                    <a:lnTo>
                      <a:pt x="200" y="134"/>
                    </a:lnTo>
                    <a:lnTo>
                      <a:pt x="198" y="136"/>
                    </a:lnTo>
                    <a:lnTo>
                      <a:pt x="198" y="137"/>
                    </a:lnTo>
                    <a:lnTo>
                      <a:pt x="197" y="138"/>
                    </a:lnTo>
                    <a:lnTo>
                      <a:pt x="196" y="139"/>
                    </a:lnTo>
                    <a:lnTo>
                      <a:pt x="195" y="141"/>
                    </a:lnTo>
                    <a:lnTo>
                      <a:pt x="194" y="143"/>
                    </a:lnTo>
                    <a:lnTo>
                      <a:pt x="194" y="144"/>
                    </a:lnTo>
                    <a:lnTo>
                      <a:pt x="192" y="146"/>
                    </a:lnTo>
                    <a:lnTo>
                      <a:pt x="191" y="147"/>
                    </a:lnTo>
                    <a:lnTo>
                      <a:pt x="190" y="150"/>
                    </a:lnTo>
                    <a:lnTo>
                      <a:pt x="189" y="151"/>
                    </a:lnTo>
                    <a:lnTo>
                      <a:pt x="188" y="152"/>
                    </a:lnTo>
                    <a:lnTo>
                      <a:pt x="186" y="153"/>
                    </a:lnTo>
                    <a:lnTo>
                      <a:pt x="184" y="156"/>
                    </a:lnTo>
                    <a:lnTo>
                      <a:pt x="184" y="157"/>
                    </a:lnTo>
                    <a:lnTo>
                      <a:pt x="180" y="158"/>
                    </a:lnTo>
                    <a:lnTo>
                      <a:pt x="179" y="159"/>
                    </a:lnTo>
                    <a:lnTo>
                      <a:pt x="178" y="160"/>
                    </a:lnTo>
                    <a:lnTo>
                      <a:pt x="177" y="162"/>
                    </a:lnTo>
                    <a:lnTo>
                      <a:pt x="176" y="163"/>
                    </a:lnTo>
                    <a:lnTo>
                      <a:pt x="175" y="165"/>
                    </a:lnTo>
                    <a:lnTo>
                      <a:pt x="172" y="165"/>
                    </a:lnTo>
                    <a:lnTo>
                      <a:pt x="171" y="166"/>
                    </a:lnTo>
                    <a:lnTo>
                      <a:pt x="170" y="168"/>
                    </a:lnTo>
                    <a:lnTo>
                      <a:pt x="169" y="169"/>
                    </a:lnTo>
                    <a:lnTo>
                      <a:pt x="166" y="170"/>
                    </a:lnTo>
                    <a:lnTo>
                      <a:pt x="165" y="170"/>
                    </a:lnTo>
                    <a:lnTo>
                      <a:pt x="164" y="171"/>
                    </a:lnTo>
                    <a:lnTo>
                      <a:pt x="161" y="172"/>
                    </a:lnTo>
                    <a:lnTo>
                      <a:pt x="160" y="172"/>
                    </a:lnTo>
                    <a:lnTo>
                      <a:pt x="158" y="174"/>
                    </a:lnTo>
                    <a:lnTo>
                      <a:pt x="155" y="175"/>
                    </a:lnTo>
                    <a:lnTo>
                      <a:pt x="154" y="175"/>
                    </a:lnTo>
                    <a:lnTo>
                      <a:pt x="151" y="176"/>
                    </a:lnTo>
                    <a:lnTo>
                      <a:pt x="149" y="176"/>
                    </a:lnTo>
                    <a:lnTo>
                      <a:pt x="147" y="177"/>
                    </a:lnTo>
                    <a:lnTo>
                      <a:pt x="146" y="178"/>
                    </a:lnTo>
                    <a:lnTo>
                      <a:pt x="144" y="178"/>
                    </a:lnTo>
                    <a:lnTo>
                      <a:pt x="141" y="179"/>
                    </a:lnTo>
                    <a:lnTo>
                      <a:pt x="140" y="179"/>
                    </a:lnTo>
                    <a:lnTo>
                      <a:pt x="138" y="179"/>
                    </a:lnTo>
                    <a:lnTo>
                      <a:pt x="136" y="179"/>
                    </a:lnTo>
                    <a:lnTo>
                      <a:pt x="134" y="179"/>
                    </a:lnTo>
                    <a:lnTo>
                      <a:pt x="132" y="179"/>
                    </a:lnTo>
                    <a:lnTo>
                      <a:pt x="129" y="181"/>
                    </a:lnTo>
                    <a:lnTo>
                      <a:pt x="135" y="251"/>
                    </a:lnTo>
                    <a:close/>
                  </a:path>
                </a:pathLst>
              </a:custGeom>
              <a:solidFill>
                <a:srgbClr val="000000"/>
              </a:solidFill>
              <a:ln w="9525">
                <a:noFill/>
                <a:round/>
                <a:headEnd/>
                <a:tailEnd/>
              </a:ln>
            </p:spPr>
            <p:txBody>
              <a:bodyPr/>
              <a:lstStyle/>
              <a:p>
                <a:endParaRPr lang="en-US"/>
              </a:p>
            </p:txBody>
          </p:sp>
          <p:sp>
            <p:nvSpPr>
              <p:cNvPr id="13370" name="Freeform 43"/>
              <p:cNvSpPr>
                <a:spLocks/>
              </p:cNvSpPr>
              <p:nvPr/>
            </p:nvSpPr>
            <p:spPr bwMode="auto">
              <a:xfrm>
                <a:off x="1553" y="3420"/>
                <a:ext cx="35" cy="132"/>
              </a:xfrm>
              <a:custGeom>
                <a:avLst/>
                <a:gdLst>
                  <a:gd name="T0" fmla="*/ 0 w 239"/>
                  <a:gd name="T1" fmla="*/ 0 h 901"/>
                  <a:gd name="T2" fmla="*/ 0 w 239"/>
                  <a:gd name="T3" fmla="*/ 0 h 901"/>
                  <a:gd name="T4" fmla="*/ 0 w 239"/>
                  <a:gd name="T5" fmla="*/ 0 h 901"/>
                  <a:gd name="T6" fmla="*/ 0 w 239"/>
                  <a:gd name="T7" fmla="*/ 0 h 901"/>
                  <a:gd name="T8" fmla="*/ 0 w 239"/>
                  <a:gd name="T9" fmla="*/ 0 h 901"/>
                  <a:gd name="T10" fmla="*/ 0 w 239"/>
                  <a:gd name="T11" fmla="*/ 0 h 901"/>
                  <a:gd name="T12" fmla="*/ 0 w 239"/>
                  <a:gd name="T13" fmla="*/ 0 h 901"/>
                  <a:gd name="T14" fmla="*/ 0 w 239"/>
                  <a:gd name="T15" fmla="*/ 0 h 901"/>
                  <a:gd name="T16" fmla="*/ 0 w 239"/>
                  <a:gd name="T17" fmla="*/ 0 h 901"/>
                  <a:gd name="T18" fmla="*/ 0 w 239"/>
                  <a:gd name="T19" fmla="*/ 0 h 901"/>
                  <a:gd name="T20" fmla="*/ 0 w 239"/>
                  <a:gd name="T21" fmla="*/ 0 h 901"/>
                  <a:gd name="T22" fmla="*/ 0 w 239"/>
                  <a:gd name="T23" fmla="*/ 0 h 901"/>
                  <a:gd name="T24" fmla="*/ 0 w 239"/>
                  <a:gd name="T25" fmla="*/ 0 h 901"/>
                  <a:gd name="T26" fmla="*/ 0 w 239"/>
                  <a:gd name="T27" fmla="*/ 0 h 901"/>
                  <a:gd name="T28" fmla="*/ 0 w 239"/>
                  <a:gd name="T29" fmla="*/ 0 h 901"/>
                  <a:gd name="T30" fmla="*/ 0 w 239"/>
                  <a:gd name="T31" fmla="*/ 0 h 901"/>
                  <a:gd name="T32" fmla="*/ 0 w 239"/>
                  <a:gd name="T33" fmla="*/ 0 h 901"/>
                  <a:gd name="T34" fmla="*/ 0 w 239"/>
                  <a:gd name="T35" fmla="*/ 0 h 901"/>
                  <a:gd name="T36" fmla="*/ 0 w 239"/>
                  <a:gd name="T37" fmla="*/ 0 h 901"/>
                  <a:gd name="T38" fmla="*/ 0 w 239"/>
                  <a:gd name="T39" fmla="*/ 0 h 901"/>
                  <a:gd name="T40" fmla="*/ 0 w 239"/>
                  <a:gd name="T41" fmla="*/ 0 h 901"/>
                  <a:gd name="T42" fmla="*/ 0 w 239"/>
                  <a:gd name="T43" fmla="*/ 0 h 901"/>
                  <a:gd name="T44" fmla="*/ 0 w 239"/>
                  <a:gd name="T45" fmla="*/ 0 h 901"/>
                  <a:gd name="T46" fmla="*/ 0 w 239"/>
                  <a:gd name="T47" fmla="*/ 0 h 901"/>
                  <a:gd name="T48" fmla="*/ 0 w 239"/>
                  <a:gd name="T49" fmla="*/ 0 h 901"/>
                  <a:gd name="T50" fmla="*/ 0 w 239"/>
                  <a:gd name="T51" fmla="*/ 0 h 901"/>
                  <a:gd name="T52" fmla="*/ 0 w 239"/>
                  <a:gd name="T53" fmla="*/ 0 h 901"/>
                  <a:gd name="T54" fmla="*/ 0 w 239"/>
                  <a:gd name="T55" fmla="*/ 0 h 901"/>
                  <a:gd name="T56" fmla="*/ 0 w 239"/>
                  <a:gd name="T57" fmla="*/ 0 h 901"/>
                  <a:gd name="T58" fmla="*/ 0 w 239"/>
                  <a:gd name="T59" fmla="*/ 0 h 901"/>
                  <a:gd name="T60" fmla="*/ 0 w 239"/>
                  <a:gd name="T61" fmla="*/ 0 h 901"/>
                  <a:gd name="T62" fmla="*/ 0 w 239"/>
                  <a:gd name="T63" fmla="*/ 0 h 901"/>
                  <a:gd name="T64" fmla="*/ 0 w 239"/>
                  <a:gd name="T65" fmla="*/ 0 h 901"/>
                  <a:gd name="T66" fmla="*/ 0 w 239"/>
                  <a:gd name="T67" fmla="*/ 0 h 901"/>
                  <a:gd name="T68" fmla="*/ 0 w 239"/>
                  <a:gd name="T69" fmla="*/ 0 h 901"/>
                  <a:gd name="T70" fmla="*/ 0 w 239"/>
                  <a:gd name="T71" fmla="*/ 0 h 901"/>
                  <a:gd name="T72" fmla="*/ 0 w 239"/>
                  <a:gd name="T73" fmla="*/ 0 h 901"/>
                  <a:gd name="T74" fmla="*/ 0 w 239"/>
                  <a:gd name="T75" fmla="*/ 0 h 901"/>
                  <a:gd name="T76" fmla="*/ 0 w 239"/>
                  <a:gd name="T77" fmla="*/ 0 h 901"/>
                  <a:gd name="T78" fmla="*/ 0 w 239"/>
                  <a:gd name="T79" fmla="*/ 0 h 901"/>
                  <a:gd name="T80" fmla="*/ 0 w 239"/>
                  <a:gd name="T81" fmla="*/ 0 h 901"/>
                  <a:gd name="T82" fmla="*/ 0 w 239"/>
                  <a:gd name="T83" fmla="*/ 0 h 901"/>
                  <a:gd name="T84" fmla="*/ 0 w 239"/>
                  <a:gd name="T85" fmla="*/ 0 h 901"/>
                  <a:gd name="T86" fmla="*/ 0 w 239"/>
                  <a:gd name="T87" fmla="*/ 0 h 901"/>
                  <a:gd name="T88" fmla="*/ 0 w 239"/>
                  <a:gd name="T89" fmla="*/ 0 h 901"/>
                  <a:gd name="T90" fmla="*/ 0 w 239"/>
                  <a:gd name="T91" fmla="*/ 0 h 901"/>
                  <a:gd name="T92" fmla="*/ 0 w 239"/>
                  <a:gd name="T93" fmla="*/ 0 h 901"/>
                  <a:gd name="T94" fmla="*/ 0 w 239"/>
                  <a:gd name="T95" fmla="*/ 0 h 901"/>
                  <a:gd name="T96" fmla="*/ 0 w 239"/>
                  <a:gd name="T97" fmla="*/ 0 h 901"/>
                  <a:gd name="T98" fmla="*/ 0 w 239"/>
                  <a:gd name="T99" fmla="*/ 0 h 901"/>
                  <a:gd name="T100" fmla="*/ 0 w 239"/>
                  <a:gd name="T101" fmla="*/ 0 h 901"/>
                  <a:gd name="T102" fmla="*/ 0 w 239"/>
                  <a:gd name="T103" fmla="*/ 0 h 901"/>
                  <a:gd name="T104" fmla="*/ 0 w 239"/>
                  <a:gd name="T105" fmla="*/ 0 h 901"/>
                  <a:gd name="T106" fmla="*/ 0 w 239"/>
                  <a:gd name="T107" fmla="*/ 0 h 901"/>
                  <a:gd name="T108" fmla="*/ 0 w 239"/>
                  <a:gd name="T109" fmla="*/ 0 h 901"/>
                  <a:gd name="T110" fmla="*/ 0 w 239"/>
                  <a:gd name="T111" fmla="*/ 0 h 901"/>
                  <a:gd name="T112" fmla="*/ 0 w 239"/>
                  <a:gd name="T113" fmla="*/ 0 h 901"/>
                  <a:gd name="T114" fmla="*/ 0 w 239"/>
                  <a:gd name="T115" fmla="*/ 0 h 901"/>
                  <a:gd name="T116" fmla="*/ 0 w 239"/>
                  <a:gd name="T117" fmla="*/ 0 h 901"/>
                  <a:gd name="T118" fmla="*/ 0 w 239"/>
                  <a:gd name="T119" fmla="*/ 0 h 901"/>
                  <a:gd name="T120" fmla="*/ 0 w 239"/>
                  <a:gd name="T121" fmla="*/ 0 h 901"/>
                  <a:gd name="T122" fmla="*/ 0 w 239"/>
                  <a:gd name="T123" fmla="*/ 0 h 901"/>
                  <a:gd name="T124" fmla="*/ 0 w 239"/>
                  <a:gd name="T125" fmla="*/ 0 h 9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39"/>
                  <a:gd name="T190" fmla="*/ 0 h 901"/>
                  <a:gd name="T191" fmla="*/ 239 w 239"/>
                  <a:gd name="T192" fmla="*/ 901 h 90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39" h="901">
                    <a:moveTo>
                      <a:pt x="7" y="0"/>
                    </a:moveTo>
                    <a:lnTo>
                      <a:pt x="7" y="0"/>
                    </a:lnTo>
                    <a:lnTo>
                      <a:pt x="7" y="1"/>
                    </a:lnTo>
                    <a:lnTo>
                      <a:pt x="7" y="2"/>
                    </a:lnTo>
                    <a:lnTo>
                      <a:pt x="7" y="4"/>
                    </a:lnTo>
                    <a:lnTo>
                      <a:pt x="7" y="5"/>
                    </a:lnTo>
                    <a:lnTo>
                      <a:pt x="7" y="6"/>
                    </a:lnTo>
                    <a:lnTo>
                      <a:pt x="7" y="7"/>
                    </a:lnTo>
                    <a:lnTo>
                      <a:pt x="7" y="9"/>
                    </a:lnTo>
                    <a:lnTo>
                      <a:pt x="7" y="11"/>
                    </a:lnTo>
                    <a:lnTo>
                      <a:pt x="7" y="14"/>
                    </a:lnTo>
                    <a:lnTo>
                      <a:pt x="7" y="15"/>
                    </a:lnTo>
                    <a:lnTo>
                      <a:pt x="7" y="19"/>
                    </a:lnTo>
                    <a:lnTo>
                      <a:pt x="7" y="20"/>
                    </a:lnTo>
                    <a:lnTo>
                      <a:pt x="7" y="24"/>
                    </a:lnTo>
                    <a:lnTo>
                      <a:pt x="7" y="26"/>
                    </a:lnTo>
                    <a:lnTo>
                      <a:pt x="7" y="28"/>
                    </a:lnTo>
                    <a:lnTo>
                      <a:pt x="7" y="31"/>
                    </a:lnTo>
                    <a:lnTo>
                      <a:pt x="7" y="34"/>
                    </a:lnTo>
                    <a:lnTo>
                      <a:pt x="7" y="38"/>
                    </a:lnTo>
                    <a:lnTo>
                      <a:pt x="7" y="42"/>
                    </a:lnTo>
                    <a:lnTo>
                      <a:pt x="7" y="45"/>
                    </a:lnTo>
                    <a:lnTo>
                      <a:pt x="7" y="49"/>
                    </a:lnTo>
                    <a:lnTo>
                      <a:pt x="7" y="52"/>
                    </a:lnTo>
                    <a:lnTo>
                      <a:pt x="7" y="56"/>
                    </a:lnTo>
                    <a:lnTo>
                      <a:pt x="7" y="58"/>
                    </a:lnTo>
                    <a:lnTo>
                      <a:pt x="7" y="63"/>
                    </a:lnTo>
                    <a:lnTo>
                      <a:pt x="7" y="66"/>
                    </a:lnTo>
                    <a:lnTo>
                      <a:pt x="7" y="70"/>
                    </a:lnTo>
                    <a:lnTo>
                      <a:pt x="7" y="75"/>
                    </a:lnTo>
                    <a:lnTo>
                      <a:pt x="8" y="78"/>
                    </a:lnTo>
                    <a:lnTo>
                      <a:pt x="8" y="82"/>
                    </a:lnTo>
                    <a:lnTo>
                      <a:pt x="8" y="85"/>
                    </a:lnTo>
                    <a:lnTo>
                      <a:pt x="8" y="90"/>
                    </a:lnTo>
                    <a:lnTo>
                      <a:pt x="8" y="94"/>
                    </a:lnTo>
                    <a:lnTo>
                      <a:pt x="8" y="97"/>
                    </a:lnTo>
                    <a:lnTo>
                      <a:pt x="8" y="102"/>
                    </a:lnTo>
                    <a:lnTo>
                      <a:pt x="8" y="107"/>
                    </a:lnTo>
                    <a:lnTo>
                      <a:pt x="8" y="110"/>
                    </a:lnTo>
                    <a:lnTo>
                      <a:pt x="8" y="114"/>
                    </a:lnTo>
                    <a:lnTo>
                      <a:pt x="8" y="117"/>
                    </a:lnTo>
                    <a:lnTo>
                      <a:pt x="10" y="122"/>
                    </a:lnTo>
                    <a:lnTo>
                      <a:pt x="10" y="126"/>
                    </a:lnTo>
                    <a:lnTo>
                      <a:pt x="10" y="131"/>
                    </a:lnTo>
                    <a:lnTo>
                      <a:pt x="10" y="134"/>
                    </a:lnTo>
                    <a:lnTo>
                      <a:pt x="10" y="138"/>
                    </a:lnTo>
                    <a:lnTo>
                      <a:pt x="11" y="141"/>
                    </a:lnTo>
                    <a:lnTo>
                      <a:pt x="11" y="145"/>
                    </a:lnTo>
                    <a:lnTo>
                      <a:pt x="11" y="148"/>
                    </a:lnTo>
                    <a:lnTo>
                      <a:pt x="12" y="152"/>
                    </a:lnTo>
                    <a:lnTo>
                      <a:pt x="12" y="155"/>
                    </a:lnTo>
                    <a:lnTo>
                      <a:pt x="12" y="159"/>
                    </a:lnTo>
                    <a:lnTo>
                      <a:pt x="12" y="163"/>
                    </a:lnTo>
                    <a:lnTo>
                      <a:pt x="13" y="166"/>
                    </a:lnTo>
                    <a:lnTo>
                      <a:pt x="13" y="169"/>
                    </a:lnTo>
                    <a:lnTo>
                      <a:pt x="13" y="172"/>
                    </a:lnTo>
                    <a:lnTo>
                      <a:pt x="14" y="174"/>
                    </a:lnTo>
                    <a:lnTo>
                      <a:pt x="14" y="178"/>
                    </a:lnTo>
                    <a:lnTo>
                      <a:pt x="16" y="180"/>
                    </a:lnTo>
                    <a:lnTo>
                      <a:pt x="16" y="183"/>
                    </a:lnTo>
                    <a:lnTo>
                      <a:pt x="17" y="186"/>
                    </a:lnTo>
                    <a:lnTo>
                      <a:pt x="17" y="189"/>
                    </a:lnTo>
                    <a:lnTo>
                      <a:pt x="18" y="191"/>
                    </a:lnTo>
                    <a:lnTo>
                      <a:pt x="18" y="192"/>
                    </a:lnTo>
                    <a:lnTo>
                      <a:pt x="18" y="196"/>
                    </a:lnTo>
                    <a:lnTo>
                      <a:pt x="19" y="197"/>
                    </a:lnTo>
                    <a:lnTo>
                      <a:pt x="19" y="201"/>
                    </a:lnTo>
                    <a:lnTo>
                      <a:pt x="19" y="203"/>
                    </a:lnTo>
                    <a:lnTo>
                      <a:pt x="20" y="207"/>
                    </a:lnTo>
                    <a:lnTo>
                      <a:pt x="20" y="209"/>
                    </a:lnTo>
                    <a:lnTo>
                      <a:pt x="22" y="212"/>
                    </a:lnTo>
                    <a:lnTo>
                      <a:pt x="22" y="216"/>
                    </a:lnTo>
                    <a:lnTo>
                      <a:pt x="22" y="221"/>
                    </a:lnTo>
                    <a:lnTo>
                      <a:pt x="22" y="224"/>
                    </a:lnTo>
                    <a:lnTo>
                      <a:pt x="23" y="228"/>
                    </a:lnTo>
                    <a:lnTo>
                      <a:pt x="23" y="231"/>
                    </a:lnTo>
                    <a:lnTo>
                      <a:pt x="23" y="235"/>
                    </a:lnTo>
                    <a:lnTo>
                      <a:pt x="23" y="240"/>
                    </a:lnTo>
                    <a:lnTo>
                      <a:pt x="24" y="245"/>
                    </a:lnTo>
                    <a:lnTo>
                      <a:pt x="24" y="249"/>
                    </a:lnTo>
                    <a:lnTo>
                      <a:pt x="24" y="253"/>
                    </a:lnTo>
                    <a:lnTo>
                      <a:pt x="24" y="258"/>
                    </a:lnTo>
                    <a:lnTo>
                      <a:pt x="24" y="262"/>
                    </a:lnTo>
                    <a:lnTo>
                      <a:pt x="24" y="267"/>
                    </a:lnTo>
                    <a:lnTo>
                      <a:pt x="24" y="273"/>
                    </a:lnTo>
                    <a:lnTo>
                      <a:pt x="24" y="278"/>
                    </a:lnTo>
                    <a:lnTo>
                      <a:pt x="24" y="284"/>
                    </a:lnTo>
                    <a:lnTo>
                      <a:pt x="24" y="288"/>
                    </a:lnTo>
                    <a:lnTo>
                      <a:pt x="24" y="293"/>
                    </a:lnTo>
                    <a:lnTo>
                      <a:pt x="24" y="299"/>
                    </a:lnTo>
                    <a:lnTo>
                      <a:pt x="24" y="304"/>
                    </a:lnTo>
                    <a:lnTo>
                      <a:pt x="24" y="309"/>
                    </a:lnTo>
                    <a:lnTo>
                      <a:pt x="24" y="315"/>
                    </a:lnTo>
                    <a:lnTo>
                      <a:pt x="24" y="319"/>
                    </a:lnTo>
                    <a:lnTo>
                      <a:pt x="24" y="325"/>
                    </a:lnTo>
                    <a:lnTo>
                      <a:pt x="24" y="331"/>
                    </a:lnTo>
                    <a:lnTo>
                      <a:pt x="24" y="336"/>
                    </a:lnTo>
                    <a:lnTo>
                      <a:pt x="24" y="342"/>
                    </a:lnTo>
                    <a:lnTo>
                      <a:pt x="24" y="347"/>
                    </a:lnTo>
                    <a:lnTo>
                      <a:pt x="23" y="353"/>
                    </a:lnTo>
                    <a:lnTo>
                      <a:pt x="23" y="358"/>
                    </a:lnTo>
                    <a:lnTo>
                      <a:pt x="23" y="364"/>
                    </a:lnTo>
                    <a:lnTo>
                      <a:pt x="23" y="369"/>
                    </a:lnTo>
                    <a:lnTo>
                      <a:pt x="23" y="374"/>
                    </a:lnTo>
                    <a:lnTo>
                      <a:pt x="22" y="380"/>
                    </a:lnTo>
                    <a:lnTo>
                      <a:pt x="22" y="386"/>
                    </a:lnTo>
                    <a:lnTo>
                      <a:pt x="22" y="392"/>
                    </a:lnTo>
                    <a:lnTo>
                      <a:pt x="22" y="396"/>
                    </a:lnTo>
                    <a:lnTo>
                      <a:pt x="20" y="401"/>
                    </a:lnTo>
                    <a:lnTo>
                      <a:pt x="20" y="406"/>
                    </a:lnTo>
                    <a:lnTo>
                      <a:pt x="19" y="412"/>
                    </a:lnTo>
                    <a:lnTo>
                      <a:pt x="19" y="417"/>
                    </a:lnTo>
                    <a:lnTo>
                      <a:pt x="19" y="421"/>
                    </a:lnTo>
                    <a:lnTo>
                      <a:pt x="18" y="426"/>
                    </a:lnTo>
                    <a:lnTo>
                      <a:pt x="18" y="432"/>
                    </a:lnTo>
                    <a:lnTo>
                      <a:pt x="17" y="436"/>
                    </a:lnTo>
                    <a:lnTo>
                      <a:pt x="17" y="442"/>
                    </a:lnTo>
                    <a:lnTo>
                      <a:pt x="17" y="446"/>
                    </a:lnTo>
                    <a:lnTo>
                      <a:pt x="16" y="451"/>
                    </a:lnTo>
                    <a:lnTo>
                      <a:pt x="14" y="456"/>
                    </a:lnTo>
                    <a:lnTo>
                      <a:pt x="14" y="459"/>
                    </a:lnTo>
                    <a:lnTo>
                      <a:pt x="13" y="463"/>
                    </a:lnTo>
                    <a:lnTo>
                      <a:pt x="13" y="468"/>
                    </a:lnTo>
                    <a:lnTo>
                      <a:pt x="12" y="472"/>
                    </a:lnTo>
                    <a:lnTo>
                      <a:pt x="12" y="476"/>
                    </a:lnTo>
                    <a:lnTo>
                      <a:pt x="11" y="480"/>
                    </a:lnTo>
                    <a:lnTo>
                      <a:pt x="10" y="483"/>
                    </a:lnTo>
                    <a:lnTo>
                      <a:pt x="8" y="487"/>
                    </a:lnTo>
                    <a:lnTo>
                      <a:pt x="8" y="490"/>
                    </a:lnTo>
                    <a:lnTo>
                      <a:pt x="7" y="494"/>
                    </a:lnTo>
                    <a:lnTo>
                      <a:pt x="6" y="499"/>
                    </a:lnTo>
                    <a:lnTo>
                      <a:pt x="6" y="502"/>
                    </a:lnTo>
                    <a:lnTo>
                      <a:pt x="5" y="506"/>
                    </a:lnTo>
                    <a:lnTo>
                      <a:pt x="5" y="510"/>
                    </a:lnTo>
                    <a:lnTo>
                      <a:pt x="5" y="515"/>
                    </a:lnTo>
                    <a:lnTo>
                      <a:pt x="4" y="519"/>
                    </a:lnTo>
                    <a:lnTo>
                      <a:pt x="4" y="523"/>
                    </a:lnTo>
                    <a:lnTo>
                      <a:pt x="4" y="528"/>
                    </a:lnTo>
                    <a:lnTo>
                      <a:pt x="4" y="533"/>
                    </a:lnTo>
                    <a:lnTo>
                      <a:pt x="3" y="538"/>
                    </a:lnTo>
                    <a:lnTo>
                      <a:pt x="3" y="542"/>
                    </a:lnTo>
                    <a:lnTo>
                      <a:pt x="1" y="547"/>
                    </a:lnTo>
                    <a:lnTo>
                      <a:pt x="1" y="552"/>
                    </a:lnTo>
                    <a:lnTo>
                      <a:pt x="1" y="557"/>
                    </a:lnTo>
                    <a:lnTo>
                      <a:pt x="1" y="561"/>
                    </a:lnTo>
                    <a:lnTo>
                      <a:pt x="1" y="566"/>
                    </a:lnTo>
                    <a:lnTo>
                      <a:pt x="1" y="572"/>
                    </a:lnTo>
                    <a:lnTo>
                      <a:pt x="1" y="577"/>
                    </a:lnTo>
                    <a:lnTo>
                      <a:pt x="1" y="582"/>
                    </a:lnTo>
                    <a:lnTo>
                      <a:pt x="1" y="588"/>
                    </a:lnTo>
                    <a:lnTo>
                      <a:pt x="1" y="592"/>
                    </a:lnTo>
                    <a:lnTo>
                      <a:pt x="0" y="597"/>
                    </a:lnTo>
                    <a:lnTo>
                      <a:pt x="0" y="602"/>
                    </a:lnTo>
                    <a:lnTo>
                      <a:pt x="0" y="607"/>
                    </a:lnTo>
                    <a:lnTo>
                      <a:pt x="0" y="613"/>
                    </a:lnTo>
                    <a:lnTo>
                      <a:pt x="0" y="617"/>
                    </a:lnTo>
                    <a:lnTo>
                      <a:pt x="1" y="622"/>
                    </a:lnTo>
                    <a:lnTo>
                      <a:pt x="1" y="627"/>
                    </a:lnTo>
                    <a:lnTo>
                      <a:pt x="1" y="633"/>
                    </a:lnTo>
                    <a:lnTo>
                      <a:pt x="1" y="637"/>
                    </a:lnTo>
                    <a:lnTo>
                      <a:pt x="1" y="643"/>
                    </a:lnTo>
                    <a:lnTo>
                      <a:pt x="1" y="648"/>
                    </a:lnTo>
                    <a:lnTo>
                      <a:pt x="1" y="653"/>
                    </a:lnTo>
                    <a:lnTo>
                      <a:pt x="1" y="658"/>
                    </a:lnTo>
                    <a:lnTo>
                      <a:pt x="1" y="662"/>
                    </a:lnTo>
                    <a:lnTo>
                      <a:pt x="1" y="667"/>
                    </a:lnTo>
                    <a:lnTo>
                      <a:pt x="3" y="672"/>
                    </a:lnTo>
                    <a:lnTo>
                      <a:pt x="3" y="677"/>
                    </a:lnTo>
                    <a:lnTo>
                      <a:pt x="4" y="681"/>
                    </a:lnTo>
                    <a:lnTo>
                      <a:pt x="4" y="686"/>
                    </a:lnTo>
                    <a:lnTo>
                      <a:pt x="4" y="690"/>
                    </a:lnTo>
                    <a:lnTo>
                      <a:pt x="4" y="694"/>
                    </a:lnTo>
                    <a:lnTo>
                      <a:pt x="4" y="699"/>
                    </a:lnTo>
                    <a:lnTo>
                      <a:pt x="4" y="703"/>
                    </a:lnTo>
                    <a:lnTo>
                      <a:pt x="5" y="707"/>
                    </a:lnTo>
                    <a:lnTo>
                      <a:pt x="5" y="711"/>
                    </a:lnTo>
                    <a:lnTo>
                      <a:pt x="5" y="715"/>
                    </a:lnTo>
                    <a:lnTo>
                      <a:pt x="5" y="718"/>
                    </a:lnTo>
                    <a:lnTo>
                      <a:pt x="5" y="722"/>
                    </a:lnTo>
                    <a:lnTo>
                      <a:pt x="5" y="726"/>
                    </a:lnTo>
                    <a:lnTo>
                      <a:pt x="5" y="729"/>
                    </a:lnTo>
                    <a:lnTo>
                      <a:pt x="5" y="732"/>
                    </a:lnTo>
                    <a:lnTo>
                      <a:pt x="6" y="736"/>
                    </a:lnTo>
                    <a:lnTo>
                      <a:pt x="6" y="738"/>
                    </a:lnTo>
                    <a:lnTo>
                      <a:pt x="6" y="742"/>
                    </a:lnTo>
                    <a:lnTo>
                      <a:pt x="6" y="744"/>
                    </a:lnTo>
                    <a:lnTo>
                      <a:pt x="6" y="747"/>
                    </a:lnTo>
                    <a:lnTo>
                      <a:pt x="6" y="749"/>
                    </a:lnTo>
                    <a:lnTo>
                      <a:pt x="7" y="751"/>
                    </a:lnTo>
                    <a:lnTo>
                      <a:pt x="7" y="755"/>
                    </a:lnTo>
                    <a:lnTo>
                      <a:pt x="7" y="756"/>
                    </a:lnTo>
                    <a:lnTo>
                      <a:pt x="7" y="759"/>
                    </a:lnTo>
                    <a:lnTo>
                      <a:pt x="7" y="760"/>
                    </a:lnTo>
                    <a:lnTo>
                      <a:pt x="7" y="762"/>
                    </a:lnTo>
                    <a:lnTo>
                      <a:pt x="7" y="764"/>
                    </a:lnTo>
                    <a:lnTo>
                      <a:pt x="7" y="766"/>
                    </a:lnTo>
                    <a:lnTo>
                      <a:pt x="8" y="768"/>
                    </a:lnTo>
                    <a:lnTo>
                      <a:pt x="8" y="770"/>
                    </a:lnTo>
                    <a:lnTo>
                      <a:pt x="8" y="773"/>
                    </a:lnTo>
                    <a:lnTo>
                      <a:pt x="8" y="775"/>
                    </a:lnTo>
                    <a:lnTo>
                      <a:pt x="8" y="778"/>
                    </a:lnTo>
                    <a:lnTo>
                      <a:pt x="8" y="780"/>
                    </a:lnTo>
                    <a:lnTo>
                      <a:pt x="8" y="783"/>
                    </a:lnTo>
                    <a:lnTo>
                      <a:pt x="8" y="786"/>
                    </a:lnTo>
                    <a:lnTo>
                      <a:pt x="8" y="788"/>
                    </a:lnTo>
                    <a:lnTo>
                      <a:pt x="10" y="791"/>
                    </a:lnTo>
                    <a:lnTo>
                      <a:pt x="10" y="793"/>
                    </a:lnTo>
                    <a:lnTo>
                      <a:pt x="10" y="797"/>
                    </a:lnTo>
                    <a:lnTo>
                      <a:pt x="10" y="798"/>
                    </a:lnTo>
                    <a:lnTo>
                      <a:pt x="10" y="801"/>
                    </a:lnTo>
                    <a:lnTo>
                      <a:pt x="10" y="804"/>
                    </a:lnTo>
                    <a:lnTo>
                      <a:pt x="10" y="806"/>
                    </a:lnTo>
                    <a:lnTo>
                      <a:pt x="10" y="810"/>
                    </a:lnTo>
                    <a:lnTo>
                      <a:pt x="10" y="812"/>
                    </a:lnTo>
                    <a:lnTo>
                      <a:pt x="11" y="816"/>
                    </a:lnTo>
                    <a:lnTo>
                      <a:pt x="11" y="818"/>
                    </a:lnTo>
                    <a:lnTo>
                      <a:pt x="12" y="820"/>
                    </a:lnTo>
                    <a:lnTo>
                      <a:pt x="12" y="824"/>
                    </a:lnTo>
                    <a:lnTo>
                      <a:pt x="12" y="826"/>
                    </a:lnTo>
                    <a:lnTo>
                      <a:pt x="12" y="829"/>
                    </a:lnTo>
                    <a:lnTo>
                      <a:pt x="13" y="831"/>
                    </a:lnTo>
                    <a:lnTo>
                      <a:pt x="13" y="835"/>
                    </a:lnTo>
                    <a:lnTo>
                      <a:pt x="13" y="837"/>
                    </a:lnTo>
                    <a:lnTo>
                      <a:pt x="13" y="840"/>
                    </a:lnTo>
                    <a:lnTo>
                      <a:pt x="14" y="843"/>
                    </a:lnTo>
                    <a:lnTo>
                      <a:pt x="14" y="845"/>
                    </a:lnTo>
                    <a:lnTo>
                      <a:pt x="16" y="848"/>
                    </a:lnTo>
                    <a:lnTo>
                      <a:pt x="16" y="850"/>
                    </a:lnTo>
                    <a:lnTo>
                      <a:pt x="17" y="852"/>
                    </a:lnTo>
                    <a:lnTo>
                      <a:pt x="17" y="855"/>
                    </a:lnTo>
                    <a:lnTo>
                      <a:pt x="18" y="858"/>
                    </a:lnTo>
                    <a:lnTo>
                      <a:pt x="18" y="859"/>
                    </a:lnTo>
                    <a:lnTo>
                      <a:pt x="18" y="863"/>
                    </a:lnTo>
                    <a:lnTo>
                      <a:pt x="19" y="865"/>
                    </a:lnTo>
                    <a:lnTo>
                      <a:pt x="19" y="867"/>
                    </a:lnTo>
                    <a:lnTo>
                      <a:pt x="20" y="869"/>
                    </a:lnTo>
                    <a:lnTo>
                      <a:pt x="22" y="871"/>
                    </a:lnTo>
                    <a:lnTo>
                      <a:pt x="23" y="874"/>
                    </a:lnTo>
                    <a:lnTo>
                      <a:pt x="23" y="876"/>
                    </a:lnTo>
                    <a:lnTo>
                      <a:pt x="24" y="878"/>
                    </a:lnTo>
                    <a:lnTo>
                      <a:pt x="25" y="880"/>
                    </a:lnTo>
                    <a:lnTo>
                      <a:pt x="26" y="882"/>
                    </a:lnTo>
                    <a:lnTo>
                      <a:pt x="28" y="884"/>
                    </a:lnTo>
                    <a:lnTo>
                      <a:pt x="29" y="886"/>
                    </a:lnTo>
                    <a:lnTo>
                      <a:pt x="29" y="887"/>
                    </a:lnTo>
                    <a:lnTo>
                      <a:pt x="31" y="889"/>
                    </a:lnTo>
                    <a:lnTo>
                      <a:pt x="32" y="890"/>
                    </a:lnTo>
                    <a:lnTo>
                      <a:pt x="32" y="892"/>
                    </a:lnTo>
                    <a:lnTo>
                      <a:pt x="34" y="893"/>
                    </a:lnTo>
                    <a:lnTo>
                      <a:pt x="36" y="894"/>
                    </a:lnTo>
                    <a:lnTo>
                      <a:pt x="37" y="895"/>
                    </a:lnTo>
                    <a:lnTo>
                      <a:pt x="38" y="896"/>
                    </a:lnTo>
                    <a:lnTo>
                      <a:pt x="39" y="899"/>
                    </a:lnTo>
                    <a:lnTo>
                      <a:pt x="41" y="899"/>
                    </a:lnTo>
                    <a:lnTo>
                      <a:pt x="43" y="900"/>
                    </a:lnTo>
                    <a:lnTo>
                      <a:pt x="45" y="901"/>
                    </a:lnTo>
                    <a:lnTo>
                      <a:pt x="47" y="901"/>
                    </a:lnTo>
                    <a:lnTo>
                      <a:pt x="49" y="901"/>
                    </a:lnTo>
                    <a:lnTo>
                      <a:pt x="51" y="901"/>
                    </a:lnTo>
                    <a:lnTo>
                      <a:pt x="53" y="901"/>
                    </a:lnTo>
                    <a:lnTo>
                      <a:pt x="55" y="901"/>
                    </a:lnTo>
                    <a:lnTo>
                      <a:pt x="59" y="901"/>
                    </a:lnTo>
                    <a:lnTo>
                      <a:pt x="61" y="901"/>
                    </a:lnTo>
                    <a:lnTo>
                      <a:pt x="63" y="901"/>
                    </a:lnTo>
                    <a:lnTo>
                      <a:pt x="66" y="901"/>
                    </a:lnTo>
                    <a:lnTo>
                      <a:pt x="69" y="900"/>
                    </a:lnTo>
                    <a:lnTo>
                      <a:pt x="72" y="900"/>
                    </a:lnTo>
                    <a:lnTo>
                      <a:pt x="74" y="899"/>
                    </a:lnTo>
                    <a:lnTo>
                      <a:pt x="78" y="899"/>
                    </a:lnTo>
                    <a:lnTo>
                      <a:pt x="80" y="897"/>
                    </a:lnTo>
                    <a:lnTo>
                      <a:pt x="84" y="896"/>
                    </a:lnTo>
                    <a:lnTo>
                      <a:pt x="87" y="895"/>
                    </a:lnTo>
                    <a:lnTo>
                      <a:pt x="90" y="894"/>
                    </a:lnTo>
                    <a:lnTo>
                      <a:pt x="93" y="893"/>
                    </a:lnTo>
                    <a:lnTo>
                      <a:pt x="97" y="892"/>
                    </a:lnTo>
                    <a:lnTo>
                      <a:pt x="99" y="890"/>
                    </a:lnTo>
                    <a:lnTo>
                      <a:pt x="103" y="889"/>
                    </a:lnTo>
                    <a:lnTo>
                      <a:pt x="106" y="888"/>
                    </a:lnTo>
                    <a:lnTo>
                      <a:pt x="109" y="887"/>
                    </a:lnTo>
                    <a:lnTo>
                      <a:pt x="112" y="886"/>
                    </a:lnTo>
                    <a:lnTo>
                      <a:pt x="117" y="884"/>
                    </a:lnTo>
                    <a:lnTo>
                      <a:pt x="121" y="883"/>
                    </a:lnTo>
                    <a:lnTo>
                      <a:pt x="123" y="881"/>
                    </a:lnTo>
                    <a:lnTo>
                      <a:pt x="127" y="880"/>
                    </a:lnTo>
                    <a:lnTo>
                      <a:pt x="130" y="878"/>
                    </a:lnTo>
                    <a:lnTo>
                      <a:pt x="134" y="877"/>
                    </a:lnTo>
                    <a:lnTo>
                      <a:pt x="136" y="875"/>
                    </a:lnTo>
                    <a:lnTo>
                      <a:pt x="140" y="874"/>
                    </a:lnTo>
                    <a:lnTo>
                      <a:pt x="143" y="871"/>
                    </a:lnTo>
                    <a:lnTo>
                      <a:pt x="147" y="870"/>
                    </a:lnTo>
                    <a:lnTo>
                      <a:pt x="150" y="869"/>
                    </a:lnTo>
                    <a:lnTo>
                      <a:pt x="153" y="867"/>
                    </a:lnTo>
                    <a:lnTo>
                      <a:pt x="156" y="865"/>
                    </a:lnTo>
                    <a:lnTo>
                      <a:pt x="159" y="863"/>
                    </a:lnTo>
                    <a:lnTo>
                      <a:pt x="162" y="862"/>
                    </a:lnTo>
                    <a:lnTo>
                      <a:pt x="165" y="859"/>
                    </a:lnTo>
                    <a:lnTo>
                      <a:pt x="168" y="858"/>
                    </a:lnTo>
                    <a:lnTo>
                      <a:pt x="172" y="857"/>
                    </a:lnTo>
                    <a:lnTo>
                      <a:pt x="174" y="855"/>
                    </a:lnTo>
                    <a:lnTo>
                      <a:pt x="177" y="854"/>
                    </a:lnTo>
                    <a:lnTo>
                      <a:pt x="179" y="852"/>
                    </a:lnTo>
                    <a:lnTo>
                      <a:pt x="181" y="850"/>
                    </a:lnTo>
                    <a:lnTo>
                      <a:pt x="184" y="849"/>
                    </a:lnTo>
                    <a:lnTo>
                      <a:pt x="186" y="848"/>
                    </a:lnTo>
                    <a:lnTo>
                      <a:pt x="187" y="846"/>
                    </a:lnTo>
                    <a:lnTo>
                      <a:pt x="191" y="845"/>
                    </a:lnTo>
                    <a:lnTo>
                      <a:pt x="192" y="844"/>
                    </a:lnTo>
                    <a:lnTo>
                      <a:pt x="195" y="843"/>
                    </a:lnTo>
                    <a:lnTo>
                      <a:pt x="196" y="840"/>
                    </a:lnTo>
                    <a:lnTo>
                      <a:pt x="197" y="840"/>
                    </a:lnTo>
                    <a:lnTo>
                      <a:pt x="199" y="838"/>
                    </a:lnTo>
                    <a:lnTo>
                      <a:pt x="200" y="837"/>
                    </a:lnTo>
                    <a:lnTo>
                      <a:pt x="202" y="836"/>
                    </a:lnTo>
                    <a:lnTo>
                      <a:pt x="203" y="835"/>
                    </a:lnTo>
                    <a:lnTo>
                      <a:pt x="205" y="833"/>
                    </a:lnTo>
                    <a:lnTo>
                      <a:pt x="206" y="831"/>
                    </a:lnTo>
                    <a:lnTo>
                      <a:pt x="206" y="830"/>
                    </a:lnTo>
                    <a:lnTo>
                      <a:pt x="208" y="829"/>
                    </a:lnTo>
                    <a:lnTo>
                      <a:pt x="209" y="826"/>
                    </a:lnTo>
                    <a:lnTo>
                      <a:pt x="210" y="825"/>
                    </a:lnTo>
                    <a:lnTo>
                      <a:pt x="210" y="824"/>
                    </a:lnTo>
                    <a:lnTo>
                      <a:pt x="210" y="821"/>
                    </a:lnTo>
                    <a:lnTo>
                      <a:pt x="211" y="820"/>
                    </a:lnTo>
                    <a:lnTo>
                      <a:pt x="211" y="819"/>
                    </a:lnTo>
                    <a:lnTo>
                      <a:pt x="212" y="818"/>
                    </a:lnTo>
                    <a:lnTo>
                      <a:pt x="214" y="817"/>
                    </a:lnTo>
                    <a:lnTo>
                      <a:pt x="214" y="816"/>
                    </a:lnTo>
                    <a:lnTo>
                      <a:pt x="215" y="813"/>
                    </a:lnTo>
                    <a:lnTo>
                      <a:pt x="215" y="812"/>
                    </a:lnTo>
                    <a:lnTo>
                      <a:pt x="216" y="811"/>
                    </a:lnTo>
                    <a:lnTo>
                      <a:pt x="216" y="808"/>
                    </a:lnTo>
                    <a:lnTo>
                      <a:pt x="216" y="807"/>
                    </a:lnTo>
                    <a:lnTo>
                      <a:pt x="217" y="806"/>
                    </a:lnTo>
                    <a:lnTo>
                      <a:pt x="218" y="804"/>
                    </a:lnTo>
                    <a:lnTo>
                      <a:pt x="218" y="802"/>
                    </a:lnTo>
                    <a:lnTo>
                      <a:pt x="220" y="801"/>
                    </a:lnTo>
                    <a:lnTo>
                      <a:pt x="220" y="799"/>
                    </a:lnTo>
                    <a:lnTo>
                      <a:pt x="221" y="797"/>
                    </a:lnTo>
                    <a:lnTo>
                      <a:pt x="221" y="794"/>
                    </a:lnTo>
                    <a:lnTo>
                      <a:pt x="222" y="793"/>
                    </a:lnTo>
                    <a:lnTo>
                      <a:pt x="222" y="792"/>
                    </a:lnTo>
                    <a:lnTo>
                      <a:pt x="223" y="789"/>
                    </a:lnTo>
                    <a:lnTo>
                      <a:pt x="223" y="788"/>
                    </a:lnTo>
                    <a:lnTo>
                      <a:pt x="224" y="786"/>
                    </a:lnTo>
                    <a:lnTo>
                      <a:pt x="224" y="783"/>
                    </a:lnTo>
                    <a:lnTo>
                      <a:pt x="224" y="782"/>
                    </a:lnTo>
                    <a:lnTo>
                      <a:pt x="224" y="780"/>
                    </a:lnTo>
                    <a:lnTo>
                      <a:pt x="226" y="778"/>
                    </a:lnTo>
                    <a:lnTo>
                      <a:pt x="226" y="775"/>
                    </a:lnTo>
                    <a:lnTo>
                      <a:pt x="226" y="774"/>
                    </a:lnTo>
                    <a:lnTo>
                      <a:pt x="226" y="772"/>
                    </a:lnTo>
                    <a:lnTo>
                      <a:pt x="227" y="770"/>
                    </a:lnTo>
                    <a:lnTo>
                      <a:pt x="227" y="768"/>
                    </a:lnTo>
                    <a:lnTo>
                      <a:pt x="227" y="766"/>
                    </a:lnTo>
                    <a:lnTo>
                      <a:pt x="227" y="764"/>
                    </a:lnTo>
                    <a:lnTo>
                      <a:pt x="227" y="762"/>
                    </a:lnTo>
                    <a:lnTo>
                      <a:pt x="227" y="760"/>
                    </a:lnTo>
                    <a:lnTo>
                      <a:pt x="227" y="757"/>
                    </a:lnTo>
                    <a:lnTo>
                      <a:pt x="227" y="756"/>
                    </a:lnTo>
                    <a:lnTo>
                      <a:pt x="227" y="755"/>
                    </a:lnTo>
                    <a:lnTo>
                      <a:pt x="226" y="751"/>
                    </a:lnTo>
                    <a:lnTo>
                      <a:pt x="226" y="750"/>
                    </a:lnTo>
                    <a:lnTo>
                      <a:pt x="226" y="748"/>
                    </a:lnTo>
                    <a:lnTo>
                      <a:pt x="226" y="745"/>
                    </a:lnTo>
                    <a:lnTo>
                      <a:pt x="224" y="743"/>
                    </a:lnTo>
                    <a:lnTo>
                      <a:pt x="224" y="742"/>
                    </a:lnTo>
                    <a:lnTo>
                      <a:pt x="224" y="741"/>
                    </a:lnTo>
                    <a:lnTo>
                      <a:pt x="223" y="738"/>
                    </a:lnTo>
                    <a:lnTo>
                      <a:pt x="223" y="736"/>
                    </a:lnTo>
                    <a:lnTo>
                      <a:pt x="222" y="735"/>
                    </a:lnTo>
                    <a:lnTo>
                      <a:pt x="221" y="732"/>
                    </a:lnTo>
                    <a:lnTo>
                      <a:pt x="220" y="731"/>
                    </a:lnTo>
                    <a:lnTo>
                      <a:pt x="220" y="729"/>
                    </a:lnTo>
                    <a:lnTo>
                      <a:pt x="218" y="728"/>
                    </a:lnTo>
                    <a:lnTo>
                      <a:pt x="217" y="726"/>
                    </a:lnTo>
                    <a:lnTo>
                      <a:pt x="216" y="724"/>
                    </a:lnTo>
                    <a:lnTo>
                      <a:pt x="181" y="694"/>
                    </a:lnTo>
                    <a:lnTo>
                      <a:pt x="183" y="640"/>
                    </a:lnTo>
                    <a:lnTo>
                      <a:pt x="184" y="640"/>
                    </a:lnTo>
                    <a:lnTo>
                      <a:pt x="185" y="640"/>
                    </a:lnTo>
                    <a:lnTo>
                      <a:pt x="186" y="639"/>
                    </a:lnTo>
                    <a:lnTo>
                      <a:pt x="187" y="639"/>
                    </a:lnTo>
                    <a:lnTo>
                      <a:pt x="189" y="639"/>
                    </a:lnTo>
                    <a:lnTo>
                      <a:pt x="191" y="639"/>
                    </a:lnTo>
                    <a:lnTo>
                      <a:pt x="192" y="637"/>
                    </a:lnTo>
                    <a:lnTo>
                      <a:pt x="195" y="637"/>
                    </a:lnTo>
                    <a:lnTo>
                      <a:pt x="196" y="636"/>
                    </a:lnTo>
                    <a:lnTo>
                      <a:pt x="197" y="635"/>
                    </a:lnTo>
                    <a:lnTo>
                      <a:pt x="200" y="635"/>
                    </a:lnTo>
                    <a:lnTo>
                      <a:pt x="202" y="634"/>
                    </a:lnTo>
                    <a:lnTo>
                      <a:pt x="204" y="633"/>
                    </a:lnTo>
                    <a:lnTo>
                      <a:pt x="206" y="633"/>
                    </a:lnTo>
                    <a:lnTo>
                      <a:pt x="209" y="630"/>
                    </a:lnTo>
                    <a:lnTo>
                      <a:pt x="210" y="629"/>
                    </a:lnTo>
                    <a:lnTo>
                      <a:pt x="212" y="628"/>
                    </a:lnTo>
                    <a:lnTo>
                      <a:pt x="215" y="627"/>
                    </a:lnTo>
                    <a:lnTo>
                      <a:pt x="216" y="626"/>
                    </a:lnTo>
                    <a:lnTo>
                      <a:pt x="218" y="623"/>
                    </a:lnTo>
                    <a:lnTo>
                      <a:pt x="220" y="622"/>
                    </a:lnTo>
                    <a:lnTo>
                      <a:pt x="222" y="620"/>
                    </a:lnTo>
                    <a:lnTo>
                      <a:pt x="223" y="618"/>
                    </a:lnTo>
                    <a:lnTo>
                      <a:pt x="223" y="617"/>
                    </a:lnTo>
                    <a:lnTo>
                      <a:pt x="224" y="616"/>
                    </a:lnTo>
                    <a:lnTo>
                      <a:pt x="224" y="615"/>
                    </a:lnTo>
                    <a:lnTo>
                      <a:pt x="226" y="615"/>
                    </a:lnTo>
                    <a:lnTo>
                      <a:pt x="226" y="613"/>
                    </a:lnTo>
                    <a:lnTo>
                      <a:pt x="227" y="611"/>
                    </a:lnTo>
                    <a:lnTo>
                      <a:pt x="228" y="610"/>
                    </a:lnTo>
                    <a:lnTo>
                      <a:pt x="228" y="608"/>
                    </a:lnTo>
                    <a:lnTo>
                      <a:pt x="229" y="607"/>
                    </a:lnTo>
                    <a:lnTo>
                      <a:pt x="229" y="605"/>
                    </a:lnTo>
                    <a:lnTo>
                      <a:pt x="229" y="604"/>
                    </a:lnTo>
                    <a:lnTo>
                      <a:pt x="229" y="603"/>
                    </a:lnTo>
                    <a:lnTo>
                      <a:pt x="229" y="602"/>
                    </a:lnTo>
                    <a:lnTo>
                      <a:pt x="229" y="601"/>
                    </a:lnTo>
                    <a:lnTo>
                      <a:pt x="230" y="598"/>
                    </a:lnTo>
                    <a:lnTo>
                      <a:pt x="229" y="597"/>
                    </a:lnTo>
                    <a:lnTo>
                      <a:pt x="229" y="596"/>
                    </a:lnTo>
                    <a:lnTo>
                      <a:pt x="229" y="594"/>
                    </a:lnTo>
                    <a:lnTo>
                      <a:pt x="229" y="592"/>
                    </a:lnTo>
                    <a:lnTo>
                      <a:pt x="229" y="590"/>
                    </a:lnTo>
                    <a:lnTo>
                      <a:pt x="229" y="589"/>
                    </a:lnTo>
                    <a:lnTo>
                      <a:pt x="229" y="588"/>
                    </a:lnTo>
                    <a:lnTo>
                      <a:pt x="229" y="585"/>
                    </a:lnTo>
                    <a:lnTo>
                      <a:pt x="229" y="584"/>
                    </a:lnTo>
                    <a:lnTo>
                      <a:pt x="229" y="582"/>
                    </a:lnTo>
                    <a:lnTo>
                      <a:pt x="229" y="579"/>
                    </a:lnTo>
                    <a:lnTo>
                      <a:pt x="229" y="578"/>
                    </a:lnTo>
                    <a:lnTo>
                      <a:pt x="229" y="577"/>
                    </a:lnTo>
                    <a:lnTo>
                      <a:pt x="229" y="575"/>
                    </a:lnTo>
                    <a:lnTo>
                      <a:pt x="229" y="573"/>
                    </a:lnTo>
                    <a:lnTo>
                      <a:pt x="229" y="572"/>
                    </a:lnTo>
                    <a:lnTo>
                      <a:pt x="229" y="570"/>
                    </a:lnTo>
                    <a:lnTo>
                      <a:pt x="229" y="569"/>
                    </a:lnTo>
                    <a:lnTo>
                      <a:pt x="228" y="566"/>
                    </a:lnTo>
                    <a:lnTo>
                      <a:pt x="228" y="565"/>
                    </a:lnTo>
                    <a:lnTo>
                      <a:pt x="228" y="563"/>
                    </a:lnTo>
                    <a:lnTo>
                      <a:pt x="228" y="561"/>
                    </a:lnTo>
                    <a:lnTo>
                      <a:pt x="228" y="560"/>
                    </a:lnTo>
                    <a:lnTo>
                      <a:pt x="228" y="559"/>
                    </a:lnTo>
                    <a:lnTo>
                      <a:pt x="227" y="557"/>
                    </a:lnTo>
                    <a:lnTo>
                      <a:pt x="227" y="556"/>
                    </a:lnTo>
                    <a:lnTo>
                      <a:pt x="227" y="553"/>
                    </a:lnTo>
                    <a:lnTo>
                      <a:pt x="227" y="552"/>
                    </a:lnTo>
                    <a:lnTo>
                      <a:pt x="226" y="550"/>
                    </a:lnTo>
                    <a:lnTo>
                      <a:pt x="226" y="548"/>
                    </a:lnTo>
                    <a:lnTo>
                      <a:pt x="226" y="547"/>
                    </a:lnTo>
                    <a:lnTo>
                      <a:pt x="226" y="546"/>
                    </a:lnTo>
                    <a:lnTo>
                      <a:pt x="226" y="545"/>
                    </a:lnTo>
                    <a:lnTo>
                      <a:pt x="226" y="542"/>
                    </a:lnTo>
                    <a:lnTo>
                      <a:pt x="226" y="541"/>
                    </a:lnTo>
                    <a:lnTo>
                      <a:pt x="226" y="540"/>
                    </a:lnTo>
                    <a:lnTo>
                      <a:pt x="226" y="539"/>
                    </a:lnTo>
                    <a:lnTo>
                      <a:pt x="226" y="538"/>
                    </a:lnTo>
                    <a:lnTo>
                      <a:pt x="224" y="537"/>
                    </a:lnTo>
                    <a:lnTo>
                      <a:pt x="224" y="535"/>
                    </a:lnTo>
                    <a:lnTo>
                      <a:pt x="224" y="534"/>
                    </a:lnTo>
                    <a:lnTo>
                      <a:pt x="224" y="533"/>
                    </a:lnTo>
                    <a:lnTo>
                      <a:pt x="224" y="532"/>
                    </a:lnTo>
                    <a:lnTo>
                      <a:pt x="224" y="529"/>
                    </a:lnTo>
                    <a:lnTo>
                      <a:pt x="224" y="527"/>
                    </a:lnTo>
                    <a:lnTo>
                      <a:pt x="223" y="525"/>
                    </a:lnTo>
                    <a:lnTo>
                      <a:pt x="223" y="523"/>
                    </a:lnTo>
                    <a:lnTo>
                      <a:pt x="223" y="522"/>
                    </a:lnTo>
                    <a:lnTo>
                      <a:pt x="223" y="521"/>
                    </a:lnTo>
                    <a:lnTo>
                      <a:pt x="223" y="520"/>
                    </a:lnTo>
                    <a:lnTo>
                      <a:pt x="223" y="519"/>
                    </a:lnTo>
                    <a:lnTo>
                      <a:pt x="221" y="519"/>
                    </a:lnTo>
                    <a:lnTo>
                      <a:pt x="220" y="518"/>
                    </a:lnTo>
                    <a:lnTo>
                      <a:pt x="218" y="516"/>
                    </a:lnTo>
                    <a:lnTo>
                      <a:pt x="216" y="516"/>
                    </a:lnTo>
                    <a:lnTo>
                      <a:pt x="215" y="515"/>
                    </a:lnTo>
                    <a:lnTo>
                      <a:pt x="214" y="514"/>
                    </a:lnTo>
                    <a:lnTo>
                      <a:pt x="211" y="514"/>
                    </a:lnTo>
                    <a:lnTo>
                      <a:pt x="210" y="513"/>
                    </a:lnTo>
                    <a:lnTo>
                      <a:pt x="209" y="512"/>
                    </a:lnTo>
                    <a:lnTo>
                      <a:pt x="206" y="510"/>
                    </a:lnTo>
                    <a:lnTo>
                      <a:pt x="204" y="510"/>
                    </a:lnTo>
                    <a:lnTo>
                      <a:pt x="202" y="509"/>
                    </a:lnTo>
                    <a:lnTo>
                      <a:pt x="200" y="509"/>
                    </a:lnTo>
                    <a:lnTo>
                      <a:pt x="198" y="508"/>
                    </a:lnTo>
                    <a:lnTo>
                      <a:pt x="197" y="508"/>
                    </a:lnTo>
                    <a:lnTo>
                      <a:pt x="196" y="508"/>
                    </a:lnTo>
                    <a:lnTo>
                      <a:pt x="195" y="507"/>
                    </a:lnTo>
                    <a:lnTo>
                      <a:pt x="192" y="506"/>
                    </a:lnTo>
                    <a:lnTo>
                      <a:pt x="191" y="506"/>
                    </a:lnTo>
                    <a:lnTo>
                      <a:pt x="190" y="504"/>
                    </a:lnTo>
                    <a:lnTo>
                      <a:pt x="189" y="504"/>
                    </a:lnTo>
                    <a:lnTo>
                      <a:pt x="187" y="503"/>
                    </a:lnTo>
                    <a:lnTo>
                      <a:pt x="186" y="502"/>
                    </a:lnTo>
                    <a:lnTo>
                      <a:pt x="185" y="501"/>
                    </a:lnTo>
                    <a:lnTo>
                      <a:pt x="184" y="500"/>
                    </a:lnTo>
                    <a:lnTo>
                      <a:pt x="183" y="499"/>
                    </a:lnTo>
                    <a:lnTo>
                      <a:pt x="181" y="496"/>
                    </a:lnTo>
                    <a:lnTo>
                      <a:pt x="180" y="494"/>
                    </a:lnTo>
                    <a:lnTo>
                      <a:pt x="179" y="491"/>
                    </a:lnTo>
                    <a:lnTo>
                      <a:pt x="179" y="490"/>
                    </a:lnTo>
                    <a:lnTo>
                      <a:pt x="179" y="489"/>
                    </a:lnTo>
                    <a:lnTo>
                      <a:pt x="178" y="489"/>
                    </a:lnTo>
                    <a:lnTo>
                      <a:pt x="178" y="487"/>
                    </a:lnTo>
                    <a:lnTo>
                      <a:pt x="178" y="486"/>
                    </a:lnTo>
                    <a:lnTo>
                      <a:pt x="178" y="484"/>
                    </a:lnTo>
                    <a:lnTo>
                      <a:pt x="178" y="483"/>
                    </a:lnTo>
                    <a:lnTo>
                      <a:pt x="178" y="482"/>
                    </a:lnTo>
                    <a:lnTo>
                      <a:pt x="177" y="480"/>
                    </a:lnTo>
                    <a:lnTo>
                      <a:pt x="177" y="478"/>
                    </a:lnTo>
                    <a:lnTo>
                      <a:pt x="177" y="476"/>
                    </a:lnTo>
                    <a:lnTo>
                      <a:pt x="177" y="475"/>
                    </a:lnTo>
                    <a:lnTo>
                      <a:pt x="177" y="472"/>
                    </a:lnTo>
                    <a:lnTo>
                      <a:pt x="177" y="471"/>
                    </a:lnTo>
                    <a:lnTo>
                      <a:pt x="177" y="468"/>
                    </a:lnTo>
                    <a:lnTo>
                      <a:pt x="177" y="467"/>
                    </a:lnTo>
                    <a:lnTo>
                      <a:pt x="177" y="464"/>
                    </a:lnTo>
                    <a:lnTo>
                      <a:pt x="178" y="462"/>
                    </a:lnTo>
                    <a:lnTo>
                      <a:pt x="178" y="459"/>
                    </a:lnTo>
                    <a:lnTo>
                      <a:pt x="178" y="457"/>
                    </a:lnTo>
                    <a:lnTo>
                      <a:pt x="178" y="455"/>
                    </a:lnTo>
                    <a:lnTo>
                      <a:pt x="178" y="452"/>
                    </a:lnTo>
                    <a:lnTo>
                      <a:pt x="179" y="450"/>
                    </a:lnTo>
                    <a:lnTo>
                      <a:pt x="179" y="448"/>
                    </a:lnTo>
                    <a:lnTo>
                      <a:pt x="179" y="444"/>
                    </a:lnTo>
                    <a:lnTo>
                      <a:pt x="180" y="442"/>
                    </a:lnTo>
                    <a:lnTo>
                      <a:pt x="181" y="438"/>
                    </a:lnTo>
                    <a:lnTo>
                      <a:pt x="181" y="434"/>
                    </a:lnTo>
                    <a:lnTo>
                      <a:pt x="230" y="367"/>
                    </a:lnTo>
                    <a:lnTo>
                      <a:pt x="230" y="366"/>
                    </a:lnTo>
                    <a:lnTo>
                      <a:pt x="230" y="364"/>
                    </a:lnTo>
                    <a:lnTo>
                      <a:pt x="230" y="363"/>
                    </a:lnTo>
                    <a:lnTo>
                      <a:pt x="230" y="361"/>
                    </a:lnTo>
                    <a:lnTo>
                      <a:pt x="230" y="358"/>
                    </a:lnTo>
                    <a:lnTo>
                      <a:pt x="230" y="356"/>
                    </a:lnTo>
                    <a:lnTo>
                      <a:pt x="230" y="353"/>
                    </a:lnTo>
                    <a:lnTo>
                      <a:pt x="230" y="349"/>
                    </a:lnTo>
                    <a:lnTo>
                      <a:pt x="230" y="345"/>
                    </a:lnTo>
                    <a:lnTo>
                      <a:pt x="230" y="341"/>
                    </a:lnTo>
                    <a:lnTo>
                      <a:pt x="230" y="336"/>
                    </a:lnTo>
                    <a:lnTo>
                      <a:pt x="230" y="331"/>
                    </a:lnTo>
                    <a:lnTo>
                      <a:pt x="230" y="326"/>
                    </a:lnTo>
                    <a:lnTo>
                      <a:pt x="230" y="320"/>
                    </a:lnTo>
                    <a:lnTo>
                      <a:pt x="231" y="315"/>
                    </a:lnTo>
                    <a:lnTo>
                      <a:pt x="231" y="309"/>
                    </a:lnTo>
                    <a:lnTo>
                      <a:pt x="231" y="303"/>
                    </a:lnTo>
                    <a:lnTo>
                      <a:pt x="233" y="296"/>
                    </a:lnTo>
                    <a:lnTo>
                      <a:pt x="233" y="290"/>
                    </a:lnTo>
                    <a:lnTo>
                      <a:pt x="233" y="284"/>
                    </a:lnTo>
                    <a:lnTo>
                      <a:pt x="233" y="277"/>
                    </a:lnTo>
                    <a:lnTo>
                      <a:pt x="233" y="268"/>
                    </a:lnTo>
                    <a:lnTo>
                      <a:pt x="233" y="261"/>
                    </a:lnTo>
                    <a:lnTo>
                      <a:pt x="233" y="254"/>
                    </a:lnTo>
                    <a:lnTo>
                      <a:pt x="234" y="247"/>
                    </a:lnTo>
                    <a:lnTo>
                      <a:pt x="234" y="239"/>
                    </a:lnTo>
                    <a:lnTo>
                      <a:pt x="234" y="230"/>
                    </a:lnTo>
                    <a:lnTo>
                      <a:pt x="234" y="223"/>
                    </a:lnTo>
                    <a:lnTo>
                      <a:pt x="234" y="216"/>
                    </a:lnTo>
                    <a:lnTo>
                      <a:pt x="235" y="207"/>
                    </a:lnTo>
                    <a:lnTo>
                      <a:pt x="235" y="199"/>
                    </a:lnTo>
                    <a:lnTo>
                      <a:pt x="235" y="191"/>
                    </a:lnTo>
                    <a:lnTo>
                      <a:pt x="235" y="183"/>
                    </a:lnTo>
                    <a:lnTo>
                      <a:pt x="235" y="174"/>
                    </a:lnTo>
                    <a:lnTo>
                      <a:pt x="235" y="167"/>
                    </a:lnTo>
                    <a:lnTo>
                      <a:pt x="235" y="159"/>
                    </a:lnTo>
                    <a:lnTo>
                      <a:pt x="236" y="151"/>
                    </a:lnTo>
                    <a:lnTo>
                      <a:pt x="236" y="142"/>
                    </a:lnTo>
                    <a:lnTo>
                      <a:pt x="237" y="135"/>
                    </a:lnTo>
                    <a:lnTo>
                      <a:pt x="237" y="128"/>
                    </a:lnTo>
                    <a:lnTo>
                      <a:pt x="237" y="120"/>
                    </a:lnTo>
                    <a:lnTo>
                      <a:pt x="237" y="113"/>
                    </a:lnTo>
                    <a:lnTo>
                      <a:pt x="237" y="106"/>
                    </a:lnTo>
                    <a:lnTo>
                      <a:pt x="237" y="97"/>
                    </a:lnTo>
                    <a:lnTo>
                      <a:pt x="237" y="90"/>
                    </a:lnTo>
                    <a:lnTo>
                      <a:pt x="237" y="84"/>
                    </a:lnTo>
                    <a:lnTo>
                      <a:pt x="239" y="77"/>
                    </a:lnTo>
                    <a:lnTo>
                      <a:pt x="239" y="71"/>
                    </a:lnTo>
                    <a:lnTo>
                      <a:pt x="239" y="65"/>
                    </a:lnTo>
                    <a:lnTo>
                      <a:pt x="239" y="58"/>
                    </a:lnTo>
                    <a:lnTo>
                      <a:pt x="239" y="53"/>
                    </a:lnTo>
                    <a:lnTo>
                      <a:pt x="239" y="47"/>
                    </a:lnTo>
                    <a:lnTo>
                      <a:pt x="239" y="43"/>
                    </a:lnTo>
                    <a:lnTo>
                      <a:pt x="239" y="37"/>
                    </a:lnTo>
                    <a:lnTo>
                      <a:pt x="239" y="33"/>
                    </a:lnTo>
                    <a:lnTo>
                      <a:pt x="239" y="28"/>
                    </a:lnTo>
                    <a:lnTo>
                      <a:pt x="239" y="25"/>
                    </a:lnTo>
                    <a:lnTo>
                      <a:pt x="239" y="21"/>
                    </a:lnTo>
                    <a:lnTo>
                      <a:pt x="239" y="18"/>
                    </a:lnTo>
                    <a:lnTo>
                      <a:pt x="239" y="15"/>
                    </a:lnTo>
                    <a:lnTo>
                      <a:pt x="239" y="12"/>
                    </a:lnTo>
                    <a:lnTo>
                      <a:pt x="239" y="9"/>
                    </a:lnTo>
                    <a:lnTo>
                      <a:pt x="239" y="8"/>
                    </a:lnTo>
                    <a:lnTo>
                      <a:pt x="166" y="12"/>
                    </a:lnTo>
                    <a:lnTo>
                      <a:pt x="166" y="14"/>
                    </a:lnTo>
                    <a:lnTo>
                      <a:pt x="166" y="15"/>
                    </a:lnTo>
                    <a:lnTo>
                      <a:pt x="166" y="17"/>
                    </a:lnTo>
                    <a:lnTo>
                      <a:pt x="166" y="18"/>
                    </a:lnTo>
                    <a:lnTo>
                      <a:pt x="166" y="19"/>
                    </a:lnTo>
                    <a:lnTo>
                      <a:pt x="166" y="21"/>
                    </a:lnTo>
                    <a:lnTo>
                      <a:pt x="166" y="24"/>
                    </a:lnTo>
                    <a:lnTo>
                      <a:pt x="166" y="26"/>
                    </a:lnTo>
                    <a:lnTo>
                      <a:pt x="166" y="28"/>
                    </a:lnTo>
                    <a:lnTo>
                      <a:pt x="166" y="31"/>
                    </a:lnTo>
                    <a:lnTo>
                      <a:pt x="166" y="34"/>
                    </a:lnTo>
                    <a:lnTo>
                      <a:pt x="167" y="37"/>
                    </a:lnTo>
                    <a:lnTo>
                      <a:pt x="167" y="40"/>
                    </a:lnTo>
                    <a:lnTo>
                      <a:pt x="167" y="45"/>
                    </a:lnTo>
                    <a:lnTo>
                      <a:pt x="167" y="49"/>
                    </a:lnTo>
                    <a:lnTo>
                      <a:pt x="167" y="52"/>
                    </a:lnTo>
                    <a:lnTo>
                      <a:pt x="167" y="56"/>
                    </a:lnTo>
                    <a:lnTo>
                      <a:pt x="167" y="61"/>
                    </a:lnTo>
                    <a:lnTo>
                      <a:pt x="167" y="64"/>
                    </a:lnTo>
                    <a:lnTo>
                      <a:pt x="167" y="69"/>
                    </a:lnTo>
                    <a:lnTo>
                      <a:pt x="167" y="74"/>
                    </a:lnTo>
                    <a:lnTo>
                      <a:pt x="168" y="78"/>
                    </a:lnTo>
                    <a:lnTo>
                      <a:pt x="168" y="83"/>
                    </a:lnTo>
                    <a:lnTo>
                      <a:pt x="168" y="88"/>
                    </a:lnTo>
                    <a:lnTo>
                      <a:pt x="168" y="93"/>
                    </a:lnTo>
                    <a:lnTo>
                      <a:pt x="168" y="97"/>
                    </a:lnTo>
                    <a:lnTo>
                      <a:pt x="168" y="103"/>
                    </a:lnTo>
                    <a:lnTo>
                      <a:pt x="169" y="108"/>
                    </a:lnTo>
                    <a:lnTo>
                      <a:pt x="169" y="113"/>
                    </a:lnTo>
                    <a:lnTo>
                      <a:pt x="169" y="119"/>
                    </a:lnTo>
                    <a:lnTo>
                      <a:pt x="169" y="123"/>
                    </a:lnTo>
                    <a:lnTo>
                      <a:pt x="169" y="129"/>
                    </a:lnTo>
                    <a:lnTo>
                      <a:pt x="169" y="134"/>
                    </a:lnTo>
                    <a:lnTo>
                      <a:pt x="172" y="140"/>
                    </a:lnTo>
                    <a:lnTo>
                      <a:pt x="172" y="145"/>
                    </a:lnTo>
                    <a:lnTo>
                      <a:pt x="172" y="150"/>
                    </a:lnTo>
                    <a:lnTo>
                      <a:pt x="172" y="155"/>
                    </a:lnTo>
                    <a:lnTo>
                      <a:pt x="173" y="160"/>
                    </a:lnTo>
                    <a:lnTo>
                      <a:pt x="173" y="166"/>
                    </a:lnTo>
                    <a:lnTo>
                      <a:pt x="173" y="171"/>
                    </a:lnTo>
                    <a:lnTo>
                      <a:pt x="173" y="177"/>
                    </a:lnTo>
                    <a:lnTo>
                      <a:pt x="173" y="182"/>
                    </a:lnTo>
                    <a:lnTo>
                      <a:pt x="174" y="186"/>
                    </a:lnTo>
                    <a:lnTo>
                      <a:pt x="174" y="191"/>
                    </a:lnTo>
                    <a:lnTo>
                      <a:pt x="174" y="196"/>
                    </a:lnTo>
                    <a:lnTo>
                      <a:pt x="174" y="202"/>
                    </a:lnTo>
                    <a:lnTo>
                      <a:pt x="175" y="205"/>
                    </a:lnTo>
                    <a:lnTo>
                      <a:pt x="175" y="210"/>
                    </a:lnTo>
                    <a:lnTo>
                      <a:pt x="177" y="215"/>
                    </a:lnTo>
                    <a:lnTo>
                      <a:pt x="177" y="220"/>
                    </a:lnTo>
                    <a:lnTo>
                      <a:pt x="177" y="223"/>
                    </a:lnTo>
                    <a:lnTo>
                      <a:pt x="177" y="228"/>
                    </a:lnTo>
                    <a:lnTo>
                      <a:pt x="178" y="231"/>
                    </a:lnTo>
                    <a:lnTo>
                      <a:pt x="178" y="235"/>
                    </a:lnTo>
                    <a:lnTo>
                      <a:pt x="178" y="239"/>
                    </a:lnTo>
                    <a:lnTo>
                      <a:pt x="178" y="243"/>
                    </a:lnTo>
                    <a:lnTo>
                      <a:pt x="179" y="246"/>
                    </a:lnTo>
                    <a:lnTo>
                      <a:pt x="179" y="249"/>
                    </a:lnTo>
                    <a:lnTo>
                      <a:pt x="179" y="252"/>
                    </a:lnTo>
                    <a:lnTo>
                      <a:pt x="180" y="254"/>
                    </a:lnTo>
                    <a:lnTo>
                      <a:pt x="180" y="258"/>
                    </a:lnTo>
                    <a:lnTo>
                      <a:pt x="181" y="259"/>
                    </a:lnTo>
                    <a:lnTo>
                      <a:pt x="181" y="261"/>
                    </a:lnTo>
                    <a:lnTo>
                      <a:pt x="181" y="264"/>
                    </a:lnTo>
                    <a:lnTo>
                      <a:pt x="181" y="266"/>
                    </a:lnTo>
                    <a:lnTo>
                      <a:pt x="183" y="267"/>
                    </a:lnTo>
                    <a:lnTo>
                      <a:pt x="183" y="271"/>
                    </a:lnTo>
                    <a:lnTo>
                      <a:pt x="183" y="272"/>
                    </a:lnTo>
                    <a:lnTo>
                      <a:pt x="183" y="274"/>
                    </a:lnTo>
                    <a:lnTo>
                      <a:pt x="184" y="277"/>
                    </a:lnTo>
                    <a:lnTo>
                      <a:pt x="184" y="278"/>
                    </a:lnTo>
                    <a:lnTo>
                      <a:pt x="184" y="280"/>
                    </a:lnTo>
                    <a:lnTo>
                      <a:pt x="184" y="281"/>
                    </a:lnTo>
                    <a:lnTo>
                      <a:pt x="185" y="284"/>
                    </a:lnTo>
                    <a:lnTo>
                      <a:pt x="185" y="286"/>
                    </a:lnTo>
                    <a:lnTo>
                      <a:pt x="186" y="288"/>
                    </a:lnTo>
                    <a:lnTo>
                      <a:pt x="186" y="290"/>
                    </a:lnTo>
                    <a:lnTo>
                      <a:pt x="186" y="291"/>
                    </a:lnTo>
                    <a:lnTo>
                      <a:pt x="186" y="293"/>
                    </a:lnTo>
                    <a:lnTo>
                      <a:pt x="186" y="294"/>
                    </a:lnTo>
                    <a:lnTo>
                      <a:pt x="186" y="297"/>
                    </a:lnTo>
                    <a:lnTo>
                      <a:pt x="187" y="299"/>
                    </a:lnTo>
                    <a:lnTo>
                      <a:pt x="187" y="300"/>
                    </a:lnTo>
                    <a:lnTo>
                      <a:pt x="187" y="303"/>
                    </a:lnTo>
                    <a:lnTo>
                      <a:pt x="187" y="304"/>
                    </a:lnTo>
                    <a:lnTo>
                      <a:pt x="187" y="306"/>
                    </a:lnTo>
                    <a:lnTo>
                      <a:pt x="187" y="307"/>
                    </a:lnTo>
                    <a:lnTo>
                      <a:pt x="189" y="309"/>
                    </a:lnTo>
                    <a:lnTo>
                      <a:pt x="189" y="311"/>
                    </a:lnTo>
                    <a:lnTo>
                      <a:pt x="189" y="312"/>
                    </a:lnTo>
                    <a:lnTo>
                      <a:pt x="189" y="313"/>
                    </a:lnTo>
                    <a:lnTo>
                      <a:pt x="190" y="316"/>
                    </a:lnTo>
                    <a:lnTo>
                      <a:pt x="190" y="317"/>
                    </a:lnTo>
                    <a:lnTo>
                      <a:pt x="190" y="318"/>
                    </a:lnTo>
                    <a:lnTo>
                      <a:pt x="190" y="319"/>
                    </a:lnTo>
                    <a:lnTo>
                      <a:pt x="190" y="322"/>
                    </a:lnTo>
                    <a:lnTo>
                      <a:pt x="190" y="323"/>
                    </a:lnTo>
                    <a:lnTo>
                      <a:pt x="190" y="325"/>
                    </a:lnTo>
                    <a:lnTo>
                      <a:pt x="190" y="328"/>
                    </a:lnTo>
                    <a:lnTo>
                      <a:pt x="190" y="329"/>
                    </a:lnTo>
                    <a:lnTo>
                      <a:pt x="190" y="331"/>
                    </a:lnTo>
                    <a:lnTo>
                      <a:pt x="190" y="332"/>
                    </a:lnTo>
                    <a:lnTo>
                      <a:pt x="190" y="334"/>
                    </a:lnTo>
                    <a:lnTo>
                      <a:pt x="190" y="336"/>
                    </a:lnTo>
                    <a:lnTo>
                      <a:pt x="190" y="337"/>
                    </a:lnTo>
                    <a:lnTo>
                      <a:pt x="190" y="339"/>
                    </a:lnTo>
                    <a:lnTo>
                      <a:pt x="190" y="341"/>
                    </a:lnTo>
                    <a:lnTo>
                      <a:pt x="190" y="342"/>
                    </a:lnTo>
                    <a:lnTo>
                      <a:pt x="190" y="344"/>
                    </a:lnTo>
                    <a:lnTo>
                      <a:pt x="190" y="347"/>
                    </a:lnTo>
                    <a:lnTo>
                      <a:pt x="190" y="348"/>
                    </a:lnTo>
                    <a:lnTo>
                      <a:pt x="190" y="350"/>
                    </a:lnTo>
                    <a:lnTo>
                      <a:pt x="189" y="351"/>
                    </a:lnTo>
                    <a:lnTo>
                      <a:pt x="189" y="353"/>
                    </a:lnTo>
                    <a:lnTo>
                      <a:pt x="189" y="355"/>
                    </a:lnTo>
                    <a:lnTo>
                      <a:pt x="187" y="356"/>
                    </a:lnTo>
                    <a:lnTo>
                      <a:pt x="187" y="358"/>
                    </a:lnTo>
                    <a:lnTo>
                      <a:pt x="186" y="360"/>
                    </a:lnTo>
                    <a:lnTo>
                      <a:pt x="185" y="362"/>
                    </a:lnTo>
                    <a:lnTo>
                      <a:pt x="184" y="363"/>
                    </a:lnTo>
                    <a:lnTo>
                      <a:pt x="184" y="364"/>
                    </a:lnTo>
                    <a:lnTo>
                      <a:pt x="183" y="364"/>
                    </a:lnTo>
                    <a:lnTo>
                      <a:pt x="183" y="367"/>
                    </a:lnTo>
                    <a:lnTo>
                      <a:pt x="181" y="368"/>
                    </a:lnTo>
                    <a:lnTo>
                      <a:pt x="181" y="369"/>
                    </a:lnTo>
                    <a:lnTo>
                      <a:pt x="180" y="370"/>
                    </a:lnTo>
                    <a:lnTo>
                      <a:pt x="179" y="372"/>
                    </a:lnTo>
                    <a:lnTo>
                      <a:pt x="179" y="373"/>
                    </a:lnTo>
                    <a:lnTo>
                      <a:pt x="178" y="374"/>
                    </a:lnTo>
                    <a:lnTo>
                      <a:pt x="177" y="375"/>
                    </a:lnTo>
                    <a:lnTo>
                      <a:pt x="177" y="377"/>
                    </a:lnTo>
                    <a:lnTo>
                      <a:pt x="174" y="379"/>
                    </a:lnTo>
                    <a:lnTo>
                      <a:pt x="174" y="380"/>
                    </a:lnTo>
                    <a:lnTo>
                      <a:pt x="173" y="382"/>
                    </a:lnTo>
                    <a:lnTo>
                      <a:pt x="173" y="383"/>
                    </a:lnTo>
                    <a:lnTo>
                      <a:pt x="172" y="385"/>
                    </a:lnTo>
                    <a:lnTo>
                      <a:pt x="169" y="387"/>
                    </a:lnTo>
                    <a:lnTo>
                      <a:pt x="168" y="388"/>
                    </a:lnTo>
                    <a:lnTo>
                      <a:pt x="168" y="389"/>
                    </a:lnTo>
                    <a:lnTo>
                      <a:pt x="167" y="392"/>
                    </a:lnTo>
                    <a:lnTo>
                      <a:pt x="167" y="393"/>
                    </a:lnTo>
                    <a:lnTo>
                      <a:pt x="165" y="394"/>
                    </a:lnTo>
                    <a:lnTo>
                      <a:pt x="165" y="396"/>
                    </a:lnTo>
                    <a:lnTo>
                      <a:pt x="164" y="398"/>
                    </a:lnTo>
                    <a:lnTo>
                      <a:pt x="162" y="400"/>
                    </a:lnTo>
                    <a:lnTo>
                      <a:pt x="161" y="401"/>
                    </a:lnTo>
                    <a:lnTo>
                      <a:pt x="160" y="402"/>
                    </a:lnTo>
                    <a:lnTo>
                      <a:pt x="160" y="404"/>
                    </a:lnTo>
                    <a:lnTo>
                      <a:pt x="159" y="406"/>
                    </a:lnTo>
                    <a:lnTo>
                      <a:pt x="158" y="406"/>
                    </a:lnTo>
                    <a:lnTo>
                      <a:pt x="158" y="408"/>
                    </a:lnTo>
                    <a:lnTo>
                      <a:pt x="155" y="410"/>
                    </a:lnTo>
                    <a:lnTo>
                      <a:pt x="155" y="411"/>
                    </a:lnTo>
                    <a:lnTo>
                      <a:pt x="154" y="412"/>
                    </a:lnTo>
                    <a:lnTo>
                      <a:pt x="154" y="414"/>
                    </a:lnTo>
                    <a:lnTo>
                      <a:pt x="153" y="415"/>
                    </a:lnTo>
                    <a:lnTo>
                      <a:pt x="152" y="417"/>
                    </a:lnTo>
                    <a:lnTo>
                      <a:pt x="150" y="418"/>
                    </a:lnTo>
                    <a:lnTo>
                      <a:pt x="150" y="419"/>
                    </a:lnTo>
                    <a:lnTo>
                      <a:pt x="149" y="420"/>
                    </a:lnTo>
                    <a:lnTo>
                      <a:pt x="148" y="423"/>
                    </a:lnTo>
                    <a:lnTo>
                      <a:pt x="147" y="425"/>
                    </a:lnTo>
                    <a:lnTo>
                      <a:pt x="146" y="426"/>
                    </a:lnTo>
                    <a:lnTo>
                      <a:pt x="144" y="427"/>
                    </a:lnTo>
                    <a:lnTo>
                      <a:pt x="144" y="429"/>
                    </a:lnTo>
                    <a:lnTo>
                      <a:pt x="150" y="506"/>
                    </a:lnTo>
                    <a:lnTo>
                      <a:pt x="152" y="506"/>
                    </a:lnTo>
                    <a:lnTo>
                      <a:pt x="153" y="508"/>
                    </a:lnTo>
                    <a:lnTo>
                      <a:pt x="154" y="508"/>
                    </a:lnTo>
                    <a:lnTo>
                      <a:pt x="156" y="509"/>
                    </a:lnTo>
                    <a:lnTo>
                      <a:pt x="158" y="510"/>
                    </a:lnTo>
                    <a:lnTo>
                      <a:pt x="160" y="512"/>
                    </a:lnTo>
                    <a:lnTo>
                      <a:pt x="160" y="513"/>
                    </a:lnTo>
                    <a:lnTo>
                      <a:pt x="162" y="513"/>
                    </a:lnTo>
                    <a:lnTo>
                      <a:pt x="164" y="514"/>
                    </a:lnTo>
                    <a:lnTo>
                      <a:pt x="165" y="514"/>
                    </a:lnTo>
                    <a:lnTo>
                      <a:pt x="167" y="516"/>
                    </a:lnTo>
                    <a:lnTo>
                      <a:pt x="168" y="516"/>
                    </a:lnTo>
                    <a:lnTo>
                      <a:pt x="168" y="518"/>
                    </a:lnTo>
                    <a:lnTo>
                      <a:pt x="169" y="518"/>
                    </a:lnTo>
                    <a:lnTo>
                      <a:pt x="172" y="519"/>
                    </a:lnTo>
                    <a:lnTo>
                      <a:pt x="173" y="520"/>
                    </a:lnTo>
                    <a:lnTo>
                      <a:pt x="174" y="521"/>
                    </a:lnTo>
                    <a:lnTo>
                      <a:pt x="177" y="522"/>
                    </a:lnTo>
                    <a:lnTo>
                      <a:pt x="178" y="522"/>
                    </a:lnTo>
                    <a:lnTo>
                      <a:pt x="179" y="523"/>
                    </a:lnTo>
                    <a:lnTo>
                      <a:pt x="180" y="525"/>
                    </a:lnTo>
                    <a:lnTo>
                      <a:pt x="181" y="526"/>
                    </a:lnTo>
                    <a:lnTo>
                      <a:pt x="183" y="527"/>
                    </a:lnTo>
                    <a:lnTo>
                      <a:pt x="184" y="528"/>
                    </a:lnTo>
                    <a:lnTo>
                      <a:pt x="186" y="529"/>
                    </a:lnTo>
                    <a:lnTo>
                      <a:pt x="187" y="531"/>
                    </a:lnTo>
                    <a:lnTo>
                      <a:pt x="189" y="531"/>
                    </a:lnTo>
                    <a:lnTo>
                      <a:pt x="190" y="532"/>
                    </a:lnTo>
                    <a:lnTo>
                      <a:pt x="191" y="533"/>
                    </a:lnTo>
                    <a:lnTo>
                      <a:pt x="192" y="533"/>
                    </a:lnTo>
                    <a:lnTo>
                      <a:pt x="193" y="535"/>
                    </a:lnTo>
                    <a:lnTo>
                      <a:pt x="195" y="535"/>
                    </a:lnTo>
                    <a:lnTo>
                      <a:pt x="196" y="537"/>
                    </a:lnTo>
                    <a:lnTo>
                      <a:pt x="197" y="538"/>
                    </a:lnTo>
                    <a:lnTo>
                      <a:pt x="198" y="539"/>
                    </a:lnTo>
                    <a:lnTo>
                      <a:pt x="200" y="540"/>
                    </a:lnTo>
                    <a:lnTo>
                      <a:pt x="202" y="541"/>
                    </a:lnTo>
                    <a:lnTo>
                      <a:pt x="203" y="542"/>
                    </a:lnTo>
                    <a:lnTo>
                      <a:pt x="205" y="545"/>
                    </a:lnTo>
                    <a:lnTo>
                      <a:pt x="206" y="546"/>
                    </a:lnTo>
                    <a:lnTo>
                      <a:pt x="209" y="547"/>
                    </a:lnTo>
                    <a:lnTo>
                      <a:pt x="209" y="550"/>
                    </a:lnTo>
                    <a:lnTo>
                      <a:pt x="210" y="551"/>
                    </a:lnTo>
                    <a:lnTo>
                      <a:pt x="210" y="552"/>
                    </a:lnTo>
                    <a:lnTo>
                      <a:pt x="211" y="553"/>
                    </a:lnTo>
                    <a:lnTo>
                      <a:pt x="211" y="554"/>
                    </a:lnTo>
                    <a:lnTo>
                      <a:pt x="211" y="556"/>
                    </a:lnTo>
                    <a:lnTo>
                      <a:pt x="211" y="557"/>
                    </a:lnTo>
                    <a:lnTo>
                      <a:pt x="211" y="559"/>
                    </a:lnTo>
                    <a:lnTo>
                      <a:pt x="211" y="560"/>
                    </a:lnTo>
                    <a:lnTo>
                      <a:pt x="211" y="561"/>
                    </a:lnTo>
                    <a:lnTo>
                      <a:pt x="211" y="564"/>
                    </a:lnTo>
                    <a:lnTo>
                      <a:pt x="211" y="565"/>
                    </a:lnTo>
                    <a:lnTo>
                      <a:pt x="211" y="567"/>
                    </a:lnTo>
                    <a:lnTo>
                      <a:pt x="211" y="569"/>
                    </a:lnTo>
                    <a:lnTo>
                      <a:pt x="211" y="571"/>
                    </a:lnTo>
                    <a:lnTo>
                      <a:pt x="211" y="573"/>
                    </a:lnTo>
                    <a:lnTo>
                      <a:pt x="211" y="575"/>
                    </a:lnTo>
                    <a:lnTo>
                      <a:pt x="211" y="577"/>
                    </a:lnTo>
                    <a:lnTo>
                      <a:pt x="211" y="578"/>
                    </a:lnTo>
                    <a:lnTo>
                      <a:pt x="211" y="580"/>
                    </a:lnTo>
                    <a:lnTo>
                      <a:pt x="210" y="583"/>
                    </a:lnTo>
                    <a:lnTo>
                      <a:pt x="210" y="584"/>
                    </a:lnTo>
                    <a:lnTo>
                      <a:pt x="210" y="586"/>
                    </a:lnTo>
                    <a:lnTo>
                      <a:pt x="210" y="589"/>
                    </a:lnTo>
                    <a:lnTo>
                      <a:pt x="210" y="590"/>
                    </a:lnTo>
                    <a:lnTo>
                      <a:pt x="210" y="592"/>
                    </a:lnTo>
                    <a:lnTo>
                      <a:pt x="210" y="594"/>
                    </a:lnTo>
                    <a:lnTo>
                      <a:pt x="210" y="595"/>
                    </a:lnTo>
                    <a:lnTo>
                      <a:pt x="210" y="596"/>
                    </a:lnTo>
                    <a:lnTo>
                      <a:pt x="210" y="597"/>
                    </a:lnTo>
                    <a:lnTo>
                      <a:pt x="210" y="598"/>
                    </a:lnTo>
                    <a:lnTo>
                      <a:pt x="210" y="601"/>
                    </a:lnTo>
                    <a:lnTo>
                      <a:pt x="210" y="602"/>
                    </a:lnTo>
                    <a:lnTo>
                      <a:pt x="210" y="603"/>
                    </a:lnTo>
                    <a:lnTo>
                      <a:pt x="209" y="604"/>
                    </a:lnTo>
                    <a:lnTo>
                      <a:pt x="208" y="605"/>
                    </a:lnTo>
                    <a:lnTo>
                      <a:pt x="206" y="605"/>
                    </a:lnTo>
                    <a:lnTo>
                      <a:pt x="205" y="607"/>
                    </a:lnTo>
                    <a:lnTo>
                      <a:pt x="204" y="607"/>
                    </a:lnTo>
                    <a:lnTo>
                      <a:pt x="202" y="608"/>
                    </a:lnTo>
                    <a:lnTo>
                      <a:pt x="200" y="608"/>
                    </a:lnTo>
                    <a:lnTo>
                      <a:pt x="198" y="608"/>
                    </a:lnTo>
                    <a:lnTo>
                      <a:pt x="196" y="609"/>
                    </a:lnTo>
                    <a:lnTo>
                      <a:pt x="195" y="610"/>
                    </a:lnTo>
                    <a:lnTo>
                      <a:pt x="192" y="610"/>
                    </a:lnTo>
                    <a:lnTo>
                      <a:pt x="190" y="611"/>
                    </a:lnTo>
                    <a:lnTo>
                      <a:pt x="187" y="613"/>
                    </a:lnTo>
                    <a:lnTo>
                      <a:pt x="186" y="613"/>
                    </a:lnTo>
                    <a:lnTo>
                      <a:pt x="185" y="613"/>
                    </a:lnTo>
                    <a:lnTo>
                      <a:pt x="184" y="613"/>
                    </a:lnTo>
                    <a:lnTo>
                      <a:pt x="183" y="614"/>
                    </a:lnTo>
                    <a:lnTo>
                      <a:pt x="181" y="614"/>
                    </a:lnTo>
                    <a:lnTo>
                      <a:pt x="179" y="615"/>
                    </a:lnTo>
                    <a:lnTo>
                      <a:pt x="178" y="615"/>
                    </a:lnTo>
                    <a:lnTo>
                      <a:pt x="174" y="616"/>
                    </a:lnTo>
                    <a:lnTo>
                      <a:pt x="173" y="616"/>
                    </a:lnTo>
                    <a:lnTo>
                      <a:pt x="172" y="617"/>
                    </a:lnTo>
                    <a:lnTo>
                      <a:pt x="168" y="618"/>
                    </a:lnTo>
                    <a:lnTo>
                      <a:pt x="167" y="620"/>
                    </a:lnTo>
                    <a:lnTo>
                      <a:pt x="165" y="621"/>
                    </a:lnTo>
                    <a:lnTo>
                      <a:pt x="164" y="621"/>
                    </a:lnTo>
                    <a:lnTo>
                      <a:pt x="164" y="622"/>
                    </a:lnTo>
                    <a:lnTo>
                      <a:pt x="162" y="623"/>
                    </a:lnTo>
                    <a:lnTo>
                      <a:pt x="161" y="624"/>
                    </a:lnTo>
                    <a:lnTo>
                      <a:pt x="160" y="626"/>
                    </a:lnTo>
                    <a:lnTo>
                      <a:pt x="160" y="627"/>
                    </a:lnTo>
                    <a:lnTo>
                      <a:pt x="160" y="629"/>
                    </a:lnTo>
                    <a:lnTo>
                      <a:pt x="160" y="630"/>
                    </a:lnTo>
                    <a:lnTo>
                      <a:pt x="160" y="633"/>
                    </a:lnTo>
                    <a:lnTo>
                      <a:pt x="160" y="634"/>
                    </a:lnTo>
                    <a:lnTo>
                      <a:pt x="159" y="635"/>
                    </a:lnTo>
                    <a:lnTo>
                      <a:pt x="159" y="636"/>
                    </a:lnTo>
                    <a:lnTo>
                      <a:pt x="159" y="637"/>
                    </a:lnTo>
                    <a:lnTo>
                      <a:pt x="159" y="639"/>
                    </a:lnTo>
                    <a:lnTo>
                      <a:pt x="159" y="641"/>
                    </a:lnTo>
                    <a:lnTo>
                      <a:pt x="159" y="642"/>
                    </a:lnTo>
                    <a:lnTo>
                      <a:pt x="159" y="643"/>
                    </a:lnTo>
                    <a:lnTo>
                      <a:pt x="159" y="646"/>
                    </a:lnTo>
                    <a:lnTo>
                      <a:pt x="159" y="647"/>
                    </a:lnTo>
                    <a:lnTo>
                      <a:pt x="159" y="648"/>
                    </a:lnTo>
                    <a:lnTo>
                      <a:pt x="159" y="649"/>
                    </a:lnTo>
                    <a:lnTo>
                      <a:pt x="159" y="652"/>
                    </a:lnTo>
                    <a:lnTo>
                      <a:pt x="159" y="653"/>
                    </a:lnTo>
                    <a:lnTo>
                      <a:pt x="159" y="654"/>
                    </a:lnTo>
                    <a:lnTo>
                      <a:pt x="159" y="656"/>
                    </a:lnTo>
                    <a:lnTo>
                      <a:pt x="160" y="658"/>
                    </a:lnTo>
                    <a:lnTo>
                      <a:pt x="160" y="659"/>
                    </a:lnTo>
                    <a:lnTo>
                      <a:pt x="160" y="661"/>
                    </a:lnTo>
                    <a:lnTo>
                      <a:pt x="160" y="662"/>
                    </a:lnTo>
                    <a:lnTo>
                      <a:pt x="160" y="665"/>
                    </a:lnTo>
                    <a:lnTo>
                      <a:pt x="160" y="666"/>
                    </a:lnTo>
                    <a:lnTo>
                      <a:pt x="160" y="668"/>
                    </a:lnTo>
                    <a:lnTo>
                      <a:pt x="160" y="671"/>
                    </a:lnTo>
                    <a:lnTo>
                      <a:pt x="160" y="672"/>
                    </a:lnTo>
                    <a:lnTo>
                      <a:pt x="160" y="673"/>
                    </a:lnTo>
                    <a:lnTo>
                      <a:pt x="160" y="675"/>
                    </a:lnTo>
                    <a:lnTo>
                      <a:pt x="160" y="677"/>
                    </a:lnTo>
                    <a:lnTo>
                      <a:pt x="160" y="679"/>
                    </a:lnTo>
                    <a:lnTo>
                      <a:pt x="160" y="680"/>
                    </a:lnTo>
                    <a:lnTo>
                      <a:pt x="160" y="681"/>
                    </a:lnTo>
                    <a:lnTo>
                      <a:pt x="160" y="684"/>
                    </a:lnTo>
                    <a:lnTo>
                      <a:pt x="160" y="686"/>
                    </a:lnTo>
                    <a:lnTo>
                      <a:pt x="160" y="687"/>
                    </a:lnTo>
                    <a:lnTo>
                      <a:pt x="160" y="689"/>
                    </a:lnTo>
                    <a:lnTo>
                      <a:pt x="161" y="690"/>
                    </a:lnTo>
                    <a:lnTo>
                      <a:pt x="161" y="692"/>
                    </a:lnTo>
                    <a:lnTo>
                      <a:pt x="161" y="693"/>
                    </a:lnTo>
                    <a:lnTo>
                      <a:pt x="161" y="694"/>
                    </a:lnTo>
                    <a:lnTo>
                      <a:pt x="161" y="696"/>
                    </a:lnTo>
                    <a:lnTo>
                      <a:pt x="162" y="698"/>
                    </a:lnTo>
                    <a:lnTo>
                      <a:pt x="162" y="699"/>
                    </a:lnTo>
                    <a:lnTo>
                      <a:pt x="162" y="700"/>
                    </a:lnTo>
                    <a:lnTo>
                      <a:pt x="162" y="702"/>
                    </a:lnTo>
                    <a:lnTo>
                      <a:pt x="162" y="704"/>
                    </a:lnTo>
                    <a:lnTo>
                      <a:pt x="162" y="705"/>
                    </a:lnTo>
                    <a:lnTo>
                      <a:pt x="162" y="706"/>
                    </a:lnTo>
                    <a:lnTo>
                      <a:pt x="162" y="707"/>
                    </a:lnTo>
                    <a:lnTo>
                      <a:pt x="162" y="710"/>
                    </a:lnTo>
                    <a:lnTo>
                      <a:pt x="162" y="711"/>
                    </a:lnTo>
                    <a:lnTo>
                      <a:pt x="162" y="712"/>
                    </a:lnTo>
                    <a:lnTo>
                      <a:pt x="164" y="713"/>
                    </a:lnTo>
                    <a:lnTo>
                      <a:pt x="164" y="715"/>
                    </a:lnTo>
                    <a:lnTo>
                      <a:pt x="164" y="716"/>
                    </a:lnTo>
                    <a:lnTo>
                      <a:pt x="165" y="717"/>
                    </a:lnTo>
                    <a:lnTo>
                      <a:pt x="165" y="718"/>
                    </a:lnTo>
                    <a:lnTo>
                      <a:pt x="166" y="718"/>
                    </a:lnTo>
                    <a:lnTo>
                      <a:pt x="167" y="719"/>
                    </a:lnTo>
                    <a:lnTo>
                      <a:pt x="168" y="722"/>
                    </a:lnTo>
                    <a:lnTo>
                      <a:pt x="169" y="723"/>
                    </a:lnTo>
                    <a:lnTo>
                      <a:pt x="172" y="724"/>
                    </a:lnTo>
                    <a:lnTo>
                      <a:pt x="173" y="724"/>
                    </a:lnTo>
                    <a:lnTo>
                      <a:pt x="174" y="726"/>
                    </a:lnTo>
                    <a:lnTo>
                      <a:pt x="177" y="728"/>
                    </a:lnTo>
                    <a:lnTo>
                      <a:pt x="179" y="729"/>
                    </a:lnTo>
                    <a:lnTo>
                      <a:pt x="180" y="731"/>
                    </a:lnTo>
                    <a:lnTo>
                      <a:pt x="183" y="732"/>
                    </a:lnTo>
                    <a:lnTo>
                      <a:pt x="184" y="734"/>
                    </a:lnTo>
                    <a:lnTo>
                      <a:pt x="186" y="735"/>
                    </a:lnTo>
                    <a:lnTo>
                      <a:pt x="187" y="736"/>
                    </a:lnTo>
                    <a:lnTo>
                      <a:pt x="190" y="737"/>
                    </a:lnTo>
                    <a:lnTo>
                      <a:pt x="191" y="738"/>
                    </a:lnTo>
                    <a:lnTo>
                      <a:pt x="192" y="741"/>
                    </a:lnTo>
                    <a:lnTo>
                      <a:pt x="195" y="741"/>
                    </a:lnTo>
                    <a:lnTo>
                      <a:pt x="196" y="742"/>
                    </a:lnTo>
                    <a:lnTo>
                      <a:pt x="197" y="743"/>
                    </a:lnTo>
                    <a:lnTo>
                      <a:pt x="199" y="744"/>
                    </a:lnTo>
                    <a:lnTo>
                      <a:pt x="200" y="745"/>
                    </a:lnTo>
                    <a:lnTo>
                      <a:pt x="202" y="747"/>
                    </a:lnTo>
                    <a:lnTo>
                      <a:pt x="202" y="748"/>
                    </a:lnTo>
                    <a:lnTo>
                      <a:pt x="204" y="750"/>
                    </a:lnTo>
                    <a:lnTo>
                      <a:pt x="204" y="751"/>
                    </a:lnTo>
                    <a:lnTo>
                      <a:pt x="203" y="754"/>
                    </a:lnTo>
                    <a:lnTo>
                      <a:pt x="203" y="755"/>
                    </a:lnTo>
                    <a:lnTo>
                      <a:pt x="203" y="756"/>
                    </a:lnTo>
                    <a:lnTo>
                      <a:pt x="202" y="757"/>
                    </a:lnTo>
                    <a:lnTo>
                      <a:pt x="202" y="760"/>
                    </a:lnTo>
                    <a:lnTo>
                      <a:pt x="202" y="761"/>
                    </a:lnTo>
                    <a:lnTo>
                      <a:pt x="202" y="762"/>
                    </a:lnTo>
                    <a:lnTo>
                      <a:pt x="202" y="763"/>
                    </a:lnTo>
                    <a:lnTo>
                      <a:pt x="202" y="764"/>
                    </a:lnTo>
                    <a:lnTo>
                      <a:pt x="200" y="766"/>
                    </a:lnTo>
                    <a:lnTo>
                      <a:pt x="200" y="767"/>
                    </a:lnTo>
                    <a:lnTo>
                      <a:pt x="200" y="768"/>
                    </a:lnTo>
                    <a:lnTo>
                      <a:pt x="200" y="769"/>
                    </a:lnTo>
                    <a:lnTo>
                      <a:pt x="200" y="770"/>
                    </a:lnTo>
                    <a:lnTo>
                      <a:pt x="200" y="772"/>
                    </a:lnTo>
                    <a:lnTo>
                      <a:pt x="199" y="773"/>
                    </a:lnTo>
                    <a:lnTo>
                      <a:pt x="199" y="775"/>
                    </a:lnTo>
                    <a:lnTo>
                      <a:pt x="198" y="775"/>
                    </a:lnTo>
                    <a:lnTo>
                      <a:pt x="198" y="778"/>
                    </a:lnTo>
                    <a:lnTo>
                      <a:pt x="198" y="779"/>
                    </a:lnTo>
                    <a:lnTo>
                      <a:pt x="197" y="780"/>
                    </a:lnTo>
                    <a:lnTo>
                      <a:pt x="197" y="781"/>
                    </a:lnTo>
                    <a:lnTo>
                      <a:pt x="197" y="783"/>
                    </a:lnTo>
                    <a:lnTo>
                      <a:pt x="197" y="785"/>
                    </a:lnTo>
                    <a:lnTo>
                      <a:pt x="197" y="787"/>
                    </a:lnTo>
                    <a:lnTo>
                      <a:pt x="197" y="788"/>
                    </a:lnTo>
                    <a:lnTo>
                      <a:pt x="196" y="789"/>
                    </a:lnTo>
                    <a:lnTo>
                      <a:pt x="196" y="792"/>
                    </a:lnTo>
                    <a:lnTo>
                      <a:pt x="196" y="793"/>
                    </a:lnTo>
                    <a:lnTo>
                      <a:pt x="196" y="794"/>
                    </a:lnTo>
                    <a:lnTo>
                      <a:pt x="195" y="795"/>
                    </a:lnTo>
                    <a:lnTo>
                      <a:pt x="195" y="797"/>
                    </a:lnTo>
                    <a:lnTo>
                      <a:pt x="195" y="798"/>
                    </a:lnTo>
                    <a:lnTo>
                      <a:pt x="195" y="799"/>
                    </a:lnTo>
                    <a:lnTo>
                      <a:pt x="195" y="801"/>
                    </a:lnTo>
                    <a:lnTo>
                      <a:pt x="195" y="802"/>
                    </a:lnTo>
                    <a:lnTo>
                      <a:pt x="195" y="805"/>
                    </a:lnTo>
                    <a:lnTo>
                      <a:pt x="193" y="805"/>
                    </a:lnTo>
                    <a:lnTo>
                      <a:pt x="193" y="806"/>
                    </a:lnTo>
                    <a:lnTo>
                      <a:pt x="192" y="807"/>
                    </a:lnTo>
                    <a:lnTo>
                      <a:pt x="192" y="810"/>
                    </a:lnTo>
                    <a:lnTo>
                      <a:pt x="192" y="812"/>
                    </a:lnTo>
                    <a:lnTo>
                      <a:pt x="192" y="813"/>
                    </a:lnTo>
                    <a:lnTo>
                      <a:pt x="192" y="816"/>
                    </a:lnTo>
                    <a:lnTo>
                      <a:pt x="78" y="843"/>
                    </a:lnTo>
                    <a:lnTo>
                      <a:pt x="78" y="842"/>
                    </a:lnTo>
                    <a:lnTo>
                      <a:pt x="78" y="840"/>
                    </a:lnTo>
                    <a:lnTo>
                      <a:pt x="78" y="838"/>
                    </a:lnTo>
                    <a:lnTo>
                      <a:pt x="78" y="836"/>
                    </a:lnTo>
                    <a:lnTo>
                      <a:pt x="76" y="835"/>
                    </a:lnTo>
                    <a:lnTo>
                      <a:pt x="76" y="832"/>
                    </a:lnTo>
                    <a:lnTo>
                      <a:pt x="76" y="830"/>
                    </a:lnTo>
                    <a:lnTo>
                      <a:pt x="76" y="826"/>
                    </a:lnTo>
                    <a:lnTo>
                      <a:pt x="75" y="824"/>
                    </a:lnTo>
                    <a:lnTo>
                      <a:pt x="75" y="820"/>
                    </a:lnTo>
                    <a:lnTo>
                      <a:pt x="75" y="817"/>
                    </a:lnTo>
                    <a:lnTo>
                      <a:pt x="75" y="813"/>
                    </a:lnTo>
                    <a:lnTo>
                      <a:pt x="75" y="808"/>
                    </a:lnTo>
                    <a:lnTo>
                      <a:pt x="75" y="805"/>
                    </a:lnTo>
                    <a:lnTo>
                      <a:pt x="74" y="799"/>
                    </a:lnTo>
                    <a:lnTo>
                      <a:pt x="74" y="794"/>
                    </a:lnTo>
                    <a:lnTo>
                      <a:pt x="74" y="789"/>
                    </a:lnTo>
                    <a:lnTo>
                      <a:pt x="74" y="785"/>
                    </a:lnTo>
                    <a:lnTo>
                      <a:pt x="73" y="779"/>
                    </a:lnTo>
                    <a:lnTo>
                      <a:pt x="73" y="774"/>
                    </a:lnTo>
                    <a:lnTo>
                      <a:pt x="73" y="768"/>
                    </a:lnTo>
                    <a:lnTo>
                      <a:pt x="72" y="763"/>
                    </a:lnTo>
                    <a:lnTo>
                      <a:pt x="72" y="756"/>
                    </a:lnTo>
                    <a:lnTo>
                      <a:pt x="70" y="750"/>
                    </a:lnTo>
                    <a:lnTo>
                      <a:pt x="70" y="743"/>
                    </a:lnTo>
                    <a:lnTo>
                      <a:pt x="70" y="737"/>
                    </a:lnTo>
                    <a:lnTo>
                      <a:pt x="69" y="731"/>
                    </a:lnTo>
                    <a:lnTo>
                      <a:pt x="69" y="724"/>
                    </a:lnTo>
                    <a:lnTo>
                      <a:pt x="69" y="718"/>
                    </a:lnTo>
                    <a:lnTo>
                      <a:pt x="69" y="712"/>
                    </a:lnTo>
                    <a:lnTo>
                      <a:pt x="68" y="705"/>
                    </a:lnTo>
                    <a:lnTo>
                      <a:pt x="67" y="698"/>
                    </a:lnTo>
                    <a:lnTo>
                      <a:pt x="67" y="691"/>
                    </a:lnTo>
                    <a:lnTo>
                      <a:pt x="67" y="684"/>
                    </a:lnTo>
                    <a:lnTo>
                      <a:pt x="66" y="677"/>
                    </a:lnTo>
                    <a:lnTo>
                      <a:pt x="66" y="671"/>
                    </a:lnTo>
                    <a:lnTo>
                      <a:pt x="66" y="662"/>
                    </a:lnTo>
                    <a:lnTo>
                      <a:pt x="66" y="656"/>
                    </a:lnTo>
                    <a:lnTo>
                      <a:pt x="65" y="649"/>
                    </a:lnTo>
                    <a:lnTo>
                      <a:pt x="65" y="642"/>
                    </a:lnTo>
                    <a:lnTo>
                      <a:pt x="65" y="634"/>
                    </a:lnTo>
                    <a:lnTo>
                      <a:pt x="63" y="627"/>
                    </a:lnTo>
                    <a:lnTo>
                      <a:pt x="62" y="621"/>
                    </a:lnTo>
                    <a:lnTo>
                      <a:pt x="62" y="614"/>
                    </a:lnTo>
                    <a:lnTo>
                      <a:pt x="62" y="607"/>
                    </a:lnTo>
                    <a:lnTo>
                      <a:pt x="62" y="601"/>
                    </a:lnTo>
                    <a:lnTo>
                      <a:pt x="61" y="594"/>
                    </a:lnTo>
                    <a:lnTo>
                      <a:pt x="61" y="586"/>
                    </a:lnTo>
                    <a:lnTo>
                      <a:pt x="61" y="579"/>
                    </a:lnTo>
                    <a:lnTo>
                      <a:pt x="60" y="573"/>
                    </a:lnTo>
                    <a:lnTo>
                      <a:pt x="60" y="566"/>
                    </a:lnTo>
                    <a:lnTo>
                      <a:pt x="60" y="560"/>
                    </a:lnTo>
                    <a:lnTo>
                      <a:pt x="60" y="554"/>
                    </a:lnTo>
                    <a:lnTo>
                      <a:pt x="60" y="548"/>
                    </a:lnTo>
                    <a:lnTo>
                      <a:pt x="59" y="542"/>
                    </a:lnTo>
                    <a:lnTo>
                      <a:pt x="59" y="537"/>
                    </a:lnTo>
                    <a:lnTo>
                      <a:pt x="57" y="532"/>
                    </a:lnTo>
                    <a:lnTo>
                      <a:pt x="57" y="526"/>
                    </a:lnTo>
                    <a:lnTo>
                      <a:pt x="57" y="520"/>
                    </a:lnTo>
                    <a:lnTo>
                      <a:pt x="57" y="515"/>
                    </a:lnTo>
                    <a:lnTo>
                      <a:pt x="57" y="510"/>
                    </a:lnTo>
                    <a:lnTo>
                      <a:pt x="57" y="506"/>
                    </a:lnTo>
                    <a:lnTo>
                      <a:pt x="56" y="501"/>
                    </a:lnTo>
                    <a:lnTo>
                      <a:pt x="56" y="496"/>
                    </a:lnTo>
                    <a:lnTo>
                      <a:pt x="55" y="491"/>
                    </a:lnTo>
                    <a:lnTo>
                      <a:pt x="55" y="487"/>
                    </a:lnTo>
                    <a:lnTo>
                      <a:pt x="55" y="483"/>
                    </a:lnTo>
                    <a:lnTo>
                      <a:pt x="55" y="480"/>
                    </a:lnTo>
                    <a:lnTo>
                      <a:pt x="54" y="475"/>
                    </a:lnTo>
                    <a:lnTo>
                      <a:pt x="54" y="471"/>
                    </a:lnTo>
                    <a:lnTo>
                      <a:pt x="53" y="465"/>
                    </a:lnTo>
                    <a:lnTo>
                      <a:pt x="53" y="462"/>
                    </a:lnTo>
                    <a:lnTo>
                      <a:pt x="53" y="457"/>
                    </a:lnTo>
                    <a:lnTo>
                      <a:pt x="53" y="453"/>
                    </a:lnTo>
                    <a:lnTo>
                      <a:pt x="53" y="449"/>
                    </a:lnTo>
                    <a:lnTo>
                      <a:pt x="51" y="445"/>
                    </a:lnTo>
                    <a:lnTo>
                      <a:pt x="51" y="442"/>
                    </a:lnTo>
                    <a:lnTo>
                      <a:pt x="51" y="437"/>
                    </a:lnTo>
                    <a:lnTo>
                      <a:pt x="51" y="433"/>
                    </a:lnTo>
                    <a:lnTo>
                      <a:pt x="51" y="429"/>
                    </a:lnTo>
                    <a:lnTo>
                      <a:pt x="50" y="425"/>
                    </a:lnTo>
                    <a:lnTo>
                      <a:pt x="50" y="421"/>
                    </a:lnTo>
                    <a:lnTo>
                      <a:pt x="50" y="418"/>
                    </a:lnTo>
                    <a:lnTo>
                      <a:pt x="50" y="414"/>
                    </a:lnTo>
                    <a:lnTo>
                      <a:pt x="49" y="410"/>
                    </a:lnTo>
                    <a:lnTo>
                      <a:pt x="49" y="406"/>
                    </a:lnTo>
                    <a:lnTo>
                      <a:pt x="48" y="402"/>
                    </a:lnTo>
                    <a:lnTo>
                      <a:pt x="48" y="398"/>
                    </a:lnTo>
                    <a:lnTo>
                      <a:pt x="48" y="394"/>
                    </a:lnTo>
                    <a:lnTo>
                      <a:pt x="48" y="392"/>
                    </a:lnTo>
                    <a:lnTo>
                      <a:pt x="48" y="387"/>
                    </a:lnTo>
                    <a:lnTo>
                      <a:pt x="48" y="383"/>
                    </a:lnTo>
                    <a:lnTo>
                      <a:pt x="47" y="379"/>
                    </a:lnTo>
                    <a:lnTo>
                      <a:pt x="47" y="375"/>
                    </a:lnTo>
                    <a:lnTo>
                      <a:pt x="47" y="372"/>
                    </a:lnTo>
                    <a:lnTo>
                      <a:pt x="47" y="368"/>
                    </a:lnTo>
                    <a:lnTo>
                      <a:pt x="47" y="364"/>
                    </a:lnTo>
                    <a:lnTo>
                      <a:pt x="47" y="361"/>
                    </a:lnTo>
                    <a:lnTo>
                      <a:pt x="47" y="357"/>
                    </a:lnTo>
                    <a:lnTo>
                      <a:pt x="45" y="353"/>
                    </a:lnTo>
                    <a:lnTo>
                      <a:pt x="45" y="349"/>
                    </a:lnTo>
                    <a:lnTo>
                      <a:pt x="45" y="345"/>
                    </a:lnTo>
                    <a:lnTo>
                      <a:pt x="45" y="342"/>
                    </a:lnTo>
                    <a:lnTo>
                      <a:pt x="45" y="337"/>
                    </a:lnTo>
                    <a:lnTo>
                      <a:pt x="45" y="334"/>
                    </a:lnTo>
                    <a:lnTo>
                      <a:pt x="45" y="330"/>
                    </a:lnTo>
                    <a:lnTo>
                      <a:pt x="45" y="326"/>
                    </a:lnTo>
                    <a:lnTo>
                      <a:pt x="45" y="322"/>
                    </a:lnTo>
                    <a:lnTo>
                      <a:pt x="45" y="318"/>
                    </a:lnTo>
                    <a:lnTo>
                      <a:pt x="45" y="315"/>
                    </a:lnTo>
                    <a:lnTo>
                      <a:pt x="45" y="310"/>
                    </a:lnTo>
                    <a:lnTo>
                      <a:pt x="45" y="306"/>
                    </a:lnTo>
                    <a:lnTo>
                      <a:pt x="45" y="303"/>
                    </a:lnTo>
                    <a:lnTo>
                      <a:pt x="45" y="298"/>
                    </a:lnTo>
                    <a:lnTo>
                      <a:pt x="45" y="293"/>
                    </a:lnTo>
                    <a:lnTo>
                      <a:pt x="45" y="290"/>
                    </a:lnTo>
                    <a:lnTo>
                      <a:pt x="45" y="286"/>
                    </a:lnTo>
                    <a:lnTo>
                      <a:pt x="47" y="281"/>
                    </a:lnTo>
                    <a:lnTo>
                      <a:pt x="47" y="278"/>
                    </a:lnTo>
                    <a:lnTo>
                      <a:pt x="47" y="273"/>
                    </a:lnTo>
                    <a:lnTo>
                      <a:pt x="47" y="268"/>
                    </a:lnTo>
                    <a:lnTo>
                      <a:pt x="47" y="264"/>
                    </a:lnTo>
                    <a:lnTo>
                      <a:pt x="47" y="260"/>
                    </a:lnTo>
                    <a:lnTo>
                      <a:pt x="48" y="256"/>
                    </a:lnTo>
                    <a:lnTo>
                      <a:pt x="48" y="252"/>
                    </a:lnTo>
                    <a:lnTo>
                      <a:pt x="48" y="247"/>
                    </a:lnTo>
                    <a:lnTo>
                      <a:pt x="49" y="242"/>
                    </a:lnTo>
                    <a:lnTo>
                      <a:pt x="49" y="237"/>
                    </a:lnTo>
                    <a:lnTo>
                      <a:pt x="50" y="233"/>
                    </a:lnTo>
                    <a:lnTo>
                      <a:pt x="50" y="229"/>
                    </a:lnTo>
                    <a:lnTo>
                      <a:pt x="50" y="224"/>
                    </a:lnTo>
                    <a:lnTo>
                      <a:pt x="51" y="220"/>
                    </a:lnTo>
                    <a:lnTo>
                      <a:pt x="51" y="215"/>
                    </a:lnTo>
                    <a:lnTo>
                      <a:pt x="53" y="210"/>
                    </a:lnTo>
                    <a:lnTo>
                      <a:pt x="53" y="207"/>
                    </a:lnTo>
                    <a:lnTo>
                      <a:pt x="53" y="202"/>
                    </a:lnTo>
                    <a:lnTo>
                      <a:pt x="54" y="197"/>
                    </a:lnTo>
                    <a:lnTo>
                      <a:pt x="55" y="193"/>
                    </a:lnTo>
                    <a:lnTo>
                      <a:pt x="55" y="189"/>
                    </a:lnTo>
                    <a:lnTo>
                      <a:pt x="56" y="185"/>
                    </a:lnTo>
                    <a:lnTo>
                      <a:pt x="57" y="180"/>
                    </a:lnTo>
                    <a:lnTo>
                      <a:pt x="57" y="177"/>
                    </a:lnTo>
                    <a:lnTo>
                      <a:pt x="59" y="172"/>
                    </a:lnTo>
                    <a:lnTo>
                      <a:pt x="60" y="169"/>
                    </a:lnTo>
                    <a:lnTo>
                      <a:pt x="60" y="164"/>
                    </a:lnTo>
                    <a:lnTo>
                      <a:pt x="60" y="160"/>
                    </a:lnTo>
                    <a:lnTo>
                      <a:pt x="61" y="155"/>
                    </a:lnTo>
                    <a:lnTo>
                      <a:pt x="61" y="151"/>
                    </a:lnTo>
                    <a:lnTo>
                      <a:pt x="62" y="147"/>
                    </a:lnTo>
                    <a:lnTo>
                      <a:pt x="62" y="144"/>
                    </a:lnTo>
                    <a:lnTo>
                      <a:pt x="63" y="140"/>
                    </a:lnTo>
                    <a:lnTo>
                      <a:pt x="65" y="135"/>
                    </a:lnTo>
                    <a:lnTo>
                      <a:pt x="65" y="132"/>
                    </a:lnTo>
                    <a:lnTo>
                      <a:pt x="66" y="128"/>
                    </a:lnTo>
                    <a:lnTo>
                      <a:pt x="66" y="123"/>
                    </a:lnTo>
                    <a:lnTo>
                      <a:pt x="66" y="120"/>
                    </a:lnTo>
                    <a:lnTo>
                      <a:pt x="67" y="116"/>
                    </a:lnTo>
                    <a:lnTo>
                      <a:pt x="67" y="113"/>
                    </a:lnTo>
                    <a:lnTo>
                      <a:pt x="68" y="109"/>
                    </a:lnTo>
                    <a:lnTo>
                      <a:pt x="69" y="106"/>
                    </a:lnTo>
                    <a:lnTo>
                      <a:pt x="69" y="101"/>
                    </a:lnTo>
                    <a:lnTo>
                      <a:pt x="69" y="97"/>
                    </a:lnTo>
                    <a:lnTo>
                      <a:pt x="70" y="94"/>
                    </a:lnTo>
                    <a:lnTo>
                      <a:pt x="70" y="90"/>
                    </a:lnTo>
                    <a:lnTo>
                      <a:pt x="72" y="87"/>
                    </a:lnTo>
                    <a:lnTo>
                      <a:pt x="73" y="84"/>
                    </a:lnTo>
                    <a:lnTo>
                      <a:pt x="73" y="79"/>
                    </a:lnTo>
                    <a:lnTo>
                      <a:pt x="73" y="76"/>
                    </a:lnTo>
                    <a:lnTo>
                      <a:pt x="74" y="72"/>
                    </a:lnTo>
                    <a:lnTo>
                      <a:pt x="74" y="70"/>
                    </a:lnTo>
                    <a:lnTo>
                      <a:pt x="74" y="66"/>
                    </a:lnTo>
                    <a:lnTo>
                      <a:pt x="74" y="63"/>
                    </a:lnTo>
                    <a:lnTo>
                      <a:pt x="75" y="59"/>
                    </a:lnTo>
                    <a:lnTo>
                      <a:pt x="75" y="57"/>
                    </a:lnTo>
                    <a:lnTo>
                      <a:pt x="75" y="53"/>
                    </a:lnTo>
                    <a:lnTo>
                      <a:pt x="75" y="50"/>
                    </a:lnTo>
                    <a:lnTo>
                      <a:pt x="75" y="47"/>
                    </a:lnTo>
                    <a:lnTo>
                      <a:pt x="76" y="44"/>
                    </a:lnTo>
                    <a:lnTo>
                      <a:pt x="76" y="40"/>
                    </a:lnTo>
                    <a:lnTo>
                      <a:pt x="76" y="37"/>
                    </a:lnTo>
                    <a:lnTo>
                      <a:pt x="76" y="34"/>
                    </a:lnTo>
                    <a:lnTo>
                      <a:pt x="78" y="31"/>
                    </a:lnTo>
                    <a:lnTo>
                      <a:pt x="78" y="28"/>
                    </a:lnTo>
                    <a:lnTo>
                      <a:pt x="78" y="25"/>
                    </a:lnTo>
                    <a:lnTo>
                      <a:pt x="78" y="23"/>
                    </a:lnTo>
                    <a:lnTo>
                      <a:pt x="78" y="20"/>
                    </a:lnTo>
                    <a:lnTo>
                      <a:pt x="76" y="17"/>
                    </a:lnTo>
                    <a:lnTo>
                      <a:pt x="76" y="14"/>
                    </a:lnTo>
                    <a:lnTo>
                      <a:pt x="76" y="11"/>
                    </a:lnTo>
                    <a:lnTo>
                      <a:pt x="76" y="8"/>
                    </a:lnTo>
                    <a:lnTo>
                      <a:pt x="7" y="0"/>
                    </a:lnTo>
                    <a:close/>
                  </a:path>
                </a:pathLst>
              </a:custGeom>
              <a:solidFill>
                <a:srgbClr val="000000"/>
              </a:solidFill>
              <a:ln w="9525">
                <a:noFill/>
                <a:round/>
                <a:headEnd/>
                <a:tailEnd/>
              </a:ln>
            </p:spPr>
            <p:txBody>
              <a:bodyPr/>
              <a:lstStyle/>
              <a:p>
                <a:endParaRPr lang="en-US"/>
              </a:p>
            </p:txBody>
          </p:sp>
          <p:sp>
            <p:nvSpPr>
              <p:cNvPr id="13371" name="Freeform 44"/>
              <p:cNvSpPr>
                <a:spLocks/>
              </p:cNvSpPr>
              <p:nvPr/>
            </p:nvSpPr>
            <p:spPr bwMode="auto">
              <a:xfrm>
                <a:off x="1566" y="3380"/>
                <a:ext cx="11" cy="10"/>
              </a:xfrm>
              <a:custGeom>
                <a:avLst/>
                <a:gdLst>
                  <a:gd name="T0" fmla="*/ 0 w 75"/>
                  <a:gd name="T1" fmla="*/ 0 h 72"/>
                  <a:gd name="T2" fmla="*/ 0 w 75"/>
                  <a:gd name="T3" fmla="*/ 0 h 72"/>
                  <a:gd name="T4" fmla="*/ 0 w 75"/>
                  <a:gd name="T5" fmla="*/ 0 h 72"/>
                  <a:gd name="T6" fmla="*/ 0 w 75"/>
                  <a:gd name="T7" fmla="*/ 0 h 72"/>
                  <a:gd name="T8" fmla="*/ 0 w 75"/>
                  <a:gd name="T9" fmla="*/ 0 h 72"/>
                  <a:gd name="T10" fmla="*/ 0 w 75"/>
                  <a:gd name="T11" fmla="*/ 0 h 72"/>
                  <a:gd name="T12" fmla="*/ 0 w 75"/>
                  <a:gd name="T13" fmla="*/ 0 h 72"/>
                  <a:gd name="T14" fmla="*/ 0 w 75"/>
                  <a:gd name="T15" fmla="*/ 0 h 72"/>
                  <a:gd name="T16" fmla="*/ 0 w 75"/>
                  <a:gd name="T17" fmla="*/ 0 h 72"/>
                  <a:gd name="T18" fmla="*/ 0 w 75"/>
                  <a:gd name="T19" fmla="*/ 0 h 72"/>
                  <a:gd name="T20" fmla="*/ 0 w 75"/>
                  <a:gd name="T21" fmla="*/ 0 h 72"/>
                  <a:gd name="T22" fmla="*/ 0 w 75"/>
                  <a:gd name="T23" fmla="*/ 0 h 72"/>
                  <a:gd name="T24" fmla="*/ 0 w 75"/>
                  <a:gd name="T25" fmla="*/ 0 h 72"/>
                  <a:gd name="T26" fmla="*/ 0 w 75"/>
                  <a:gd name="T27" fmla="*/ 0 h 72"/>
                  <a:gd name="T28" fmla="*/ 0 w 75"/>
                  <a:gd name="T29" fmla="*/ 0 h 72"/>
                  <a:gd name="T30" fmla="*/ 0 w 75"/>
                  <a:gd name="T31" fmla="*/ 0 h 72"/>
                  <a:gd name="T32" fmla="*/ 0 w 75"/>
                  <a:gd name="T33" fmla="*/ 0 h 72"/>
                  <a:gd name="T34" fmla="*/ 0 w 75"/>
                  <a:gd name="T35" fmla="*/ 0 h 72"/>
                  <a:gd name="T36" fmla="*/ 0 w 75"/>
                  <a:gd name="T37" fmla="*/ 0 h 72"/>
                  <a:gd name="T38" fmla="*/ 0 w 75"/>
                  <a:gd name="T39" fmla="*/ 0 h 72"/>
                  <a:gd name="T40" fmla="*/ 0 w 75"/>
                  <a:gd name="T41" fmla="*/ 0 h 72"/>
                  <a:gd name="T42" fmla="*/ 0 w 75"/>
                  <a:gd name="T43" fmla="*/ 0 h 72"/>
                  <a:gd name="T44" fmla="*/ 0 w 75"/>
                  <a:gd name="T45" fmla="*/ 0 h 72"/>
                  <a:gd name="T46" fmla="*/ 0 w 75"/>
                  <a:gd name="T47" fmla="*/ 0 h 72"/>
                  <a:gd name="T48" fmla="*/ 0 w 75"/>
                  <a:gd name="T49" fmla="*/ 0 h 72"/>
                  <a:gd name="T50" fmla="*/ 0 w 75"/>
                  <a:gd name="T51" fmla="*/ 0 h 72"/>
                  <a:gd name="T52" fmla="*/ 0 w 75"/>
                  <a:gd name="T53" fmla="*/ 0 h 72"/>
                  <a:gd name="T54" fmla="*/ 0 w 75"/>
                  <a:gd name="T55" fmla="*/ 0 h 72"/>
                  <a:gd name="T56" fmla="*/ 0 w 75"/>
                  <a:gd name="T57" fmla="*/ 0 h 72"/>
                  <a:gd name="T58" fmla="*/ 0 w 75"/>
                  <a:gd name="T59" fmla="*/ 0 h 72"/>
                  <a:gd name="T60" fmla="*/ 0 w 75"/>
                  <a:gd name="T61" fmla="*/ 0 h 72"/>
                  <a:gd name="T62" fmla="*/ 0 w 75"/>
                  <a:gd name="T63" fmla="*/ 0 h 72"/>
                  <a:gd name="T64" fmla="*/ 0 w 75"/>
                  <a:gd name="T65" fmla="*/ 0 h 72"/>
                  <a:gd name="T66" fmla="*/ 0 w 75"/>
                  <a:gd name="T67" fmla="*/ 0 h 72"/>
                  <a:gd name="T68" fmla="*/ 0 w 75"/>
                  <a:gd name="T69" fmla="*/ 0 h 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5"/>
                  <a:gd name="T106" fmla="*/ 0 h 72"/>
                  <a:gd name="T107" fmla="*/ 75 w 75"/>
                  <a:gd name="T108" fmla="*/ 72 h 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5" h="72">
                    <a:moveTo>
                      <a:pt x="0" y="38"/>
                    </a:moveTo>
                    <a:lnTo>
                      <a:pt x="0" y="37"/>
                    </a:lnTo>
                    <a:lnTo>
                      <a:pt x="1" y="35"/>
                    </a:lnTo>
                    <a:lnTo>
                      <a:pt x="2" y="34"/>
                    </a:lnTo>
                    <a:lnTo>
                      <a:pt x="2" y="33"/>
                    </a:lnTo>
                    <a:lnTo>
                      <a:pt x="4" y="31"/>
                    </a:lnTo>
                    <a:lnTo>
                      <a:pt x="5" y="29"/>
                    </a:lnTo>
                    <a:lnTo>
                      <a:pt x="6" y="28"/>
                    </a:lnTo>
                    <a:lnTo>
                      <a:pt x="7" y="25"/>
                    </a:lnTo>
                    <a:lnTo>
                      <a:pt x="8" y="24"/>
                    </a:lnTo>
                    <a:lnTo>
                      <a:pt x="10" y="23"/>
                    </a:lnTo>
                    <a:lnTo>
                      <a:pt x="11" y="21"/>
                    </a:lnTo>
                    <a:lnTo>
                      <a:pt x="12" y="19"/>
                    </a:lnTo>
                    <a:lnTo>
                      <a:pt x="13" y="18"/>
                    </a:lnTo>
                    <a:lnTo>
                      <a:pt x="14" y="16"/>
                    </a:lnTo>
                    <a:lnTo>
                      <a:pt x="15" y="15"/>
                    </a:lnTo>
                    <a:lnTo>
                      <a:pt x="17" y="14"/>
                    </a:lnTo>
                    <a:lnTo>
                      <a:pt x="18" y="11"/>
                    </a:lnTo>
                    <a:lnTo>
                      <a:pt x="18" y="10"/>
                    </a:lnTo>
                    <a:lnTo>
                      <a:pt x="20" y="8"/>
                    </a:lnTo>
                    <a:lnTo>
                      <a:pt x="20" y="6"/>
                    </a:lnTo>
                    <a:lnTo>
                      <a:pt x="21" y="6"/>
                    </a:lnTo>
                    <a:lnTo>
                      <a:pt x="23" y="5"/>
                    </a:lnTo>
                    <a:lnTo>
                      <a:pt x="23" y="3"/>
                    </a:lnTo>
                    <a:lnTo>
                      <a:pt x="24" y="3"/>
                    </a:lnTo>
                    <a:lnTo>
                      <a:pt x="25" y="2"/>
                    </a:lnTo>
                    <a:lnTo>
                      <a:pt x="25" y="0"/>
                    </a:lnTo>
                    <a:lnTo>
                      <a:pt x="26" y="0"/>
                    </a:lnTo>
                    <a:lnTo>
                      <a:pt x="33" y="2"/>
                    </a:lnTo>
                    <a:lnTo>
                      <a:pt x="75" y="42"/>
                    </a:lnTo>
                    <a:lnTo>
                      <a:pt x="37" y="72"/>
                    </a:lnTo>
                    <a:lnTo>
                      <a:pt x="32" y="71"/>
                    </a:lnTo>
                    <a:lnTo>
                      <a:pt x="0" y="38"/>
                    </a:lnTo>
                    <a:close/>
                  </a:path>
                </a:pathLst>
              </a:custGeom>
              <a:solidFill>
                <a:srgbClr val="000000"/>
              </a:solidFill>
              <a:ln w="9525">
                <a:noFill/>
                <a:round/>
                <a:headEnd/>
                <a:tailEnd/>
              </a:ln>
            </p:spPr>
            <p:txBody>
              <a:bodyPr/>
              <a:lstStyle/>
              <a:p>
                <a:endParaRPr lang="en-US"/>
              </a:p>
            </p:txBody>
          </p:sp>
          <p:sp>
            <p:nvSpPr>
              <p:cNvPr id="13372" name="Freeform 45"/>
              <p:cNvSpPr>
                <a:spLocks/>
              </p:cNvSpPr>
              <p:nvPr/>
            </p:nvSpPr>
            <p:spPr bwMode="auto">
              <a:xfrm>
                <a:off x="1566" y="3413"/>
                <a:ext cx="9" cy="11"/>
              </a:xfrm>
              <a:custGeom>
                <a:avLst/>
                <a:gdLst>
                  <a:gd name="T0" fmla="*/ 0 w 62"/>
                  <a:gd name="T1" fmla="*/ 0 h 72"/>
                  <a:gd name="T2" fmla="*/ 0 w 62"/>
                  <a:gd name="T3" fmla="*/ 0 h 72"/>
                  <a:gd name="T4" fmla="*/ 0 w 62"/>
                  <a:gd name="T5" fmla="*/ 0 h 72"/>
                  <a:gd name="T6" fmla="*/ 0 w 62"/>
                  <a:gd name="T7" fmla="*/ 0 h 72"/>
                  <a:gd name="T8" fmla="*/ 0 w 62"/>
                  <a:gd name="T9" fmla="*/ 0 h 72"/>
                  <a:gd name="T10" fmla="*/ 0 w 62"/>
                  <a:gd name="T11" fmla="*/ 0 h 72"/>
                  <a:gd name="T12" fmla="*/ 0 w 62"/>
                  <a:gd name="T13" fmla="*/ 0 h 72"/>
                  <a:gd name="T14" fmla="*/ 0 w 62"/>
                  <a:gd name="T15" fmla="*/ 0 h 72"/>
                  <a:gd name="T16" fmla="*/ 0 60000 65536"/>
                  <a:gd name="T17" fmla="*/ 0 60000 65536"/>
                  <a:gd name="T18" fmla="*/ 0 60000 65536"/>
                  <a:gd name="T19" fmla="*/ 0 60000 65536"/>
                  <a:gd name="T20" fmla="*/ 0 60000 65536"/>
                  <a:gd name="T21" fmla="*/ 0 60000 65536"/>
                  <a:gd name="T22" fmla="*/ 0 60000 65536"/>
                  <a:gd name="T23" fmla="*/ 0 60000 65536"/>
                  <a:gd name="T24" fmla="*/ 0 w 62"/>
                  <a:gd name="T25" fmla="*/ 0 h 72"/>
                  <a:gd name="T26" fmla="*/ 62 w 62"/>
                  <a:gd name="T27" fmla="*/ 72 h 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2" h="72">
                    <a:moveTo>
                      <a:pt x="0" y="43"/>
                    </a:moveTo>
                    <a:lnTo>
                      <a:pt x="14" y="0"/>
                    </a:lnTo>
                    <a:lnTo>
                      <a:pt x="26" y="0"/>
                    </a:lnTo>
                    <a:lnTo>
                      <a:pt x="62" y="34"/>
                    </a:lnTo>
                    <a:lnTo>
                      <a:pt x="26" y="70"/>
                    </a:lnTo>
                    <a:lnTo>
                      <a:pt x="24" y="72"/>
                    </a:lnTo>
                    <a:lnTo>
                      <a:pt x="0" y="43"/>
                    </a:lnTo>
                    <a:close/>
                  </a:path>
                </a:pathLst>
              </a:custGeom>
              <a:solidFill>
                <a:srgbClr val="000000"/>
              </a:solidFill>
              <a:ln w="9525">
                <a:noFill/>
                <a:round/>
                <a:headEnd/>
                <a:tailEnd/>
              </a:ln>
            </p:spPr>
            <p:txBody>
              <a:bodyPr/>
              <a:lstStyle/>
              <a:p>
                <a:endParaRPr lang="en-US"/>
              </a:p>
            </p:txBody>
          </p:sp>
        </p:grpSp>
        <p:sp>
          <p:nvSpPr>
            <p:cNvPr id="13347" name="Text Box 46"/>
            <p:cNvSpPr txBox="1">
              <a:spLocks noChangeArrowheads="1"/>
            </p:cNvSpPr>
            <p:nvPr/>
          </p:nvSpPr>
          <p:spPr bwMode="auto">
            <a:xfrm>
              <a:off x="4828" y="1652"/>
              <a:ext cx="876" cy="439"/>
            </a:xfrm>
            <a:prstGeom prst="rect">
              <a:avLst/>
            </a:prstGeom>
            <a:noFill/>
            <a:ln w="9525" algn="ctr">
              <a:noFill/>
              <a:miter lim="800000"/>
              <a:headEnd/>
              <a:tailEnd/>
            </a:ln>
          </p:spPr>
          <p:txBody>
            <a:bodyPr wrap="none">
              <a:spAutoFit/>
            </a:bodyPr>
            <a:lstStyle/>
            <a:p>
              <a:pPr>
                <a:spcBef>
                  <a:spcPct val="20000"/>
                </a:spcBef>
                <a:buFont typeface="Wingdings" pitchFamily="2" charset="2"/>
                <a:buNone/>
              </a:pPr>
              <a:r>
                <a:rPr lang="en-US" b="1">
                  <a:solidFill>
                    <a:srgbClr val="000000"/>
                  </a:solidFill>
                </a:rPr>
                <a:t>Grid </a:t>
              </a:r>
            </a:p>
            <a:p>
              <a:pPr>
                <a:spcBef>
                  <a:spcPct val="20000"/>
                </a:spcBef>
                <a:buFont typeface="Wingdings" pitchFamily="2" charset="2"/>
                <a:buNone/>
              </a:pPr>
              <a:r>
                <a:rPr lang="en-US" b="1">
                  <a:solidFill>
                    <a:srgbClr val="000000"/>
                  </a:solidFill>
                </a:rPr>
                <a:t>Computing</a:t>
              </a:r>
            </a:p>
          </p:txBody>
        </p:sp>
        <p:grpSp>
          <p:nvGrpSpPr>
            <p:cNvPr id="13348" name="Group 47"/>
            <p:cNvGrpSpPr>
              <a:grpSpLocks/>
            </p:cNvGrpSpPr>
            <p:nvPr/>
          </p:nvGrpSpPr>
          <p:grpSpPr bwMode="auto">
            <a:xfrm>
              <a:off x="604" y="4128"/>
              <a:ext cx="2010" cy="192"/>
              <a:chOff x="604" y="4128"/>
              <a:chExt cx="2010" cy="192"/>
            </a:xfrm>
          </p:grpSpPr>
          <p:sp>
            <p:nvSpPr>
              <p:cNvPr id="13365" name="Rectangle 48"/>
              <p:cNvSpPr>
                <a:spLocks noChangeArrowheads="1"/>
              </p:cNvSpPr>
              <p:nvPr/>
            </p:nvSpPr>
            <p:spPr bwMode="auto">
              <a:xfrm>
                <a:off x="604" y="4141"/>
                <a:ext cx="264" cy="131"/>
              </a:xfrm>
              <a:prstGeom prst="rect">
                <a:avLst/>
              </a:prstGeom>
              <a:solidFill>
                <a:srgbClr val="CCECFF"/>
              </a:solidFill>
              <a:ln w="9525" algn="ctr">
                <a:solidFill>
                  <a:schemeClr val="tx1"/>
                </a:solidFill>
                <a:miter lim="800000"/>
                <a:headEnd/>
                <a:tailEnd/>
              </a:ln>
            </p:spPr>
            <p:txBody>
              <a:bodyPr wrap="none" anchor="ctr"/>
              <a:lstStyle/>
              <a:p>
                <a:endParaRPr lang="en-US"/>
              </a:p>
            </p:txBody>
          </p:sp>
          <p:sp>
            <p:nvSpPr>
              <p:cNvPr id="13366" name="Text Box 49"/>
              <p:cNvSpPr txBox="1">
                <a:spLocks noChangeArrowheads="1"/>
              </p:cNvSpPr>
              <p:nvPr/>
            </p:nvSpPr>
            <p:spPr bwMode="auto">
              <a:xfrm>
                <a:off x="816" y="4128"/>
                <a:ext cx="1798" cy="192"/>
              </a:xfrm>
              <a:prstGeom prst="rect">
                <a:avLst/>
              </a:prstGeom>
              <a:noFill/>
              <a:ln w="9525" algn="ctr">
                <a:noFill/>
                <a:miter lim="800000"/>
                <a:headEnd/>
                <a:tailEnd/>
              </a:ln>
            </p:spPr>
            <p:txBody>
              <a:bodyPr wrap="none">
                <a:spAutoFit/>
              </a:bodyPr>
              <a:lstStyle/>
              <a:p>
                <a:pPr>
                  <a:spcBef>
                    <a:spcPct val="20000"/>
                  </a:spcBef>
                  <a:buFont typeface="Wingdings" pitchFamily="2" charset="2"/>
                  <a:buNone/>
                </a:pPr>
                <a:r>
                  <a:rPr lang="en-US" sz="1400" b="1">
                    <a:solidFill>
                      <a:srgbClr val="000000"/>
                    </a:solidFill>
                  </a:rPr>
                  <a:t>= Credentialing / Authentication</a:t>
                </a:r>
              </a:p>
            </p:txBody>
          </p:sp>
        </p:grpSp>
        <p:grpSp>
          <p:nvGrpSpPr>
            <p:cNvPr id="13349" name="Group 50"/>
            <p:cNvGrpSpPr>
              <a:grpSpLocks/>
            </p:cNvGrpSpPr>
            <p:nvPr/>
          </p:nvGrpSpPr>
          <p:grpSpPr bwMode="auto">
            <a:xfrm>
              <a:off x="2617" y="4128"/>
              <a:ext cx="1194" cy="192"/>
              <a:chOff x="2617" y="4128"/>
              <a:chExt cx="1194" cy="192"/>
            </a:xfrm>
          </p:grpSpPr>
          <p:sp>
            <p:nvSpPr>
              <p:cNvPr id="13363" name="Rectangle 51"/>
              <p:cNvSpPr>
                <a:spLocks noChangeArrowheads="1"/>
              </p:cNvSpPr>
              <p:nvPr/>
            </p:nvSpPr>
            <p:spPr bwMode="auto">
              <a:xfrm>
                <a:off x="2617" y="4189"/>
                <a:ext cx="263" cy="131"/>
              </a:xfrm>
              <a:prstGeom prst="rect">
                <a:avLst/>
              </a:prstGeom>
              <a:solidFill>
                <a:srgbClr val="FFCC66"/>
              </a:solidFill>
              <a:ln w="9525" algn="ctr">
                <a:solidFill>
                  <a:schemeClr val="tx1"/>
                </a:solidFill>
                <a:miter lim="800000"/>
                <a:headEnd/>
                <a:tailEnd/>
              </a:ln>
            </p:spPr>
            <p:txBody>
              <a:bodyPr wrap="none" anchor="ctr"/>
              <a:lstStyle/>
              <a:p>
                <a:endParaRPr lang="en-US"/>
              </a:p>
            </p:txBody>
          </p:sp>
          <p:sp>
            <p:nvSpPr>
              <p:cNvPr id="13364" name="Text Box 52"/>
              <p:cNvSpPr txBox="1">
                <a:spLocks noChangeArrowheads="1"/>
              </p:cNvSpPr>
              <p:nvPr/>
            </p:nvSpPr>
            <p:spPr bwMode="auto">
              <a:xfrm>
                <a:off x="2880" y="4128"/>
                <a:ext cx="931" cy="192"/>
              </a:xfrm>
              <a:prstGeom prst="rect">
                <a:avLst/>
              </a:prstGeom>
              <a:noFill/>
              <a:ln w="9525" algn="ctr">
                <a:noFill/>
                <a:miter lim="800000"/>
                <a:headEnd/>
                <a:tailEnd/>
              </a:ln>
            </p:spPr>
            <p:txBody>
              <a:bodyPr wrap="none">
                <a:spAutoFit/>
              </a:bodyPr>
              <a:lstStyle/>
              <a:p>
                <a:pPr>
                  <a:spcBef>
                    <a:spcPct val="20000"/>
                  </a:spcBef>
                  <a:buFont typeface="Wingdings" pitchFamily="2" charset="2"/>
                  <a:buNone/>
                </a:pPr>
                <a:r>
                  <a:rPr lang="en-US" sz="1400" b="1">
                    <a:solidFill>
                      <a:srgbClr val="000000"/>
                    </a:solidFill>
                  </a:rPr>
                  <a:t>=</a:t>
                </a:r>
                <a:r>
                  <a:rPr lang="en-US" sz="1400">
                    <a:solidFill>
                      <a:srgbClr val="000000"/>
                    </a:solidFill>
                  </a:rPr>
                  <a:t> </a:t>
                </a:r>
                <a:r>
                  <a:rPr lang="en-US" sz="1400" b="1">
                    <a:solidFill>
                      <a:srgbClr val="000000"/>
                    </a:solidFill>
                  </a:rPr>
                  <a:t>Authorization</a:t>
                </a:r>
              </a:p>
            </p:txBody>
          </p:sp>
        </p:grpSp>
        <p:grpSp>
          <p:nvGrpSpPr>
            <p:cNvPr id="13350" name="Group 53"/>
            <p:cNvGrpSpPr>
              <a:grpSpLocks/>
            </p:cNvGrpSpPr>
            <p:nvPr/>
          </p:nvGrpSpPr>
          <p:grpSpPr bwMode="auto">
            <a:xfrm>
              <a:off x="3916" y="4080"/>
              <a:ext cx="1086" cy="240"/>
              <a:chOff x="3916" y="4080"/>
              <a:chExt cx="1086" cy="240"/>
            </a:xfrm>
          </p:grpSpPr>
          <p:grpSp>
            <p:nvGrpSpPr>
              <p:cNvPr id="13355" name="Group 54"/>
              <p:cNvGrpSpPr>
                <a:grpSpLocks noChangeAspect="1"/>
              </p:cNvGrpSpPr>
              <p:nvPr/>
            </p:nvGrpSpPr>
            <p:grpSpPr bwMode="auto">
              <a:xfrm>
                <a:off x="3916" y="4080"/>
                <a:ext cx="84" cy="212"/>
                <a:chOff x="1872" y="816"/>
                <a:chExt cx="114" cy="288"/>
              </a:xfrm>
            </p:grpSpPr>
            <p:sp>
              <p:nvSpPr>
                <p:cNvPr id="13357" name="AutoShape 55"/>
                <p:cNvSpPr>
                  <a:spLocks noChangeAspect="1" noChangeArrowheads="1" noTextEdit="1"/>
                </p:cNvSpPr>
                <p:nvPr/>
              </p:nvSpPr>
              <p:spPr bwMode="auto">
                <a:xfrm>
                  <a:off x="1872" y="816"/>
                  <a:ext cx="114" cy="288"/>
                </a:xfrm>
                <a:prstGeom prst="rect">
                  <a:avLst/>
                </a:prstGeom>
                <a:noFill/>
                <a:ln w="9525">
                  <a:noFill/>
                  <a:miter lim="800000"/>
                  <a:headEnd/>
                  <a:tailEnd/>
                </a:ln>
              </p:spPr>
              <p:txBody>
                <a:bodyPr/>
                <a:lstStyle/>
                <a:p>
                  <a:endParaRPr lang="en-US"/>
                </a:p>
              </p:txBody>
            </p:sp>
            <p:sp>
              <p:nvSpPr>
                <p:cNvPr id="13358" name="Freeform 56"/>
                <p:cNvSpPr>
                  <a:spLocks/>
                </p:cNvSpPr>
                <p:nvPr/>
              </p:nvSpPr>
              <p:spPr bwMode="auto">
                <a:xfrm>
                  <a:off x="1872" y="816"/>
                  <a:ext cx="114" cy="113"/>
                </a:xfrm>
                <a:custGeom>
                  <a:avLst/>
                  <a:gdLst>
                    <a:gd name="T0" fmla="*/ 0 w 570"/>
                    <a:gd name="T1" fmla="*/ 0 h 567"/>
                    <a:gd name="T2" fmla="*/ 0 w 570"/>
                    <a:gd name="T3" fmla="*/ 0 h 567"/>
                    <a:gd name="T4" fmla="*/ 0 w 570"/>
                    <a:gd name="T5" fmla="*/ 0 h 567"/>
                    <a:gd name="T6" fmla="*/ 0 w 570"/>
                    <a:gd name="T7" fmla="*/ 0 h 567"/>
                    <a:gd name="T8" fmla="*/ 0 w 570"/>
                    <a:gd name="T9" fmla="*/ 0 h 567"/>
                    <a:gd name="T10" fmla="*/ 0 w 570"/>
                    <a:gd name="T11" fmla="*/ 0 h 567"/>
                    <a:gd name="T12" fmla="*/ 0 w 570"/>
                    <a:gd name="T13" fmla="*/ 0 h 567"/>
                    <a:gd name="T14" fmla="*/ 0 w 570"/>
                    <a:gd name="T15" fmla="*/ 0 h 567"/>
                    <a:gd name="T16" fmla="*/ 0 w 570"/>
                    <a:gd name="T17" fmla="*/ 0 h 567"/>
                    <a:gd name="T18" fmla="*/ 0 w 570"/>
                    <a:gd name="T19" fmla="*/ 0 h 567"/>
                    <a:gd name="T20" fmla="*/ 0 w 570"/>
                    <a:gd name="T21" fmla="*/ 0 h 567"/>
                    <a:gd name="T22" fmla="*/ 0 w 570"/>
                    <a:gd name="T23" fmla="*/ 0 h 567"/>
                    <a:gd name="T24" fmla="*/ 0 w 570"/>
                    <a:gd name="T25" fmla="*/ 0 h 567"/>
                    <a:gd name="T26" fmla="*/ 0 w 570"/>
                    <a:gd name="T27" fmla="*/ 0 h 567"/>
                    <a:gd name="T28" fmla="*/ 0 w 570"/>
                    <a:gd name="T29" fmla="*/ 0 h 567"/>
                    <a:gd name="T30" fmla="*/ 0 w 570"/>
                    <a:gd name="T31" fmla="*/ 0 h 567"/>
                    <a:gd name="T32" fmla="*/ 0 w 570"/>
                    <a:gd name="T33" fmla="*/ 0 h 567"/>
                    <a:gd name="T34" fmla="*/ 0 w 570"/>
                    <a:gd name="T35" fmla="*/ 0 h 567"/>
                    <a:gd name="T36" fmla="*/ 0 w 570"/>
                    <a:gd name="T37" fmla="*/ 0 h 567"/>
                    <a:gd name="T38" fmla="*/ 0 w 570"/>
                    <a:gd name="T39" fmla="*/ 0 h 567"/>
                    <a:gd name="T40" fmla="*/ 0 w 570"/>
                    <a:gd name="T41" fmla="*/ 0 h 567"/>
                    <a:gd name="T42" fmla="*/ 0 w 570"/>
                    <a:gd name="T43" fmla="*/ 0 h 567"/>
                    <a:gd name="T44" fmla="*/ 0 w 570"/>
                    <a:gd name="T45" fmla="*/ 0 h 567"/>
                    <a:gd name="T46" fmla="*/ 0 w 570"/>
                    <a:gd name="T47" fmla="*/ 0 h 567"/>
                    <a:gd name="T48" fmla="*/ 0 w 570"/>
                    <a:gd name="T49" fmla="*/ 0 h 567"/>
                    <a:gd name="T50" fmla="*/ 0 w 570"/>
                    <a:gd name="T51" fmla="*/ 0 h 567"/>
                    <a:gd name="T52" fmla="*/ 0 w 570"/>
                    <a:gd name="T53" fmla="*/ 0 h 567"/>
                    <a:gd name="T54" fmla="*/ 0 w 570"/>
                    <a:gd name="T55" fmla="*/ 0 h 567"/>
                    <a:gd name="T56" fmla="*/ 0 w 570"/>
                    <a:gd name="T57" fmla="*/ 0 h 567"/>
                    <a:gd name="T58" fmla="*/ 0 w 570"/>
                    <a:gd name="T59" fmla="*/ 0 h 567"/>
                    <a:gd name="T60" fmla="*/ 0 w 570"/>
                    <a:gd name="T61" fmla="*/ 0 h 567"/>
                    <a:gd name="T62" fmla="*/ 0 w 570"/>
                    <a:gd name="T63" fmla="*/ 0 h 567"/>
                    <a:gd name="T64" fmla="*/ 0 w 570"/>
                    <a:gd name="T65" fmla="*/ 0 h 567"/>
                    <a:gd name="T66" fmla="*/ 0 w 570"/>
                    <a:gd name="T67" fmla="*/ 0 h 567"/>
                    <a:gd name="T68" fmla="*/ 0 w 570"/>
                    <a:gd name="T69" fmla="*/ 0 h 567"/>
                    <a:gd name="T70" fmla="*/ 0 w 570"/>
                    <a:gd name="T71" fmla="*/ 0 h 567"/>
                    <a:gd name="T72" fmla="*/ 0 w 570"/>
                    <a:gd name="T73" fmla="*/ 0 h 567"/>
                    <a:gd name="T74" fmla="*/ 0 w 570"/>
                    <a:gd name="T75" fmla="*/ 0 h 567"/>
                    <a:gd name="T76" fmla="*/ 0 w 570"/>
                    <a:gd name="T77" fmla="*/ 0 h 567"/>
                    <a:gd name="T78" fmla="*/ 0 w 570"/>
                    <a:gd name="T79" fmla="*/ 0 h 567"/>
                    <a:gd name="T80" fmla="*/ 0 w 570"/>
                    <a:gd name="T81" fmla="*/ 0 h 567"/>
                    <a:gd name="T82" fmla="*/ 0 w 570"/>
                    <a:gd name="T83" fmla="*/ 0 h 567"/>
                    <a:gd name="T84" fmla="*/ 0 w 570"/>
                    <a:gd name="T85" fmla="*/ 0 h 567"/>
                    <a:gd name="T86" fmla="*/ 0 w 570"/>
                    <a:gd name="T87" fmla="*/ 0 h 567"/>
                    <a:gd name="T88" fmla="*/ 0 w 570"/>
                    <a:gd name="T89" fmla="*/ 0 h 567"/>
                    <a:gd name="T90" fmla="*/ 0 w 570"/>
                    <a:gd name="T91" fmla="*/ 0 h 567"/>
                    <a:gd name="T92" fmla="*/ 0 w 570"/>
                    <a:gd name="T93" fmla="*/ 0 h 567"/>
                    <a:gd name="T94" fmla="*/ 0 w 570"/>
                    <a:gd name="T95" fmla="*/ 0 h 567"/>
                    <a:gd name="T96" fmla="*/ 0 w 570"/>
                    <a:gd name="T97" fmla="*/ 0 h 567"/>
                    <a:gd name="T98" fmla="*/ 0 w 570"/>
                    <a:gd name="T99" fmla="*/ 0 h 567"/>
                    <a:gd name="T100" fmla="*/ 0 w 570"/>
                    <a:gd name="T101" fmla="*/ 0 h 567"/>
                    <a:gd name="T102" fmla="*/ 0 w 570"/>
                    <a:gd name="T103" fmla="*/ 0 h 567"/>
                    <a:gd name="T104" fmla="*/ 0 w 570"/>
                    <a:gd name="T105" fmla="*/ 0 h 567"/>
                    <a:gd name="T106" fmla="*/ 0 w 570"/>
                    <a:gd name="T107" fmla="*/ 0 h 567"/>
                    <a:gd name="T108" fmla="*/ 0 w 570"/>
                    <a:gd name="T109" fmla="*/ 0 h 567"/>
                    <a:gd name="T110" fmla="*/ 0 w 570"/>
                    <a:gd name="T111" fmla="*/ 0 h 567"/>
                    <a:gd name="T112" fmla="*/ 0 w 570"/>
                    <a:gd name="T113" fmla="*/ 0 h 567"/>
                    <a:gd name="T114" fmla="*/ 0 w 570"/>
                    <a:gd name="T115" fmla="*/ 0 h 567"/>
                    <a:gd name="T116" fmla="*/ 0 w 570"/>
                    <a:gd name="T117" fmla="*/ 0 h 567"/>
                    <a:gd name="T118" fmla="*/ 0 w 570"/>
                    <a:gd name="T119" fmla="*/ 0 h 567"/>
                    <a:gd name="T120" fmla="*/ 0 w 570"/>
                    <a:gd name="T121" fmla="*/ 0 h 567"/>
                    <a:gd name="T122" fmla="*/ 0 w 570"/>
                    <a:gd name="T123" fmla="*/ 0 h 567"/>
                    <a:gd name="T124" fmla="*/ 0 w 570"/>
                    <a:gd name="T125" fmla="*/ 0 h 5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70"/>
                    <a:gd name="T190" fmla="*/ 0 h 567"/>
                    <a:gd name="T191" fmla="*/ 570 w 570"/>
                    <a:gd name="T192" fmla="*/ 567 h 5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70" h="567">
                      <a:moveTo>
                        <a:pt x="286" y="567"/>
                      </a:moveTo>
                      <a:lnTo>
                        <a:pt x="290" y="567"/>
                      </a:lnTo>
                      <a:lnTo>
                        <a:pt x="293" y="567"/>
                      </a:lnTo>
                      <a:lnTo>
                        <a:pt x="297" y="567"/>
                      </a:lnTo>
                      <a:lnTo>
                        <a:pt x="301" y="567"/>
                      </a:lnTo>
                      <a:lnTo>
                        <a:pt x="304" y="567"/>
                      </a:lnTo>
                      <a:lnTo>
                        <a:pt x="308" y="566"/>
                      </a:lnTo>
                      <a:lnTo>
                        <a:pt x="311" y="566"/>
                      </a:lnTo>
                      <a:lnTo>
                        <a:pt x="315" y="566"/>
                      </a:lnTo>
                      <a:lnTo>
                        <a:pt x="318" y="565"/>
                      </a:lnTo>
                      <a:lnTo>
                        <a:pt x="322" y="565"/>
                      </a:lnTo>
                      <a:lnTo>
                        <a:pt x="326" y="565"/>
                      </a:lnTo>
                      <a:lnTo>
                        <a:pt x="328" y="564"/>
                      </a:lnTo>
                      <a:lnTo>
                        <a:pt x="332" y="564"/>
                      </a:lnTo>
                      <a:lnTo>
                        <a:pt x="335" y="563"/>
                      </a:lnTo>
                      <a:lnTo>
                        <a:pt x="340" y="563"/>
                      </a:lnTo>
                      <a:lnTo>
                        <a:pt x="342" y="562"/>
                      </a:lnTo>
                      <a:lnTo>
                        <a:pt x="346" y="560"/>
                      </a:lnTo>
                      <a:lnTo>
                        <a:pt x="349" y="560"/>
                      </a:lnTo>
                      <a:lnTo>
                        <a:pt x="352" y="559"/>
                      </a:lnTo>
                      <a:lnTo>
                        <a:pt x="355" y="559"/>
                      </a:lnTo>
                      <a:lnTo>
                        <a:pt x="359" y="558"/>
                      </a:lnTo>
                      <a:lnTo>
                        <a:pt x="363" y="557"/>
                      </a:lnTo>
                      <a:lnTo>
                        <a:pt x="365" y="556"/>
                      </a:lnTo>
                      <a:lnTo>
                        <a:pt x="368" y="554"/>
                      </a:lnTo>
                      <a:lnTo>
                        <a:pt x="372" y="553"/>
                      </a:lnTo>
                      <a:lnTo>
                        <a:pt x="376" y="553"/>
                      </a:lnTo>
                      <a:lnTo>
                        <a:pt x="378" y="551"/>
                      </a:lnTo>
                      <a:lnTo>
                        <a:pt x="382" y="550"/>
                      </a:lnTo>
                      <a:lnTo>
                        <a:pt x="384" y="548"/>
                      </a:lnTo>
                      <a:lnTo>
                        <a:pt x="388" y="547"/>
                      </a:lnTo>
                      <a:lnTo>
                        <a:pt x="391" y="546"/>
                      </a:lnTo>
                      <a:lnTo>
                        <a:pt x="394" y="545"/>
                      </a:lnTo>
                      <a:lnTo>
                        <a:pt x="398" y="544"/>
                      </a:lnTo>
                      <a:lnTo>
                        <a:pt x="401" y="543"/>
                      </a:lnTo>
                      <a:lnTo>
                        <a:pt x="404" y="540"/>
                      </a:lnTo>
                      <a:lnTo>
                        <a:pt x="407" y="539"/>
                      </a:lnTo>
                      <a:lnTo>
                        <a:pt x="410" y="538"/>
                      </a:lnTo>
                      <a:lnTo>
                        <a:pt x="414" y="537"/>
                      </a:lnTo>
                      <a:lnTo>
                        <a:pt x="416" y="534"/>
                      </a:lnTo>
                      <a:lnTo>
                        <a:pt x="420" y="533"/>
                      </a:lnTo>
                      <a:lnTo>
                        <a:pt x="422" y="532"/>
                      </a:lnTo>
                      <a:lnTo>
                        <a:pt x="426" y="529"/>
                      </a:lnTo>
                      <a:lnTo>
                        <a:pt x="429" y="528"/>
                      </a:lnTo>
                      <a:lnTo>
                        <a:pt x="433" y="526"/>
                      </a:lnTo>
                      <a:lnTo>
                        <a:pt x="435" y="525"/>
                      </a:lnTo>
                      <a:lnTo>
                        <a:pt x="439" y="522"/>
                      </a:lnTo>
                      <a:lnTo>
                        <a:pt x="441" y="521"/>
                      </a:lnTo>
                      <a:lnTo>
                        <a:pt x="445" y="519"/>
                      </a:lnTo>
                      <a:lnTo>
                        <a:pt x="447" y="516"/>
                      </a:lnTo>
                      <a:lnTo>
                        <a:pt x="450" y="515"/>
                      </a:lnTo>
                      <a:lnTo>
                        <a:pt x="453" y="513"/>
                      </a:lnTo>
                      <a:lnTo>
                        <a:pt x="457" y="512"/>
                      </a:lnTo>
                      <a:lnTo>
                        <a:pt x="459" y="509"/>
                      </a:lnTo>
                      <a:lnTo>
                        <a:pt x="463" y="507"/>
                      </a:lnTo>
                      <a:lnTo>
                        <a:pt x="465" y="505"/>
                      </a:lnTo>
                      <a:lnTo>
                        <a:pt x="469" y="503"/>
                      </a:lnTo>
                      <a:lnTo>
                        <a:pt x="471" y="501"/>
                      </a:lnTo>
                      <a:lnTo>
                        <a:pt x="475" y="499"/>
                      </a:lnTo>
                      <a:lnTo>
                        <a:pt x="477" y="496"/>
                      </a:lnTo>
                      <a:lnTo>
                        <a:pt x="481" y="494"/>
                      </a:lnTo>
                      <a:lnTo>
                        <a:pt x="483" y="491"/>
                      </a:lnTo>
                      <a:lnTo>
                        <a:pt x="487" y="489"/>
                      </a:lnTo>
                      <a:lnTo>
                        <a:pt x="489" y="488"/>
                      </a:lnTo>
                      <a:lnTo>
                        <a:pt x="492" y="486"/>
                      </a:lnTo>
                      <a:lnTo>
                        <a:pt x="496" y="480"/>
                      </a:lnTo>
                      <a:lnTo>
                        <a:pt x="501" y="475"/>
                      </a:lnTo>
                      <a:lnTo>
                        <a:pt x="506" y="470"/>
                      </a:lnTo>
                      <a:lnTo>
                        <a:pt x="509" y="464"/>
                      </a:lnTo>
                      <a:lnTo>
                        <a:pt x="514" y="459"/>
                      </a:lnTo>
                      <a:lnTo>
                        <a:pt x="519" y="453"/>
                      </a:lnTo>
                      <a:lnTo>
                        <a:pt x="522" y="448"/>
                      </a:lnTo>
                      <a:lnTo>
                        <a:pt x="526" y="443"/>
                      </a:lnTo>
                      <a:lnTo>
                        <a:pt x="529" y="436"/>
                      </a:lnTo>
                      <a:lnTo>
                        <a:pt x="533" y="430"/>
                      </a:lnTo>
                      <a:lnTo>
                        <a:pt x="535" y="425"/>
                      </a:lnTo>
                      <a:lnTo>
                        <a:pt x="539" y="419"/>
                      </a:lnTo>
                      <a:lnTo>
                        <a:pt x="543" y="413"/>
                      </a:lnTo>
                      <a:lnTo>
                        <a:pt x="545" y="406"/>
                      </a:lnTo>
                      <a:lnTo>
                        <a:pt x="547" y="400"/>
                      </a:lnTo>
                      <a:lnTo>
                        <a:pt x="550" y="395"/>
                      </a:lnTo>
                      <a:lnTo>
                        <a:pt x="552" y="388"/>
                      </a:lnTo>
                      <a:lnTo>
                        <a:pt x="554" y="382"/>
                      </a:lnTo>
                      <a:lnTo>
                        <a:pt x="556" y="376"/>
                      </a:lnTo>
                      <a:lnTo>
                        <a:pt x="558" y="369"/>
                      </a:lnTo>
                      <a:lnTo>
                        <a:pt x="560" y="363"/>
                      </a:lnTo>
                      <a:lnTo>
                        <a:pt x="562" y="357"/>
                      </a:lnTo>
                      <a:lnTo>
                        <a:pt x="563" y="350"/>
                      </a:lnTo>
                      <a:lnTo>
                        <a:pt x="564" y="344"/>
                      </a:lnTo>
                      <a:lnTo>
                        <a:pt x="565" y="337"/>
                      </a:lnTo>
                      <a:lnTo>
                        <a:pt x="566" y="331"/>
                      </a:lnTo>
                      <a:lnTo>
                        <a:pt x="566" y="325"/>
                      </a:lnTo>
                      <a:lnTo>
                        <a:pt x="569" y="318"/>
                      </a:lnTo>
                      <a:lnTo>
                        <a:pt x="569" y="311"/>
                      </a:lnTo>
                      <a:lnTo>
                        <a:pt x="570" y="305"/>
                      </a:lnTo>
                      <a:lnTo>
                        <a:pt x="570" y="299"/>
                      </a:lnTo>
                      <a:lnTo>
                        <a:pt x="570" y="292"/>
                      </a:lnTo>
                      <a:lnTo>
                        <a:pt x="570" y="285"/>
                      </a:lnTo>
                      <a:lnTo>
                        <a:pt x="570" y="279"/>
                      </a:lnTo>
                      <a:lnTo>
                        <a:pt x="570" y="272"/>
                      </a:lnTo>
                      <a:lnTo>
                        <a:pt x="569" y="266"/>
                      </a:lnTo>
                      <a:lnTo>
                        <a:pt x="569" y="260"/>
                      </a:lnTo>
                      <a:lnTo>
                        <a:pt x="569" y="253"/>
                      </a:lnTo>
                      <a:lnTo>
                        <a:pt x="566" y="247"/>
                      </a:lnTo>
                      <a:lnTo>
                        <a:pt x="565" y="241"/>
                      </a:lnTo>
                      <a:lnTo>
                        <a:pt x="564" y="234"/>
                      </a:lnTo>
                      <a:lnTo>
                        <a:pt x="564" y="228"/>
                      </a:lnTo>
                      <a:lnTo>
                        <a:pt x="562" y="221"/>
                      </a:lnTo>
                      <a:lnTo>
                        <a:pt x="560" y="215"/>
                      </a:lnTo>
                      <a:lnTo>
                        <a:pt x="559" y="208"/>
                      </a:lnTo>
                      <a:lnTo>
                        <a:pt x="557" y="202"/>
                      </a:lnTo>
                      <a:lnTo>
                        <a:pt x="554" y="196"/>
                      </a:lnTo>
                      <a:lnTo>
                        <a:pt x="553" y="190"/>
                      </a:lnTo>
                      <a:lnTo>
                        <a:pt x="551" y="184"/>
                      </a:lnTo>
                      <a:lnTo>
                        <a:pt x="549" y="177"/>
                      </a:lnTo>
                      <a:lnTo>
                        <a:pt x="546" y="171"/>
                      </a:lnTo>
                      <a:lnTo>
                        <a:pt x="543" y="166"/>
                      </a:lnTo>
                      <a:lnTo>
                        <a:pt x="540" y="159"/>
                      </a:lnTo>
                      <a:lnTo>
                        <a:pt x="537" y="154"/>
                      </a:lnTo>
                      <a:lnTo>
                        <a:pt x="533" y="148"/>
                      </a:lnTo>
                      <a:lnTo>
                        <a:pt x="531" y="142"/>
                      </a:lnTo>
                      <a:lnTo>
                        <a:pt x="527" y="137"/>
                      </a:lnTo>
                      <a:lnTo>
                        <a:pt x="523" y="131"/>
                      </a:lnTo>
                      <a:lnTo>
                        <a:pt x="520" y="126"/>
                      </a:lnTo>
                      <a:lnTo>
                        <a:pt x="516" y="120"/>
                      </a:lnTo>
                      <a:lnTo>
                        <a:pt x="513" y="115"/>
                      </a:lnTo>
                      <a:lnTo>
                        <a:pt x="508" y="109"/>
                      </a:lnTo>
                      <a:lnTo>
                        <a:pt x="503" y="104"/>
                      </a:lnTo>
                      <a:lnTo>
                        <a:pt x="500" y="100"/>
                      </a:lnTo>
                      <a:lnTo>
                        <a:pt x="495" y="93"/>
                      </a:lnTo>
                      <a:lnTo>
                        <a:pt x="490" y="88"/>
                      </a:lnTo>
                      <a:lnTo>
                        <a:pt x="484" y="82"/>
                      </a:lnTo>
                      <a:lnTo>
                        <a:pt x="478" y="77"/>
                      </a:lnTo>
                      <a:lnTo>
                        <a:pt x="472" y="72"/>
                      </a:lnTo>
                      <a:lnTo>
                        <a:pt x="467" y="66"/>
                      </a:lnTo>
                      <a:lnTo>
                        <a:pt x="461" y="62"/>
                      </a:lnTo>
                      <a:lnTo>
                        <a:pt x="457" y="58"/>
                      </a:lnTo>
                      <a:lnTo>
                        <a:pt x="450" y="53"/>
                      </a:lnTo>
                      <a:lnTo>
                        <a:pt x="444" y="50"/>
                      </a:lnTo>
                      <a:lnTo>
                        <a:pt x="439" y="45"/>
                      </a:lnTo>
                      <a:lnTo>
                        <a:pt x="433" y="42"/>
                      </a:lnTo>
                      <a:lnTo>
                        <a:pt x="426" y="37"/>
                      </a:lnTo>
                      <a:lnTo>
                        <a:pt x="420" y="33"/>
                      </a:lnTo>
                      <a:lnTo>
                        <a:pt x="414" y="31"/>
                      </a:lnTo>
                      <a:lnTo>
                        <a:pt x="407" y="27"/>
                      </a:lnTo>
                      <a:lnTo>
                        <a:pt x="401" y="25"/>
                      </a:lnTo>
                      <a:lnTo>
                        <a:pt x="394" y="23"/>
                      </a:lnTo>
                      <a:lnTo>
                        <a:pt x="388" y="19"/>
                      </a:lnTo>
                      <a:lnTo>
                        <a:pt x="380" y="17"/>
                      </a:lnTo>
                      <a:lnTo>
                        <a:pt x="374" y="14"/>
                      </a:lnTo>
                      <a:lnTo>
                        <a:pt x="367" y="13"/>
                      </a:lnTo>
                      <a:lnTo>
                        <a:pt x="360" y="9"/>
                      </a:lnTo>
                      <a:lnTo>
                        <a:pt x="354" y="8"/>
                      </a:lnTo>
                      <a:lnTo>
                        <a:pt x="347" y="6"/>
                      </a:lnTo>
                      <a:lnTo>
                        <a:pt x="340" y="6"/>
                      </a:lnTo>
                      <a:lnTo>
                        <a:pt x="333" y="4"/>
                      </a:lnTo>
                      <a:lnTo>
                        <a:pt x="327" y="4"/>
                      </a:lnTo>
                      <a:lnTo>
                        <a:pt x="320" y="2"/>
                      </a:lnTo>
                      <a:lnTo>
                        <a:pt x="312" y="1"/>
                      </a:lnTo>
                      <a:lnTo>
                        <a:pt x="305" y="1"/>
                      </a:lnTo>
                      <a:lnTo>
                        <a:pt x="298" y="1"/>
                      </a:lnTo>
                      <a:lnTo>
                        <a:pt x="291" y="0"/>
                      </a:lnTo>
                      <a:lnTo>
                        <a:pt x="285" y="0"/>
                      </a:lnTo>
                      <a:lnTo>
                        <a:pt x="277" y="0"/>
                      </a:lnTo>
                      <a:lnTo>
                        <a:pt x="271" y="0"/>
                      </a:lnTo>
                      <a:lnTo>
                        <a:pt x="264" y="1"/>
                      </a:lnTo>
                      <a:lnTo>
                        <a:pt x="256" y="1"/>
                      </a:lnTo>
                      <a:lnTo>
                        <a:pt x="249" y="2"/>
                      </a:lnTo>
                      <a:lnTo>
                        <a:pt x="242" y="4"/>
                      </a:lnTo>
                      <a:lnTo>
                        <a:pt x="235" y="5"/>
                      </a:lnTo>
                      <a:lnTo>
                        <a:pt x="229" y="6"/>
                      </a:lnTo>
                      <a:lnTo>
                        <a:pt x="221" y="7"/>
                      </a:lnTo>
                      <a:lnTo>
                        <a:pt x="215" y="8"/>
                      </a:lnTo>
                      <a:lnTo>
                        <a:pt x="209" y="11"/>
                      </a:lnTo>
                      <a:lnTo>
                        <a:pt x="202" y="13"/>
                      </a:lnTo>
                      <a:lnTo>
                        <a:pt x="194" y="14"/>
                      </a:lnTo>
                      <a:lnTo>
                        <a:pt x="187" y="18"/>
                      </a:lnTo>
                      <a:lnTo>
                        <a:pt x="181" y="19"/>
                      </a:lnTo>
                      <a:lnTo>
                        <a:pt x="174" y="23"/>
                      </a:lnTo>
                      <a:lnTo>
                        <a:pt x="168" y="25"/>
                      </a:lnTo>
                      <a:lnTo>
                        <a:pt x="161" y="27"/>
                      </a:lnTo>
                      <a:lnTo>
                        <a:pt x="155" y="31"/>
                      </a:lnTo>
                      <a:lnTo>
                        <a:pt x="149" y="34"/>
                      </a:lnTo>
                      <a:lnTo>
                        <a:pt x="143" y="38"/>
                      </a:lnTo>
                      <a:lnTo>
                        <a:pt x="136" y="42"/>
                      </a:lnTo>
                      <a:lnTo>
                        <a:pt x="130" y="46"/>
                      </a:lnTo>
                      <a:lnTo>
                        <a:pt x="124" y="50"/>
                      </a:lnTo>
                      <a:lnTo>
                        <a:pt x="118" y="53"/>
                      </a:lnTo>
                      <a:lnTo>
                        <a:pt x="112" y="58"/>
                      </a:lnTo>
                      <a:lnTo>
                        <a:pt x="106" y="62"/>
                      </a:lnTo>
                      <a:lnTo>
                        <a:pt x="101" y="66"/>
                      </a:lnTo>
                      <a:lnTo>
                        <a:pt x="95" y="71"/>
                      </a:lnTo>
                      <a:lnTo>
                        <a:pt x="91" y="77"/>
                      </a:lnTo>
                      <a:lnTo>
                        <a:pt x="87" y="80"/>
                      </a:lnTo>
                      <a:lnTo>
                        <a:pt x="83" y="83"/>
                      </a:lnTo>
                      <a:lnTo>
                        <a:pt x="80" y="87"/>
                      </a:lnTo>
                      <a:lnTo>
                        <a:pt x="78" y="89"/>
                      </a:lnTo>
                      <a:lnTo>
                        <a:pt x="74" y="93"/>
                      </a:lnTo>
                      <a:lnTo>
                        <a:pt x="70" y="97"/>
                      </a:lnTo>
                      <a:lnTo>
                        <a:pt x="68" y="100"/>
                      </a:lnTo>
                      <a:lnTo>
                        <a:pt x="66" y="103"/>
                      </a:lnTo>
                      <a:lnTo>
                        <a:pt x="63" y="107"/>
                      </a:lnTo>
                      <a:lnTo>
                        <a:pt x="60" y="110"/>
                      </a:lnTo>
                      <a:lnTo>
                        <a:pt x="57" y="114"/>
                      </a:lnTo>
                      <a:lnTo>
                        <a:pt x="55" y="118"/>
                      </a:lnTo>
                      <a:lnTo>
                        <a:pt x="51" y="121"/>
                      </a:lnTo>
                      <a:lnTo>
                        <a:pt x="50" y="126"/>
                      </a:lnTo>
                      <a:lnTo>
                        <a:pt x="47" y="129"/>
                      </a:lnTo>
                      <a:lnTo>
                        <a:pt x="45" y="133"/>
                      </a:lnTo>
                      <a:lnTo>
                        <a:pt x="43" y="137"/>
                      </a:lnTo>
                      <a:lnTo>
                        <a:pt x="41" y="140"/>
                      </a:lnTo>
                      <a:lnTo>
                        <a:pt x="38" y="144"/>
                      </a:lnTo>
                      <a:lnTo>
                        <a:pt x="36" y="147"/>
                      </a:lnTo>
                      <a:lnTo>
                        <a:pt x="33" y="151"/>
                      </a:lnTo>
                      <a:lnTo>
                        <a:pt x="32" y="154"/>
                      </a:lnTo>
                      <a:lnTo>
                        <a:pt x="31" y="159"/>
                      </a:lnTo>
                      <a:lnTo>
                        <a:pt x="29" y="163"/>
                      </a:lnTo>
                      <a:lnTo>
                        <a:pt x="26" y="166"/>
                      </a:lnTo>
                      <a:lnTo>
                        <a:pt x="25" y="170"/>
                      </a:lnTo>
                      <a:lnTo>
                        <a:pt x="23" y="173"/>
                      </a:lnTo>
                      <a:lnTo>
                        <a:pt x="21" y="178"/>
                      </a:lnTo>
                      <a:lnTo>
                        <a:pt x="19" y="182"/>
                      </a:lnTo>
                      <a:lnTo>
                        <a:pt x="18" y="186"/>
                      </a:lnTo>
                      <a:lnTo>
                        <a:pt x="17" y="190"/>
                      </a:lnTo>
                      <a:lnTo>
                        <a:pt x="16" y="195"/>
                      </a:lnTo>
                      <a:lnTo>
                        <a:pt x="14" y="197"/>
                      </a:lnTo>
                      <a:lnTo>
                        <a:pt x="13" y="202"/>
                      </a:lnTo>
                      <a:lnTo>
                        <a:pt x="12" y="205"/>
                      </a:lnTo>
                      <a:lnTo>
                        <a:pt x="11" y="210"/>
                      </a:lnTo>
                      <a:lnTo>
                        <a:pt x="10" y="214"/>
                      </a:lnTo>
                      <a:lnTo>
                        <a:pt x="8" y="218"/>
                      </a:lnTo>
                      <a:lnTo>
                        <a:pt x="7" y="222"/>
                      </a:lnTo>
                      <a:lnTo>
                        <a:pt x="7" y="227"/>
                      </a:lnTo>
                      <a:lnTo>
                        <a:pt x="6" y="230"/>
                      </a:lnTo>
                      <a:lnTo>
                        <a:pt x="5" y="234"/>
                      </a:lnTo>
                      <a:lnTo>
                        <a:pt x="4" y="239"/>
                      </a:lnTo>
                      <a:lnTo>
                        <a:pt x="4" y="243"/>
                      </a:lnTo>
                      <a:lnTo>
                        <a:pt x="4" y="247"/>
                      </a:lnTo>
                      <a:lnTo>
                        <a:pt x="2" y="252"/>
                      </a:lnTo>
                      <a:lnTo>
                        <a:pt x="1" y="255"/>
                      </a:lnTo>
                      <a:lnTo>
                        <a:pt x="1" y="260"/>
                      </a:lnTo>
                      <a:lnTo>
                        <a:pt x="1" y="265"/>
                      </a:lnTo>
                      <a:lnTo>
                        <a:pt x="1" y="269"/>
                      </a:lnTo>
                      <a:lnTo>
                        <a:pt x="0" y="273"/>
                      </a:lnTo>
                      <a:lnTo>
                        <a:pt x="0" y="277"/>
                      </a:lnTo>
                      <a:lnTo>
                        <a:pt x="0" y="281"/>
                      </a:lnTo>
                      <a:lnTo>
                        <a:pt x="0" y="285"/>
                      </a:lnTo>
                      <a:lnTo>
                        <a:pt x="0" y="290"/>
                      </a:lnTo>
                      <a:lnTo>
                        <a:pt x="0" y="294"/>
                      </a:lnTo>
                      <a:lnTo>
                        <a:pt x="0" y="299"/>
                      </a:lnTo>
                      <a:lnTo>
                        <a:pt x="0" y="304"/>
                      </a:lnTo>
                      <a:lnTo>
                        <a:pt x="0" y="307"/>
                      </a:lnTo>
                      <a:lnTo>
                        <a:pt x="0" y="312"/>
                      </a:lnTo>
                      <a:lnTo>
                        <a:pt x="0" y="317"/>
                      </a:lnTo>
                      <a:lnTo>
                        <a:pt x="1" y="321"/>
                      </a:lnTo>
                      <a:lnTo>
                        <a:pt x="1" y="325"/>
                      </a:lnTo>
                      <a:lnTo>
                        <a:pt x="1" y="330"/>
                      </a:lnTo>
                      <a:lnTo>
                        <a:pt x="2" y="334"/>
                      </a:lnTo>
                      <a:lnTo>
                        <a:pt x="4" y="337"/>
                      </a:lnTo>
                      <a:lnTo>
                        <a:pt x="4" y="340"/>
                      </a:lnTo>
                      <a:lnTo>
                        <a:pt x="5" y="343"/>
                      </a:lnTo>
                      <a:lnTo>
                        <a:pt x="5" y="347"/>
                      </a:lnTo>
                      <a:lnTo>
                        <a:pt x="6" y="350"/>
                      </a:lnTo>
                      <a:lnTo>
                        <a:pt x="7" y="354"/>
                      </a:lnTo>
                      <a:lnTo>
                        <a:pt x="8" y="357"/>
                      </a:lnTo>
                      <a:lnTo>
                        <a:pt x="8" y="360"/>
                      </a:lnTo>
                      <a:lnTo>
                        <a:pt x="10" y="363"/>
                      </a:lnTo>
                      <a:lnTo>
                        <a:pt x="11" y="367"/>
                      </a:lnTo>
                      <a:lnTo>
                        <a:pt x="12" y="370"/>
                      </a:lnTo>
                      <a:lnTo>
                        <a:pt x="13" y="373"/>
                      </a:lnTo>
                      <a:lnTo>
                        <a:pt x="14" y="378"/>
                      </a:lnTo>
                      <a:lnTo>
                        <a:pt x="16" y="380"/>
                      </a:lnTo>
                      <a:lnTo>
                        <a:pt x="17" y="383"/>
                      </a:lnTo>
                      <a:lnTo>
                        <a:pt x="18" y="387"/>
                      </a:lnTo>
                      <a:lnTo>
                        <a:pt x="19" y="391"/>
                      </a:lnTo>
                      <a:lnTo>
                        <a:pt x="20" y="393"/>
                      </a:lnTo>
                      <a:lnTo>
                        <a:pt x="21" y="397"/>
                      </a:lnTo>
                      <a:lnTo>
                        <a:pt x="23" y="400"/>
                      </a:lnTo>
                      <a:lnTo>
                        <a:pt x="26" y="404"/>
                      </a:lnTo>
                      <a:lnTo>
                        <a:pt x="27" y="406"/>
                      </a:lnTo>
                      <a:lnTo>
                        <a:pt x="29" y="411"/>
                      </a:lnTo>
                      <a:lnTo>
                        <a:pt x="31" y="413"/>
                      </a:lnTo>
                      <a:lnTo>
                        <a:pt x="32" y="417"/>
                      </a:lnTo>
                      <a:lnTo>
                        <a:pt x="33" y="419"/>
                      </a:lnTo>
                      <a:lnTo>
                        <a:pt x="36" y="423"/>
                      </a:lnTo>
                      <a:lnTo>
                        <a:pt x="37" y="425"/>
                      </a:lnTo>
                      <a:lnTo>
                        <a:pt x="38" y="429"/>
                      </a:lnTo>
                      <a:lnTo>
                        <a:pt x="41" y="432"/>
                      </a:lnTo>
                      <a:lnTo>
                        <a:pt x="43" y="434"/>
                      </a:lnTo>
                      <a:lnTo>
                        <a:pt x="45" y="438"/>
                      </a:lnTo>
                      <a:lnTo>
                        <a:pt x="47" y="442"/>
                      </a:lnTo>
                      <a:lnTo>
                        <a:pt x="49" y="444"/>
                      </a:lnTo>
                      <a:lnTo>
                        <a:pt x="51" y="448"/>
                      </a:lnTo>
                      <a:lnTo>
                        <a:pt x="54" y="451"/>
                      </a:lnTo>
                      <a:lnTo>
                        <a:pt x="56" y="453"/>
                      </a:lnTo>
                      <a:lnTo>
                        <a:pt x="57" y="456"/>
                      </a:lnTo>
                      <a:lnTo>
                        <a:pt x="60" y="459"/>
                      </a:lnTo>
                      <a:lnTo>
                        <a:pt x="63" y="462"/>
                      </a:lnTo>
                      <a:lnTo>
                        <a:pt x="64" y="465"/>
                      </a:lnTo>
                      <a:lnTo>
                        <a:pt x="68" y="468"/>
                      </a:lnTo>
                      <a:lnTo>
                        <a:pt x="69" y="471"/>
                      </a:lnTo>
                      <a:lnTo>
                        <a:pt x="72" y="474"/>
                      </a:lnTo>
                      <a:lnTo>
                        <a:pt x="74" y="476"/>
                      </a:lnTo>
                      <a:lnTo>
                        <a:pt x="78" y="478"/>
                      </a:lnTo>
                      <a:lnTo>
                        <a:pt x="80" y="482"/>
                      </a:lnTo>
                      <a:lnTo>
                        <a:pt x="82" y="484"/>
                      </a:lnTo>
                      <a:lnTo>
                        <a:pt x="85" y="487"/>
                      </a:lnTo>
                      <a:lnTo>
                        <a:pt x="88" y="489"/>
                      </a:lnTo>
                      <a:lnTo>
                        <a:pt x="91" y="491"/>
                      </a:lnTo>
                      <a:lnTo>
                        <a:pt x="93" y="494"/>
                      </a:lnTo>
                      <a:lnTo>
                        <a:pt x="97" y="497"/>
                      </a:lnTo>
                      <a:lnTo>
                        <a:pt x="99" y="500"/>
                      </a:lnTo>
                      <a:lnTo>
                        <a:pt x="103" y="502"/>
                      </a:lnTo>
                      <a:lnTo>
                        <a:pt x="105" y="505"/>
                      </a:lnTo>
                      <a:lnTo>
                        <a:pt x="109" y="507"/>
                      </a:lnTo>
                      <a:lnTo>
                        <a:pt x="112" y="508"/>
                      </a:lnTo>
                      <a:lnTo>
                        <a:pt x="116" y="512"/>
                      </a:lnTo>
                      <a:lnTo>
                        <a:pt x="118" y="513"/>
                      </a:lnTo>
                      <a:lnTo>
                        <a:pt x="122" y="515"/>
                      </a:lnTo>
                      <a:lnTo>
                        <a:pt x="124" y="518"/>
                      </a:lnTo>
                      <a:lnTo>
                        <a:pt x="128" y="520"/>
                      </a:lnTo>
                      <a:lnTo>
                        <a:pt x="130" y="521"/>
                      </a:lnTo>
                      <a:lnTo>
                        <a:pt x="131" y="522"/>
                      </a:lnTo>
                      <a:lnTo>
                        <a:pt x="134" y="525"/>
                      </a:lnTo>
                      <a:lnTo>
                        <a:pt x="136" y="526"/>
                      </a:lnTo>
                      <a:lnTo>
                        <a:pt x="138" y="527"/>
                      </a:lnTo>
                      <a:lnTo>
                        <a:pt x="141" y="529"/>
                      </a:lnTo>
                      <a:lnTo>
                        <a:pt x="143" y="531"/>
                      </a:lnTo>
                      <a:lnTo>
                        <a:pt x="145" y="532"/>
                      </a:lnTo>
                      <a:lnTo>
                        <a:pt x="148" y="532"/>
                      </a:lnTo>
                      <a:lnTo>
                        <a:pt x="149" y="534"/>
                      </a:lnTo>
                      <a:lnTo>
                        <a:pt x="151" y="535"/>
                      </a:lnTo>
                      <a:lnTo>
                        <a:pt x="154" y="537"/>
                      </a:lnTo>
                      <a:lnTo>
                        <a:pt x="155" y="537"/>
                      </a:lnTo>
                      <a:lnTo>
                        <a:pt x="159" y="539"/>
                      </a:lnTo>
                      <a:lnTo>
                        <a:pt x="160" y="540"/>
                      </a:lnTo>
                      <a:lnTo>
                        <a:pt x="162" y="541"/>
                      </a:lnTo>
                      <a:lnTo>
                        <a:pt x="165" y="541"/>
                      </a:lnTo>
                      <a:lnTo>
                        <a:pt x="168" y="543"/>
                      </a:lnTo>
                      <a:lnTo>
                        <a:pt x="169" y="544"/>
                      </a:lnTo>
                      <a:lnTo>
                        <a:pt x="172" y="545"/>
                      </a:lnTo>
                      <a:lnTo>
                        <a:pt x="174" y="546"/>
                      </a:lnTo>
                      <a:lnTo>
                        <a:pt x="176" y="546"/>
                      </a:lnTo>
                      <a:lnTo>
                        <a:pt x="179" y="547"/>
                      </a:lnTo>
                      <a:lnTo>
                        <a:pt x="181" y="548"/>
                      </a:lnTo>
                      <a:lnTo>
                        <a:pt x="184" y="550"/>
                      </a:lnTo>
                      <a:lnTo>
                        <a:pt x="186" y="550"/>
                      </a:lnTo>
                      <a:lnTo>
                        <a:pt x="188" y="551"/>
                      </a:lnTo>
                      <a:lnTo>
                        <a:pt x="191" y="553"/>
                      </a:lnTo>
                      <a:lnTo>
                        <a:pt x="193" y="553"/>
                      </a:lnTo>
                      <a:lnTo>
                        <a:pt x="196" y="554"/>
                      </a:lnTo>
                      <a:lnTo>
                        <a:pt x="199" y="554"/>
                      </a:lnTo>
                      <a:lnTo>
                        <a:pt x="202" y="556"/>
                      </a:lnTo>
                      <a:lnTo>
                        <a:pt x="204" y="556"/>
                      </a:lnTo>
                      <a:lnTo>
                        <a:pt x="206" y="557"/>
                      </a:lnTo>
                      <a:lnTo>
                        <a:pt x="209" y="558"/>
                      </a:lnTo>
                      <a:lnTo>
                        <a:pt x="211" y="558"/>
                      </a:lnTo>
                      <a:lnTo>
                        <a:pt x="213" y="558"/>
                      </a:lnTo>
                      <a:lnTo>
                        <a:pt x="216" y="559"/>
                      </a:lnTo>
                      <a:lnTo>
                        <a:pt x="218" y="559"/>
                      </a:lnTo>
                      <a:lnTo>
                        <a:pt x="221" y="560"/>
                      </a:lnTo>
                      <a:lnTo>
                        <a:pt x="223" y="560"/>
                      </a:lnTo>
                      <a:lnTo>
                        <a:pt x="225" y="560"/>
                      </a:lnTo>
                      <a:lnTo>
                        <a:pt x="229" y="562"/>
                      </a:lnTo>
                      <a:lnTo>
                        <a:pt x="230" y="563"/>
                      </a:lnTo>
                      <a:lnTo>
                        <a:pt x="234" y="563"/>
                      </a:lnTo>
                      <a:lnTo>
                        <a:pt x="235" y="563"/>
                      </a:lnTo>
                      <a:lnTo>
                        <a:pt x="238" y="563"/>
                      </a:lnTo>
                      <a:lnTo>
                        <a:pt x="241" y="564"/>
                      </a:lnTo>
                      <a:lnTo>
                        <a:pt x="243" y="564"/>
                      </a:lnTo>
                      <a:lnTo>
                        <a:pt x="246" y="564"/>
                      </a:lnTo>
                      <a:lnTo>
                        <a:pt x="248" y="565"/>
                      </a:lnTo>
                      <a:lnTo>
                        <a:pt x="252" y="565"/>
                      </a:lnTo>
                      <a:lnTo>
                        <a:pt x="254" y="565"/>
                      </a:lnTo>
                      <a:lnTo>
                        <a:pt x="256" y="565"/>
                      </a:lnTo>
                      <a:lnTo>
                        <a:pt x="260" y="565"/>
                      </a:lnTo>
                      <a:lnTo>
                        <a:pt x="262" y="566"/>
                      </a:lnTo>
                      <a:lnTo>
                        <a:pt x="265" y="566"/>
                      </a:lnTo>
                      <a:lnTo>
                        <a:pt x="267" y="566"/>
                      </a:lnTo>
                      <a:lnTo>
                        <a:pt x="269" y="567"/>
                      </a:lnTo>
                      <a:lnTo>
                        <a:pt x="272" y="567"/>
                      </a:lnTo>
                      <a:lnTo>
                        <a:pt x="275" y="567"/>
                      </a:lnTo>
                      <a:lnTo>
                        <a:pt x="278" y="567"/>
                      </a:lnTo>
                      <a:lnTo>
                        <a:pt x="280" y="567"/>
                      </a:lnTo>
                      <a:lnTo>
                        <a:pt x="284" y="567"/>
                      </a:lnTo>
                      <a:lnTo>
                        <a:pt x="284" y="565"/>
                      </a:lnTo>
                      <a:lnTo>
                        <a:pt x="284" y="563"/>
                      </a:lnTo>
                      <a:lnTo>
                        <a:pt x="284" y="560"/>
                      </a:lnTo>
                      <a:lnTo>
                        <a:pt x="283" y="559"/>
                      </a:lnTo>
                      <a:lnTo>
                        <a:pt x="283" y="557"/>
                      </a:lnTo>
                      <a:lnTo>
                        <a:pt x="283" y="556"/>
                      </a:lnTo>
                      <a:lnTo>
                        <a:pt x="281" y="554"/>
                      </a:lnTo>
                      <a:lnTo>
                        <a:pt x="281" y="553"/>
                      </a:lnTo>
                      <a:lnTo>
                        <a:pt x="281" y="551"/>
                      </a:lnTo>
                      <a:lnTo>
                        <a:pt x="281" y="550"/>
                      </a:lnTo>
                      <a:lnTo>
                        <a:pt x="280" y="548"/>
                      </a:lnTo>
                      <a:lnTo>
                        <a:pt x="280" y="546"/>
                      </a:lnTo>
                      <a:lnTo>
                        <a:pt x="280" y="545"/>
                      </a:lnTo>
                      <a:lnTo>
                        <a:pt x="280" y="544"/>
                      </a:lnTo>
                      <a:lnTo>
                        <a:pt x="280" y="541"/>
                      </a:lnTo>
                      <a:lnTo>
                        <a:pt x="280" y="540"/>
                      </a:lnTo>
                      <a:lnTo>
                        <a:pt x="280" y="539"/>
                      </a:lnTo>
                      <a:lnTo>
                        <a:pt x="280" y="537"/>
                      </a:lnTo>
                      <a:lnTo>
                        <a:pt x="280" y="535"/>
                      </a:lnTo>
                      <a:lnTo>
                        <a:pt x="279" y="534"/>
                      </a:lnTo>
                      <a:lnTo>
                        <a:pt x="279" y="532"/>
                      </a:lnTo>
                      <a:lnTo>
                        <a:pt x="279" y="531"/>
                      </a:lnTo>
                      <a:lnTo>
                        <a:pt x="279" y="529"/>
                      </a:lnTo>
                      <a:lnTo>
                        <a:pt x="279" y="527"/>
                      </a:lnTo>
                      <a:lnTo>
                        <a:pt x="279" y="526"/>
                      </a:lnTo>
                      <a:lnTo>
                        <a:pt x="278" y="524"/>
                      </a:lnTo>
                      <a:lnTo>
                        <a:pt x="278" y="522"/>
                      </a:lnTo>
                      <a:lnTo>
                        <a:pt x="278" y="521"/>
                      </a:lnTo>
                      <a:lnTo>
                        <a:pt x="278" y="520"/>
                      </a:lnTo>
                      <a:lnTo>
                        <a:pt x="277" y="518"/>
                      </a:lnTo>
                      <a:lnTo>
                        <a:pt x="277" y="516"/>
                      </a:lnTo>
                      <a:lnTo>
                        <a:pt x="277" y="515"/>
                      </a:lnTo>
                      <a:lnTo>
                        <a:pt x="277" y="513"/>
                      </a:lnTo>
                      <a:lnTo>
                        <a:pt x="277" y="512"/>
                      </a:lnTo>
                      <a:lnTo>
                        <a:pt x="277" y="510"/>
                      </a:lnTo>
                      <a:lnTo>
                        <a:pt x="277" y="509"/>
                      </a:lnTo>
                      <a:lnTo>
                        <a:pt x="277" y="508"/>
                      </a:lnTo>
                      <a:lnTo>
                        <a:pt x="275" y="507"/>
                      </a:lnTo>
                      <a:lnTo>
                        <a:pt x="275" y="506"/>
                      </a:lnTo>
                      <a:lnTo>
                        <a:pt x="275" y="505"/>
                      </a:lnTo>
                      <a:lnTo>
                        <a:pt x="275" y="503"/>
                      </a:lnTo>
                      <a:lnTo>
                        <a:pt x="275" y="502"/>
                      </a:lnTo>
                      <a:lnTo>
                        <a:pt x="274" y="500"/>
                      </a:lnTo>
                      <a:lnTo>
                        <a:pt x="274" y="499"/>
                      </a:lnTo>
                      <a:lnTo>
                        <a:pt x="274" y="497"/>
                      </a:lnTo>
                      <a:lnTo>
                        <a:pt x="271" y="497"/>
                      </a:lnTo>
                      <a:lnTo>
                        <a:pt x="267" y="497"/>
                      </a:lnTo>
                      <a:lnTo>
                        <a:pt x="265" y="497"/>
                      </a:lnTo>
                      <a:lnTo>
                        <a:pt x="262" y="497"/>
                      </a:lnTo>
                      <a:lnTo>
                        <a:pt x="259" y="497"/>
                      </a:lnTo>
                      <a:lnTo>
                        <a:pt x="256" y="497"/>
                      </a:lnTo>
                      <a:lnTo>
                        <a:pt x="253" y="496"/>
                      </a:lnTo>
                      <a:lnTo>
                        <a:pt x="250" y="496"/>
                      </a:lnTo>
                      <a:lnTo>
                        <a:pt x="247" y="496"/>
                      </a:lnTo>
                      <a:lnTo>
                        <a:pt x="243" y="495"/>
                      </a:lnTo>
                      <a:lnTo>
                        <a:pt x="241" y="494"/>
                      </a:lnTo>
                      <a:lnTo>
                        <a:pt x="238" y="494"/>
                      </a:lnTo>
                      <a:lnTo>
                        <a:pt x="235" y="494"/>
                      </a:lnTo>
                      <a:lnTo>
                        <a:pt x="234" y="494"/>
                      </a:lnTo>
                      <a:lnTo>
                        <a:pt x="230" y="493"/>
                      </a:lnTo>
                      <a:lnTo>
                        <a:pt x="228" y="493"/>
                      </a:lnTo>
                      <a:lnTo>
                        <a:pt x="225" y="491"/>
                      </a:lnTo>
                      <a:lnTo>
                        <a:pt x="222" y="490"/>
                      </a:lnTo>
                      <a:lnTo>
                        <a:pt x="219" y="490"/>
                      </a:lnTo>
                      <a:lnTo>
                        <a:pt x="216" y="489"/>
                      </a:lnTo>
                      <a:lnTo>
                        <a:pt x="213" y="489"/>
                      </a:lnTo>
                      <a:lnTo>
                        <a:pt x="211" y="488"/>
                      </a:lnTo>
                      <a:lnTo>
                        <a:pt x="209" y="488"/>
                      </a:lnTo>
                      <a:lnTo>
                        <a:pt x="206" y="487"/>
                      </a:lnTo>
                      <a:lnTo>
                        <a:pt x="204" y="486"/>
                      </a:lnTo>
                      <a:lnTo>
                        <a:pt x="202" y="484"/>
                      </a:lnTo>
                      <a:lnTo>
                        <a:pt x="199" y="484"/>
                      </a:lnTo>
                      <a:lnTo>
                        <a:pt x="197" y="483"/>
                      </a:lnTo>
                      <a:lnTo>
                        <a:pt x="193" y="482"/>
                      </a:lnTo>
                      <a:lnTo>
                        <a:pt x="191" y="481"/>
                      </a:lnTo>
                      <a:lnTo>
                        <a:pt x="188" y="480"/>
                      </a:lnTo>
                      <a:lnTo>
                        <a:pt x="186" y="480"/>
                      </a:lnTo>
                      <a:lnTo>
                        <a:pt x="184" y="478"/>
                      </a:lnTo>
                      <a:lnTo>
                        <a:pt x="181" y="476"/>
                      </a:lnTo>
                      <a:lnTo>
                        <a:pt x="179" y="475"/>
                      </a:lnTo>
                      <a:lnTo>
                        <a:pt x="176" y="474"/>
                      </a:lnTo>
                      <a:lnTo>
                        <a:pt x="174" y="472"/>
                      </a:lnTo>
                      <a:lnTo>
                        <a:pt x="172" y="471"/>
                      </a:lnTo>
                      <a:lnTo>
                        <a:pt x="169" y="470"/>
                      </a:lnTo>
                      <a:lnTo>
                        <a:pt x="167" y="468"/>
                      </a:lnTo>
                      <a:lnTo>
                        <a:pt x="165" y="467"/>
                      </a:lnTo>
                      <a:lnTo>
                        <a:pt x="162" y="465"/>
                      </a:lnTo>
                      <a:lnTo>
                        <a:pt x="160" y="463"/>
                      </a:lnTo>
                      <a:lnTo>
                        <a:pt x="157" y="462"/>
                      </a:lnTo>
                      <a:lnTo>
                        <a:pt x="155" y="461"/>
                      </a:lnTo>
                      <a:lnTo>
                        <a:pt x="153" y="459"/>
                      </a:lnTo>
                      <a:lnTo>
                        <a:pt x="150" y="457"/>
                      </a:lnTo>
                      <a:lnTo>
                        <a:pt x="149" y="456"/>
                      </a:lnTo>
                      <a:lnTo>
                        <a:pt x="145" y="453"/>
                      </a:lnTo>
                      <a:lnTo>
                        <a:pt x="144" y="451"/>
                      </a:lnTo>
                      <a:lnTo>
                        <a:pt x="142" y="450"/>
                      </a:lnTo>
                      <a:lnTo>
                        <a:pt x="140" y="448"/>
                      </a:lnTo>
                      <a:lnTo>
                        <a:pt x="136" y="446"/>
                      </a:lnTo>
                      <a:lnTo>
                        <a:pt x="135" y="444"/>
                      </a:lnTo>
                      <a:lnTo>
                        <a:pt x="132" y="442"/>
                      </a:lnTo>
                      <a:lnTo>
                        <a:pt x="130" y="440"/>
                      </a:lnTo>
                      <a:lnTo>
                        <a:pt x="128" y="438"/>
                      </a:lnTo>
                      <a:lnTo>
                        <a:pt x="125" y="434"/>
                      </a:lnTo>
                      <a:lnTo>
                        <a:pt x="124" y="433"/>
                      </a:lnTo>
                      <a:lnTo>
                        <a:pt x="122" y="432"/>
                      </a:lnTo>
                      <a:lnTo>
                        <a:pt x="119" y="429"/>
                      </a:lnTo>
                      <a:lnTo>
                        <a:pt x="117" y="427"/>
                      </a:lnTo>
                      <a:lnTo>
                        <a:pt x="114" y="425"/>
                      </a:lnTo>
                      <a:lnTo>
                        <a:pt x="112" y="423"/>
                      </a:lnTo>
                      <a:lnTo>
                        <a:pt x="107" y="418"/>
                      </a:lnTo>
                      <a:lnTo>
                        <a:pt x="104" y="413"/>
                      </a:lnTo>
                      <a:lnTo>
                        <a:pt x="100" y="408"/>
                      </a:lnTo>
                      <a:lnTo>
                        <a:pt x="97" y="404"/>
                      </a:lnTo>
                      <a:lnTo>
                        <a:pt x="93" y="399"/>
                      </a:lnTo>
                      <a:lnTo>
                        <a:pt x="89" y="393"/>
                      </a:lnTo>
                      <a:lnTo>
                        <a:pt x="86" y="388"/>
                      </a:lnTo>
                      <a:lnTo>
                        <a:pt x="83" y="383"/>
                      </a:lnTo>
                      <a:lnTo>
                        <a:pt x="79" y="378"/>
                      </a:lnTo>
                      <a:lnTo>
                        <a:pt x="76" y="373"/>
                      </a:lnTo>
                      <a:lnTo>
                        <a:pt x="74" y="367"/>
                      </a:lnTo>
                      <a:lnTo>
                        <a:pt x="70" y="362"/>
                      </a:lnTo>
                      <a:lnTo>
                        <a:pt x="68" y="357"/>
                      </a:lnTo>
                      <a:lnTo>
                        <a:pt x="66" y="350"/>
                      </a:lnTo>
                      <a:lnTo>
                        <a:pt x="63" y="345"/>
                      </a:lnTo>
                      <a:lnTo>
                        <a:pt x="61" y="341"/>
                      </a:lnTo>
                      <a:lnTo>
                        <a:pt x="60" y="335"/>
                      </a:lnTo>
                      <a:lnTo>
                        <a:pt x="57" y="330"/>
                      </a:lnTo>
                      <a:lnTo>
                        <a:pt x="56" y="323"/>
                      </a:lnTo>
                      <a:lnTo>
                        <a:pt x="55" y="317"/>
                      </a:lnTo>
                      <a:lnTo>
                        <a:pt x="51" y="312"/>
                      </a:lnTo>
                      <a:lnTo>
                        <a:pt x="50" y="306"/>
                      </a:lnTo>
                      <a:lnTo>
                        <a:pt x="50" y="300"/>
                      </a:lnTo>
                      <a:lnTo>
                        <a:pt x="49" y="294"/>
                      </a:lnTo>
                      <a:lnTo>
                        <a:pt x="48" y="288"/>
                      </a:lnTo>
                      <a:lnTo>
                        <a:pt x="47" y="284"/>
                      </a:lnTo>
                      <a:lnTo>
                        <a:pt x="47" y="277"/>
                      </a:lnTo>
                      <a:lnTo>
                        <a:pt x="45" y="272"/>
                      </a:lnTo>
                      <a:lnTo>
                        <a:pt x="45" y="266"/>
                      </a:lnTo>
                      <a:lnTo>
                        <a:pt x="45" y="260"/>
                      </a:lnTo>
                      <a:lnTo>
                        <a:pt x="45" y="254"/>
                      </a:lnTo>
                      <a:lnTo>
                        <a:pt x="45" y="248"/>
                      </a:lnTo>
                      <a:lnTo>
                        <a:pt x="45" y="242"/>
                      </a:lnTo>
                      <a:lnTo>
                        <a:pt x="45" y="236"/>
                      </a:lnTo>
                      <a:lnTo>
                        <a:pt x="47" y="231"/>
                      </a:lnTo>
                      <a:lnTo>
                        <a:pt x="47" y="224"/>
                      </a:lnTo>
                      <a:lnTo>
                        <a:pt x="47" y="220"/>
                      </a:lnTo>
                      <a:lnTo>
                        <a:pt x="49" y="214"/>
                      </a:lnTo>
                      <a:lnTo>
                        <a:pt x="49" y="208"/>
                      </a:lnTo>
                      <a:lnTo>
                        <a:pt x="50" y="202"/>
                      </a:lnTo>
                      <a:lnTo>
                        <a:pt x="51" y="196"/>
                      </a:lnTo>
                      <a:lnTo>
                        <a:pt x="54" y="191"/>
                      </a:lnTo>
                      <a:lnTo>
                        <a:pt x="55" y="185"/>
                      </a:lnTo>
                      <a:lnTo>
                        <a:pt x="57" y="179"/>
                      </a:lnTo>
                      <a:lnTo>
                        <a:pt x="60" y="173"/>
                      </a:lnTo>
                      <a:lnTo>
                        <a:pt x="61" y="169"/>
                      </a:lnTo>
                      <a:lnTo>
                        <a:pt x="63" y="164"/>
                      </a:lnTo>
                      <a:lnTo>
                        <a:pt x="66" y="158"/>
                      </a:lnTo>
                      <a:lnTo>
                        <a:pt x="68" y="153"/>
                      </a:lnTo>
                      <a:lnTo>
                        <a:pt x="70" y="147"/>
                      </a:lnTo>
                      <a:lnTo>
                        <a:pt x="74" y="141"/>
                      </a:lnTo>
                      <a:lnTo>
                        <a:pt x="76" y="137"/>
                      </a:lnTo>
                      <a:lnTo>
                        <a:pt x="80" y="132"/>
                      </a:lnTo>
                      <a:lnTo>
                        <a:pt x="83" y="127"/>
                      </a:lnTo>
                      <a:lnTo>
                        <a:pt x="87" y="122"/>
                      </a:lnTo>
                      <a:lnTo>
                        <a:pt x="91" y="118"/>
                      </a:lnTo>
                      <a:lnTo>
                        <a:pt x="94" y="113"/>
                      </a:lnTo>
                      <a:lnTo>
                        <a:pt x="98" y="108"/>
                      </a:lnTo>
                      <a:lnTo>
                        <a:pt x="103" y="103"/>
                      </a:lnTo>
                      <a:lnTo>
                        <a:pt x="106" y="99"/>
                      </a:lnTo>
                      <a:lnTo>
                        <a:pt x="111" y="94"/>
                      </a:lnTo>
                      <a:lnTo>
                        <a:pt x="116" y="89"/>
                      </a:lnTo>
                      <a:lnTo>
                        <a:pt x="120" y="85"/>
                      </a:lnTo>
                      <a:lnTo>
                        <a:pt x="125" y="82"/>
                      </a:lnTo>
                      <a:lnTo>
                        <a:pt x="130" y="77"/>
                      </a:lnTo>
                      <a:lnTo>
                        <a:pt x="135" y="74"/>
                      </a:lnTo>
                      <a:lnTo>
                        <a:pt x="141" y="70"/>
                      </a:lnTo>
                      <a:lnTo>
                        <a:pt x="145" y="65"/>
                      </a:lnTo>
                      <a:lnTo>
                        <a:pt x="150" y="62"/>
                      </a:lnTo>
                      <a:lnTo>
                        <a:pt x="155" y="58"/>
                      </a:lnTo>
                      <a:lnTo>
                        <a:pt x="160" y="55"/>
                      </a:lnTo>
                      <a:lnTo>
                        <a:pt x="166" y="52"/>
                      </a:lnTo>
                      <a:lnTo>
                        <a:pt x="172" y="49"/>
                      </a:lnTo>
                      <a:lnTo>
                        <a:pt x="176" y="46"/>
                      </a:lnTo>
                      <a:lnTo>
                        <a:pt x="182" y="43"/>
                      </a:lnTo>
                      <a:lnTo>
                        <a:pt x="187" y="42"/>
                      </a:lnTo>
                      <a:lnTo>
                        <a:pt x="193" y="38"/>
                      </a:lnTo>
                      <a:lnTo>
                        <a:pt x="199" y="36"/>
                      </a:lnTo>
                      <a:lnTo>
                        <a:pt x="205" y="33"/>
                      </a:lnTo>
                      <a:lnTo>
                        <a:pt x="211" y="32"/>
                      </a:lnTo>
                      <a:lnTo>
                        <a:pt x="216" y="30"/>
                      </a:lnTo>
                      <a:lnTo>
                        <a:pt x="223" y="28"/>
                      </a:lnTo>
                      <a:lnTo>
                        <a:pt x="229" y="27"/>
                      </a:lnTo>
                      <a:lnTo>
                        <a:pt x="234" y="25"/>
                      </a:lnTo>
                      <a:lnTo>
                        <a:pt x="241" y="24"/>
                      </a:lnTo>
                      <a:lnTo>
                        <a:pt x="246" y="23"/>
                      </a:lnTo>
                      <a:lnTo>
                        <a:pt x="252" y="23"/>
                      </a:lnTo>
                      <a:lnTo>
                        <a:pt x="259" y="21"/>
                      </a:lnTo>
                      <a:lnTo>
                        <a:pt x="265" y="20"/>
                      </a:lnTo>
                      <a:lnTo>
                        <a:pt x="271" y="20"/>
                      </a:lnTo>
                      <a:lnTo>
                        <a:pt x="275" y="20"/>
                      </a:lnTo>
                      <a:lnTo>
                        <a:pt x="283" y="20"/>
                      </a:lnTo>
                      <a:lnTo>
                        <a:pt x="289" y="20"/>
                      </a:lnTo>
                      <a:lnTo>
                        <a:pt x="295" y="20"/>
                      </a:lnTo>
                      <a:lnTo>
                        <a:pt x="301" y="20"/>
                      </a:lnTo>
                      <a:lnTo>
                        <a:pt x="306" y="21"/>
                      </a:lnTo>
                      <a:lnTo>
                        <a:pt x="312" y="21"/>
                      </a:lnTo>
                      <a:lnTo>
                        <a:pt x="318" y="23"/>
                      </a:lnTo>
                      <a:lnTo>
                        <a:pt x="324" y="23"/>
                      </a:lnTo>
                      <a:lnTo>
                        <a:pt x="330" y="24"/>
                      </a:lnTo>
                      <a:lnTo>
                        <a:pt x="336" y="25"/>
                      </a:lnTo>
                      <a:lnTo>
                        <a:pt x="342" y="27"/>
                      </a:lnTo>
                      <a:lnTo>
                        <a:pt x="348" y="28"/>
                      </a:lnTo>
                      <a:lnTo>
                        <a:pt x="354" y="30"/>
                      </a:lnTo>
                      <a:lnTo>
                        <a:pt x="360" y="32"/>
                      </a:lnTo>
                      <a:lnTo>
                        <a:pt x="365" y="33"/>
                      </a:lnTo>
                      <a:lnTo>
                        <a:pt x="372" y="36"/>
                      </a:lnTo>
                      <a:lnTo>
                        <a:pt x="378" y="38"/>
                      </a:lnTo>
                      <a:lnTo>
                        <a:pt x="383" y="40"/>
                      </a:lnTo>
                      <a:lnTo>
                        <a:pt x="389" y="43"/>
                      </a:lnTo>
                      <a:lnTo>
                        <a:pt x="394" y="46"/>
                      </a:lnTo>
                      <a:lnTo>
                        <a:pt x="401" y="49"/>
                      </a:lnTo>
                      <a:lnTo>
                        <a:pt x="405" y="51"/>
                      </a:lnTo>
                      <a:lnTo>
                        <a:pt x="411" y="55"/>
                      </a:lnTo>
                      <a:lnTo>
                        <a:pt x="416" y="57"/>
                      </a:lnTo>
                      <a:lnTo>
                        <a:pt x="421" y="61"/>
                      </a:lnTo>
                      <a:lnTo>
                        <a:pt x="427" y="64"/>
                      </a:lnTo>
                      <a:lnTo>
                        <a:pt x="433" y="69"/>
                      </a:lnTo>
                      <a:lnTo>
                        <a:pt x="438" y="72"/>
                      </a:lnTo>
                      <a:lnTo>
                        <a:pt x="442" y="77"/>
                      </a:lnTo>
                      <a:lnTo>
                        <a:pt x="447" y="81"/>
                      </a:lnTo>
                      <a:lnTo>
                        <a:pt x="452" y="84"/>
                      </a:lnTo>
                      <a:lnTo>
                        <a:pt x="457" y="89"/>
                      </a:lnTo>
                      <a:lnTo>
                        <a:pt x="461" y="94"/>
                      </a:lnTo>
                      <a:lnTo>
                        <a:pt x="466" y="99"/>
                      </a:lnTo>
                      <a:lnTo>
                        <a:pt x="471" y="103"/>
                      </a:lnTo>
                      <a:lnTo>
                        <a:pt x="475" y="109"/>
                      </a:lnTo>
                      <a:lnTo>
                        <a:pt x="479" y="115"/>
                      </a:lnTo>
                      <a:lnTo>
                        <a:pt x="483" y="119"/>
                      </a:lnTo>
                      <a:lnTo>
                        <a:pt x="485" y="122"/>
                      </a:lnTo>
                      <a:lnTo>
                        <a:pt x="489" y="127"/>
                      </a:lnTo>
                      <a:lnTo>
                        <a:pt x="491" y="132"/>
                      </a:lnTo>
                      <a:lnTo>
                        <a:pt x="494" y="135"/>
                      </a:lnTo>
                      <a:lnTo>
                        <a:pt x="496" y="140"/>
                      </a:lnTo>
                      <a:lnTo>
                        <a:pt x="498" y="145"/>
                      </a:lnTo>
                      <a:lnTo>
                        <a:pt x="501" y="150"/>
                      </a:lnTo>
                      <a:lnTo>
                        <a:pt x="503" y="154"/>
                      </a:lnTo>
                      <a:lnTo>
                        <a:pt x="506" y="159"/>
                      </a:lnTo>
                      <a:lnTo>
                        <a:pt x="507" y="164"/>
                      </a:lnTo>
                      <a:lnTo>
                        <a:pt x="509" y="169"/>
                      </a:lnTo>
                      <a:lnTo>
                        <a:pt x="512" y="173"/>
                      </a:lnTo>
                      <a:lnTo>
                        <a:pt x="514" y="178"/>
                      </a:lnTo>
                      <a:lnTo>
                        <a:pt x="515" y="183"/>
                      </a:lnTo>
                      <a:lnTo>
                        <a:pt x="516" y="188"/>
                      </a:lnTo>
                      <a:lnTo>
                        <a:pt x="518" y="192"/>
                      </a:lnTo>
                      <a:lnTo>
                        <a:pt x="519" y="197"/>
                      </a:lnTo>
                      <a:lnTo>
                        <a:pt x="520" y="202"/>
                      </a:lnTo>
                      <a:lnTo>
                        <a:pt x="521" y="208"/>
                      </a:lnTo>
                      <a:lnTo>
                        <a:pt x="522" y="214"/>
                      </a:lnTo>
                      <a:lnTo>
                        <a:pt x="522" y="218"/>
                      </a:lnTo>
                      <a:lnTo>
                        <a:pt x="523" y="223"/>
                      </a:lnTo>
                      <a:lnTo>
                        <a:pt x="523" y="228"/>
                      </a:lnTo>
                      <a:lnTo>
                        <a:pt x="523" y="233"/>
                      </a:lnTo>
                      <a:lnTo>
                        <a:pt x="525" y="237"/>
                      </a:lnTo>
                      <a:lnTo>
                        <a:pt x="525" y="243"/>
                      </a:lnTo>
                      <a:lnTo>
                        <a:pt x="525" y="248"/>
                      </a:lnTo>
                      <a:lnTo>
                        <a:pt x="525" y="253"/>
                      </a:lnTo>
                      <a:lnTo>
                        <a:pt x="525" y="258"/>
                      </a:lnTo>
                      <a:lnTo>
                        <a:pt x="525" y="264"/>
                      </a:lnTo>
                      <a:lnTo>
                        <a:pt x="525" y="269"/>
                      </a:lnTo>
                      <a:lnTo>
                        <a:pt x="525" y="274"/>
                      </a:lnTo>
                      <a:lnTo>
                        <a:pt x="523" y="279"/>
                      </a:lnTo>
                      <a:lnTo>
                        <a:pt x="523" y="284"/>
                      </a:lnTo>
                      <a:lnTo>
                        <a:pt x="523" y="290"/>
                      </a:lnTo>
                      <a:lnTo>
                        <a:pt x="522" y="294"/>
                      </a:lnTo>
                      <a:lnTo>
                        <a:pt x="521" y="299"/>
                      </a:lnTo>
                      <a:lnTo>
                        <a:pt x="520" y="304"/>
                      </a:lnTo>
                      <a:lnTo>
                        <a:pt x="519" y="310"/>
                      </a:lnTo>
                      <a:lnTo>
                        <a:pt x="518" y="315"/>
                      </a:lnTo>
                      <a:lnTo>
                        <a:pt x="518" y="319"/>
                      </a:lnTo>
                      <a:lnTo>
                        <a:pt x="515" y="325"/>
                      </a:lnTo>
                      <a:lnTo>
                        <a:pt x="514" y="330"/>
                      </a:lnTo>
                      <a:lnTo>
                        <a:pt x="513" y="335"/>
                      </a:lnTo>
                      <a:lnTo>
                        <a:pt x="510" y="340"/>
                      </a:lnTo>
                      <a:lnTo>
                        <a:pt x="508" y="344"/>
                      </a:lnTo>
                      <a:lnTo>
                        <a:pt x="506" y="349"/>
                      </a:lnTo>
                      <a:lnTo>
                        <a:pt x="504" y="354"/>
                      </a:lnTo>
                      <a:lnTo>
                        <a:pt x="502" y="359"/>
                      </a:lnTo>
                      <a:lnTo>
                        <a:pt x="500" y="363"/>
                      </a:lnTo>
                      <a:lnTo>
                        <a:pt x="498" y="368"/>
                      </a:lnTo>
                      <a:lnTo>
                        <a:pt x="495" y="372"/>
                      </a:lnTo>
                      <a:lnTo>
                        <a:pt x="494" y="376"/>
                      </a:lnTo>
                      <a:lnTo>
                        <a:pt x="490" y="382"/>
                      </a:lnTo>
                      <a:lnTo>
                        <a:pt x="488" y="386"/>
                      </a:lnTo>
                      <a:lnTo>
                        <a:pt x="485" y="391"/>
                      </a:lnTo>
                      <a:lnTo>
                        <a:pt x="482" y="394"/>
                      </a:lnTo>
                      <a:lnTo>
                        <a:pt x="478" y="399"/>
                      </a:lnTo>
                      <a:lnTo>
                        <a:pt x="476" y="404"/>
                      </a:lnTo>
                      <a:lnTo>
                        <a:pt x="472" y="407"/>
                      </a:lnTo>
                      <a:lnTo>
                        <a:pt x="469" y="412"/>
                      </a:lnTo>
                      <a:lnTo>
                        <a:pt x="465" y="415"/>
                      </a:lnTo>
                      <a:lnTo>
                        <a:pt x="463" y="420"/>
                      </a:lnTo>
                      <a:lnTo>
                        <a:pt x="459" y="423"/>
                      </a:lnTo>
                      <a:lnTo>
                        <a:pt x="458" y="425"/>
                      </a:lnTo>
                      <a:lnTo>
                        <a:pt x="454" y="427"/>
                      </a:lnTo>
                      <a:lnTo>
                        <a:pt x="452" y="430"/>
                      </a:lnTo>
                      <a:lnTo>
                        <a:pt x="450" y="432"/>
                      </a:lnTo>
                      <a:lnTo>
                        <a:pt x="447" y="433"/>
                      </a:lnTo>
                      <a:lnTo>
                        <a:pt x="445" y="436"/>
                      </a:lnTo>
                      <a:lnTo>
                        <a:pt x="442" y="438"/>
                      </a:lnTo>
                      <a:lnTo>
                        <a:pt x="440" y="440"/>
                      </a:lnTo>
                      <a:lnTo>
                        <a:pt x="438" y="443"/>
                      </a:lnTo>
                      <a:lnTo>
                        <a:pt x="435" y="444"/>
                      </a:lnTo>
                      <a:lnTo>
                        <a:pt x="433" y="446"/>
                      </a:lnTo>
                      <a:lnTo>
                        <a:pt x="430" y="448"/>
                      </a:lnTo>
                      <a:lnTo>
                        <a:pt x="428" y="450"/>
                      </a:lnTo>
                      <a:lnTo>
                        <a:pt x="426" y="452"/>
                      </a:lnTo>
                      <a:lnTo>
                        <a:pt x="423" y="453"/>
                      </a:lnTo>
                      <a:lnTo>
                        <a:pt x="420" y="456"/>
                      </a:lnTo>
                      <a:lnTo>
                        <a:pt x="417" y="457"/>
                      </a:lnTo>
                      <a:lnTo>
                        <a:pt x="415" y="459"/>
                      </a:lnTo>
                      <a:lnTo>
                        <a:pt x="413" y="461"/>
                      </a:lnTo>
                      <a:lnTo>
                        <a:pt x="410" y="462"/>
                      </a:lnTo>
                      <a:lnTo>
                        <a:pt x="407" y="464"/>
                      </a:lnTo>
                      <a:lnTo>
                        <a:pt x="405" y="465"/>
                      </a:lnTo>
                      <a:lnTo>
                        <a:pt x="402" y="467"/>
                      </a:lnTo>
                      <a:lnTo>
                        <a:pt x="399" y="468"/>
                      </a:lnTo>
                      <a:lnTo>
                        <a:pt x="397" y="470"/>
                      </a:lnTo>
                      <a:lnTo>
                        <a:pt x="394" y="471"/>
                      </a:lnTo>
                      <a:lnTo>
                        <a:pt x="391" y="474"/>
                      </a:lnTo>
                      <a:lnTo>
                        <a:pt x="389" y="474"/>
                      </a:lnTo>
                      <a:lnTo>
                        <a:pt x="386" y="475"/>
                      </a:lnTo>
                      <a:lnTo>
                        <a:pt x="383" y="476"/>
                      </a:lnTo>
                      <a:lnTo>
                        <a:pt x="380" y="478"/>
                      </a:lnTo>
                      <a:lnTo>
                        <a:pt x="378" y="478"/>
                      </a:lnTo>
                      <a:lnTo>
                        <a:pt x="374" y="480"/>
                      </a:lnTo>
                      <a:lnTo>
                        <a:pt x="372" y="481"/>
                      </a:lnTo>
                      <a:lnTo>
                        <a:pt x="370" y="482"/>
                      </a:lnTo>
                      <a:lnTo>
                        <a:pt x="366" y="483"/>
                      </a:lnTo>
                      <a:lnTo>
                        <a:pt x="364" y="484"/>
                      </a:lnTo>
                      <a:lnTo>
                        <a:pt x="360" y="484"/>
                      </a:lnTo>
                      <a:lnTo>
                        <a:pt x="358" y="486"/>
                      </a:lnTo>
                      <a:lnTo>
                        <a:pt x="355" y="486"/>
                      </a:lnTo>
                      <a:lnTo>
                        <a:pt x="352" y="488"/>
                      </a:lnTo>
                      <a:lnTo>
                        <a:pt x="349" y="488"/>
                      </a:lnTo>
                      <a:lnTo>
                        <a:pt x="347" y="489"/>
                      </a:lnTo>
                      <a:lnTo>
                        <a:pt x="343" y="489"/>
                      </a:lnTo>
                      <a:lnTo>
                        <a:pt x="341" y="490"/>
                      </a:lnTo>
                      <a:lnTo>
                        <a:pt x="337" y="490"/>
                      </a:lnTo>
                      <a:lnTo>
                        <a:pt x="335" y="491"/>
                      </a:lnTo>
                      <a:lnTo>
                        <a:pt x="332" y="493"/>
                      </a:lnTo>
                      <a:lnTo>
                        <a:pt x="328" y="493"/>
                      </a:lnTo>
                      <a:lnTo>
                        <a:pt x="326" y="493"/>
                      </a:lnTo>
                      <a:lnTo>
                        <a:pt x="323" y="494"/>
                      </a:lnTo>
                      <a:lnTo>
                        <a:pt x="320" y="494"/>
                      </a:lnTo>
                      <a:lnTo>
                        <a:pt x="317" y="494"/>
                      </a:lnTo>
                      <a:lnTo>
                        <a:pt x="314" y="495"/>
                      </a:lnTo>
                      <a:lnTo>
                        <a:pt x="311" y="496"/>
                      </a:lnTo>
                      <a:lnTo>
                        <a:pt x="308" y="496"/>
                      </a:lnTo>
                      <a:lnTo>
                        <a:pt x="304" y="496"/>
                      </a:lnTo>
                      <a:lnTo>
                        <a:pt x="302" y="497"/>
                      </a:lnTo>
                      <a:lnTo>
                        <a:pt x="298" y="497"/>
                      </a:lnTo>
                      <a:lnTo>
                        <a:pt x="295" y="497"/>
                      </a:lnTo>
                      <a:lnTo>
                        <a:pt x="292" y="497"/>
                      </a:lnTo>
                      <a:lnTo>
                        <a:pt x="289" y="497"/>
                      </a:lnTo>
                      <a:lnTo>
                        <a:pt x="286" y="499"/>
                      </a:lnTo>
                      <a:lnTo>
                        <a:pt x="286" y="567"/>
                      </a:lnTo>
                      <a:close/>
                    </a:path>
                  </a:pathLst>
                </a:custGeom>
                <a:solidFill>
                  <a:srgbClr val="000000"/>
                </a:solidFill>
                <a:ln w="9525">
                  <a:noFill/>
                  <a:round/>
                  <a:headEnd/>
                  <a:tailEnd/>
                </a:ln>
              </p:spPr>
              <p:txBody>
                <a:bodyPr/>
                <a:lstStyle/>
                <a:p>
                  <a:endParaRPr lang="en-US"/>
                </a:p>
              </p:txBody>
            </p:sp>
            <p:sp>
              <p:nvSpPr>
                <p:cNvPr id="13359" name="Freeform 57"/>
                <p:cNvSpPr>
                  <a:spLocks/>
                </p:cNvSpPr>
                <p:nvPr/>
              </p:nvSpPr>
              <p:spPr bwMode="auto">
                <a:xfrm>
                  <a:off x="1903" y="834"/>
                  <a:ext cx="52" cy="50"/>
                </a:xfrm>
                <a:custGeom>
                  <a:avLst/>
                  <a:gdLst>
                    <a:gd name="T0" fmla="*/ 0 w 257"/>
                    <a:gd name="T1" fmla="*/ 0 h 251"/>
                    <a:gd name="T2" fmla="*/ 0 w 257"/>
                    <a:gd name="T3" fmla="*/ 0 h 251"/>
                    <a:gd name="T4" fmla="*/ 0 w 257"/>
                    <a:gd name="T5" fmla="*/ 0 h 251"/>
                    <a:gd name="T6" fmla="*/ 0 w 257"/>
                    <a:gd name="T7" fmla="*/ 0 h 251"/>
                    <a:gd name="T8" fmla="*/ 0 w 257"/>
                    <a:gd name="T9" fmla="*/ 0 h 251"/>
                    <a:gd name="T10" fmla="*/ 0 w 257"/>
                    <a:gd name="T11" fmla="*/ 0 h 251"/>
                    <a:gd name="T12" fmla="*/ 0 w 257"/>
                    <a:gd name="T13" fmla="*/ 0 h 251"/>
                    <a:gd name="T14" fmla="*/ 0 w 257"/>
                    <a:gd name="T15" fmla="*/ 0 h 251"/>
                    <a:gd name="T16" fmla="*/ 0 w 257"/>
                    <a:gd name="T17" fmla="*/ 0 h 251"/>
                    <a:gd name="T18" fmla="*/ 0 w 257"/>
                    <a:gd name="T19" fmla="*/ 0 h 251"/>
                    <a:gd name="T20" fmla="*/ 0 w 257"/>
                    <a:gd name="T21" fmla="*/ 0 h 251"/>
                    <a:gd name="T22" fmla="*/ 0 w 257"/>
                    <a:gd name="T23" fmla="*/ 0 h 251"/>
                    <a:gd name="T24" fmla="*/ 0 w 257"/>
                    <a:gd name="T25" fmla="*/ 0 h 251"/>
                    <a:gd name="T26" fmla="*/ 0 w 257"/>
                    <a:gd name="T27" fmla="*/ 0 h 251"/>
                    <a:gd name="T28" fmla="*/ 0 w 257"/>
                    <a:gd name="T29" fmla="*/ 0 h 251"/>
                    <a:gd name="T30" fmla="*/ 0 w 257"/>
                    <a:gd name="T31" fmla="*/ 0 h 251"/>
                    <a:gd name="T32" fmla="*/ 0 w 257"/>
                    <a:gd name="T33" fmla="*/ 0 h 251"/>
                    <a:gd name="T34" fmla="*/ 0 w 257"/>
                    <a:gd name="T35" fmla="*/ 0 h 251"/>
                    <a:gd name="T36" fmla="*/ 0 w 257"/>
                    <a:gd name="T37" fmla="*/ 0 h 251"/>
                    <a:gd name="T38" fmla="*/ 0 w 257"/>
                    <a:gd name="T39" fmla="*/ 0 h 251"/>
                    <a:gd name="T40" fmla="*/ 0 w 257"/>
                    <a:gd name="T41" fmla="*/ 0 h 251"/>
                    <a:gd name="T42" fmla="*/ 0 w 257"/>
                    <a:gd name="T43" fmla="*/ 0 h 251"/>
                    <a:gd name="T44" fmla="*/ 0 w 257"/>
                    <a:gd name="T45" fmla="*/ 0 h 251"/>
                    <a:gd name="T46" fmla="*/ 0 w 257"/>
                    <a:gd name="T47" fmla="*/ 0 h 251"/>
                    <a:gd name="T48" fmla="*/ 0 w 257"/>
                    <a:gd name="T49" fmla="*/ 0 h 251"/>
                    <a:gd name="T50" fmla="*/ 0 w 257"/>
                    <a:gd name="T51" fmla="*/ 0 h 251"/>
                    <a:gd name="T52" fmla="*/ 0 w 257"/>
                    <a:gd name="T53" fmla="*/ 0 h 251"/>
                    <a:gd name="T54" fmla="*/ 0 w 257"/>
                    <a:gd name="T55" fmla="*/ 0 h 251"/>
                    <a:gd name="T56" fmla="*/ 0 w 257"/>
                    <a:gd name="T57" fmla="*/ 0 h 251"/>
                    <a:gd name="T58" fmla="*/ 0 w 257"/>
                    <a:gd name="T59" fmla="*/ 0 h 251"/>
                    <a:gd name="T60" fmla="*/ 0 w 257"/>
                    <a:gd name="T61" fmla="*/ 0 h 251"/>
                    <a:gd name="T62" fmla="*/ 0 w 257"/>
                    <a:gd name="T63" fmla="*/ 0 h 251"/>
                    <a:gd name="T64" fmla="*/ 0 w 257"/>
                    <a:gd name="T65" fmla="*/ 0 h 251"/>
                    <a:gd name="T66" fmla="*/ 0 w 257"/>
                    <a:gd name="T67" fmla="*/ 0 h 251"/>
                    <a:gd name="T68" fmla="*/ 0 w 257"/>
                    <a:gd name="T69" fmla="*/ 0 h 251"/>
                    <a:gd name="T70" fmla="*/ 0 w 257"/>
                    <a:gd name="T71" fmla="*/ 0 h 251"/>
                    <a:gd name="T72" fmla="*/ 0 w 257"/>
                    <a:gd name="T73" fmla="*/ 0 h 251"/>
                    <a:gd name="T74" fmla="*/ 0 w 257"/>
                    <a:gd name="T75" fmla="*/ 0 h 251"/>
                    <a:gd name="T76" fmla="*/ 0 w 257"/>
                    <a:gd name="T77" fmla="*/ 0 h 251"/>
                    <a:gd name="T78" fmla="*/ 0 w 257"/>
                    <a:gd name="T79" fmla="*/ 0 h 251"/>
                    <a:gd name="T80" fmla="*/ 0 w 257"/>
                    <a:gd name="T81" fmla="*/ 0 h 251"/>
                    <a:gd name="T82" fmla="*/ 0 w 257"/>
                    <a:gd name="T83" fmla="*/ 0 h 251"/>
                    <a:gd name="T84" fmla="*/ 0 w 257"/>
                    <a:gd name="T85" fmla="*/ 0 h 251"/>
                    <a:gd name="T86" fmla="*/ 0 w 257"/>
                    <a:gd name="T87" fmla="*/ 0 h 251"/>
                    <a:gd name="T88" fmla="*/ 0 w 257"/>
                    <a:gd name="T89" fmla="*/ 0 h 251"/>
                    <a:gd name="T90" fmla="*/ 0 w 257"/>
                    <a:gd name="T91" fmla="*/ 0 h 251"/>
                    <a:gd name="T92" fmla="*/ 0 w 257"/>
                    <a:gd name="T93" fmla="*/ 0 h 251"/>
                    <a:gd name="T94" fmla="*/ 0 w 257"/>
                    <a:gd name="T95" fmla="*/ 0 h 251"/>
                    <a:gd name="T96" fmla="*/ 0 w 257"/>
                    <a:gd name="T97" fmla="*/ 0 h 251"/>
                    <a:gd name="T98" fmla="*/ 0 w 257"/>
                    <a:gd name="T99" fmla="*/ 0 h 251"/>
                    <a:gd name="T100" fmla="*/ 0 w 257"/>
                    <a:gd name="T101" fmla="*/ 0 h 251"/>
                    <a:gd name="T102" fmla="*/ 0 w 257"/>
                    <a:gd name="T103" fmla="*/ 0 h 251"/>
                    <a:gd name="T104" fmla="*/ 0 w 257"/>
                    <a:gd name="T105" fmla="*/ 0 h 251"/>
                    <a:gd name="T106" fmla="*/ 0 w 257"/>
                    <a:gd name="T107" fmla="*/ 0 h 251"/>
                    <a:gd name="T108" fmla="*/ 0 w 257"/>
                    <a:gd name="T109" fmla="*/ 0 h 251"/>
                    <a:gd name="T110" fmla="*/ 0 w 257"/>
                    <a:gd name="T111" fmla="*/ 0 h 251"/>
                    <a:gd name="T112" fmla="*/ 0 w 257"/>
                    <a:gd name="T113" fmla="*/ 0 h 251"/>
                    <a:gd name="T114" fmla="*/ 0 w 257"/>
                    <a:gd name="T115" fmla="*/ 0 h 251"/>
                    <a:gd name="T116" fmla="*/ 0 w 257"/>
                    <a:gd name="T117" fmla="*/ 0 h 251"/>
                    <a:gd name="T118" fmla="*/ 0 w 257"/>
                    <a:gd name="T119" fmla="*/ 0 h 251"/>
                    <a:gd name="T120" fmla="*/ 0 w 257"/>
                    <a:gd name="T121" fmla="*/ 0 h 251"/>
                    <a:gd name="T122" fmla="*/ 0 w 257"/>
                    <a:gd name="T123" fmla="*/ 0 h 25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7"/>
                    <a:gd name="T187" fmla="*/ 0 h 251"/>
                    <a:gd name="T188" fmla="*/ 257 w 257"/>
                    <a:gd name="T189" fmla="*/ 251 h 25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7" h="251">
                      <a:moveTo>
                        <a:pt x="135" y="251"/>
                      </a:moveTo>
                      <a:lnTo>
                        <a:pt x="138" y="251"/>
                      </a:lnTo>
                      <a:lnTo>
                        <a:pt x="141" y="251"/>
                      </a:lnTo>
                      <a:lnTo>
                        <a:pt x="145" y="250"/>
                      </a:lnTo>
                      <a:lnTo>
                        <a:pt x="147" y="250"/>
                      </a:lnTo>
                      <a:lnTo>
                        <a:pt x="151" y="250"/>
                      </a:lnTo>
                      <a:lnTo>
                        <a:pt x="154" y="250"/>
                      </a:lnTo>
                      <a:lnTo>
                        <a:pt x="157" y="250"/>
                      </a:lnTo>
                      <a:lnTo>
                        <a:pt x="160" y="248"/>
                      </a:lnTo>
                      <a:lnTo>
                        <a:pt x="164" y="247"/>
                      </a:lnTo>
                      <a:lnTo>
                        <a:pt x="166" y="247"/>
                      </a:lnTo>
                      <a:lnTo>
                        <a:pt x="170" y="246"/>
                      </a:lnTo>
                      <a:lnTo>
                        <a:pt x="172" y="246"/>
                      </a:lnTo>
                      <a:lnTo>
                        <a:pt x="175" y="245"/>
                      </a:lnTo>
                      <a:lnTo>
                        <a:pt x="178" y="244"/>
                      </a:lnTo>
                      <a:lnTo>
                        <a:pt x="180" y="242"/>
                      </a:lnTo>
                      <a:lnTo>
                        <a:pt x="184" y="241"/>
                      </a:lnTo>
                      <a:lnTo>
                        <a:pt x="188" y="240"/>
                      </a:lnTo>
                      <a:lnTo>
                        <a:pt x="190" y="238"/>
                      </a:lnTo>
                      <a:lnTo>
                        <a:pt x="192" y="236"/>
                      </a:lnTo>
                      <a:lnTo>
                        <a:pt x="195" y="235"/>
                      </a:lnTo>
                      <a:lnTo>
                        <a:pt x="198" y="233"/>
                      </a:lnTo>
                      <a:lnTo>
                        <a:pt x="201" y="231"/>
                      </a:lnTo>
                      <a:lnTo>
                        <a:pt x="203" y="229"/>
                      </a:lnTo>
                      <a:lnTo>
                        <a:pt x="206" y="227"/>
                      </a:lnTo>
                      <a:lnTo>
                        <a:pt x="208" y="226"/>
                      </a:lnTo>
                      <a:lnTo>
                        <a:pt x="211" y="223"/>
                      </a:lnTo>
                      <a:lnTo>
                        <a:pt x="213" y="222"/>
                      </a:lnTo>
                      <a:lnTo>
                        <a:pt x="216" y="220"/>
                      </a:lnTo>
                      <a:lnTo>
                        <a:pt x="217" y="217"/>
                      </a:lnTo>
                      <a:lnTo>
                        <a:pt x="221" y="215"/>
                      </a:lnTo>
                      <a:lnTo>
                        <a:pt x="222" y="213"/>
                      </a:lnTo>
                      <a:lnTo>
                        <a:pt x="225" y="210"/>
                      </a:lnTo>
                      <a:lnTo>
                        <a:pt x="227" y="208"/>
                      </a:lnTo>
                      <a:lnTo>
                        <a:pt x="229" y="204"/>
                      </a:lnTo>
                      <a:lnTo>
                        <a:pt x="231" y="202"/>
                      </a:lnTo>
                      <a:lnTo>
                        <a:pt x="233" y="200"/>
                      </a:lnTo>
                      <a:lnTo>
                        <a:pt x="234" y="197"/>
                      </a:lnTo>
                      <a:lnTo>
                        <a:pt x="237" y="195"/>
                      </a:lnTo>
                      <a:lnTo>
                        <a:pt x="238" y="193"/>
                      </a:lnTo>
                      <a:lnTo>
                        <a:pt x="240" y="189"/>
                      </a:lnTo>
                      <a:lnTo>
                        <a:pt x="241" y="187"/>
                      </a:lnTo>
                      <a:lnTo>
                        <a:pt x="244" y="184"/>
                      </a:lnTo>
                      <a:lnTo>
                        <a:pt x="245" y="181"/>
                      </a:lnTo>
                      <a:lnTo>
                        <a:pt x="246" y="178"/>
                      </a:lnTo>
                      <a:lnTo>
                        <a:pt x="247" y="175"/>
                      </a:lnTo>
                      <a:lnTo>
                        <a:pt x="248" y="171"/>
                      </a:lnTo>
                      <a:lnTo>
                        <a:pt x="250" y="169"/>
                      </a:lnTo>
                      <a:lnTo>
                        <a:pt x="251" y="166"/>
                      </a:lnTo>
                      <a:lnTo>
                        <a:pt x="251" y="163"/>
                      </a:lnTo>
                      <a:lnTo>
                        <a:pt x="252" y="160"/>
                      </a:lnTo>
                      <a:lnTo>
                        <a:pt x="253" y="157"/>
                      </a:lnTo>
                      <a:lnTo>
                        <a:pt x="254" y="153"/>
                      </a:lnTo>
                      <a:lnTo>
                        <a:pt x="254" y="151"/>
                      </a:lnTo>
                      <a:lnTo>
                        <a:pt x="254" y="146"/>
                      </a:lnTo>
                      <a:lnTo>
                        <a:pt x="256" y="144"/>
                      </a:lnTo>
                      <a:lnTo>
                        <a:pt x="257" y="140"/>
                      </a:lnTo>
                      <a:lnTo>
                        <a:pt x="257" y="138"/>
                      </a:lnTo>
                      <a:lnTo>
                        <a:pt x="257" y="134"/>
                      </a:lnTo>
                      <a:lnTo>
                        <a:pt x="257" y="131"/>
                      </a:lnTo>
                      <a:lnTo>
                        <a:pt x="257" y="128"/>
                      </a:lnTo>
                      <a:lnTo>
                        <a:pt x="256" y="125"/>
                      </a:lnTo>
                      <a:lnTo>
                        <a:pt x="256" y="121"/>
                      </a:lnTo>
                      <a:lnTo>
                        <a:pt x="254" y="118"/>
                      </a:lnTo>
                      <a:lnTo>
                        <a:pt x="254" y="114"/>
                      </a:lnTo>
                      <a:lnTo>
                        <a:pt x="254" y="111"/>
                      </a:lnTo>
                      <a:lnTo>
                        <a:pt x="253" y="107"/>
                      </a:lnTo>
                      <a:lnTo>
                        <a:pt x="253" y="104"/>
                      </a:lnTo>
                      <a:lnTo>
                        <a:pt x="252" y="100"/>
                      </a:lnTo>
                      <a:lnTo>
                        <a:pt x="251" y="96"/>
                      </a:lnTo>
                      <a:lnTo>
                        <a:pt x="250" y="93"/>
                      </a:lnTo>
                      <a:lnTo>
                        <a:pt x="250" y="89"/>
                      </a:lnTo>
                      <a:lnTo>
                        <a:pt x="248" y="87"/>
                      </a:lnTo>
                      <a:lnTo>
                        <a:pt x="246" y="83"/>
                      </a:lnTo>
                      <a:lnTo>
                        <a:pt x="246" y="80"/>
                      </a:lnTo>
                      <a:lnTo>
                        <a:pt x="244" y="76"/>
                      </a:lnTo>
                      <a:lnTo>
                        <a:pt x="242" y="74"/>
                      </a:lnTo>
                      <a:lnTo>
                        <a:pt x="241" y="70"/>
                      </a:lnTo>
                      <a:lnTo>
                        <a:pt x="239" y="68"/>
                      </a:lnTo>
                      <a:lnTo>
                        <a:pt x="237" y="64"/>
                      </a:lnTo>
                      <a:lnTo>
                        <a:pt x="235" y="61"/>
                      </a:lnTo>
                      <a:lnTo>
                        <a:pt x="233" y="58"/>
                      </a:lnTo>
                      <a:lnTo>
                        <a:pt x="231" y="55"/>
                      </a:lnTo>
                      <a:lnTo>
                        <a:pt x="229" y="51"/>
                      </a:lnTo>
                      <a:lnTo>
                        <a:pt x="227" y="50"/>
                      </a:lnTo>
                      <a:lnTo>
                        <a:pt x="225" y="47"/>
                      </a:lnTo>
                      <a:lnTo>
                        <a:pt x="222" y="44"/>
                      </a:lnTo>
                      <a:lnTo>
                        <a:pt x="220" y="42"/>
                      </a:lnTo>
                      <a:lnTo>
                        <a:pt x="217" y="39"/>
                      </a:lnTo>
                      <a:lnTo>
                        <a:pt x="215" y="37"/>
                      </a:lnTo>
                      <a:lnTo>
                        <a:pt x="211" y="35"/>
                      </a:lnTo>
                      <a:lnTo>
                        <a:pt x="208" y="31"/>
                      </a:lnTo>
                      <a:lnTo>
                        <a:pt x="207" y="30"/>
                      </a:lnTo>
                      <a:lnTo>
                        <a:pt x="203" y="28"/>
                      </a:lnTo>
                      <a:lnTo>
                        <a:pt x="201" y="25"/>
                      </a:lnTo>
                      <a:lnTo>
                        <a:pt x="197" y="23"/>
                      </a:lnTo>
                      <a:lnTo>
                        <a:pt x="195" y="22"/>
                      </a:lnTo>
                      <a:lnTo>
                        <a:pt x="192" y="20"/>
                      </a:lnTo>
                      <a:lnTo>
                        <a:pt x="189" y="18"/>
                      </a:lnTo>
                      <a:lnTo>
                        <a:pt x="185" y="17"/>
                      </a:lnTo>
                      <a:lnTo>
                        <a:pt x="183" y="14"/>
                      </a:lnTo>
                      <a:lnTo>
                        <a:pt x="179" y="13"/>
                      </a:lnTo>
                      <a:lnTo>
                        <a:pt x="176" y="12"/>
                      </a:lnTo>
                      <a:lnTo>
                        <a:pt x="172" y="10"/>
                      </a:lnTo>
                      <a:lnTo>
                        <a:pt x="170" y="9"/>
                      </a:lnTo>
                      <a:lnTo>
                        <a:pt x="166" y="7"/>
                      </a:lnTo>
                      <a:lnTo>
                        <a:pt x="163" y="7"/>
                      </a:lnTo>
                      <a:lnTo>
                        <a:pt x="159" y="6"/>
                      </a:lnTo>
                      <a:lnTo>
                        <a:pt x="155" y="4"/>
                      </a:lnTo>
                      <a:lnTo>
                        <a:pt x="152" y="4"/>
                      </a:lnTo>
                      <a:lnTo>
                        <a:pt x="148" y="3"/>
                      </a:lnTo>
                      <a:lnTo>
                        <a:pt x="146" y="3"/>
                      </a:lnTo>
                      <a:lnTo>
                        <a:pt x="142" y="3"/>
                      </a:lnTo>
                      <a:lnTo>
                        <a:pt x="138" y="1"/>
                      </a:lnTo>
                      <a:lnTo>
                        <a:pt x="135" y="0"/>
                      </a:lnTo>
                      <a:lnTo>
                        <a:pt x="132" y="0"/>
                      </a:lnTo>
                      <a:lnTo>
                        <a:pt x="128" y="0"/>
                      </a:lnTo>
                      <a:lnTo>
                        <a:pt x="123" y="0"/>
                      </a:lnTo>
                      <a:lnTo>
                        <a:pt x="120" y="0"/>
                      </a:lnTo>
                      <a:lnTo>
                        <a:pt x="117" y="0"/>
                      </a:lnTo>
                      <a:lnTo>
                        <a:pt x="114" y="1"/>
                      </a:lnTo>
                      <a:lnTo>
                        <a:pt x="110" y="3"/>
                      </a:lnTo>
                      <a:lnTo>
                        <a:pt x="107" y="3"/>
                      </a:lnTo>
                      <a:lnTo>
                        <a:pt x="103" y="4"/>
                      </a:lnTo>
                      <a:lnTo>
                        <a:pt x="99" y="4"/>
                      </a:lnTo>
                      <a:lnTo>
                        <a:pt x="96" y="5"/>
                      </a:lnTo>
                      <a:lnTo>
                        <a:pt x="92" y="7"/>
                      </a:lnTo>
                      <a:lnTo>
                        <a:pt x="89" y="9"/>
                      </a:lnTo>
                      <a:lnTo>
                        <a:pt x="86" y="10"/>
                      </a:lnTo>
                      <a:lnTo>
                        <a:pt x="84" y="10"/>
                      </a:lnTo>
                      <a:lnTo>
                        <a:pt x="81" y="11"/>
                      </a:lnTo>
                      <a:lnTo>
                        <a:pt x="80" y="12"/>
                      </a:lnTo>
                      <a:lnTo>
                        <a:pt x="78" y="12"/>
                      </a:lnTo>
                      <a:lnTo>
                        <a:pt x="76" y="13"/>
                      </a:lnTo>
                      <a:lnTo>
                        <a:pt x="73" y="14"/>
                      </a:lnTo>
                      <a:lnTo>
                        <a:pt x="72" y="14"/>
                      </a:lnTo>
                      <a:lnTo>
                        <a:pt x="70" y="17"/>
                      </a:lnTo>
                      <a:lnTo>
                        <a:pt x="67" y="17"/>
                      </a:lnTo>
                      <a:lnTo>
                        <a:pt x="66" y="18"/>
                      </a:lnTo>
                      <a:lnTo>
                        <a:pt x="64" y="20"/>
                      </a:lnTo>
                      <a:lnTo>
                        <a:pt x="61" y="20"/>
                      </a:lnTo>
                      <a:lnTo>
                        <a:pt x="59" y="22"/>
                      </a:lnTo>
                      <a:lnTo>
                        <a:pt x="58" y="23"/>
                      </a:lnTo>
                      <a:lnTo>
                        <a:pt x="56" y="25"/>
                      </a:lnTo>
                      <a:lnTo>
                        <a:pt x="54" y="26"/>
                      </a:lnTo>
                      <a:lnTo>
                        <a:pt x="53" y="28"/>
                      </a:lnTo>
                      <a:lnTo>
                        <a:pt x="52" y="29"/>
                      </a:lnTo>
                      <a:lnTo>
                        <a:pt x="49" y="30"/>
                      </a:lnTo>
                      <a:lnTo>
                        <a:pt x="48" y="31"/>
                      </a:lnTo>
                      <a:lnTo>
                        <a:pt x="46" y="32"/>
                      </a:lnTo>
                      <a:lnTo>
                        <a:pt x="45" y="35"/>
                      </a:lnTo>
                      <a:lnTo>
                        <a:pt x="42" y="36"/>
                      </a:lnTo>
                      <a:lnTo>
                        <a:pt x="41" y="38"/>
                      </a:lnTo>
                      <a:lnTo>
                        <a:pt x="40" y="39"/>
                      </a:lnTo>
                      <a:lnTo>
                        <a:pt x="37" y="41"/>
                      </a:lnTo>
                      <a:lnTo>
                        <a:pt x="35" y="43"/>
                      </a:lnTo>
                      <a:lnTo>
                        <a:pt x="34" y="44"/>
                      </a:lnTo>
                      <a:lnTo>
                        <a:pt x="33" y="47"/>
                      </a:lnTo>
                      <a:lnTo>
                        <a:pt x="31" y="48"/>
                      </a:lnTo>
                      <a:lnTo>
                        <a:pt x="30" y="50"/>
                      </a:lnTo>
                      <a:lnTo>
                        <a:pt x="29" y="51"/>
                      </a:lnTo>
                      <a:lnTo>
                        <a:pt x="28" y="54"/>
                      </a:lnTo>
                      <a:lnTo>
                        <a:pt x="25" y="55"/>
                      </a:lnTo>
                      <a:lnTo>
                        <a:pt x="24" y="56"/>
                      </a:lnTo>
                      <a:lnTo>
                        <a:pt x="24" y="58"/>
                      </a:lnTo>
                      <a:lnTo>
                        <a:pt x="23" y="61"/>
                      </a:lnTo>
                      <a:lnTo>
                        <a:pt x="21" y="62"/>
                      </a:lnTo>
                      <a:lnTo>
                        <a:pt x="19" y="64"/>
                      </a:lnTo>
                      <a:lnTo>
                        <a:pt x="19" y="67"/>
                      </a:lnTo>
                      <a:lnTo>
                        <a:pt x="17" y="68"/>
                      </a:lnTo>
                      <a:lnTo>
                        <a:pt x="16" y="70"/>
                      </a:lnTo>
                      <a:lnTo>
                        <a:pt x="16" y="73"/>
                      </a:lnTo>
                      <a:lnTo>
                        <a:pt x="15" y="74"/>
                      </a:lnTo>
                      <a:lnTo>
                        <a:pt x="14" y="76"/>
                      </a:lnTo>
                      <a:lnTo>
                        <a:pt x="12" y="79"/>
                      </a:lnTo>
                      <a:lnTo>
                        <a:pt x="11" y="81"/>
                      </a:lnTo>
                      <a:lnTo>
                        <a:pt x="11" y="82"/>
                      </a:lnTo>
                      <a:lnTo>
                        <a:pt x="10" y="83"/>
                      </a:lnTo>
                      <a:lnTo>
                        <a:pt x="9" y="86"/>
                      </a:lnTo>
                      <a:lnTo>
                        <a:pt x="8" y="88"/>
                      </a:lnTo>
                      <a:lnTo>
                        <a:pt x="6" y="90"/>
                      </a:lnTo>
                      <a:lnTo>
                        <a:pt x="6" y="93"/>
                      </a:lnTo>
                      <a:lnTo>
                        <a:pt x="5" y="95"/>
                      </a:lnTo>
                      <a:lnTo>
                        <a:pt x="5" y="96"/>
                      </a:lnTo>
                      <a:lnTo>
                        <a:pt x="4" y="99"/>
                      </a:lnTo>
                      <a:lnTo>
                        <a:pt x="3" y="100"/>
                      </a:lnTo>
                      <a:lnTo>
                        <a:pt x="3" y="102"/>
                      </a:lnTo>
                      <a:lnTo>
                        <a:pt x="3" y="105"/>
                      </a:lnTo>
                      <a:lnTo>
                        <a:pt x="2" y="106"/>
                      </a:lnTo>
                      <a:lnTo>
                        <a:pt x="2" y="108"/>
                      </a:lnTo>
                      <a:lnTo>
                        <a:pt x="2" y="111"/>
                      </a:lnTo>
                      <a:lnTo>
                        <a:pt x="2" y="112"/>
                      </a:lnTo>
                      <a:lnTo>
                        <a:pt x="0" y="114"/>
                      </a:lnTo>
                      <a:lnTo>
                        <a:pt x="0" y="115"/>
                      </a:lnTo>
                      <a:lnTo>
                        <a:pt x="0" y="118"/>
                      </a:lnTo>
                      <a:lnTo>
                        <a:pt x="0" y="120"/>
                      </a:lnTo>
                      <a:lnTo>
                        <a:pt x="0" y="122"/>
                      </a:lnTo>
                      <a:lnTo>
                        <a:pt x="0" y="124"/>
                      </a:lnTo>
                      <a:lnTo>
                        <a:pt x="0" y="126"/>
                      </a:lnTo>
                      <a:lnTo>
                        <a:pt x="2" y="127"/>
                      </a:lnTo>
                      <a:lnTo>
                        <a:pt x="2" y="130"/>
                      </a:lnTo>
                      <a:lnTo>
                        <a:pt x="2" y="131"/>
                      </a:lnTo>
                      <a:lnTo>
                        <a:pt x="2" y="133"/>
                      </a:lnTo>
                      <a:lnTo>
                        <a:pt x="2" y="134"/>
                      </a:lnTo>
                      <a:lnTo>
                        <a:pt x="2" y="137"/>
                      </a:lnTo>
                      <a:lnTo>
                        <a:pt x="2" y="138"/>
                      </a:lnTo>
                      <a:lnTo>
                        <a:pt x="2" y="140"/>
                      </a:lnTo>
                      <a:lnTo>
                        <a:pt x="3" y="141"/>
                      </a:lnTo>
                      <a:lnTo>
                        <a:pt x="3" y="144"/>
                      </a:lnTo>
                      <a:lnTo>
                        <a:pt x="3" y="145"/>
                      </a:lnTo>
                      <a:lnTo>
                        <a:pt x="3" y="147"/>
                      </a:lnTo>
                      <a:lnTo>
                        <a:pt x="3" y="149"/>
                      </a:lnTo>
                      <a:lnTo>
                        <a:pt x="4" y="151"/>
                      </a:lnTo>
                      <a:lnTo>
                        <a:pt x="4" y="152"/>
                      </a:lnTo>
                      <a:lnTo>
                        <a:pt x="5" y="155"/>
                      </a:lnTo>
                      <a:lnTo>
                        <a:pt x="5" y="157"/>
                      </a:lnTo>
                      <a:lnTo>
                        <a:pt x="5" y="158"/>
                      </a:lnTo>
                      <a:lnTo>
                        <a:pt x="6" y="160"/>
                      </a:lnTo>
                      <a:lnTo>
                        <a:pt x="6" y="162"/>
                      </a:lnTo>
                      <a:lnTo>
                        <a:pt x="6" y="163"/>
                      </a:lnTo>
                      <a:lnTo>
                        <a:pt x="8" y="165"/>
                      </a:lnTo>
                      <a:lnTo>
                        <a:pt x="9" y="166"/>
                      </a:lnTo>
                      <a:lnTo>
                        <a:pt x="9" y="168"/>
                      </a:lnTo>
                      <a:lnTo>
                        <a:pt x="10" y="170"/>
                      </a:lnTo>
                      <a:lnTo>
                        <a:pt x="11" y="171"/>
                      </a:lnTo>
                      <a:lnTo>
                        <a:pt x="11" y="172"/>
                      </a:lnTo>
                      <a:lnTo>
                        <a:pt x="12" y="175"/>
                      </a:lnTo>
                      <a:lnTo>
                        <a:pt x="12" y="176"/>
                      </a:lnTo>
                      <a:lnTo>
                        <a:pt x="12" y="178"/>
                      </a:lnTo>
                      <a:lnTo>
                        <a:pt x="14" y="179"/>
                      </a:lnTo>
                      <a:lnTo>
                        <a:pt x="15" y="182"/>
                      </a:lnTo>
                      <a:lnTo>
                        <a:pt x="16" y="183"/>
                      </a:lnTo>
                      <a:lnTo>
                        <a:pt x="16" y="185"/>
                      </a:lnTo>
                      <a:lnTo>
                        <a:pt x="17" y="187"/>
                      </a:lnTo>
                      <a:lnTo>
                        <a:pt x="18" y="188"/>
                      </a:lnTo>
                      <a:lnTo>
                        <a:pt x="19" y="189"/>
                      </a:lnTo>
                      <a:lnTo>
                        <a:pt x="19" y="191"/>
                      </a:lnTo>
                      <a:lnTo>
                        <a:pt x="21" y="193"/>
                      </a:lnTo>
                      <a:lnTo>
                        <a:pt x="22" y="194"/>
                      </a:lnTo>
                      <a:lnTo>
                        <a:pt x="23" y="195"/>
                      </a:lnTo>
                      <a:lnTo>
                        <a:pt x="24" y="197"/>
                      </a:lnTo>
                      <a:lnTo>
                        <a:pt x="25" y="198"/>
                      </a:lnTo>
                      <a:lnTo>
                        <a:pt x="27" y="200"/>
                      </a:lnTo>
                      <a:lnTo>
                        <a:pt x="28" y="202"/>
                      </a:lnTo>
                      <a:lnTo>
                        <a:pt x="29" y="203"/>
                      </a:lnTo>
                      <a:lnTo>
                        <a:pt x="30" y="204"/>
                      </a:lnTo>
                      <a:lnTo>
                        <a:pt x="30" y="207"/>
                      </a:lnTo>
                      <a:lnTo>
                        <a:pt x="33" y="208"/>
                      </a:lnTo>
                      <a:lnTo>
                        <a:pt x="34" y="209"/>
                      </a:lnTo>
                      <a:lnTo>
                        <a:pt x="35" y="210"/>
                      </a:lnTo>
                      <a:lnTo>
                        <a:pt x="36" y="212"/>
                      </a:lnTo>
                      <a:lnTo>
                        <a:pt x="37" y="213"/>
                      </a:lnTo>
                      <a:lnTo>
                        <a:pt x="40" y="214"/>
                      </a:lnTo>
                      <a:lnTo>
                        <a:pt x="42" y="216"/>
                      </a:lnTo>
                      <a:lnTo>
                        <a:pt x="43" y="217"/>
                      </a:lnTo>
                      <a:lnTo>
                        <a:pt x="45" y="219"/>
                      </a:lnTo>
                      <a:lnTo>
                        <a:pt x="47" y="220"/>
                      </a:lnTo>
                      <a:lnTo>
                        <a:pt x="48" y="221"/>
                      </a:lnTo>
                      <a:lnTo>
                        <a:pt x="50" y="223"/>
                      </a:lnTo>
                      <a:lnTo>
                        <a:pt x="53" y="225"/>
                      </a:lnTo>
                      <a:lnTo>
                        <a:pt x="54" y="227"/>
                      </a:lnTo>
                      <a:lnTo>
                        <a:pt x="56" y="228"/>
                      </a:lnTo>
                      <a:lnTo>
                        <a:pt x="59" y="229"/>
                      </a:lnTo>
                      <a:lnTo>
                        <a:pt x="60" y="231"/>
                      </a:lnTo>
                      <a:lnTo>
                        <a:pt x="61" y="232"/>
                      </a:lnTo>
                      <a:lnTo>
                        <a:pt x="62" y="232"/>
                      </a:lnTo>
                      <a:lnTo>
                        <a:pt x="64" y="233"/>
                      </a:lnTo>
                      <a:lnTo>
                        <a:pt x="65" y="233"/>
                      </a:lnTo>
                      <a:lnTo>
                        <a:pt x="66" y="235"/>
                      </a:lnTo>
                      <a:lnTo>
                        <a:pt x="67" y="235"/>
                      </a:lnTo>
                      <a:lnTo>
                        <a:pt x="68" y="236"/>
                      </a:lnTo>
                      <a:lnTo>
                        <a:pt x="71" y="236"/>
                      </a:lnTo>
                      <a:lnTo>
                        <a:pt x="71" y="238"/>
                      </a:lnTo>
                      <a:lnTo>
                        <a:pt x="72" y="238"/>
                      </a:lnTo>
                      <a:lnTo>
                        <a:pt x="73" y="239"/>
                      </a:lnTo>
                      <a:lnTo>
                        <a:pt x="76" y="240"/>
                      </a:lnTo>
                      <a:lnTo>
                        <a:pt x="77" y="240"/>
                      </a:lnTo>
                      <a:lnTo>
                        <a:pt x="77" y="241"/>
                      </a:lnTo>
                      <a:lnTo>
                        <a:pt x="78" y="241"/>
                      </a:lnTo>
                      <a:lnTo>
                        <a:pt x="80" y="241"/>
                      </a:lnTo>
                      <a:lnTo>
                        <a:pt x="81" y="242"/>
                      </a:lnTo>
                      <a:lnTo>
                        <a:pt x="83" y="242"/>
                      </a:lnTo>
                      <a:lnTo>
                        <a:pt x="84" y="244"/>
                      </a:lnTo>
                      <a:lnTo>
                        <a:pt x="85" y="244"/>
                      </a:lnTo>
                      <a:lnTo>
                        <a:pt x="86" y="245"/>
                      </a:lnTo>
                      <a:lnTo>
                        <a:pt x="87" y="245"/>
                      </a:lnTo>
                      <a:lnTo>
                        <a:pt x="89" y="245"/>
                      </a:lnTo>
                      <a:lnTo>
                        <a:pt x="90" y="246"/>
                      </a:lnTo>
                      <a:lnTo>
                        <a:pt x="91" y="246"/>
                      </a:lnTo>
                      <a:lnTo>
                        <a:pt x="92" y="246"/>
                      </a:lnTo>
                      <a:lnTo>
                        <a:pt x="95" y="247"/>
                      </a:lnTo>
                      <a:lnTo>
                        <a:pt x="97" y="247"/>
                      </a:lnTo>
                      <a:lnTo>
                        <a:pt x="98" y="247"/>
                      </a:lnTo>
                      <a:lnTo>
                        <a:pt x="99" y="247"/>
                      </a:lnTo>
                      <a:lnTo>
                        <a:pt x="101" y="248"/>
                      </a:lnTo>
                      <a:lnTo>
                        <a:pt x="103" y="248"/>
                      </a:lnTo>
                      <a:lnTo>
                        <a:pt x="104" y="248"/>
                      </a:lnTo>
                      <a:lnTo>
                        <a:pt x="105" y="250"/>
                      </a:lnTo>
                      <a:lnTo>
                        <a:pt x="107" y="250"/>
                      </a:lnTo>
                      <a:lnTo>
                        <a:pt x="108" y="250"/>
                      </a:lnTo>
                      <a:lnTo>
                        <a:pt x="109" y="250"/>
                      </a:lnTo>
                      <a:lnTo>
                        <a:pt x="111" y="250"/>
                      </a:lnTo>
                      <a:lnTo>
                        <a:pt x="112" y="250"/>
                      </a:lnTo>
                      <a:lnTo>
                        <a:pt x="114" y="250"/>
                      </a:lnTo>
                      <a:lnTo>
                        <a:pt x="115" y="250"/>
                      </a:lnTo>
                      <a:lnTo>
                        <a:pt x="117" y="250"/>
                      </a:lnTo>
                      <a:lnTo>
                        <a:pt x="118" y="250"/>
                      </a:lnTo>
                      <a:lnTo>
                        <a:pt x="120" y="250"/>
                      </a:lnTo>
                      <a:lnTo>
                        <a:pt x="121" y="250"/>
                      </a:lnTo>
                      <a:lnTo>
                        <a:pt x="122" y="250"/>
                      </a:lnTo>
                      <a:lnTo>
                        <a:pt x="123" y="250"/>
                      </a:lnTo>
                      <a:lnTo>
                        <a:pt x="127" y="250"/>
                      </a:lnTo>
                      <a:lnTo>
                        <a:pt x="128" y="250"/>
                      </a:lnTo>
                      <a:lnTo>
                        <a:pt x="129" y="250"/>
                      </a:lnTo>
                      <a:lnTo>
                        <a:pt x="129" y="247"/>
                      </a:lnTo>
                      <a:lnTo>
                        <a:pt x="128" y="245"/>
                      </a:lnTo>
                      <a:lnTo>
                        <a:pt x="128" y="242"/>
                      </a:lnTo>
                      <a:lnTo>
                        <a:pt x="128" y="241"/>
                      </a:lnTo>
                      <a:lnTo>
                        <a:pt x="128" y="239"/>
                      </a:lnTo>
                      <a:lnTo>
                        <a:pt x="128" y="238"/>
                      </a:lnTo>
                      <a:lnTo>
                        <a:pt x="128" y="236"/>
                      </a:lnTo>
                      <a:lnTo>
                        <a:pt x="128" y="235"/>
                      </a:lnTo>
                      <a:lnTo>
                        <a:pt x="128" y="233"/>
                      </a:lnTo>
                      <a:lnTo>
                        <a:pt x="128" y="232"/>
                      </a:lnTo>
                      <a:lnTo>
                        <a:pt x="128" y="231"/>
                      </a:lnTo>
                      <a:lnTo>
                        <a:pt x="128" y="228"/>
                      </a:lnTo>
                      <a:lnTo>
                        <a:pt x="128" y="227"/>
                      </a:lnTo>
                      <a:lnTo>
                        <a:pt x="128" y="226"/>
                      </a:lnTo>
                      <a:lnTo>
                        <a:pt x="127" y="223"/>
                      </a:lnTo>
                      <a:lnTo>
                        <a:pt x="127" y="222"/>
                      </a:lnTo>
                      <a:lnTo>
                        <a:pt x="127" y="221"/>
                      </a:lnTo>
                      <a:lnTo>
                        <a:pt x="127" y="219"/>
                      </a:lnTo>
                      <a:lnTo>
                        <a:pt x="127" y="217"/>
                      </a:lnTo>
                      <a:lnTo>
                        <a:pt x="127" y="216"/>
                      </a:lnTo>
                      <a:lnTo>
                        <a:pt x="127" y="214"/>
                      </a:lnTo>
                      <a:lnTo>
                        <a:pt x="127" y="213"/>
                      </a:lnTo>
                      <a:lnTo>
                        <a:pt x="127" y="212"/>
                      </a:lnTo>
                      <a:lnTo>
                        <a:pt x="127" y="209"/>
                      </a:lnTo>
                      <a:lnTo>
                        <a:pt x="127" y="208"/>
                      </a:lnTo>
                      <a:lnTo>
                        <a:pt x="127" y="207"/>
                      </a:lnTo>
                      <a:lnTo>
                        <a:pt x="126" y="204"/>
                      </a:lnTo>
                      <a:lnTo>
                        <a:pt x="126" y="203"/>
                      </a:lnTo>
                      <a:lnTo>
                        <a:pt x="126" y="202"/>
                      </a:lnTo>
                      <a:lnTo>
                        <a:pt x="126" y="200"/>
                      </a:lnTo>
                      <a:lnTo>
                        <a:pt x="126" y="198"/>
                      </a:lnTo>
                      <a:lnTo>
                        <a:pt x="124" y="197"/>
                      </a:lnTo>
                      <a:lnTo>
                        <a:pt x="124" y="195"/>
                      </a:lnTo>
                      <a:lnTo>
                        <a:pt x="124" y="194"/>
                      </a:lnTo>
                      <a:lnTo>
                        <a:pt x="124" y="193"/>
                      </a:lnTo>
                      <a:lnTo>
                        <a:pt x="124" y="191"/>
                      </a:lnTo>
                      <a:lnTo>
                        <a:pt x="124" y="190"/>
                      </a:lnTo>
                      <a:lnTo>
                        <a:pt x="123" y="189"/>
                      </a:lnTo>
                      <a:lnTo>
                        <a:pt x="123" y="188"/>
                      </a:lnTo>
                      <a:lnTo>
                        <a:pt x="123" y="187"/>
                      </a:lnTo>
                      <a:lnTo>
                        <a:pt x="123" y="185"/>
                      </a:lnTo>
                      <a:lnTo>
                        <a:pt x="123" y="184"/>
                      </a:lnTo>
                      <a:lnTo>
                        <a:pt x="123" y="182"/>
                      </a:lnTo>
                      <a:lnTo>
                        <a:pt x="123" y="181"/>
                      </a:lnTo>
                      <a:lnTo>
                        <a:pt x="123" y="179"/>
                      </a:lnTo>
                      <a:lnTo>
                        <a:pt x="121" y="179"/>
                      </a:lnTo>
                      <a:lnTo>
                        <a:pt x="120" y="179"/>
                      </a:lnTo>
                      <a:lnTo>
                        <a:pt x="118" y="179"/>
                      </a:lnTo>
                      <a:lnTo>
                        <a:pt x="117" y="179"/>
                      </a:lnTo>
                      <a:lnTo>
                        <a:pt x="115" y="179"/>
                      </a:lnTo>
                      <a:lnTo>
                        <a:pt x="114" y="179"/>
                      </a:lnTo>
                      <a:lnTo>
                        <a:pt x="112" y="179"/>
                      </a:lnTo>
                      <a:lnTo>
                        <a:pt x="111" y="179"/>
                      </a:lnTo>
                      <a:lnTo>
                        <a:pt x="109" y="178"/>
                      </a:lnTo>
                      <a:lnTo>
                        <a:pt x="108" y="178"/>
                      </a:lnTo>
                      <a:lnTo>
                        <a:pt x="107" y="177"/>
                      </a:lnTo>
                      <a:lnTo>
                        <a:pt x="105" y="177"/>
                      </a:lnTo>
                      <a:lnTo>
                        <a:pt x="104" y="176"/>
                      </a:lnTo>
                      <a:lnTo>
                        <a:pt x="103" y="176"/>
                      </a:lnTo>
                      <a:lnTo>
                        <a:pt x="102" y="176"/>
                      </a:lnTo>
                      <a:lnTo>
                        <a:pt x="101" y="176"/>
                      </a:lnTo>
                      <a:lnTo>
                        <a:pt x="99" y="175"/>
                      </a:lnTo>
                      <a:lnTo>
                        <a:pt x="98" y="175"/>
                      </a:lnTo>
                      <a:lnTo>
                        <a:pt x="96" y="174"/>
                      </a:lnTo>
                      <a:lnTo>
                        <a:pt x="95" y="174"/>
                      </a:lnTo>
                      <a:lnTo>
                        <a:pt x="93" y="172"/>
                      </a:lnTo>
                      <a:lnTo>
                        <a:pt x="92" y="172"/>
                      </a:lnTo>
                      <a:lnTo>
                        <a:pt x="91" y="171"/>
                      </a:lnTo>
                      <a:lnTo>
                        <a:pt x="90" y="171"/>
                      </a:lnTo>
                      <a:lnTo>
                        <a:pt x="89" y="170"/>
                      </a:lnTo>
                      <a:lnTo>
                        <a:pt x="87" y="170"/>
                      </a:lnTo>
                      <a:lnTo>
                        <a:pt x="86" y="170"/>
                      </a:lnTo>
                      <a:lnTo>
                        <a:pt x="85" y="169"/>
                      </a:lnTo>
                      <a:lnTo>
                        <a:pt x="83" y="168"/>
                      </a:lnTo>
                      <a:lnTo>
                        <a:pt x="81" y="166"/>
                      </a:lnTo>
                      <a:lnTo>
                        <a:pt x="78" y="164"/>
                      </a:lnTo>
                      <a:lnTo>
                        <a:pt x="77" y="162"/>
                      </a:lnTo>
                      <a:lnTo>
                        <a:pt x="76" y="160"/>
                      </a:lnTo>
                      <a:lnTo>
                        <a:pt x="73" y="158"/>
                      </a:lnTo>
                      <a:lnTo>
                        <a:pt x="71" y="157"/>
                      </a:lnTo>
                      <a:lnTo>
                        <a:pt x="70" y="155"/>
                      </a:lnTo>
                      <a:lnTo>
                        <a:pt x="67" y="152"/>
                      </a:lnTo>
                      <a:lnTo>
                        <a:pt x="66" y="151"/>
                      </a:lnTo>
                      <a:lnTo>
                        <a:pt x="65" y="149"/>
                      </a:lnTo>
                      <a:lnTo>
                        <a:pt x="64" y="147"/>
                      </a:lnTo>
                      <a:lnTo>
                        <a:pt x="64" y="146"/>
                      </a:lnTo>
                      <a:lnTo>
                        <a:pt x="62" y="145"/>
                      </a:lnTo>
                      <a:lnTo>
                        <a:pt x="62" y="144"/>
                      </a:lnTo>
                      <a:lnTo>
                        <a:pt x="61" y="143"/>
                      </a:lnTo>
                      <a:lnTo>
                        <a:pt x="61" y="141"/>
                      </a:lnTo>
                      <a:lnTo>
                        <a:pt x="60" y="140"/>
                      </a:lnTo>
                      <a:lnTo>
                        <a:pt x="59" y="139"/>
                      </a:lnTo>
                      <a:lnTo>
                        <a:pt x="59" y="138"/>
                      </a:lnTo>
                      <a:lnTo>
                        <a:pt x="58" y="137"/>
                      </a:lnTo>
                      <a:lnTo>
                        <a:pt x="58" y="136"/>
                      </a:lnTo>
                      <a:lnTo>
                        <a:pt x="58" y="134"/>
                      </a:lnTo>
                      <a:lnTo>
                        <a:pt x="56" y="133"/>
                      </a:lnTo>
                      <a:lnTo>
                        <a:pt x="56" y="131"/>
                      </a:lnTo>
                      <a:lnTo>
                        <a:pt x="56" y="130"/>
                      </a:lnTo>
                      <a:lnTo>
                        <a:pt x="54" y="128"/>
                      </a:lnTo>
                      <a:lnTo>
                        <a:pt x="54" y="126"/>
                      </a:lnTo>
                      <a:lnTo>
                        <a:pt x="53" y="125"/>
                      </a:lnTo>
                      <a:lnTo>
                        <a:pt x="52" y="124"/>
                      </a:lnTo>
                      <a:lnTo>
                        <a:pt x="52" y="122"/>
                      </a:lnTo>
                      <a:lnTo>
                        <a:pt x="50" y="120"/>
                      </a:lnTo>
                      <a:lnTo>
                        <a:pt x="49" y="119"/>
                      </a:lnTo>
                      <a:lnTo>
                        <a:pt x="49" y="117"/>
                      </a:lnTo>
                      <a:lnTo>
                        <a:pt x="48" y="115"/>
                      </a:lnTo>
                      <a:lnTo>
                        <a:pt x="48" y="114"/>
                      </a:lnTo>
                      <a:lnTo>
                        <a:pt x="48" y="112"/>
                      </a:lnTo>
                      <a:lnTo>
                        <a:pt x="48" y="109"/>
                      </a:lnTo>
                      <a:lnTo>
                        <a:pt x="47" y="108"/>
                      </a:lnTo>
                      <a:lnTo>
                        <a:pt x="47" y="106"/>
                      </a:lnTo>
                      <a:lnTo>
                        <a:pt x="47" y="105"/>
                      </a:lnTo>
                      <a:lnTo>
                        <a:pt x="47" y="104"/>
                      </a:lnTo>
                      <a:lnTo>
                        <a:pt x="47" y="101"/>
                      </a:lnTo>
                      <a:lnTo>
                        <a:pt x="47" y="100"/>
                      </a:lnTo>
                      <a:lnTo>
                        <a:pt x="47" y="98"/>
                      </a:lnTo>
                      <a:lnTo>
                        <a:pt x="47" y="96"/>
                      </a:lnTo>
                      <a:lnTo>
                        <a:pt x="47" y="94"/>
                      </a:lnTo>
                      <a:lnTo>
                        <a:pt x="48" y="93"/>
                      </a:lnTo>
                      <a:lnTo>
                        <a:pt x="48" y="90"/>
                      </a:lnTo>
                      <a:lnTo>
                        <a:pt x="48" y="88"/>
                      </a:lnTo>
                      <a:lnTo>
                        <a:pt x="48" y="87"/>
                      </a:lnTo>
                      <a:lnTo>
                        <a:pt x="48" y="85"/>
                      </a:lnTo>
                      <a:lnTo>
                        <a:pt x="48" y="83"/>
                      </a:lnTo>
                      <a:lnTo>
                        <a:pt x="49" y="82"/>
                      </a:lnTo>
                      <a:lnTo>
                        <a:pt x="49" y="80"/>
                      </a:lnTo>
                      <a:lnTo>
                        <a:pt x="49" y="79"/>
                      </a:lnTo>
                      <a:lnTo>
                        <a:pt x="50" y="76"/>
                      </a:lnTo>
                      <a:lnTo>
                        <a:pt x="52" y="75"/>
                      </a:lnTo>
                      <a:lnTo>
                        <a:pt x="52" y="73"/>
                      </a:lnTo>
                      <a:lnTo>
                        <a:pt x="53" y="70"/>
                      </a:lnTo>
                      <a:lnTo>
                        <a:pt x="53" y="69"/>
                      </a:lnTo>
                      <a:lnTo>
                        <a:pt x="54" y="67"/>
                      </a:lnTo>
                      <a:lnTo>
                        <a:pt x="55" y="64"/>
                      </a:lnTo>
                      <a:lnTo>
                        <a:pt x="56" y="62"/>
                      </a:lnTo>
                      <a:lnTo>
                        <a:pt x="58" y="61"/>
                      </a:lnTo>
                      <a:lnTo>
                        <a:pt x="59" y="58"/>
                      </a:lnTo>
                      <a:lnTo>
                        <a:pt x="60" y="57"/>
                      </a:lnTo>
                      <a:lnTo>
                        <a:pt x="61" y="55"/>
                      </a:lnTo>
                      <a:lnTo>
                        <a:pt x="62" y="54"/>
                      </a:lnTo>
                      <a:lnTo>
                        <a:pt x="64" y="51"/>
                      </a:lnTo>
                      <a:lnTo>
                        <a:pt x="66" y="50"/>
                      </a:lnTo>
                      <a:lnTo>
                        <a:pt x="67" y="49"/>
                      </a:lnTo>
                      <a:lnTo>
                        <a:pt x="68" y="47"/>
                      </a:lnTo>
                      <a:lnTo>
                        <a:pt x="71" y="45"/>
                      </a:lnTo>
                      <a:lnTo>
                        <a:pt x="72" y="44"/>
                      </a:lnTo>
                      <a:lnTo>
                        <a:pt x="73" y="43"/>
                      </a:lnTo>
                      <a:lnTo>
                        <a:pt x="76" y="42"/>
                      </a:lnTo>
                      <a:lnTo>
                        <a:pt x="77" y="41"/>
                      </a:lnTo>
                      <a:lnTo>
                        <a:pt x="78" y="39"/>
                      </a:lnTo>
                      <a:lnTo>
                        <a:pt x="80" y="37"/>
                      </a:lnTo>
                      <a:lnTo>
                        <a:pt x="81" y="37"/>
                      </a:lnTo>
                      <a:lnTo>
                        <a:pt x="84" y="36"/>
                      </a:lnTo>
                      <a:lnTo>
                        <a:pt x="85" y="33"/>
                      </a:lnTo>
                      <a:lnTo>
                        <a:pt x="86" y="32"/>
                      </a:lnTo>
                      <a:lnTo>
                        <a:pt x="89" y="31"/>
                      </a:lnTo>
                      <a:lnTo>
                        <a:pt x="91" y="31"/>
                      </a:lnTo>
                      <a:lnTo>
                        <a:pt x="92" y="30"/>
                      </a:lnTo>
                      <a:lnTo>
                        <a:pt x="95" y="29"/>
                      </a:lnTo>
                      <a:lnTo>
                        <a:pt x="97" y="28"/>
                      </a:lnTo>
                      <a:lnTo>
                        <a:pt x="99" y="28"/>
                      </a:lnTo>
                      <a:lnTo>
                        <a:pt x="101" y="26"/>
                      </a:lnTo>
                      <a:lnTo>
                        <a:pt x="103" y="26"/>
                      </a:lnTo>
                      <a:lnTo>
                        <a:pt x="104" y="25"/>
                      </a:lnTo>
                      <a:lnTo>
                        <a:pt x="107" y="25"/>
                      </a:lnTo>
                      <a:lnTo>
                        <a:pt x="109" y="24"/>
                      </a:lnTo>
                      <a:lnTo>
                        <a:pt x="110" y="23"/>
                      </a:lnTo>
                      <a:lnTo>
                        <a:pt x="112" y="23"/>
                      </a:lnTo>
                      <a:lnTo>
                        <a:pt x="115" y="23"/>
                      </a:lnTo>
                      <a:lnTo>
                        <a:pt x="117" y="23"/>
                      </a:lnTo>
                      <a:lnTo>
                        <a:pt x="118" y="23"/>
                      </a:lnTo>
                      <a:lnTo>
                        <a:pt x="121" y="22"/>
                      </a:lnTo>
                      <a:lnTo>
                        <a:pt x="123" y="22"/>
                      </a:lnTo>
                      <a:lnTo>
                        <a:pt x="126" y="22"/>
                      </a:lnTo>
                      <a:lnTo>
                        <a:pt x="128" y="22"/>
                      </a:lnTo>
                      <a:lnTo>
                        <a:pt x="129" y="22"/>
                      </a:lnTo>
                      <a:lnTo>
                        <a:pt x="132" y="22"/>
                      </a:lnTo>
                      <a:lnTo>
                        <a:pt x="134" y="22"/>
                      </a:lnTo>
                      <a:lnTo>
                        <a:pt x="136" y="22"/>
                      </a:lnTo>
                      <a:lnTo>
                        <a:pt x="138" y="22"/>
                      </a:lnTo>
                      <a:lnTo>
                        <a:pt x="140" y="23"/>
                      </a:lnTo>
                      <a:lnTo>
                        <a:pt x="141" y="23"/>
                      </a:lnTo>
                      <a:lnTo>
                        <a:pt x="145" y="23"/>
                      </a:lnTo>
                      <a:lnTo>
                        <a:pt x="146" y="23"/>
                      </a:lnTo>
                      <a:lnTo>
                        <a:pt x="148" y="24"/>
                      </a:lnTo>
                      <a:lnTo>
                        <a:pt x="149" y="25"/>
                      </a:lnTo>
                      <a:lnTo>
                        <a:pt x="152" y="25"/>
                      </a:lnTo>
                      <a:lnTo>
                        <a:pt x="154" y="25"/>
                      </a:lnTo>
                      <a:lnTo>
                        <a:pt x="157" y="26"/>
                      </a:lnTo>
                      <a:lnTo>
                        <a:pt x="159" y="26"/>
                      </a:lnTo>
                      <a:lnTo>
                        <a:pt x="160" y="28"/>
                      </a:lnTo>
                      <a:lnTo>
                        <a:pt x="161" y="29"/>
                      </a:lnTo>
                      <a:lnTo>
                        <a:pt x="164" y="30"/>
                      </a:lnTo>
                      <a:lnTo>
                        <a:pt x="165" y="30"/>
                      </a:lnTo>
                      <a:lnTo>
                        <a:pt x="167" y="31"/>
                      </a:lnTo>
                      <a:lnTo>
                        <a:pt x="169" y="31"/>
                      </a:lnTo>
                      <a:lnTo>
                        <a:pt x="171" y="32"/>
                      </a:lnTo>
                      <a:lnTo>
                        <a:pt x="172" y="33"/>
                      </a:lnTo>
                      <a:lnTo>
                        <a:pt x="173" y="35"/>
                      </a:lnTo>
                      <a:lnTo>
                        <a:pt x="176" y="36"/>
                      </a:lnTo>
                      <a:lnTo>
                        <a:pt x="177" y="37"/>
                      </a:lnTo>
                      <a:lnTo>
                        <a:pt x="178" y="38"/>
                      </a:lnTo>
                      <a:lnTo>
                        <a:pt x="179" y="39"/>
                      </a:lnTo>
                      <a:lnTo>
                        <a:pt x="180" y="41"/>
                      </a:lnTo>
                      <a:lnTo>
                        <a:pt x="183" y="42"/>
                      </a:lnTo>
                      <a:lnTo>
                        <a:pt x="184" y="42"/>
                      </a:lnTo>
                      <a:lnTo>
                        <a:pt x="185" y="44"/>
                      </a:lnTo>
                      <a:lnTo>
                        <a:pt x="188" y="45"/>
                      </a:lnTo>
                      <a:lnTo>
                        <a:pt x="189" y="47"/>
                      </a:lnTo>
                      <a:lnTo>
                        <a:pt x="190" y="48"/>
                      </a:lnTo>
                      <a:lnTo>
                        <a:pt x="190" y="49"/>
                      </a:lnTo>
                      <a:lnTo>
                        <a:pt x="192" y="50"/>
                      </a:lnTo>
                      <a:lnTo>
                        <a:pt x="194" y="51"/>
                      </a:lnTo>
                      <a:lnTo>
                        <a:pt x="194" y="54"/>
                      </a:lnTo>
                      <a:lnTo>
                        <a:pt x="195" y="55"/>
                      </a:lnTo>
                      <a:lnTo>
                        <a:pt x="196" y="56"/>
                      </a:lnTo>
                      <a:lnTo>
                        <a:pt x="197" y="58"/>
                      </a:lnTo>
                      <a:lnTo>
                        <a:pt x="198" y="60"/>
                      </a:lnTo>
                      <a:lnTo>
                        <a:pt x="200" y="61"/>
                      </a:lnTo>
                      <a:lnTo>
                        <a:pt x="201" y="62"/>
                      </a:lnTo>
                      <a:lnTo>
                        <a:pt x="202" y="64"/>
                      </a:lnTo>
                      <a:lnTo>
                        <a:pt x="202" y="67"/>
                      </a:lnTo>
                      <a:lnTo>
                        <a:pt x="203" y="68"/>
                      </a:lnTo>
                      <a:lnTo>
                        <a:pt x="203" y="69"/>
                      </a:lnTo>
                      <a:lnTo>
                        <a:pt x="204" y="71"/>
                      </a:lnTo>
                      <a:lnTo>
                        <a:pt x="206" y="73"/>
                      </a:lnTo>
                      <a:lnTo>
                        <a:pt x="206" y="75"/>
                      </a:lnTo>
                      <a:lnTo>
                        <a:pt x="207" y="76"/>
                      </a:lnTo>
                      <a:lnTo>
                        <a:pt x="207" y="79"/>
                      </a:lnTo>
                      <a:lnTo>
                        <a:pt x="207" y="80"/>
                      </a:lnTo>
                      <a:lnTo>
                        <a:pt x="208" y="82"/>
                      </a:lnTo>
                      <a:lnTo>
                        <a:pt x="208" y="83"/>
                      </a:lnTo>
                      <a:lnTo>
                        <a:pt x="208" y="86"/>
                      </a:lnTo>
                      <a:lnTo>
                        <a:pt x="208" y="87"/>
                      </a:lnTo>
                      <a:lnTo>
                        <a:pt x="208" y="89"/>
                      </a:lnTo>
                      <a:lnTo>
                        <a:pt x="209" y="90"/>
                      </a:lnTo>
                      <a:lnTo>
                        <a:pt x="209" y="93"/>
                      </a:lnTo>
                      <a:lnTo>
                        <a:pt x="209" y="95"/>
                      </a:lnTo>
                      <a:lnTo>
                        <a:pt x="209" y="96"/>
                      </a:lnTo>
                      <a:lnTo>
                        <a:pt x="209" y="99"/>
                      </a:lnTo>
                      <a:lnTo>
                        <a:pt x="209" y="101"/>
                      </a:lnTo>
                      <a:lnTo>
                        <a:pt x="209" y="102"/>
                      </a:lnTo>
                      <a:lnTo>
                        <a:pt x="209" y="105"/>
                      </a:lnTo>
                      <a:lnTo>
                        <a:pt x="208" y="106"/>
                      </a:lnTo>
                      <a:lnTo>
                        <a:pt x="208" y="107"/>
                      </a:lnTo>
                      <a:lnTo>
                        <a:pt x="208" y="109"/>
                      </a:lnTo>
                      <a:lnTo>
                        <a:pt x="208" y="112"/>
                      </a:lnTo>
                      <a:lnTo>
                        <a:pt x="207" y="113"/>
                      </a:lnTo>
                      <a:lnTo>
                        <a:pt x="207" y="115"/>
                      </a:lnTo>
                      <a:lnTo>
                        <a:pt x="207" y="117"/>
                      </a:lnTo>
                      <a:lnTo>
                        <a:pt x="206" y="119"/>
                      </a:lnTo>
                      <a:lnTo>
                        <a:pt x="206" y="121"/>
                      </a:lnTo>
                      <a:lnTo>
                        <a:pt x="206" y="122"/>
                      </a:lnTo>
                      <a:lnTo>
                        <a:pt x="203" y="125"/>
                      </a:lnTo>
                      <a:lnTo>
                        <a:pt x="203" y="126"/>
                      </a:lnTo>
                      <a:lnTo>
                        <a:pt x="202" y="128"/>
                      </a:lnTo>
                      <a:lnTo>
                        <a:pt x="202" y="130"/>
                      </a:lnTo>
                      <a:lnTo>
                        <a:pt x="201" y="131"/>
                      </a:lnTo>
                      <a:lnTo>
                        <a:pt x="201" y="133"/>
                      </a:lnTo>
                      <a:lnTo>
                        <a:pt x="200" y="134"/>
                      </a:lnTo>
                      <a:lnTo>
                        <a:pt x="198" y="136"/>
                      </a:lnTo>
                      <a:lnTo>
                        <a:pt x="198" y="137"/>
                      </a:lnTo>
                      <a:lnTo>
                        <a:pt x="197" y="138"/>
                      </a:lnTo>
                      <a:lnTo>
                        <a:pt x="196" y="139"/>
                      </a:lnTo>
                      <a:lnTo>
                        <a:pt x="195" y="141"/>
                      </a:lnTo>
                      <a:lnTo>
                        <a:pt x="194" y="143"/>
                      </a:lnTo>
                      <a:lnTo>
                        <a:pt x="194" y="144"/>
                      </a:lnTo>
                      <a:lnTo>
                        <a:pt x="192" y="146"/>
                      </a:lnTo>
                      <a:lnTo>
                        <a:pt x="191" y="147"/>
                      </a:lnTo>
                      <a:lnTo>
                        <a:pt x="190" y="150"/>
                      </a:lnTo>
                      <a:lnTo>
                        <a:pt x="189" y="151"/>
                      </a:lnTo>
                      <a:lnTo>
                        <a:pt x="188" y="152"/>
                      </a:lnTo>
                      <a:lnTo>
                        <a:pt x="186" y="153"/>
                      </a:lnTo>
                      <a:lnTo>
                        <a:pt x="184" y="156"/>
                      </a:lnTo>
                      <a:lnTo>
                        <a:pt x="184" y="157"/>
                      </a:lnTo>
                      <a:lnTo>
                        <a:pt x="180" y="158"/>
                      </a:lnTo>
                      <a:lnTo>
                        <a:pt x="179" y="159"/>
                      </a:lnTo>
                      <a:lnTo>
                        <a:pt x="178" y="160"/>
                      </a:lnTo>
                      <a:lnTo>
                        <a:pt x="177" y="162"/>
                      </a:lnTo>
                      <a:lnTo>
                        <a:pt x="176" y="163"/>
                      </a:lnTo>
                      <a:lnTo>
                        <a:pt x="175" y="165"/>
                      </a:lnTo>
                      <a:lnTo>
                        <a:pt x="172" y="165"/>
                      </a:lnTo>
                      <a:lnTo>
                        <a:pt x="171" y="166"/>
                      </a:lnTo>
                      <a:lnTo>
                        <a:pt x="170" y="168"/>
                      </a:lnTo>
                      <a:lnTo>
                        <a:pt x="169" y="169"/>
                      </a:lnTo>
                      <a:lnTo>
                        <a:pt x="166" y="170"/>
                      </a:lnTo>
                      <a:lnTo>
                        <a:pt x="165" y="170"/>
                      </a:lnTo>
                      <a:lnTo>
                        <a:pt x="164" y="171"/>
                      </a:lnTo>
                      <a:lnTo>
                        <a:pt x="161" y="172"/>
                      </a:lnTo>
                      <a:lnTo>
                        <a:pt x="160" y="172"/>
                      </a:lnTo>
                      <a:lnTo>
                        <a:pt x="158" y="174"/>
                      </a:lnTo>
                      <a:lnTo>
                        <a:pt x="155" y="175"/>
                      </a:lnTo>
                      <a:lnTo>
                        <a:pt x="154" y="175"/>
                      </a:lnTo>
                      <a:lnTo>
                        <a:pt x="151" y="176"/>
                      </a:lnTo>
                      <a:lnTo>
                        <a:pt x="149" y="176"/>
                      </a:lnTo>
                      <a:lnTo>
                        <a:pt x="147" y="177"/>
                      </a:lnTo>
                      <a:lnTo>
                        <a:pt x="146" y="178"/>
                      </a:lnTo>
                      <a:lnTo>
                        <a:pt x="144" y="178"/>
                      </a:lnTo>
                      <a:lnTo>
                        <a:pt x="141" y="179"/>
                      </a:lnTo>
                      <a:lnTo>
                        <a:pt x="140" y="179"/>
                      </a:lnTo>
                      <a:lnTo>
                        <a:pt x="138" y="179"/>
                      </a:lnTo>
                      <a:lnTo>
                        <a:pt x="136" y="179"/>
                      </a:lnTo>
                      <a:lnTo>
                        <a:pt x="134" y="179"/>
                      </a:lnTo>
                      <a:lnTo>
                        <a:pt x="132" y="179"/>
                      </a:lnTo>
                      <a:lnTo>
                        <a:pt x="129" y="181"/>
                      </a:lnTo>
                      <a:lnTo>
                        <a:pt x="135" y="251"/>
                      </a:lnTo>
                      <a:close/>
                    </a:path>
                  </a:pathLst>
                </a:custGeom>
                <a:solidFill>
                  <a:srgbClr val="000000"/>
                </a:solidFill>
                <a:ln w="9525">
                  <a:noFill/>
                  <a:round/>
                  <a:headEnd/>
                  <a:tailEnd/>
                </a:ln>
              </p:spPr>
              <p:txBody>
                <a:bodyPr/>
                <a:lstStyle/>
                <a:p>
                  <a:endParaRPr lang="en-US"/>
                </a:p>
              </p:txBody>
            </p:sp>
            <p:sp>
              <p:nvSpPr>
                <p:cNvPr id="13360" name="Freeform 58"/>
                <p:cNvSpPr>
                  <a:spLocks/>
                </p:cNvSpPr>
                <p:nvPr/>
              </p:nvSpPr>
              <p:spPr bwMode="auto">
                <a:xfrm>
                  <a:off x="1906" y="924"/>
                  <a:ext cx="47" cy="180"/>
                </a:xfrm>
                <a:custGeom>
                  <a:avLst/>
                  <a:gdLst>
                    <a:gd name="T0" fmla="*/ 0 w 239"/>
                    <a:gd name="T1" fmla="*/ 0 h 901"/>
                    <a:gd name="T2" fmla="*/ 0 w 239"/>
                    <a:gd name="T3" fmla="*/ 0 h 901"/>
                    <a:gd name="T4" fmla="*/ 0 w 239"/>
                    <a:gd name="T5" fmla="*/ 0 h 901"/>
                    <a:gd name="T6" fmla="*/ 0 w 239"/>
                    <a:gd name="T7" fmla="*/ 0 h 901"/>
                    <a:gd name="T8" fmla="*/ 0 w 239"/>
                    <a:gd name="T9" fmla="*/ 0 h 901"/>
                    <a:gd name="T10" fmla="*/ 0 w 239"/>
                    <a:gd name="T11" fmla="*/ 0 h 901"/>
                    <a:gd name="T12" fmla="*/ 0 w 239"/>
                    <a:gd name="T13" fmla="*/ 0 h 901"/>
                    <a:gd name="T14" fmla="*/ 0 w 239"/>
                    <a:gd name="T15" fmla="*/ 0 h 901"/>
                    <a:gd name="T16" fmla="*/ 0 w 239"/>
                    <a:gd name="T17" fmla="*/ 0 h 901"/>
                    <a:gd name="T18" fmla="*/ 0 w 239"/>
                    <a:gd name="T19" fmla="*/ 0 h 901"/>
                    <a:gd name="T20" fmla="*/ 0 w 239"/>
                    <a:gd name="T21" fmla="*/ 0 h 901"/>
                    <a:gd name="T22" fmla="*/ 0 w 239"/>
                    <a:gd name="T23" fmla="*/ 0 h 901"/>
                    <a:gd name="T24" fmla="*/ 0 w 239"/>
                    <a:gd name="T25" fmla="*/ 0 h 901"/>
                    <a:gd name="T26" fmla="*/ 0 w 239"/>
                    <a:gd name="T27" fmla="*/ 0 h 901"/>
                    <a:gd name="T28" fmla="*/ 0 w 239"/>
                    <a:gd name="T29" fmla="*/ 0 h 901"/>
                    <a:gd name="T30" fmla="*/ 0 w 239"/>
                    <a:gd name="T31" fmla="*/ 0 h 901"/>
                    <a:gd name="T32" fmla="*/ 0 w 239"/>
                    <a:gd name="T33" fmla="*/ 0 h 901"/>
                    <a:gd name="T34" fmla="*/ 0 w 239"/>
                    <a:gd name="T35" fmla="*/ 0 h 901"/>
                    <a:gd name="T36" fmla="*/ 0 w 239"/>
                    <a:gd name="T37" fmla="*/ 0 h 901"/>
                    <a:gd name="T38" fmla="*/ 0 w 239"/>
                    <a:gd name="T39" fmla="*/ 0 h 901"/>
                    <a:gd name="T40" fmla="*/ 0 w 239"/>
                    <a:gd name="T41" fmla="*/ 0 h 901"/>
                    <a:gd name="T42" fmla="*/ 0 w 239"/>
                    <a:gd name="T43" fmla="*/ 0 h 901"/>
                    <a:gd name="T44" fmla="*/ 0 w 239"/>
                    <a:gd name="T45" fmla="*/ 0 h 901"/>
                    <a:gd name="T46" fmla="*/ 0 w 239"/>
                    <a:gd name="T47" fmla="*/ 0 h 901"/>
                    <a:gd name="T48" fmla="*/ 0 w 239"/>
                    <a:gd name="T49" fmla="*/ 0 h 901"/>
                    <a:gd name="T50" fmla="*/ 0 w 239"/>
                    <a:gd name="T51" fmla="*/ 0 h 901"/>
                    <a:gd name="T52" fmla="*/ 0 w 239"/>
                    <a:gd name="T53" fmla="*/ 0 h 901"/>
                    <a:gd name="T54" fmla="*/ 0 w 239"/>
                    <a:gd name="T55" fmla="*/ 0 h 901"/>
                    <a:gd name="T56" fmla="*/ 0 w 239"/>
                    <a:gd name="T57" fmla="*/ 0 h 901"/>
                    <a:gd name="T58" fmla="*/ 0 w 239"/>
                    <a:gd name="T59" fmla="*/ 0 h 901"/>
                    <a:gd name="T60" fmla="*/ 0 w 239"/>
                    <a:gd name="T61" fmla="*/ 0 h 901"/>
                    <a:gd name="T62" fmla="*/ 0 w 239"/>
                    <a:gd name="T63" fmla="*/ 0 h 901"/>
                    <a:gd name="T64" fmla="*/ 0 w 239"/>
                    <a:gd name="T65" fmla="*/ 0 h 901"/>
                    <a:gd name="T66" fmla="*/ 0 w 239"/>
                    <a:gd name="T67" fmla="*/ 0 h 901"/>
                    <a:gd name="T68" fmla="*/ 0 w 239"/>
                    <a:gd name="T69" fmla="*/ 0 h 901"/>
                    <a:gd name="T70" fmla="*/ 0 w 239"/>
                    <a:gd name="T71" fmla="*/ 0 h 901"/>
                    <a:gd name="T72" fmla="*/ 0 w 239"/>
                    <a:gd name="T73" fmla="*/ 0 h 901"/>
                    <a:gd name="T74" fmla="*/ 0 w 239"/>
                    <a:gd name="T75" fmla="*/ 0 h 901"/>
                    <a:gd name="T76" fmla="*/ 0 w 239"/>
                    <a:gd name="T77" fmla="*/ 0 h 901"/>
                    <a:gd name="T78" fmla="*/ 0 w 239"/>
                    <a:gd name="T79" fmla="*/ 0 h 901"/>
                    <a:gd name="T80" fmla="*/ 0 w 239"/>
                    <a:gd name="T81" fmla="*/ 0 h 901"/>
                    <a:gd name="T82" fmla="*/ 0 w 239"/>
                    <a:gd name="T83" fmla="*/ 0 h 901"/>
                    <a:gd name="T84" fmla="*/ 0 w 239"/>
                    <a:gd name="T85" fmla="*/ 0 h 901"/>
                    <a:gd name="T86" fmla="*/ 0 w 239"/>
                    <a:gd name="T87" fmla="*/ 0 h 901"/>
                    <a:gd name="T88" fmla="*/ 0 w 239"/>
                    <a:gd name="T89" fmla="*/ 0 h 901"/>
                    <a:gd name="T90" fmla="*/ 0 w 239"/>
                    <a:gd name="T91" fmla="*/ 0 h 901"/>
                    <a:gd name="T92" fmla="*/ 0 w 239"/>
                    <a:gd name="T93" fmla="*/ 0 h 901"/>
                    <a:gd name="T94" fmla="*/ 0 w 239"/>
                    <a:gd name="T95" fmla="*/ 0 h 901"/>
                    <a:gd name="T96" fmla="*/ 0 w 239"/>
                    <a:gd name="T97" fmla="*/ 0 h 901"/>
                    <a:gd name="T98" fmla="*/ 0 w 239"/>
                    <a:gd name="T99" fmla="*/ 0 h 901"/>
                    <a:gd name="T100" fmla="*/ 0 w 239"/>
                    <a:gd name="T101" fmla="*/ 0 h 901"/>
                    <a:gd name="T102" fmla="*/ 0 w 239"/>
                    <a:gd name="T103" fmla="*/ 0 h 901"/>
                    <a:gd name="T104" fmla="*/ 0 w 239"/>
                    <a:gd name="T105" fmla="*/ 0 h 901"/>
                    <a:gd name="T106" fmla="*/ 0 w 239"/>
                    <a:gd name="T107" fmla="*/ 0 h 901"/>
                    <a:gd name="T108" fmla="*/ 0 w 239"/>
                    <a:gd name="T109" fmla="*/ 0 h 901"/>
                    <a:gd name="T110" fmla="*/ 0 w 239"/>
                    <a:gd name="T111" fmla="*/ 0 h 901"/>
                    <a:gd name="T112" fmla="*/ 0 w 239"/>
                    <a:gd name="T113" fmla="*/ 0 h 901"/>
                    <a:gd name="T114" fmla="*/ 0 w 239"/>
                    <a:gd name="T115" fmla="*/ 0 h 901"/>
                    <a:gd name="T116" fmla="*/ 0 w 239"/>
                    <a:gd name="T117" fmla="*/ 0 h 901"/>
                    <a:gd name="T118" fmla="*/ 0 w 239"/>
                    <a:gd name="T119" fmla="*/ 0 h 901"/>
                    <a:gd name="T120" fmla="*/ 0 w 239"/>
                    <a:gd name="T121" fmla="*/ 0 h 901"/>
                    <a:gd name="T122" fmla="*/ 0 w 239"/>
                    <a:gd name="T123" fmla="*/ 0 h 901"/>
                    <a:gd name="T124" fmla="*/ 0 w 239"/>
                    <a:gd name="T125" fmla="*/ 0 h 9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39"/>
                    <a:gd name="T190" fmla="*/ 0 h 901"/>
                    <a:gd name="T191" fmla="*/ 239 w 239"/>
                    <a:gd name="T192" fmla="*/ 901 h 90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39" h="901">
                      <a:moveTo>
                        <a:pt x="7" y="0"/>
                      </a:moveTo>
                      <a:lnTo>
                        <a:pt x="7" y="0"/>
                      </a:lnTo>
                      <a:lnTo>
                        <a:pt x="7" y="1"/>
                      </a:lnTo>
                      <a:lnTo>
                        <a:pt x="7" y="2"/>
                      </a:lnTo>
                      <a:lnTo>
                        <a:pt x="7" y="4"/>
                      </a:lnTo>
                      <a:lnTo>
                        <a:pt x="7" y="5"/>
                      </a:lnTo>
                      <a:lnTo>
                        <a:pt x="7" y="6"/>
                      </a:lnTo>
                      <a:lnTo>
                        <a:pt x="7" y="7"/>
                      </a:lnTo>
                      <a:lnTo>
                        <a:pt x="7" y="9"/>
                      </a:lnTo>
                      <a:lnTo>
                        <a:pt x="7" y="11"/>
                      </a:lnTo>
                      <a:lnTo>
                        <a:pt x="7" y="14"/>
                      </a:lnTo>
                      <a:lnTo>
                        <a:pt x="7" y="15"/>
                      </a:lnTo>
                      <a:lnTo>
                        <a:pt x="7" y="19"/>
                      </a:lnTo>
                      <a:lnTo>
                        <a:pt x="7" y="20"/>
                      </a:lnTo>
                      <a:lnTo>
                        <a:pt x="7" y="24"/>
                      </a:lnTo>
                      <a:lnTo>
                        <a:pt x="7" y="26"/>
                      </a:lnTo>
                      <a:lnTo>
                        <a:pt x="7" y="28"/>
                      </a:lnTo>
                      <a:lnTo>
                        <a:pt x="7" y="31"/>
                      </a:lnTo>
                      <a:lnTo>
                        <a:pt x="7" y="34"/>
                      </a:lnTo>
                      <a:lnTo>
                        <a:pt x="7" y="38"/>
                      </a:lnTo>
                      <a:lnTo>
                        <a:pt x="7" y="42"/>
                      </a:lnTo>
                      <a:lnTo>
                        <a:pt x="7" y="45"/>
                      </a:lnTo>
                      <a:lnTo>
                        <a:pt x="7" y="49"/>
                      </a:lnTo>
                      <a:lnTo>
                        <a:pt x="7" y="52"/>
                      </a:lnTo>
                      <a:lnTo>
                        <a:pt x="7" y="56"/>
                      </a:lnTo>
                      <a:lnTo>
                        <a:pt x="7" y="58"/>
                      </a:lnTo>
                      <a:lnTo>
                        <a:pt x="7" y="63"/>
                      </a:lnTo>
                      <a:lnTo>
                        <a:pt x="7" y="66"/>
                      </a:lnTo>
                      <a:lnTo>
                        <a:pt x="7" y="70"/>
                      </a:lnTo>
                      <a:lnTo>
                        <a:pt x="7" y="75"/>
                      </a:lnTo>
                      <a:lnTo>
                        <a:pt x="8" y="78"/>
                      </a:lnTo>
                      <a:lnTo>
                        <a:pt x="8" y="82"/>
                      </a:lnTo>
                      <a:lnTo>
                        <a:pt x="8" y="85"/>
                      </a:lnTo>
                      <a:lnTo>
                        <a:pt x="8" y="90"/>
                      </a:lnTo>
                      <a:lnTo>
                        <a:pt x="8" y="94"/>
                      </a:lnTo>
                      <a:lnTo>
                        <a:pt x="8" y="97"/>
                      </a:lnTo>
                      <a:lnTo>
                        <a:pt x="8" y="102"/>
                      </a:lnTo>
                      <a:lnTo>
                        <a:pt x="8" y="107"/>
                      </a:lnTo>
                      <a:lnTo>
                        <a:pt x="8" y="110"/>
                      </a:lnTo>
                      <a:lnTo>
                        <a:pt x="8" y="114"/>
                      </a:lnTo>
                      <a:lnTo>
                        <a:pt x="8" y="117"/>
                      </a:lnTo>
                      <a:lnTo>
                        <a:pt x="10" y="122"/>
                      </a:lnTo>
                      <a:lnTo>
                        <a:pt x="10" y="126"/>
                      </a:lnTo>
                      <a:lnTo>
                        <a:pt x="10" y="131"/>
                      </a:lnTo>
                      <a:lnTo>
                        <a:pt x="10" y="134"/>
                      </a:lnTo>
                      <a:lnTo>
                        <a:pt x="10" y="138"/>
                      </a:lnTo>
                      <a:lnTo>
                        <a:pt x="11" y="141"/>
                      </a:lnTo>
                      <a:lnTo>
                        <a:pt x="11" y="145"/>
                      </a:lnTo>
                      <a:lnTo>
                        <a:pt x="11" y="148"/>
                      </a:lnTo>
                      <a:lnTo>
                        <a:pt x="12" y="152"/>
                      </a:lnTo>
                      <a:lnTo>
                        <a:pt x="12" y="155"/>
                      </a:lnTo>
                      <a:lnTo>
                        <a:pt x="12" y="159"/>
                      </a:lnTo>
                      <a:lnTo>
                        <a:pt x="12" y="163"/>
                      </a:lnTo>
                      <a:lnTo>
                        <a:pt x="13" y="166"/>
                      </a:lnTo>
                      <a:lnTo>
                        <a:pt x="13" y="169"/>
                      </a:lnTo>
                      <a:lnTo>
                        <a:pt x="13" y="172"/>
                      </a:lnTo>
                      <a:lnTo>
                        <a:pt x="14" y="174"/>
                      </a:lnTo>
                      <a:lnTo>
                        <a:pt x="14" y="178"/>
                      </a:lnTo>
                      <a:lnTo>
                        <a:pt x="16" y="180"/>
                      </a:lnTo>
                      <a:lnTo>
                        <a:pt x="16" y="183"/>
                      </a:lnTo>
                      <a:lnTo>
                        <a:pt x="17" y="186"/>
                      </a:lnTo>
                      <a:lnTo>
                        <a:pt x="17" y="189"/>
                      </a:lnTo>
                      <a:lnTo>
                        <a:pt x="18" y="191"/>
                      </a:lnTo>
                      <a:lnTo>
                        <a:pt x="18" y="192"/>
                      </a:lnTo>
                      <a:lnTo>
                        <a:pt x="18" y="196"/>
                      </a:lnTo>
                      <a:lnTo>
                        <a:pt x="19" y="197"/>
                      </a:lnTo>
                      <a:lnTo>
                        <a:pt x="19" y="201"/>
                      </a:lnTo>
                      <a:lnTo>
                        <a:pt x="19" y="203"/>
                      </a:lnTo>
                      <a:lnTo>
                        <a:pt x="20" y="207"/>
                      </a:lnTo>
                      <a:lnTo>
                        <a:pt x="20" y="209"/>
                      </a:lnTo>
                      <a:lnTo>
                        <a:pt x="22" y="212"/>
                      </a:lnTo>
                      <a:lnTo>
                        <a:pt x="22" y="216"/>
                      </a:lnTo>
                      <a:lnTo>
                        <a:pt x="22" y="221"/>
                      </a:lnTo>
                      <a:lnTo>
                        <a:pt x="22" y="224"/>
                      </a:lnTo>
                      <a:lnTo>
                        <a:pt x="23" y="228"/>
                      </a:lnTo>
                      <a:lnTo>
                        <a:pt x="23" y="231"/>
                      </a:lnTo>
                      <a:lnTo>
                        <a:pt x="23" y="235"/>
                      </a:lnTo>
                      <a:lnTo>
                        <a:pt x="23" y="240"/>
                      </a:lnTo>
                      <a:lnTo>
                        <a:pt x="24" y="245"/>
                      </a:lnTo>
                      <a:lnTo>
                        <a:pt x="24" y="249"/>
                      </a:lnTo>
                      <a:lnTo>
                        <a:pt x="24" y="253"/>
                      </a:lnTo>
                      <a:lnTo>
                        <a:pt x="24" y="258"/>
                      </a:lnTo>
                      <a:lnTo>
                        <a:pt x="24" y="262"/>
                      </a:lnTo>
                      <a:lnTo>
                        <a:pt x="24" y="267"/>
                      </a:lnTo>
                      <a:lnTo>
                        <a:pt x="24" y="273"/>
                      </a:lnTo>
                      <a:lnTo>
                        <a:pt x="24" y="278"/>
                      </a:lnTo>
                      <a:lnTo>
                        <a:pt x="24" y="284"/>
                      </a:lnTo>
                      <a:lnTo>
                        <a:pt x="24" y="288"/>
                      </a:lnTo>
                      <a:lnTo>
                        <a:pt x="24" y="293"/>
                      </a:lnTo>
                      <a:lnTo>
                        <a:pt x="24" y="299"/>
                      </a:lnTo>
                      <a:lnTo>
                        <a:pt x="24" y="304"/>
                      </a:lnTo>
                      <a:lnTo>
                        <a:pt x="24" y="309"/>
                      </a:lnTo>
                      <a:lnTo>
                        <a:pt x="24" y="315"/>
                      </a:lnTo>
                      <a:lnTo>
                        <a:pt x="24" y="319"/>
                      </a:lnTo>
                      <a:lnTo>
                        <a:pt x="24" y="325"/>
                      </a:lnTo>
                      <a:lnTo>
                        <a:pt x="24" y="331"/>
                      </a:lnTo>
                      <a:lnTo>
                        <a:pt x="24" y="336"/>
                      </a:lnTo>
                      <a:lnTo>
                        <a:pt x="24" y="342"/>
                      </a:lnTo>
                      <a:lnTo>
                        <a:pt x="24" y="347"/>
                      </a:lnTo>
                      <a:lnTo>
                        <a:pt x="23" y="353"/>
                      </a:lnTo>
                      <a:lnTo>
                        <a:pt x="23" y="358"/>
                      </a:lnTo>
                      <a:lnTo>
                        <a:pt x="23" y="364"/>
                      </a:lnTo>
                      <a:lnTo>
                        <a:pt x="23" y="369"/>
                      </a:lnTo>
                      <a:lnTo>
                        <a:pt x="23" y="374"/>
                      </a:lnTo>
                      <a:lnTo>
                        <a:pt x="22" y="380"/>
                      </a:lnTo>
                      <a:lnTo>
                        <a:pt x="22" y="386"/>
                      </a:lnTo>
                      <a:lnTo>
                        <a:pt x="22" y="392"/>
                      </a:lnTo>
                      <a:lnTo>
                        <a:pt x="22" y="396"/>
                      </a:lnTo>
                      <a:lnTo>
                        <a:pt x="20" y="401"/>
                      </a:lnTo>
                      <a:lnTo>
                        <a:pt x="20" y="406"/>
                      </a:lnTo>
                      <a:lnTo>
                        <a:pt x="19" y="412"/>
                      </a:lnTo>
                      <a:lnTo>
                        <a:pt x="19" y="417"/>
                      </a:lnTo>
                      <a:lnTo>
                        <a:pt x="19" y="421"/>
                      </a:lnTo>
                      <a:lnTo>
                        <a:pt x="18" y="426"/>
                      </a:lnTo>
                      <a:lnTo>
                        <a:pt x="18" y="432"/>
                      </a:lnTo>
                      <a:lnTo>
                        <a:pt x="17" y="436"/>
                      </a:lnTo>
                      <a:lnTo>
                        <a:pt x="17" y="442"/>
                      </a:lnTo>
                      <a:lnTo>
                        <a:pt x="17" y="446"/>
                      </a:lnTo>
                      <a:lnTo>
                        <a:pt x="16" y="451"/>
                      </a:lnTo>
                      <a:lnTo>
                        <a:pt x="14" y="456"/>
                      </a:lnTo>
                      <a:lnTo>
                        <a:pt x="14" y="459"/>
                      </a:lnTo>
                      <a:lnTo>
                        <a:pt x="13" y="463"/>
                      </a:lnTo>
                      <a:lnTo>
                        <a:pt x="13" y="468"/>
                      </a:lnTo>
                      <a:lnTo>
                        <a:pt x="12" y="472"/>
                      </a:lnTo>
                      <a:lnTo>
                        <a:pt x="12" y="476"/>
                      </a:lnTo>
                      <a:lnTo>
                        <a:pt x="11" y="480"/>
                      </a:lnTo>
                      <a:lnTo>
                        <a:pt x="10" y="483"/>
                      </a:lnTo>
                      <a:lnTo>
                        <a:pt x="8" y="487"/>
                      </a:lnTo>
                      <a:lnTo>
                        <a:pt x="8" y="490"/>
                      </a:lnTo>
                      <a:lnTo>
                        <a:pt x="7" y="494"/>
                      </a:lnTo>
                      <a:lnTo>
                        <a:pt x="6" y="499"/>
                      </a:lnTo>
                      <a:lnTo>
                        <a:pt x="6" y="502"/>
                      </a:lnTo>
                      <a:lnTo>
                        <a:pt x="5" y="506"/>
                      </a:lnTo>
                      <a:lnTo>
                        <a:pt x="5" y="510"/>
                      </a:lnTo>
                      <a:lnTo>
                        <a:pt x="5" y="515"/>
                      </a:lnTo>
                      <a:lnTo>
                        <a:pt x="4" y="519"/>
                      </a:lnTo>
                      <a:lnTo>
                        <a:pt x="4" y="523"/>
                      </a:lnTo>
                      <a:lnTo>
                        <a:pt x="4" y="528"/>
                      </a:lnTo>
                      <a:lnTo>
                        <a:pt x="4" y="533"/>
                      </a:lnTo>
                      <a:lnTo>
                        <a:pt x="3" y="538"/>
                      </a:lnTo>
                      <a:lnTo>
                        <a:pt x="3" y="542"/>
                      </a:lnTo>
                      <a:lnTo>
                        <a:pt x="1" y="547"/>
                      </a:lnTo>
                      <a:lnTo>
                        <a:pt x="1" y="552"/>
                      </a:lnTo>
                      <a:lnTo>
                        <a:pt x="1" y="557"/>
                      </a:lnTo>
                      <a:lnTo>
                        <a:pt x="1" y="561"/>
                      </a:lnTo>
                      <a:lnTo>
                        <a:pt x="1" y="566"/>
                      </a:lnTo>
                      <a:lnTo>
                        <a:pt x="1" y="572"/>
                      </a:lnTo>
                      <a:lnTo>
                        <a:pt x="1" y="577"/>
                      </a:lnTo>
                      <a:lnTo>
                        <a:pt x="1" y="582"/>
                      </a:lnTo>
                      <a:lnTo>
                        <a:pt x="1" y="588"/>
                      </a:lnTo>
                      <a:lnTo>
                        <a:pt x="1" y="592"/>
                      </a:lnTo>
                      <a:lnTo>
                        <a:pt x="0" y="597"/>
                      </a:lnTo>
                      <a:lnTo>
                        <a:pt x="0" y="602"/>
                      </a:lnTo>
                      <a:lnTo>
                        <a:pt x="0" y="607"/>
                      </a:lnTo>
                      <a:lnTo>
                        <a:pt x="0" y="613"/>
                      </a:lnTo>
                      <a:lnTo>
                        <a:pt x="0" y="617"/>
                      </a:lnTo>
                      <a:lnTo>
                        <a:pt x="1" y="622"/>
                      </a:lnTo>
                      <a:lnTo>
                        <a:pt x="1" y="627"/>
                      </a:lnTo>
                      <a:lnTo>
                        <a:pt x="1" y="633"/>
                      </a:lnTo>
                      <a:lnTo>
                        <a:pt x="1" y="637"/>
                      </a:lnTo>
                      <a:lnTo>
                        <a:pt x="1" y="643"/>
                      </a:lnTo>
                      <a:lnTo>
                        <a:pt x="1" y="648"/>
                      </a:lnTo>
                      <a:lnTo>
                        <a:pt x="1" y="653"/>
                      </a:lnTo>
                      <a:lnTo>
                        <a:pt x="1" y="658"/>
                      </a:lnTo>
                      <a:lnTo>
                        <a:pt x="1" y="662"/>
                      </a:lnTo>
                      <a:lnTo>
                        <a:pt x="1" y="667"/>
                      </a:lnTo>
                      <a:lnTo>
                        <a:pt x="3" y="672"/>
                      </a:lnTo>
                      <a:lnTo>
                        <a:pt x="3" y="677"/>
                      </a:lnTo>
                      <a:lnTo>
                        <a:pt x="4" y="681"/>
                      </a:lnTo>
                      <a:lnTo>
                        <a:pt x="4" y="686"/>
                      </a:lnTo>
                      <a:lnTo>
                        <a:pt x="4" y="690"/>
                      </a:lnTo>
                      <a:lnTo>
                        <a:pt x="4" y="694"/>
                      </a:lnTo>
                      <a:lnTo>
                        <a:pt x="4" y="699"/>
                      </a:lnTo>
                      <a:lnTo>
                        <a:pt x="4" y="703"/>
                      </a:lnTo>
                      <a:lnTo>
                        <a:pt x="5" y="707"/>
                      </a:lnTo>
                      <a:lnTo>
                        <a:pt x="5" y="711"/>
                      </a:lnTo>
                      <a:lnTo>
                        <a:pt x="5" y="715"/>
                      </a:lnTo>
                      <a:lnTo>
                        <a:pt x="5" y="718"/>
                      </a:lnTo>
                      <a:lnTo>
                        <a:pt x="5" y="722"/>
                      </a:lnTo>
                      <a:lnTo>
                        <a:pt x="5" y="726"/>
                      </a:lnTo>
                      <a:lnTo>
                        <a:pt x="5" y="729"/>
                      </a:lnTo>
                      <a:lnTo>
                        <a:pt x="5" y="732"/>
                      </a:lnTo>
                      <a:lnTo>
                        <a:pt x="6" y="736"/>
                      </a:lnTo>
                      <a:lnTo>
                        <a:pt x="6" y="738"/>
                      </a:lnTo>
                      <a:lnTo>
                        <a:pt x="6" y="742"/>
                      </a:lnTo>
                      <a:lnTo>
                        <a:pt x="6" y="744"/>
                      </a:lnTo>
                      <a:lnTo>
                        <a:pt x="6" y="747"/>
                      </a:lnTo>
                      <a:lnTo>
                        <a:pt x="6" y="749"/>
                      </a:lnTo>
                      <a:lnTo>
                        <a:pt x="7" y="751"/>
                      </a:lnTo>
                      <a:lnTo>
                        <a:pt x="7" y="755"/>
                      </a:lnTo>
                      <a:lnTo>
                        <a:pt x="7" y="756"/>
                      </a:lnTo>
                      <a:lnTo>
                        <a:pt x="7" y="759"/>
                      </a:lnTo>
                      <a:lnTo>
                        <a:pt x="7" y="760"/>
                      </a:lnTo>
                      <a:lnTo>
                        <a:pt x="7" y="762"/>
                      </a:lnTo>
                      <a:lnTo>
                        <a:pt x="7" y="764"/>
                      </a:lnTo>
                      <a:lnTo>
                        <a:pt x="7" y="766"/>
                      </a:lnTo>
                      <a:lnTo>
                        <a:pt x="8" y="768"/>
                      </a:lnTo>
                      <a:lnTo>
                        <a:pt x="8" y="770"/>
                      </a:lnTo>
                      <a:lnTo>
                        <a:pt x="8" y="773"/>
                      </a:lnTo>
                      <a:lnTo>
                        <a:pt x="8" y="775"/>
                      </a:lnTo>
                      <a:lnTo>
                        <a:pt x="8" y="778"/>
                      </a:lnTo>
                      <a:lnTo>
                        <a:pt x="8" y="780"/>
                      </a:lnTo>
                      <a:lnTo>
                        <a:pt x="8" y="783"/>
                      </a:lnTo>
                      <a:lnTo>
                        <a:pt x="8" y="786"/>
                      </a:lnTo>
                      <a:lnTo>
                        <a:pt x="8" y="788"/>
                      </a:lnTo>
                      <a:lnTo>
                        <a:pt x="10" y="791"/>
                      </a:lnTo>
                      <a:lnTo>
                        <a:pt x="10" y="793"/>
                      </a:lnTo>
                      <a:lnTo>
                        <a:pt x="10" y="797"/>
                      </a:lnTo>
                      <a:lnTo>
                        <a:pt x="10" y="798"/>
                      </a:lnTo>
                      <a:lnTo>
                        <a:pt x="10" y="801"/>
                      </a:lnTo>
                      <a:lnTo>
                        <a:pt x="10" y="804"/>
                      </a:lnTo>
                      <a:lnTo>
                        <a:pt x="10" y="806"/>
                      </a:lnTo>
                      <a:lnTo>
                        <a:pt x="10" y="810"/>
                      </a:lnTo>
                      <a:lnTo>
                        <a:pt x="10" y="812"/>
                      </a:lnTo>
                      <a:lnTo>
                        <a:pt x="11" y="816"/>
                      </a:lnTo>
                      <a:lnTo>
                        <a:pt x="11" y="818"/>
                      </a:lnTo>
                      <a:lnTo>
                        <a:pt x="12" y="820"/>
                      </a:lnTo>
                      <a:lnTo>
                        <a:pt x="12" y="824"/>
                      </a:lnTo>
                      <a:lnTo>
                        <a:pt x="12" y="826"/>
                      </a:lnTo>
                      <a:lnTo>
                        <a:pt x="12" y="829"/>
                      </a:lnTo>
                      <a:lnTo>
                        <a:pt x="13" y="831"/>
                      </a:lnTo>
                      <a:lnTo>
                        <a:pt x="13" y="835"/>
                      </a:lnTo>
                      <a:lnTo>
                        <a:pt x="13" y="837"/>
                      </a:lnTo>
                      <a:lnTo>
                        <a:pt x="13" y="840"/>
                      </a:lnTo>
                      <a:lnTo>
                        <a:pt x="14" y="843"/>
                      </a:lnTo>
                      <a:lnTo>
                        <a:pt x="14" y="845"/>
                      </a:lnTo>
                      <a:lnTo>
                        <a:pt x="16" y="848"/>
                      </a:lnTo>
                      <a:lnTo>
                        <a:pt x="16" y="850"/>
                      </a:lnTo>
                      <a:lnTo>
                        <a:pt x="17" y="852"/>
                      </a:lnTo>
                      <a:lnTo>
                        <a:pt x="17" y="855"/>
                      </a:lnTo>
                      <a:lnTo>
                        <a:pt x="18" y="858"/>
                      </a:lnTo>
                      <a:lnTo>
                        <a:pt x="18" y="859"/>
                      </a:lnTo>
                      <a:lnTo>
                        <a:pt x="18" y="863"/>
                      </a:lnTo>
                      <a:lnTo>
                        <a:pt x="19" y="865"/>
                      </a:lnTo>
                      <a:lnTo>
                        <a:pt x="19" y="867"/>
                      </a:lnTo>
                      <a:lnTo>
                        <a:pt x="20" y="869"/>
                      </a:lnTo>
                      <a:lnTo>
                        <a:pt x="22" y="871"/>
                      </a:lnTo>
                      <a:lnTo>
                        <a:pt x="23" y="874"/>
                      </a:lnTo>
                      <a:lnTo>
                        <a:pt x="23" y="876"/>
                      </a:lnTo>
                      <a:lnTo>
                        <a:pt x="24" y="878"/>
                      </a:lnTo>
                      <a:lnTo>
                        <a:pt x="25" y="880"/>
                      </a:lnTo>
                      <a:lnTo>
                        <a:pt x="26" y="882"/>
                      </a:lnTo>
                      <a:lnTo>
                        <a:pt x="28" y="884"/>
                      </a:lnTo>
                      <a:lnTo>
                        <a:pt x="29" y="886"/>
                      </a:lnTo>
                      <a:lnTo>
                        <a:pt x="29" y="887"/>
                      </a:lnTo>
                      <a:lnTo>
                        <a:pt x="31" y="889"/>
                      </a:lnTo>
                      <a:lnTo>
                        <a:pt x="32" y="890"/>
                      </a:lnTo>
                      <a:lnTo>
                        <a:pt x="32" y="892"/>
                      </a:lnTo>
                      <a:lnTo>
                        <a:pt x="34" y="893"/>
                      </a:lnTo>
                      <a:lnTo>
                        <a:pt x="36" y="894"/>
                      </a:lnTo>
                      <a:lnTo>
                        <a:pt x="37" y="895"/>
                      </a:lnTo>
                      <a:lnTo>
                        <a:pt x="38" y="896"/>
                      </a:lnTo>
                      <a:lnTo>
                        <a:pt x="39" y="899"/>
                      </a:lnTo>
                      <a:lnTo>
                        <a:pt x="41" y="899"/>
                      </a:lnTo>
                      <a:lnTo>
                        <a:pt x="43" y="900"/>
                      </a:lnTo>
                      <a:lnTo>
                        <a:pt x="45" y="901"/>
                      </a:lnTo>
                      <a:lnTo>
                        <a:pt x="47" y="901"/>
                      </a:lnTo>
                      <a:lnTo>
                        <a:pt x="49" y="901"/>
                      </a:lnTo>
                      <a:lnTo>
                        <a:pt x="51" y="901"/>
                      </a:lnTo>
                      <a:lnTo>
                        <a:pt x="53" y="901"/>
                      </a:lnTo>
                      <a:lnTo>
                        <a:pt x="55" y="901"/>
                      </a:lnTo>
                      <a:lnTo>
                        <a:pt x="59" y="901"/>
                      </a:lnTo>
                      <a:lnTo>
                        <a:pt x="61" y="901"/>
                      </a:lnTo>
                      <a:lnTo>
                        <a:pt x="63" y="901"/>
                      </a:lnTo>
                      <a:lnTo>
                        <a:pt x="66" y="901"/>
                      </a:lnTo>
                      <a:lnTo>
                        <a:pt x="69" y="900"/>
                      </a:lnTo>
                      <a:lnTo>
                        <a:pt x="72" y="900"/>
                      </a:lnTo>
                      <a:lnTo>
                        <a:pt x="74" y="899"/>
                      </a:lnTo>
                      <a:lnTo>
                        <a:pt x="78" y="899"/>
                      </a:lnTo>
                      <a:lnTo>
                        <a:pt x="80" y="897"/>
                      </a:lnTo>
                      <a:lnTo>
                        <a:pt x="84" y="896"/>
                      </a:lnTo>
                      <a:lnTo>
                        <a:pt x="87" y="895"/>
                      </a:lnTo>
                      <a:lnTo>
                        <a:pt x="90" y="894"/>
                      </a:lnTo>
                      <a:lnTo>
                        <a:pt x="93" y="893"/>
                      </a:lnTo>
                      <a:lnTo>
                        <a:pt x="97" y="892"/>
                      </a:lnTo>
                      <a:lnTo>
                        <a:pt x="99" y="890"/>
                      </a:lnTo>
                      <a:lnTo>
                        <a:pt x="103" y="889"/>
                      </a:lnTo>
                      <a:lnTo>
                        <a:pt x="106" y="888"/>
                      </a:lnTo>
                      <a:lnTo>
                        <a:pt x="109" y="887"/>
                      </a:lnTo>
                      <a:lnTo>
                        <a:pt x="112" y="886"/>
                      </a:lnTo>
                      <a:lnTo>
                        <a:pt x="117" y="884"/>
                      </a:lnTo>
                      <a:lnTo>
                        <a:pt x="121" y="883"/>
                      </a:lnTo>
                      <a:lnTo>
                        <a:pt x="123" y="881"/>
                      </a:lnTo>
                      <a:lnTo>
                        <a:pt x="127" y="880"/>
                      </a:lnTo>
                      <a:lnTo>
                        <a:pt x="130" y="878"/>
                      </a:lnTo>
                      <a:lnTo>
                        <a:pt x="134" y="877"/>
                      </a:lnTo>
                      <a:lnTo>
                        <a:pt x="136" y="875"/>
                      </a:lnTo>
                      <a:lnTo>
                        <a:pt x="140" y="874"/>
                      </a:lnTo>
                      <a:lnTo>
                        <a:pt x="143" y="871"/>
                      </a:lnTo>
                      <a:lnTo>
                        <a:pt x="147" y="870"/>
                      </a:lnTo>
                      <a:lnTo>
                        <a:pt x="150" y="869"/>
                      </a:lnTo>
                      <a:lnTo>
                        <a:pt x="153" y="867"/>
                      </a:lnTo>
                      <a:lnTo>
                        <a:pt x="156" y="865"/>
                      </a:lnTo>
                      <a:lnTo>
                        <a:pt x="159" y="863"/>
                      </a:lnTo>
                      <a:lnTo>
                        <a:pt x="162" y="862"/>
                      </a:lnTo>
                      <a:lnTo>
                        <a:pt x="165" y="859"/>
                      </a:lnTo>
                      <a:lnTo>
                        <a:pt x="168" y="858"/>
                      </a:lnTo>
                      <a:lnTo>
                        <a:pt x="172" y="857"/>
                      </a:lnTo>
                      <a:lnTo>
                        <a:pt x="174" y="855"/>
                      </a:lnTo>
                      <a:lnTo>
                        <a:pt x="177" y="854"/>
                      </a:lnTo>
                      <a:lnTo>
                        <a:pt x="179" y="852"/>
                      </a:lnTo>
                      <a:lnTo>
                        <a:pt x="181" y="850"/>
                      </a:lnTo>
                      <a:lnTo>
                        <a:pt x="184" y="849"/>
                      </a:lnTo>
                      <a:lnTo>
                        <a:pt x="186" y="848"/>
                      </a:lnTo>
                      <a:lnTo>
                        <a:pt x="187" y="846"/>
                      </a:lnTo>
                      <a:lnTo>
                        <a:pt x="191" y="845"/>
                      </a:lnTo>
                      <a:lnTo>
                        <a:pt x="192" y="844"/>
                      </a:lnTo>
                      <a:lnTo>
                        <a:pt x="195" y="843"/>
                      </a:lnTo>
                      <a:lnTo>
                        <a:pt x="196" y="840"/>
                      </a:lnTo>
                      <a:lnTo>
                        <a:pt x="197" y="840"/>
                      </a:lnTo>
                      <a:lnTo>
                        <a:pt x="199" y="838"/>
                      </a:lnTo>
                      <a:lnTo>
                        <a:pt x="200" y="837"/>
                      </a:lnTo>
                      <a:lnTo>
                        <a:pt x="202" y="836"/>
                      </a:lnTo>
                      <a:lnTo>
                        <a:pt x="203" y="835"/>
                      </a:lnTo>
                      <a:lnTo>
                        <a:pt x="205" y="833"/>
                      </a:lnTo>
                      <a:lnTo>
                        <a:pt x="206" y="831"/>
                      </a:lnTo>
                      <a:lnTo>
                        <a:pt x="206" y="830"/>
                      </a:lnTo>
                      <a:lnTo>
                        <a:pt x="208" y="829"/>
                      </a:lnTo>
                      <a:lnTo>
                        <a:pt x="209" y="826"/>
                      </a:lnTo>
                      <a:lnTo>
                        <a:pt x="210" y="825"/>
                      </a:lnTo>
                      <a:lnTo>
                        <a:pt x="210" y="824"/>
                      </a:lnTo>
                      <a:lnTo>
                        <a:pt x="210" y="821"/>
                      </a:lnTo>
                      <a:lnTo>
                        <a:pt x="211" y="820"/>
                      </a:lnTo>
                      <a:lnTo>
                        <a:pt x="211" y="819"/>
                      </a:lnTo>
                      <a:lnTo>
                        <a:pt x="212" y="818"/>
                      </a:lnTo>
                      <a:lnTo>
                        <a:pt x="214" y="817"/>
                      </a:lnTo>
                      <a:lnTo>
                        <a:pt x="214" y="816"/>
                      </a:lnTo>
                      <a:lnTo>
                        <a:pt x="215" y="813"/>
                      </a:lnTo>
                      <a:lnTo>
                        <a:pt x="215" y="812"/>
                      </a:lnTo>
                      <a:lnTo>
                        <a:pt x="216" y="811"/>
                      </a:lnTo>
                      <a:lnTo>
                        <a:pt x="216" y="808"/>
                      </a:lnTo>
                      <a:lnTo>
                        <a:pt x="216" y="807"/>
                      </a:lnTo>
                      <a:lnTo>
                        <a:pt x="217" y="806"/>
                      </a:lnTo>
                      <a:lnTo>
                        <a:pt x="218" y="804"/>
                      </a:lnTo>
                      <a:lnTo>
                        <a:pt x="218" y="802"/>
                      </a:lnTo>
                      <a:lnTo>
                        <a:pt x="220" y="801"/>
                      </a:lnTo>
                      <a:lnTo>
                        <a:pt x="220" y="799"/>
                      </a:lnTo>
                      <a:lnTo>
                        <a:pt x="221" y="797"/>
                      </a:lnTo>
                      <a:lnTo>
                        <a:pt x="221" y="794"/>
                      </a:lnTo>
                      <a:lnTo>
                        <a:pt x="222" y="793"/>
                      </a:lnTo>
                      <a:lnTo>
                        <a:pt x="222" y="792"/>
                      </a:lnTo>
                      <a:lnTo>
                        <a:pt x="223" y="789"/>
                      </a:lnTo>
                      <a:lnTo>
                        <a:pt x="223" y="788"/>
                      </a:lnTo>
                      <a:lnTo>
                        <a:pt x="224" y="786"/>
                      </a:lnTo>
                      <a:lnTo>
                        <a:pt x="224" y="783"/>
                      </a:lnTo>
                      <a:lnTo>
                        <a:pt x="224" y="782"/>
                      </a:lnTo>
                      <a:lnTo>
                        <a:pt x="224" y="780"/>
                      </a:lnTo>
                      <a:lnTo>
                        <a:pt x="226" y="778"/>
                      </a:lnTo>
                      <a:lnTo>
                        <a:pt x="226" y="775"/>
                      </a:lnTo>
                      <a:lnTo>
                        <a:pt x="226" y="774"/>
                      </a:lnTo>
                      <a:lnTo>
                        <a:pt x="226" y="772"/>
                      </a:lnTo>
                      <a:lnTo>
                        <a:pt x="227" y="770"/>
                      </a:lnTo>
                      <a:lnTo>
                        <a:pt x="227" y="768"/>
                      </a:lnTo>
                      <a:lnTo>
                        <a:pt x="227" y="766"/>
                      </a:lnTo>
                      <a:lnTo>
                        <a:pt x="227" y="764"/>
                      </a:lnTo>
                      <a:lnTo>
                        <a:pt x="227" y="762"/>
                      </a:lnTo>
                      <a:lnTo>
                        <a:pt x="227" y="760"/>
                      </a:lnTo>
                      <a:lnTo>
                        <a:pt x="227" y="757"/>
                      </a:lnTo>
                      <a:lnTo>
                        <a:pt x="227" y="756"/>
                      </a:lnTo>
                      <a:lnTo>
                        <a:pt x="227" y="755"/>
                      </a:lnTo>
                      <a:lnTo>
                        <a:pt x="226" y="751"/>
                      </a:lnTo>
                      <a:lnTo>
                        <a:pt x="226" y="750"/>
                      </a:lnTo>
                      <a:lnTo>
                        <a:pt x="226" y="748"/>
                      </a:lnTo>
                      <a:lnTo>
                        <a:pt x="226" y="745"/>
                      </a:lnTo>
                      <a:lnTo>
                        <a:pt x="224" y="743"/>
                      </a:lnTo>
                      <a:lnTo>
                        <a:pt x="224" y="742"/>
                      </a:lnTo>
                      <a:lnTo>
                        <a:pt x="224" y="741"/>
                      </a:lnTo>
                      <a:lnTo>
                        <a:pt x="223" y="738"/>
                      </a:lnTo>
                      <a:lnTo>
                        <a:pt x="223" y="736"/>
                      </a:lnTo>
                      <a:lnTo>
                        <a:pt x="222" y="735"/>
                      </a:lnTo>
                      <a:lnTo>
                        <a:pt x="221" y="732"/>
                      </a:lnTo>
                      <a:lnTo>
                        <a:pt x="220" y="731"/>
                      </a:lnTo>
                      <a:lnTo>
                        <a:pt x="220" y="729"/>
                      </a:lnTo>
                      <a:lnTo>
                        <a:pt x="218" y="728"/>
                      </a:lnTo>
                      <a:lnTo>
                        <a:pt x="217" y="726"/>
                      </a:lnTo>
                      <a:lnTo>
                        <a:pt x="216" y="724"/>
                      </a:lnTo>
                      <a:lnTo>
                        <a:pt x="181" y="694"/>
                      </a:lnTo>
                      <a:lnTo>
                        <a:pt x="183" y="640"/>
                      </a:lnTo>
                      <a:lnTo>
                        <a:pt x="184" y="640"/>
                      </a:lnTo>
                      <a:lnTo>
                        <a:pt x="185" y="640"/>
                      </a:lnTo>
                      <a:lnTo>
                        <a:pt x="186" y="639"/>
                      </a:lnTo>
                      <a:lnTo>
                        <a:pt x="187" y="639"/>
                      </a:lnTo>
                      <a:lnTo>
                        <a:pt x="189" y="639"/>
                      </a:lnTo>
                      <a:lnTo>
                        <a:pt x="191" y="639"/>
                      </a:lnTo>
                      <a:lnTo>
                        <a:pt x="192" y="637"/>
                      </a:lnTo>
                      <a:lnTo>
                        <a:pt x="195" y="637"/>
                      </a:lnTo>
                      <a:lnTo>
                        <a:pt x="196" y="636"/>
                      </a:lnTo>
                      <a:lnTo>
                        <a:pt x="197" y="635"/>
                      </a:lnTo>
                      <a:lnTo>
                        <a:pt x="200" y="635"/>
                      </a:lnTo>
                      <a:lnTo>
                        <a:pt x="202" y="634"/>
                      </a:lnTo>
                      <a:lnTo>
                        <a:pt x="204" y="633"/>
                      </a:lnTo>
                      <a:lnTo>
                        <a:pt x="206" y="633"/>
                      </a:lnTo>
                      <a:lnTo>
                        <a:pt x="209" y="630"/>
                      </a:lnTo>
                      <a:lnTo>
                        <a:pt x="210" y="629"/>
                      </a:lnTo>
                      <a:lnTo>
                        <a:pt x="212" y="628"/>
                      </a:lnTo>
                      <a:lnTo>
                        <a:pt x="215" y="627"/>
                      </a:lnTo>
                      <a:lnTo>
                        <a:pt x="216" y="626"/>
                      </a:lnTo>
                      <a:lnTo>
                        <a:pt x="218" y="623"/>
                      </a:lnTo>
                      <a:lnTo>
                        <a:pt x="220" y="622"/>
                      </a:lnTo>
                      <a:lnTo>
                        <a:pt x="222" y="620"/>
                      </a:lnTo>
                      <a:lnTo>
                        <a:pt x="223" y="618"/>
                      </a:lnTo>
                      <a:lnTo>
                        <a:pt x="223" y="617"/>
                      </a:lnTo>
                      <a:lnTo>
                        <a:pt x="224" y="616"/>
                      </a:lnTo>
                      <a:lnTo>
                        <a:pt x="224" y="615"/>
                      </a:lnTo>
                      <a:lnTo>
                        <a:pt x="226" y="615"/>
                      </a:lnTo>
                      <a:lnTo>
                        <a:pt x="226" y="613"/>
                      </a:lnTo>
                      <a:lnTo>
                        <a:pt x="227" y="611"/>
                      </a:lnTo>
                      <a:lnTo>
                        <a:pt x="228" y="610"/>
                      </a:lnTo>
                      <a:lnTo>
                        <a:pt x="228" y="608"/>
                      </a:lnTo>
                      <a:lnTo>
                        <a:pt x="229" y="607"/>
                      </a:lnTo>
                      <a:lnTo>
                        <a:pt x="229" y="605"/>
                      </a:lnTo>
                      <a:lnTo>
                        <a:pt x="229" y="604"/>
                      </a:lnTo>
                      <a:lnTo>
                        <a:pt x="229" y="603"/>
                      </a:lnTo>
                      <a:lnTo>
                        <a:pt x="229" y="602"/>
                      </a:lnTo>
                      <a:lnTo>
                        <a:pt x="229" y="601"/>
                      </a:lnTo>
                      <a:lnTo>
                        <a:pt x="230" y="598"/>
                      </a:lnTo>
                      <a:lnTo>
                        <a:pt x="229" y="597"/>
                      </a:lnTo>
                      <a:lnTo>
                        <a:pt x="229" y="596"/>
                      </a:lnTo>
                      <a:lnTo>
                        <a:pt x="229" y="594"/>
                      </a:lnTo>
                      <a:lnTo>
                        <a:pt x="229" y="592"/>
                      </a:lnTo>
                      <a:lnTo>
                        <a:pt x="229" y="590"/>
                      </a:lnTo>
                      <a:lnTo>
                        <a:pt x="229" y="589"/>
                      </a:lnTo>
                      <a:lnTo>
                        <a:pt x="229" y="588"/>
                      </a:lnTo>
                      <a:lnTo>
                        <a:pt x="229" y="585"/>
                      </a:lnTo>
                      <a:lnTo>
                        <a:pt x="229" y="584"/>
                      </a:lnTo>
                      <a:lnTo>
                        <a:pt x="229" y="582"/>
                      </a:lnTo>
                      <a:lnTo>
                        <a:pt x="229" y="579"/>
                      </a:lnTo>
                      <a:lnTo>
                        <a:pt x="229" y="578"/>
                      </a:lnTo>
                      <a:lnTo>
                        <a:pt x="229" y="577"/>
                      </a:lnTo>
                      <a:lnTo>
                        <a:pt x="229" y="575"/>
                      </a:lnTo>
                      <a:lnTo>
                        <a:pt x="229" y="573"/>
                      </a:lnTo>
                      <a:lnTo>
                        <a:pt x="229" y="572"/>
                      </a:lnTo>
                      <a:lnTo>
                        <a:pt x="229" y="570"/>
                      </a:lnTo>
                      <a:lnTo>
                        <a:pt x="229" y="569"/>
                      </a:lnTo>
                      <a:lnTo>
                        <a:pt x="228" y="566"/>
                      </a:lnTo>
                      <a:lnTo>
                        <a:pt x="228" y="565"/>
                      </a:lnTo>
                      <a:lnTo>
                        <a:pt x="228" y="563"/>
                      </a:lnTo>
                      <a:lnTo>
                        <a:pt x="228" y="561"/>
                      </a:lnTo>
                      <a:lnTo>
                        <a:pt x="228" y="560"/>
                      </a:lnTo>
                      <a:lnTo>
                        <a:pt x="228" y="559"/>
                      </a:lnTo>
                      <a:lnTo>
                        <a:pt x="227" y="557"/>
                      </a:lnTo>
                      <a:lnTo>
                        <a:pt x="227" y="556"/>
                      </a:lnTo>
                      <a:lnTo>
                        <a:pt x="227" y="553"/>
                      </a:lnTo>
                      <a:lnTo>
                        <a:pt x="227" y="552"/>
                      </a:lnTo>
                      <a:lnTo>
                        <a:pt x="226" y="550"/>
                      </a:lnTo>
                      <a:lnTo>
                        <a:pt x="226" y="548"/>
                      </a:lnTo>
                      <a:lnTo>
                        <a:pt x="226" y="547"/>
                      </a:lnTo>
                      <a:lnTo>
                        <a:pt x="226" y="546"/>
                      </a:lnTo>
                      <a:lnTo>
                        <a:pt x="226" y="545"/>
                      </a:lnTo>
                      <a:lnTo>
                        <a:pt x="226" y="542"/>
                      </a:lnTo>
                      <a:lnTo>
                        <a:pt x="226" y="541"/>
                      </a:lnTo>
                      <a:lnTo>
                        <a:pt x="226" y="540"/>
                      </a:lnTo>
                      <a:lnTo>
                        <a:pt x="226" y="539"/>
                      </a:lnTo>
                      <a:lnTo>
                        <a:pt x="226" y="538"/>
                      </a:lnTo>
                      <a:lnTo>
                        <a:pt x="224" y="537"/>
                      </a:lnTo>
                      <a:lnTo>
                        <a:pt x="224" y="535"/>
                      </a:lnTo>
                      <a:lnTo>
                        <a:pt x="224" y="534"/>
                      </a:lnTo>
                      <a:lnTo>
                        <a:pt x="224" y="533"/>
                      </a:lnTo>
                      <a:lnTo>
                        <a:pt x="224" y="532"/>
                      </a:lnTo>
                      <a:lnTo>
                        <a:pt x="224" y="529"/>
                      </a:lnTo>
                      <a:lnTo>
                        <a:pt x="224" y="527"/>
                      </a:lnTo>
                      <a:lnTo>
                        <a:pt x="223" y="525"/>
                      </a:lnTo>
                      <a:lnTo>
                        <a:pt x="223" y="523"/>
                      </a:lnTo>
                      <a:lnTo>
                        <a:pt x="223" y="522"/>
                      </a:lnTo>
                      <a:lnTo>
                        <a:pt x="223" y="521"/>
                      </a:lnTo>
                      <a:lnTo>
                        <a:pt x="223" y="520"/>
                      </a:lnTo>
                      <a:lnTo>
                        <a:pt x="223" y="519"/>
                      </a:lnTo>
                      <a:lnTo>
                        <a:pt x="221" y="519"/>
                      </a:lnTo>
                      <a:lnTo>
                        <a:pt x="220" y="518"/>
                      </a:lnTo>
                      <a:lnTo>
                        <a:pt x="218" y="516"/>
                      </a:lnTo>
                      <a:lnTo>
                        <a:pt x="216" y="516"/>
                      </a:lnTo>
                      <a:lnTo>
                        <a:pt x="215" y="515"/>
                      </a:lnTo>
                      <a:lnTo>
                        <a:pt x="214" y="514"/>
                      </a:lnTo>
                      <a:lnTo>
                        <a:pt x="211" y="514"/>
                      </a:lnTo>
                      <a:lnTo>
                        <a:pt x="210" y="513"/>
                      </a:lnTo>
                      <a:lnTo>
                        <a:pt x="209" y="512"/>
                      </a:lnTo>
                      <a:lnTo>
                        <a:pt x="206" y="510"/>
                      </a:lnTo>
                      <a:lnTo>
                        <a:pt x="204" y="510"/>
                      </a:lnTo>
                      <a:lnTo>
                        <a:pt x="202" y="509"/>
                      </a:lnTo>
                      <a:lnTo>
                        <a:pt x="200" y="509"/>
                      </a:lnTo>
                      <a:lnTo>
                        <a:pt x="198" y="508"/>
                      </a:lnTo>
                      <a:lnTo>
                        <a:pt x="197" y="508"/>
                      </a:lnTo>
                      <a:lnTo>
                        <a:pt x="196" y="508"/>
                      </a:lnTo>
                      <a:lnTo>
                        <a:pt x="195" y="507"/>
                      </a:lnTo>
                      <a:lnTo>
                        <a:pt x="192" y="506"/>
                      </a:lnTo>
                      <a:lnTo>
                        <a:pt x="191" y="506"/>
                      </a:lnTo>
                      <a:lnTo>
                        <a:pt x="190" y="504"/>
                      </a:lnTo>
                      <a:lnTo>
                        <a:pt x="189" y="504"/>
                      </a:lnTo>
                      <a:lnTo>
                        <a:pt x="187" y="503"/>
                      </a:lnTo>
                      <a:lnTo>
                        <a:pt x="186" y="502"/>
                      </a:lnTo>
                      <a:lnTo>
                        <a:pt x="185" y="501"/>
                      </a:lnTo>
                      <a:lnTo>
                        <a:pt x="184" y="500"/>
                      </a:lnTo>
                      <a:lnTo>
                        <a:pt x="183" y="499"/>
                      </a:lnTo>
                      <a:lnTo>
                        <a:pt x="181" y="496"/>
                      </a:lnTo>
                      <a:lnTo>
                        <a:pt x="180" y="494"/>
                      </a:lnTo>
                      <a:lnTo>
                        <a:pt x="179" y="491"/>
                      </a:lnTo>
                      <a:lnTo>
                        <a:pt x="179" y="490"/>
                      </a:lnTo>
                      <a:lnTo>
                        <a:pt x="179" y="489"/>
                      </a:lnTo>
                      <a:lnTo>
                        <a:pt x="178" y="489"/>
                      </a:lnTo>
                      <a:lnTo>
                        <a:pt x="178" y="487"/>
                      </a:lnTo>
                      <a:lnTo>
                        <a:pt x="178" y="486"/>
                      </a:lnTo>
                      <a:lnTo>
                        <a:pt x="178" y="484"/>
                      </a:lnTo>
                      <a:lnTo>
                        <a:pt x="178" y="483"/>
                      </a:lnTo>
                      <a:lnTo>
                        <a:pt x="178" y="482"/>
                      </a:lnTo>
                      <a:lnTo>
                        <a:pt x="177" y="480"/>
                      </a:lnTo>
                      <a:lnTo>
                        <a:pt x="177" y="478"/>
                      </a:lnTo>
                      <a:lnTo>
                        <a:pt x="177" y="476"/>
                      </a:lnTo>
                      <a:lnTo>
                        <a:pt x="177" y="475"/>
                      </a:lnTo>
                      <a:lnTo>
                        <a:pt x="177" y="472"/>
                      </a:lnTo>
                      <a:lnTo>
                        <a:pt x="177" y="471"/>
                      </a:lnTo>
                      <a:lnTo>
                        <a:pt x="177" y="468"/>
                      </a:lnTo>
                      <a:lnTo>
                        <a:pt x="177" y="467"/>
                      </a:lnTo>
                      <a:lnTo>
                        <a:pt x="177" y="464"/>
                      </a:lnTo>
                      <a:lnTo>
                        <a:pt x="178" y="462"/>
                      </a:lnTo>
                      <a:lnTo>
                        <a:pt x="178" y="459"/>
                      </a:lnTo>
                      <a:lnTo>
                        <a:pt x="178" y="457"/>
                      </a:lnTo>
                      <a:lnTo>
                        <a:pt x="178" y="455"/>
                      </a:lnTo>
                      <a:lnTo>
                        <a:pt x="178" y="452"/>
                      </a:lnTo>
                      <a:lnTo>
                        <a:pt x="179" y="450"/>
                      </a:lnTo>
                      <a:lnTo>
                        <a:pt x="179" y="448"/>
                      </a:lnTo>
                      <a:lnTo>
                        <a:pt x="179" y="444"/>
                      </a:lnTo>
                      <a:lnTo>
                        <a:pt x="180" y="442"/>
                      </a:lnTo>
                      <a:lnTo>
                        <a:pt x="181" y="438"/>
                      </a:lnTo>
                      <a:lnTo>
                        <a:pt x="181" y="434"/>
                      </a:lnTo>
                      <a:lnTo>
                        <a:pt x="230" y="367"/>
                      </a:lnTo>
                      <a:lnTo>
                        <a:pt x="230" y="366"/>
                      </a:lnTo>
                      <a:lnTo>
                        <a:pt x="230" y="364"/>
                      </a:lnTo>
                      <a:lnTo>
                        <a:pt x="230" y="363"/>
                      </a:lnTo>
                      <a:lnTo>
                        <a:pt x="230" y="361"/>
                      </a:lnTo>
                      <a:lnTo>
                        <a:pt x="230" y="358"/>
                      </a:lnTo>
                      <a:lnTo>
                        <a:pt x="230" y="356"/>
                      </a:lnTo>
                      <a:lnTo>
                        <a:pt x="230" y="353"/>
                      </a:lnTo>
                      <a:lnTo>
                        <a:pt x="230" y="349"/>
                      </a:lnTo>
                      <a:lnTo>
                        <a:pt x="230" y="345"/>
                      </a:lnTo>
                      <a:lnTo>
                        <a:pt x="230" y="341"/>
                      </a:lnTo>
                      <a:lnTo>
                        <a:pt x="230" y="336"/>
                      </a:lnTo>
                      <a:lnTo>
                        <a:pt x="230" y="331"/>
                      </a:lnTo>
                      <a:lnTo>
                        <a:pt x="230" y="326"/>
                      </a:lnTo>
                      <a:lnTo>
                        <a:pt x="230" y="320"/>
                      </a:lnTo>
                      <a:lnTo>
                        <a:pt x="231" y="315"/>
                      </a:lnTo>
                      <a:lnTo>
                        <a:pt x="231" y="309"/>
                      </a:lnTo>
                      <a:lnTo>
                        <a:pt x="231" y="303"/>
                      </a:lnTo>
                      <a:lnTo>
                        <a:pt x="233" y="296"/>
                      </a:lnTo>
                      <a:lnTo>
                        <a:pt x="233" y="290"/>
                      </a:lnTo>
                      <a:lnTo>
                        <a:pt x="233" y="284"/>
                      </a:lnTo>
                      <a:lnTo>
                        <a:pt x="233" y="277"/>
                      </a:lnTo>
                      <a:lnTo>
                        <a:pt x="233" y="268"/>
                      </a:lnTo>
                      <a:lnTo>
                        <a:pt x="233" y="261"/>
                      </a:lnTo>
                      <a:lnTo>
                        <a:pt x="233" y="254"/>
                      </a:lnTo>
                      <a:lnTo>
                        <a:pt x="234" y="247"/>
                      </a:lnTo>
                      <a:lnTo>
                        <a:pt x="234" y="239"/>
                      </a:lnTo>
                      <a:lnTo>
                        <a:pt x="234" y="230"/>
                      </a:lnTo>
                      <a:lnTo>
                        <a:pt x="234" y="223"/>
                      </a:lnTo>
                      <a:lnTo>
                        <a:pt x="234" y="216"/>
                      </a:lnTo>
                      <a:lnTo>
                        <a:pt x="235" y="207"/>
                      </a:lnTo>
                      <a:lnTo>
                        <a:pt x="235" y="199"/>
                      </a:lnTo>
                      <a:lnTo>
                        <a:pt x="235" y="191"/>
                      </a:lnTo>
                      <a:lnTo>
                        <a:pt x="235" y="183"/>
                      </a:lnTo>
                      <a:lnTo>
                        <a:pt x="235" y="174"/>
                      </a:lnTo>
                      <a:lnTo>
                        <a:pt x="235" y="167"/>
                      </a:lnTo>
                      <a:lnTo>
                        <a:pt x="235" y="159"/>
                      </a:lnTo>
                      <a:lnTo>
                        <a:pt x="236" y="151"/>
                      </a:lnTo>
                      <a:lnTo>
                        <a:pt x="236" y="142"/>
                      </a:lnTo>
                      <a:lnTo>
                        <a:pt x="237" y="135"/>
                      </a:lnTo>
                      <a:lnTo>
                        <a:pt x="237" y="128"/>
                      </a:lnTo>
                      <a:lnTo>
                        <a:pt x="237" y="120"/>
                      </a:lnTo>
                      <a:lnTo>
                        <a:pt x="237" y="113"/>
                      </a:lnTo>
                      <a:lnTo>
                        <a:pt x="237" y="106"/>
                      </a:lnTo>
                      <a:lnTo>
                        <a:pt x="237" y="97"/>
                      </a:lnTo>
                      <a:lnTo>
                        <a:pt x="237" y="90"/>
                      </a:lnTo>
                      <a:lnTo>
                        <a:pt x="237" y="84"/>
                      </a:lnTo>
                      <a:lnTo>
                        <a:pt x="239" y="77"/>
                      </a:lnTo>
                      <a:lnTo>
                        <a:pt x="239" y="71"/>
                      </a:lnTo>
                      <a:lnTo>
                        <a:pt x="239" y="65"/>
                      </a:lnTo>
                      <a:lnTo>
                        <a:pt x="239" y="58"/>
                      </a:lnTo>
                      <a:lnTo>
                        <a:pt x="239" y="53"/>
                      </a:lnTo>
                      <a:lnTo>
                        <a:pt x="239" y="47"/>
                      </a:lnTo>
                      <a:lnTo>
                        <a:pt x="239" y="43"/>
                      </a:lnTo>
                      <a:lnTo>
                        <a:pt x="239" y="37"/>
                      </a:lnTo>
                      <a:lnTo>
                        <a:pt x="239" y="33"/>
                      </a:lnTo>
                      <a:lnTo>
                        <a:pt x="239" y="28"/>
                      </a:lnTo>
                      <a:lnTo>
                        <a:pt x="239" y="25"/>
                      </a:lnTo>
                      <a:lnTo>
                        <a:pt x="239" y="21"/>
                      </a:lnTo>
                      <a:lnTo>
                        <a:pt x="239" y="18"/>
                      </a:lnTo>
                      <a:lnTo>
                        <a:pt x="239" y="15"/>
                      </a:lnTo>
                      <a:lnTo>
                        <a:pt x="239" y="12"/>
                      </a:lnTo>
                      <a:lnTo>
                        <a:pt x="239" y="9"/>
                      </a:lnTo>
                      <a:lnTo>
                        <a:pt x="239" y="8"/>
                      </a:lnTo>
                      <a:lnTo>
                        <a:pt x="166" y="12"/>
                      </a:lnTo>
                      <a:lnTo>
                        <a:pt x="166" y="14"/>
                      </a:lnTo>
                      <a:lnTo>
                        <a:pt x="166" y="15"/>
                      </a:lnTo>
                      <a:lnTo>
                        <a:pt x="166" y="17"/>
                      </a:lnTo>
                      <a:lnTo>
                        <a:pt x="166" y="18"/>
                      </a:lnTo>
                      <a:lnTo>
                        <a:pt x="166" y="19"/>
                      </a:lnTo>
                      <a:lnTo>
                        <a:pt x="166" y="21"/>
                      </a:lnTo>
                      <a:lnTo>
                        <a:pt x="166" y="24"/>
                      </a:lnTo>
                      <a:lnTo>
                        <a:pt x="166" y="26"/>
                      </a:lnTo>
                      <a:lnTo>
                        <a:pt x="166" y="28"/>
                      </a:lnTo>
                      <a:lnTo>
                        <a:pt x="166" y="31"/>
                      </a:lnTo>
                      <a:lnTo>
                        <a:pt x="166" y="34"/>
                      </a:lnTo>
                      <a:lnTo>
                        <a:pt x="167" y="37"/>
                      </a:lnTo>
                      <a:lnTo>
                        <a:pt x="167" y="40"/>
                      </a:lnTo>
                      <a:lnTo>
                        <a:pt x="167" y="45"/>
                      </a:lnTo>
                      <a:lnTo>
                        <a:pt x="167" y="49"/>
                      </a:lnTo>
                      <a:lnTo>
                        <a:pt x="167" y="52"/>
                      </a:lnTo>
                      <a:lnTo>
                        <a:pt x="167" y="56"/>
                      </a:lnTo>
                      <a:lnTo>
                        <a:pt x="167" y="61"/>
                      </a:lnTo>
                      <a:lnTo>
                        <a:pt x="167" y="64"/>
                      </a:lnTo>
                      <a:lnTo>
                        <a:pt x="167" y="69"/>
                      </a:lnTo>
                      <a:lnTo>
                        <a:pt x="167" y="74"/>
                      </a:lnTo>
                      <a:lnTo>
                        <a:pt x="168" y="78"/>
                      </a:lnTo>
                      <a:lnTo>
                        <a:pt x="168" y="83"/>
                      </a:lnTo>
                      <a:lnTo>
                        <a:pt x="168" y="88"/>
                      </a:lnTo>
                      <a:lnTo>
                        <a:pt x="168" y="93"/>
                      </a:lnTo>
                      <a:lnTo>
                        <a:pt x="168" y="97"/>
                      </a:lnTo>
                      <a:lnTo>
                        <a:pt x="168" y="103"/>
                      </a:lnTo>
                      <a:lnTo>
                        <a:pt x="169" y="108"/>
                      </a:lnTo>
                      <a:lnTo>
                        <a:pt x="169" y="113"/>
                      </a:lnTo>
                      <a:lnTo>
                        <a:pt x="169" y="119"/>
                      </a:lnTo>
                      <a:lnTo>
                        <a:pt x="169" y="123"/>
                      </a:lnTo>
                      <a:lnTo>
                        <a:pt x="169" y="129"/>
                      </a:lnTo>
                      <a:lnTo>
                        <a:pt x="169" y="134"/>
                      </a:lnTo>
                      <a:lnTo>
                        <a:pt x="172" y="140"/>
                      </a:lnTo>
                      <a:lnTo>
                        <a:pt x="172" y="145"/>
                      </a:lnTo>
                      <a:lnTo>
                        <a:pt x="172" y="150"/>
                      </a:lnTo>
                      <a:lnTo>
                        <a:pt x="172" y="155"/>
                      </a:lnTo>
                      <a:lnTo>
                        <a:pt x="173" y="160"/>
                      </a:lnTo>
                      <a:lnTo>
                        <a:pt x="173" y="166"/>
                      </a:lnTo>
                      <a:lnTo>
                        <a:pt x="173" y="171"/>
                      </a:lnTo>
                      <a:lnTo>
                        <a:pt x="173" y="177"/>
                      </a:lnTo>
                      <a:lnTo>
                        <a:pt x="173" y="182"/>
                      </a:lnTo>
                      <a:lnTo>
                        <a:pt x="174" y="186"/>
                      </a:lnTo>
                      <a:lnTo>
                        <a:pt x="174" y="191"/>
                      </a:lnTo>
                      <a:lnTo>
                        <a:pt x="174" y="196"/>
                      </a:lnTo>
                      <a:lnTo>
                        <a:pt x="174" y="202"/>
                      </a:lnTo>
                      <a:lnTo>
                        <a:pt x="175" y="205"/>
                      </a:lnTo>
                      <a:lnTo>
                        <a:pt x="175" y="210"/>
                      </a:lnTo>
                      <a:lnTo>
                        <a:pt x="177" y="215"/>
                      </a:lnTo>
                      <a:lnTo>
                        <a:pt x="177" y="220"/>
                      </a:lnTo>
                      <a:lnTo>
                        <a:pt x="177" y="223"/>
                      </a:lnTo>
                      <a:lnTo>
                        <a:pt x="177" y="228"/>
                      </a:lnTo>
                      <a:lnTo>
                        <a:pt x="178" y="231"/>
                      </a:lnTo>
                      <a:lnTo>
                        <a:pt x="178" y="235"/>
                      </a:lnTo>
                      <a:lnTo>
                        <a:pt x="178" y="239"/>
                      </a:lnTo>
                      <a:lnTo>
                        <a:pt x="178" y="243"/>
                      </a:lnTo>
                      <a:lnTo>
                        <a:pt x="179" y="246"/>
                      </a:lnTo>
                      <a:lnTo>
                        <a:pt x="179" y="249"/>
                      </a:lnTo>
                      <a:lnTo>
                        <a:pt x="179" y="252"/>
                      </a:lnTo>
                      <a:lnTo>
                        <a:pt x="180" y="254"/>
                      </a:lnTo>
                      <a:lnTo>
                        <a:pt x="180" y="258"/>
                      </a:lnTo>
                      <a:lnTo>
                        <a:pt x="181" y="259"/>
                      </a:lnTo>
                      <a:lnTo>
                        <a:pt x="181" y="261"/>
                      </a:lnTo>
                      <a:lnTo>
                        <a:pt x="181" y="264"/>
                      </a:lnTo>
                      <a:lnTo>
                        <a:pt x="181" y="266"/>
                      </a:lnTo>
                      <a:lnTo>
                        <a:pt x="183" y="267"/>
                      </a:lnTo>
                      <a:lnTo>
                        <a:pt x="183" y="271"/>
                      </a:lnTo>
                      <a:lnTo>
                        <a:pt x="183" y="272"/>
                      </a:lnTo>
                      <a:lnTo>
                        <a:pt x="183" y="274"/>
                      </a:lnTo>
                      <a:lnTo>
                        <a:pt x="184" y="277"/>
                      </a:lnTo>
                      <a:lnTo>
                        <a:pt x="184" y="278"/>
                      </a:lnTo>
                      <a:lnTo>
                        <a:pt x="184" y="280"/>
                      </a:lnTo>
                      <a:lnTo>
                        <a:pt x="184" y="281"/>
                      </a:lnTo>
                      <a:lnTo>
                        <a:pt x="185" y="284"/>
                      </a:lnTo>
                      <a:lnTo>
                        <a:pt x="185" y="286"/>
                      </a:lnTo>
                      <a:lnTo>
                        <a:pt x="186" y="288"/>
                      </a:lnTo>
                      <a:lnTo>
                        <a:pt x="186" y="290"/>
                      </a:lnTo>
                      <a:lnTo>
                        <a:pt x="186" y="291"/>
                      </a:lnTo>
                      <a:lnTo>
                        <a:pt x="186" y="293"/>
                      </a:lnTo>
                      <a:lnTo>
                        <a:pt x="186" y="294"/>
                      </a:lnTo>
                      <a:lnTo>
                        <a:pt x="186" y="297"/>
                      </a:lnTo>
                      <a:lnTo>
                        <a:pt x="187" y="299"/>
                      </a:lnTo>
                      <a:lnTo>
                        <a:pt x="187" y="300"/>
                      </a:lnTo>
                      <a:lnTo>
                        <a:pt x="187" y="303"/>
                      </a:lnTo>
                      <a:lnTo>
                        <a:pt x="187" y="304"/>
                      </a:lnTo>
                      <a:lnTo>
                        <a:pt x="187" y="306"/>
                      </a:lnTo>
                      <a:lnTo>
                        <a:pt x="187" y="307"/>
                      </a:lnTo>
                      <a:lnTo>
                        <a:pt x="189" y="309"/>
                      </a:lnTo>
                      <a:lnTo>
                        <a:pt x="189" y="311"/>
                      </a:lnTo>
                      <a:lnTo>
                        <a:pt x="189" y="312"/>
                      </a:lnTo>
                      <a:lnTo>
                        <a:pt x="189" y="313"/>
                      </a:lnTo>
                      <a:lnTo>
                        <a:pt x="190" y="316"/>
                      </a:lnTo>
                      <a:lnTo>
                        <a:pt x="190" y="317"/>
                      </a:lnTo>
                      <a:lnTo>
                        <a:pt x="190" y="318"/>
                      </a:lnTo>
                      <a:lnTo>
                        <a:pt x="190" y="319"/>
                      </a:lnTo>
                      <a:lnTo>
                        <a:pt x="190" y="322"/>
                      </a:lnTo>
                      <a:lnTo>
                        <a:pt x="190" y="323"/>
                      </a:lnTo>
                      <a:lnTo>
                        <a:pt x="190" y="325"/>
                      </a:lnTo>
                      <a:lnTo>
                        <a:pt x="190" y="328"/>
                      </a:lnTo>
                      <a:lnTo>
                        <a:pt x="190" y="329"/>
                      </a:lnTo>
                      <a:lnTo>
                        <a:pt x="190" y="331"/>
                      </a:lnTo>
                      <a:lnTo>
                        <a:pt x="190" y="332"/>
                      </a:lnTo>
                      <a:lnTo>
                        <a:pt x="190" y="334"/>
                      </a:lnTo>
                      <a:lnTo>
                        <a:pt x="190" y="336"/>
                      </a:lnTo>
                      <a:lnTo>
                        <a:pt x="190" y="337"/>
                      </a:lnTo>
                      <a:lnTo>
                        <a:pt x="190" y="339"/>
                      </a:lnTo>
                      <a:lnTo>
                        <a:pt x="190" y="341"/>
                      </a:lnTo>
                      <a:lnTo>
                        <a:pt x="190" y="342"/>
                      </a:lnTo>
                      <a:lnTo>
                        <a:pt x="190" y="344"/>
                      </a:lnTo>
                      <a:lnTo>
                        <a:pt x="190" y="347"/>
                      </a:lnTo>
                      <a:lnTo>
                        <a:pt x="190" y="348"/>
                      </a:lnTo>
                      <a:lnTo>
                        <a:pt x="190" y="350"/>
                      </a:lnTo>
                      <a:lnTo>
                        <a:pt x="189" y="351"/>
                      </a:lnTo>
                      <a:lnTo>
                        <a:pt x="189" y="353"/>
                      </a:lnTo>
                      <a:lnTo>
                        <a:pt x="189" y="355"/>
                      </a:lnTo>
                      <a:lnTo>
                        <a:pt x="187" y="356"/>
                      </a:lnTo>
                      <a:lnTo>
                        <a:pt x="187" y="358"/>
                      </a:lnTo>
                      <a:lnTo>
                        <a:pt x="186" y="360"/>
                      </a:lnTo>
                      <a:lnTo>
                        <a:pt x="185" y="362"/>
                      </a:lnTo>
                      <a:lnTo>
                        <a:pt x="184" y="363"/>
                      </a:lnTo>
                      <a:lnTo>
                        <a:pt x="184" y="364"/>
                      </a:lnTo>
                      <a:lnTo>
                        <a:pt x="183" y="364"/>
                      </a:lnTo>
                      <a:lnTo>
                        <a:pt x="183" y="367"/>
                      </a:lnTo>
                      <a:lnTo>
                        <a:pt x="181" y="368"/>
                      </a:lnTo>
                      <a:lnTo>
                        <a:pt x="181" y="369"/>
                      </a:lnTo>
                      <a:lnTo>
                        <a:pt x="180" y="370"/>
                      </a:lnTo>
                      <a:lnTo>
                        <a:pt x="179" y="372"/>
                      </a:lnTo>
                      <a:lnTo>
                        <a:pt x="179" y="373"/>
                      </a:lnTo>
                      <a:lnTo>
                        <a:pt x="178" y="374"/>
                      </a:lnTo>
                      <a:lnTo>
                        <a:pt x="177" y="375"/>
                      </a:lnTo>
                      <a:lnTo>
                        <a:pt x="177" y="377"/>
                      </a:lnTo>
                      <a:lnTo>
                        <a:pt x="174" y="379"/>
                      </a:lnTo>
                      <a:lnTo>
                        <a:pt x="174" y="380"/>
                      </a:lnTo>
                      <a:lnTo>
                        <a:pt x="173" y="382"/>
                      </a:lnTo>
                      <a:lnTo>
                        <a:pt x="173" y="383"/>
                      </a:lnTo>
                      <a:lnTo>
                        <a:pt x="172" y="385"/>
                      </a:lnTo>
                      <a:lnTo>
                        <a:pt x="169" y="387"/>
                      </a:lnTo>
                      <a:lnTo>
                        <a:pt x="168" y="388"/>
                      </a:lnTo>
                      <a:lnTo>
                        <a:pt x="168" y="389"/>
                      </a:lnTo>
                      <a:lnTo>
                        <a:pt x="167" y="392"/>
                      </a:lnTo>
                      <a:lnTo>
                        <a:pt x="167" y="393"/>
                      </a:lnTo>
                      <a:lnTo>
                        <a:pt x="165" y="394"/>
                      </a:lnTo>
                      <a:lnTo>
                        <a:pt x="165" y="396"/>
                      </a:lnTo>
                      <a:lnTo>
                        <a:pt x="164" y="398"/>
                      </a:lnTo>
                      <a:lnTo>
                        <a:pt x="162" y="400"/>
                      </a:lnTo>
                      <a:lnTo>
                        <a:pt x="161" y="401"/>
                      </a:lnTo>
                      <a:lnTo>
                        <a:pt x="160" y="402"/>
                      </a:lnTo>
                      <a:lnTo>
                        <a:pt x="160" y="404"/>
                      </a:lnTo>
                      <a:lnTo>
                        <a:pt x="159" y="406"/>
                      </a:lnTo>
                      <a:lnTo>
                        <a:pt x="158" y="406"/>
                      </a:lnTo>
                      <a:lnTo>
                        <a:pt x="158" y="408"/>
                      </a:lnTo>
                      <a:lnTo>
                        <a:pt x="155" y="410"/>
                      </a:lnTo>
                      <a:lnTo>
                        <a:pt x="155" y="411"/>
                      </a:lnTo>
                      <a:lnTo>
                        <a:pt x="154" y="412"/>
                      </a:lnTo>
                      <a:lnTo>
                        <a:pt x="154" y="414"/>
                      </a:lnTo>
                      <a:lnTo>
                        <a:pt x="153" y="415"/>
                      </a:lnTo>
                      <a:lnTo>
                        <a:pt x="152" y="417"/>
                      </a:lnTo>
                      <a:lnTo>
                        <a:pt x="150" y="418"/>
                      </a:lnTo>
                      <a:lnTo>
                        <a:pt x="150" y="419"/>
                      </a:lnTo>
                      <a:lnTo>
                        <a:pt x="149" y="420"/>
                      </a:lnTo>
                      <a:lnTo>
                        <a:pt x="148" y="423"/>
                      </a:lnTo>
                      <a:lnTo>
                        <a:pt x="147" y="425"/>
                      </a:lnTo>
                      <a:lnTo>
                        <a:pt x="146" y="426"/>
                      </a:lnTo>
                      <a:lnTo>
                        <a:pt x="144" y="427"/>
                      </a:lnTo>
                      <a:lnTo>
                        <a:pt x="144" y="429"/>
                      </a:lnTo>
                      <a:lnTo>
                        <a:pt x="150" y="506"/>
                      </a:lnTo>
                      <a:lnTo>
                        <a:pt x="152" y="506"/>
                      </a:lnTo>
                      <a:lnTo>
                        <a:pt x="153" y="508"/>
                      </a:lnTo>
                      <a:lnTo>
                        <a:pt x="154" y="508"/>
                      </a:lnTo>
                      <a:lnTo>
                        <a:pt x="156" y="509"/>
                      </a:lnTo>
                      <a:lnTo>
                        <a:pt x="158" y="510"/>
                      </a:lnTo>
                      <a:lnTo>
                        <a:pt x="160" y="512"/>
                      </a:lnTo>
                      <a:lnTo>
                        <a:pt x="160" y="513"/>
                      </a:lnTo>
                      <a:lnTo>
                        <a:pt x="162" y="513"/>
                      </a:lnTo>
                      <a:lnTo>
                        <a:pt x="164" y="514"/>
                      </a:lnTo>
                      <a:lnTo>
                        <a:pt x="165" y="514"/>
                      </a:lnTo>
                      <a:lnTo>
                        <a:pt x="167" y="516"/>
                      </a:lnTo>
                      <a:lnTo>
                        <a:pt x="168" y="516"/>
                      </a:lnTo>
                      <a:lnTo>
                        <a:pt x="168" y="518"/>
                      </a:lnTo>
                      <a:lnTo>
                        <a:pt x="169" y="518"/>
                      </a:lnTo>
                      <a:lnTo>
                        <a:pt x="172" y="519"/>
                      </a:lnTo>
                      <a:lnTo>
                        <a:pt x="173" y="520"/>
                      </a:lnTo>
                      <a:lnTo>
                        <a:pt x="174" y="521"/>
                      </a:lnTo>
                      <a:lnTo>
                        <a:pt x="177" y="522"/>
                      </a:lnTo>
                      <a:lnTo>
                        <a:pt x="178" y="522"/>
                      </a:lnTo>
                      <a:lnTo>
                        <a:pt x="179" y="523"/>
                      </a:lnTo>
                      <a:lnTo>
                        <a:pt x="180" y="525"/>
                      </a:lnTo>
                      <a:lnTo>
                        <a:pt x="181" y="526"/>
                      </a:lnTo>
                      <a:lnTo>
                        <a:pt x="183" y="527"/>
                      </a:lnTo>
                      <a:lnTo>
                        <a:pt x="184" y="528"/>
                      </a:lnTo>
                      <a:lnTo>
                        <a:pt x="186" y="529"/>
                      </a:lnTo>
                      <a:lnTo>
                        <a:pt x="187" y="531"/>
                      </a:lnTo>
                      <a:lnTo>
                        <a:pt x="189" y="531"/>
                      </a:lnTo>
                      <a:lnTo>
                        <a:pt x="190" y="532"/>
                      </a:lnTo>
                      <a:lnTo>
                        <a:pt x="191" y="533"/>
                      </a:lnTo>
                      <a:lnTo>
                        <a:pt x="192" y="533"/>
                      </a:lnTo>
                      <a:lnTo>
                        <a:pt x="193" y="535"/>
                      </a:lnTo>
                      <a:lnTo>
                        <a:pt x="195" y="535"/>
                      </a:lnTo>
                      <a:lnTo>
                        <a:pt x="196" y="537"/>
                      </a:lnTo>
                      <a:lnTo>
                        <a:pt x="197" y="538"/>
                      </a:lnTo>
                      <a:lnTo>
                        <a:pt x="198" y="539"/>
                      </a:lnTo>
                      <a:lnTo>
                        <a:pt x="200" y="540"/>
                      </a:lnTo>
                      <a:lnTo>
                        <a:pt x="202" y="541"/>
                      </a:lnTo>
                      <a:lnTo>
                        <a:pt x="203" y="542"/>
                      </a:lnTo>
                      <a:lnTo>
                        <a:pt x="205" y="545"/>
                      </a:lnTo>
                      <a:lnTo>
                        <a:pt x="206" y="546"/>
                      </a:lnTo>
                      <a:lnTo>
                        <a:pt x="209" y="547"/>
                      </a:lnTo>
                      <a:lnTo>
                        <a:pt x="209" y="550"/>
                      </a:lnTo>
                      <a:lnTo>
                        <a:pt x="210" y="551"/>
                      </a:lnTo>
                      <a:lnTo>
                        <a:pt x="210" y="552"/>
                      </a:lnTo>
                      <a:lnTo>
                        <a:pt x="211" y="553"/>
                      </a:lnTo>
                      <a:lnTo>
                        <a:pt x="211" y="554"/>
                      </a:lnTo>
                      <a:lnTo>
                        <a:pt x="211" y="556"/>
                      </a:lnTo>
                      <a:lnTo>
                        <a:pt x="211" y="557"/>
                      </a:lnTo>
                      <a:lnTo>
                        <a:pt x="211" y="559"/>
                      </a:lnTo>
                      <a:lnTo>
                        <a:pt x="211" y="560"/>
                      </a:lnTo>
                      <a:lnTo>
                        <a:pt x="211" y="561"/>
                      </a:lnTo>
                      <a:lnTo>
                        <a:pt x="211" y="564"/>
                      </a:lnTo>
                      <a:lnTo>
                        <a:pt x="211" y="565"/>
                      </a:lnTo>
                      <a:lnTo>
                        <a:pt x="211" y="567"/>
                      </a:lnTo>
                      <a:lnTo>
                        <a:pt x="211" y="569"/>
                      </a:lnTo>
                      <a:lnTo>
                        <a:pt x="211" y="571"/>
                      </a:lnTo>
                      <a:lnTo>
                        <a:pt x="211" y="573"/>
                      </a:lnTo>
                      <a:lnTo>
                        <a:pt x="211" y="575"/>
                      </a:lnTo>
                      <a:lnTo>
                        <a:pt x="211" y="577"/>
                      </a:lnTo>
                      <a:lnTo>
                        <a:pt x="211" y="578"/>
                      </a:lnTo>
                      <a:lnTo>
                        <a:pt x="211" y="580"/>
                      </a:lnTo>
                      <a:lnTo>
                        <a:pt x="210" y="583"/>
                      </a:lnTo>
                      <a:lnTo>
                        <a:pt x="210" y="584"/>
                      </a:lnTo>
                      <a:lnTo>
                        <a:pt x="210" y="586"/>
                      </a:lnTo>
                      <a:lnTo>
                        <a:pt x="210" y="589"/>
                      </a:lnTo>
                      <a:lnTo>
                        <a:pt x="210" y="590"/>
                      </a:lnTo>
                      <a:lnTo>
                        <a:pt x="210" y="592"/>
                      </a:lnTo>
                      <a:lnTo>
                        <a:pt x="210" y="594"/>
                      </a:lnTo>
                      <a:lnTo>
                        <a:pt x="210" y="595"/>
                      </a:lnTo>
                      <a:lnTo>
                        <a:pt x="210" y="596"/>
                      </a:lnTo>
                      <a:lnTo>
                        <a:pt x="210" y="597"/>
                      </a:lnTo>
                      <a:lnTo>
                        <a:pt x="210" y="598"/>
                      </a:lnTo>
                      <a:lnTo>
                        <a:pt x="210" y="601"/>
                      </a:lnTo>
                      <a:lnTo>
                        <a:pt x="210" y="602"/>
                      </a:lnTo>
                      <a:lnTo>
                        <a:pt x="210" y="603"/>
                      </a:lnTo>
                      <a:lnTo>
                        <a:pt x="209" y="604"/>
                      </a:lnTo>
                      <a:lnTo>
                        <a:pt x="208" y="605"/>
                      </a:lnTo>
                      <a:lnTo>
                        <a:pt x="206" y="605"/>
                      </a:lnTo>
                      <a:lnTo>
                        <a:pt x="205" y="607"/>
                      </a:lnTo>
                      <a:lnTo>
                        <a:pt x="204" y="607"/>
                      </a:lnTo>
                      <a:lnTo>
                        <a:pt x="202" y="608"/>
                      </a:lnTo>
                      <a:lnTo>
                        <a:pt x="200" y="608"/>
                      </a:lnTo>
                      <a:lnTo>
                        <a:pt x="198" y="608"/>
                      </a:lnTo>
                      <a:lnTo>
                        <a:pt x="196" y="609"/>
                      </a:lnTo>
                      <a:lnTo>
                        <a:pt x="195" y="610"/>
                      </a:lnTo>
                      <a:lnTo>
                        <a:pt x="192" y="610"/>
                      </a:lnTo>
                      <a:lnTo>
                        <a:pt x="190" y="611"/>
                      </a:lnTo>
                      <a:lnTo>
                        <a:pt x="187" y="613"/>
                      </a:lnTo>
                      <a:lnTo>
                        <a:pt x="186" y="613"/>
                      </a:lnTo>
                      <a:lnTo>
                        <a:pt x="185" y="613"/>
                      </a:lnTo>
                      <a:lnTo>
                        <a:pt x="184" y="613"/>
                      </a:lnTo>
                      <a:lnTo>
                        <a:pt x="183" y="614"/>
                      </a:lnTo>
                      <a:lnTo>
                        <a:pt x="181" y="614"/>
                      </a:lnTo>
                      <a:lnTo>
                        <a:pt x="179" y="615"/>
                      </a:lnTo>
                      <a:lnTo>
                        <a:pt x="178" y="615"/>
                      </a:lnTo>
                      <a:lnTo>
                        <a:pt x="174" y="616"/>
                      </a:lnTo>
                      <a:lnTo>
                        <a:pt x="173" y="616"/>
                      </a:lnTo>
                      <a:lnTo>
                        <a:pt x="172" y="617"/>
                      </a:lnTo>
                      <a:lnTo>
                        <a:pt x="168" y="618"/>
                      </a:lnTo>
                      <a:lnTo>
                        <a:pt x="167" y="620"/>
                      </a:lnTo>
                      <a:lnTo>
                        <a:pt x="165" y="621"/>
                      </a:lnTo>
                      <a:lnTo>
                        <a:pt x="164" y="621"/>
                      </a:lnTo>
                      <a:lnTo>
                        <a:pt x="164" y="622"/>
                      </a:lnTo>
                      <a:lnTo>
                        <a:pt x="162" y="623"/>
                      </a:lnTo>
                      <a:lnTo>
                        <a:pt x="161" y="624"/>
                      </a:lnTo>
                      <a:lnTo>
                        <a:pt x="160" y="626"/>
                      </a:lnTo>
                      <a:lnTo>
                        <a:pt x="160" y="627"/>
                      </a:lnTo>
                      <a:lnTo>
                        <a:pt x="160" y="629"/>
                      </a:lnTo>
                      <a:lnTo>
                        <a:pt x="160" y="630"/>
                      </a:lnTo>
                      <a:lnTo>
                        <a:pt x="160" y="633"/>
                      </a:lnTo>
                      <a:lnTo>
                        <a:pt x="160" y="634"/>
                      </a:lnTo>
                      <a:lnTo>
                        <a:pt x="159" y="635"/>
                      </a:lnTo>
                      <a:lnTo>
                        <a:pt x="159" y="636"/>
                      </a:lnTo>
                      <a:lnTo>
                        <a:pt x="159" y="637"/>
                      </a:lnTo>
                      <a:lnTo>
                        <a:pt x="159" y="639"/>
                      </a:lnTo>
                      <a:lnTo>
                        <a:pt x="159" y="641"/>
                      </a:lnTo>
                      <a:lnTo>
                        <a:pt x="159" y="642"/>
                      </a:lnTo>
                      <a:lnTo>
                        <a:pt x="159" y="643"/>
                      </a:lnTo>
                      <a:lnTo>
                        <a:pt x="159" y="646"/>
                      </a:lnTo>
                      <a:lnTo>
                        <a:pt x="159" y="647"/>
                      </a:lnTo>
                      <a:lnTo>
                        <a:pt x="159" y="648"/>
                      </a:lnTo>
                      <a:lnTo>
                        <a:pt x="159" y="649"/>
                      </a:lnTo>
                      <a:lnTo>
                        <a:pt x="159" y="652"/>
                      </a:lnTo>
                      <a:lnTo>
                        <a:pt x="159" y="653"/>
                      </a:lnTo>
                      <a:lnTo>
                        <a:pt x="159" y="654"/>
                      </a:lnTo>
                      <a:lnTo>
                        <a:pt x="159" y="656"/>
                      </a:lnTo>
                      <a:lnTo>
                        <a:pt x="160" y="658"/>
                      </a:lnTo>
                      <a:lnTo>
                        <a:pt x="160" y="659"/>
                      </a:lnTo>
                      <a:lnTo>
                        <a:pt x="160" y="661"/>
                      </a:lnTo>
                      <a:lnTo>
                        <a:pt x="160" y="662"/>
                      </a:lnTo>
                      <a:lnTo>
                        <a:pt x="160" y="665"/>
                      </a:lnTo>
                      <a:lnTo>
                        <a:pt x="160" y="666"/>
                      </a:lnTo>
                      <a:lnTo>
                        <a:pt x="160" y="668"/>
                      </a:lnTo>
                      <a:lnTo>
                        <a:pt x="160" y="671"/>
                      </a:lnTo>
                      <a:lnTo>
                        <a:pt x="160" y="672"/>
                      </a:lnTo>
                      <a:lnTo>
                        <a:pt x="160" y="673"/>
                      </a:lnTo>
                      <a:lnTo>
                        <a:pt x="160" y="675"/>
                      </a:lnTo>
                      <a:lnTo>
                        <a:pt x="160" y="677"/>
                      </a:lnTo>
                      <a:lnTo>
                        <a:pt x="160" y="679"/>
                      </a:lnTo>
                      <a:lnTo>
                        <a:pt x="160" y="680"/>
                      </a:lnTo>
                      <a:lnTo>
                        <a:pt x="160" y="681"/>
                      </a:lnTo>
                      <a:lnTo>
                        <a:pt x="160" y="684"/>
                      </a:lnTo>
                      <a:lnTo>
                        <a:pt x="160" y="686"/>
                      </a:lnTo>
                      <a:lnTo>
                        <a:pt x="160" y="687"/>
                      </a:lnTo>
                      <a:lnTo>
                        <a:pt x="160" y="689"/>
                      </a:lnTo>
                      <a:lnTo>
                        <a:pt x="161" y="690"/>
                      </a:lnTo>
                      <a:lnTo>
                        <a:pt x="161" y="692"/>
                      </a:lnTo>
                      <a:lnTo>
                        <a:pt x="161" y="693"/>
                      </a:lnTo>
                      <a:lnTo>
                        <a:pt x="161" y="694"/>
                      </a:lnTo>
                      <a:lnTo>
                        <a:pt x="161" y="696"/>
                      </a:lnTo>
                      <a:lnTo>
                        <a:pt x="162" y="698"/>
                      </a:lnTo>
                      <a:lnTo>
                        <a:pt x="162" y="699"/>
                      </a:lnTo>
                      <a:lnTo>
                        <a:pt x="162" y="700"/>
                      </a:lnTo>
                      <a:lnTo>
                        <a:pt x="162" y="702"/>
                      </a:lnTo>
                      <a:lnTo>
                        <a:pt x="162" y="704"/>
                      </a:lnTo>
                      <a:lnTo>
                        <a:pt x="162" y="705"/>
                      </a:lnTo>
                      <a:lnTo>
                        <a:pt x="162" y="706"/>
                      </a:lnTo>
                      <a:lnTo>
                        <a:pt x="162" y="707"/>
                      </a:lnTo>
                      <a:lnTo>
                        <a:pt x="162" y="710"/>
                      </a:lnTo>
                      <a:lnTo>
                        <a:pt x="162" y="711"/>
                      </a:lnTo>
                      <a:lnTo>
                        <a:pt x="162" y="712"/>
                      </a:lnTo>
                      <a:lnTo>
                        <a:pt x="164" y="713"/>
                      </a:lnTo>
                      <a:lnTo>
                        <a:pt x="164" y="715"/>
                      </a:lnTo>
                      <a:lnTo>
                        <a:pt x="164" y="716"/>
                      </a:lnTo>
                      <a:lnTo>
                        <a:pt x="165" y="717"/>
                      </a:lnTo>
                      <a:lnTo>
                        <a:pt x="165" y="718"/>
                      </a:lnTo>
                      <a:lnTo>
                        <a:pt x="166" y="718"/>
                      </a:lnTo>
                      <a:lnTo>
                        <a:pt x="167" y="719"/>
                      </a:lnTo>
                      <a:lnTo>
                        <a:pt x="168" y="722"/>
                      </a:lnTo>
                      <a:lnTo>
                        <a:pt x="169" y="723"/>
                      </a:lnTo>
                      <a:lnTo>
                        <a:pt x="172" y="724"/>
                      </a:lnTo>
                      <a:lnTo>
                        <a:pt x="173" y="724"/>
                      </a:lnTo>
                      <a:lnTo>
                        <a:pt x="174" y="726"/>
                      </a:lnTo>
                      <a:lnTo>
                        <a:pt x="177" y="728"/>
                      </a:lnTo>
                      <a:lnTo>
                        <a:pt x="179" y="729"/>
                      </a:lnTo>
                      <a:lnTo>
                        <a:pt x="180" y="731"/>
                      </a:lnTo>
                      <a:lnTo>
                        <a:pt x="183" y="732"/>
                      </a:lnTo>
                      <a:lnTo>
                        <a:pt x="184" y="734"/>
                      </a:lnTo>
                      <a:lnTo>
                        <a:pt x="186" y="735"/>
                      </a:lnTo>
                      <a:lnTo>
                        <a:pt x="187" y="736"/>
                      </a:lnTo>
                      <a:lnTo>
                        <a:pt x="190" y="737"/>
                      </a:lnTo>
                      <a:lnTo>
                        <a:pt x="191" y="738"/>
                      </a:lnTo>
                      <a:lnTo>
                        <a:pt x="192" y="741"/>
                      </a:lnTo>
                      <a:lnTo>
                        <a:pt x="195" y="741"/>
                      </a:lnTo>
                      <a:lnTo>
                        <a:pt x="196" y="742"/>
                      </a:lnTo>
                      <a:lnTo>
                        <a:pt x="197" y="743"/>
                      </a:lnTo>
                      <a:lnTo>
                        <a:pt x="199" y="744"/>
                      </a:lnTo>
                      <a:lnTo>
                        <a:pt x="200" y="745"/>
                      </a:lnTo>
                      <a:lnTo>
                        <a:pt x="202" y="747"/>
                      </a:lnTo>
                      <a:lnTo>
                        <a:pt x="202" y="748"/>
                      </a:lnTo>
                      <a:lnTo>
                        <a:pt x="204" y="750"/>
                      </a:lnTo>
                      <a:lnTo>
                        <a:pt x="204" y="751"/>
                      </a:lnTo>
                      <a:lnTo>
                        <a:pt x="203" y="754"/>
                      </a:lnTo>
                      <a:lnTo>
                        <a:pt x="203" y="755"/>
                      </a:lnTo>
                      <a:lnTo>
                        <a:pt x="203" y="756"/>
                      </a:lnTo>
                      <a:lnTo>
                        <a:pt x="202" y="757"/>
                      </a:lnTo>
                      <a:lnTo>
                        <a:pt x="202" y="760"/>
                      </a:lnTo>
                      <a:lnTo>
                        <a:pt x="202" y="761"/>
                      </a:lnTo>
                      <a:lnTo>
                        <a:pt x="202" y="762"/>
                      </a:lnTo>
                      <a:lnTo>
                        <a:pt x="202" y="763"/>
                      </a:lnTo>
                      <a:lnTo>
                        <a:pt x="202" y="764"/>
                      </a:lnTo>
                      <a:lnTo>
                        <a:pt x="200" y="766"/>
                      </a:lnTo>
                      <a:lnTo>
                        <a:pt x="200" y="767"/>
                      </a:lnTo>
                      <a:lnTo>
                        <a:pt x="200" y="768"/>
                      </a:lnTo>
                      <a:lnTo>
                        <a:pt x="200" y="769"/>
                      </a:lnTo>
                      <a:lnTo>
                        <a:pt x="200" y="770"/>
                      </a:lnTo>
                      <a:lnTo>
                        <a:pt x="200" y="772"/>
                      </a:lnTo>
                      <a:lnTo>
                        <a:pt x="199" y="773"/>
                      </a:lnTo>
                      <a:lnTo>
                        <a:pt x="199" y="775"/>
                      </a:lnTo>
                      <a:lnTo>
                        <a:pt x="198" y="775"/>
                      </a:lnTo>
                      <a:lnTo>
                        <a:pt x="198" y="778"/>
                      </a:lnTo>
                      <a:lnTo>
                        <a:pt x="198" y="779"/>
                      </a:lnTo>
                      <a:lnTo>
                        <a:pt x="197" y="780"/>
                      </a:lnTo>
                      <a:lnTo>
                        <a:pt x="197" y="781"/>
                      </a:lnTo>
                      <a:lnTo>
                        <a:pt x="197" y="783"/>
                      </a:lnTo>
                      <a:lnTo>
                        <a:pt x="197" y="785"/>
                      </a:lnTo>
                      <a:lnTo>
                        <a:pt x="197" y="787"/>
                      </a:lnTo>
                      <a:lnTo>
                        <a:pt x="197" y="788"/>
                      </a:lnTo>
                      <a:lnTo>
                        <a:pt x="196" y="789"/>
                      </a:lnTo>
                      <a:lnTo>
                        <a:pt x="196" y="792"/>
                      </a:lnTo>
                      <a:lnTo>
                        <a:pt x="196" y="793"/>
                      </a:lnTo>
                      <a:lnTo>
                        <a:pt x="196" y="794"/>
                      </a:lnTo>
                      <a:lnTo>
                        <a:pt x="195" y="795"/>
                      </a:lnTo>
                      <a:lnTo>
                        <a:pt x="195" y="797"/>
                      </a:lnTo>
                      <a:lnTo>
                        <a:pt x="195" y="798"/>
                      </a:lnTo>
                      <a:lnTo>
                        <a:pt x="195" y="799"/>
                      </a:lnTo>
                      <a:lnTo>
                        <a:pt x="195" y="801"/>
                      </a:lnTo>
                      <a:lnTo>
                        <a:pt x="195" y="802"/>
                      </a:lnTo>
                      <a:lnTo>
                        <a:pt x="195" y="805"/>
                      </a:lnTo>
                      <a:lnTo>
                        <a:pt x="193" y="805"/>
                      </a:lnTo>
                      <a:lnTo>
                        <a:pt x="193" y="806"/>
                      </a:lnTo>
                      <a:lnTo>
                        <a:pt x="192" y="807"/>
                      </a:lnTo>
                      <a:lnTo>
                        <a:pt x="192" y="810"/>
                      </a:lnTo>
                      <a:lnTo>
                        <a:pt x="192" y="812"/>
                      </a:lnTo>
                      <a:lnTo>
                        <a:pt x="192" y="813"/>
                      </a:lnTo>
                      <a:lnTo>
                        <a:pt x="192" y="816"/>
                      </a:lnTo>
                      <a:lnTo>
                        <a:pt x="78" y="843"/>
                      </a:lnTo>
                      <a:lnTo>
                        <a:pt x="78" y="842"/>
                      </a:lnTo>
                      <a:lnTo>
                        <a:pt x="78" y="840"/>
                      </a:lnTo>
                      <a:lnTo>
                        <a:pt x="78" y="838"/>
                      </a:lnTo>
                      <a:lnTo>
                        <a:pt x="78" y="836"/>
                      </a:lnTo>
                      <a:lnTo>
                        <a:pt x="76" y="835"/>
                      </a:lnTo>
                      <a:lnTo>
                        <a:pt x="76" y="832"/>
                      </a:lnTo>
                      <a:lnTo>
                        <a:pt x="76" y="830"/>
                      </a:lnTo>
                      <a:lnTo>
                        <a:pt x="76" y="826"/>
                      </a:lnTo>
                      <a:lnTo>
                        <a:pt x="75" y="824"/>
                      </a:lnTo>
                      <a:lnTo>
                        <a:pt x="75" y="820"/>
                      </a:lnTo>
                      <a:lnTo>
                        <a:pt x="75" y="817"/>
                      </a:lnTo>
                      <a:lnTo>
                        <a:pt x="75" y="813"/>
                      </a:lnTo>
                      <a:lnTo>
                        <a:pt x="75" y="808"/>
                      </a:lnTo>
                      <a:lnTo>
                        <a:pt x="75" y="805"/>
                      </a:lnTo>
                      <a:lnTo>
                        <a:pt x="74" y="799"/>
                      </a:lnTo>
                      <a:lnTo>
                        <a:pt x="74" y="794"/>
                      </a:lnTo>
                      <a:lnTo>
                        <a:pt x="74" y="789"/>
                      </a:lnTo>
                      <a:lnTo>
                        <a:pt x="74" y="785"/>
                      </a:lnTo>
                      <a:lnTo>
                        <a:pt x="73" y="779"/>
                      </a:lnTo>
                      <a:lnTo>
                        <a:pt x="73" y="774"/>
                      </a:lnTo>
                      <a:lnTo>
                        <a:pt x="73" y="768"/>
                      </a:lnTo>
                      <a:lnTo>
                        <a:pt x="72" y="763"/>
                      </a:lnTo>
                      <a:lnTo>
                        <a:pt x="72" y="756"/>
                      </a:lnTo>
                      <a:lnTo>
                        <a:pt x="70" y="750"/>
                      </a:lnTo>
                      <a:lnTo>
                        <a:pt x="70" y="743"/>
                      </a:lnTo>
                      <a:lnTo>
                        <a:pt x="70" y="737"/>
                      </a:lnTo>
                      <a:lnTo>
                        <a:pt x="69" y="731"/>
                      </a:lnTo>
                      <a:lnTo>
                        <a:pt x="69" y="724"/>
                      </a:lnTo>
                      <a:lnTo>
                        <a:pt x="69" y="718"/>
                      </a:lnTo>
                      <a:lnTo>
                        <a:pt x="69" y="712"/>
                      </a:lnTo>
                      <a:lnTo>
                        <a:pt x="68" y="705"/>
                      </a:lnTo>
                      <a:lnTo>
                        <a:pt x="67" y="698"/>
                      </a:lnTo>
                      <a:lnTo>
                        <a:pt x="67" y="691"/>
                      </a:lnTo>
                      <a:lnTo>
                        <a:pt x="67" y="684"/>
                      </a:lnTo>
                      <a:lnTo>
                        <a:pt x="66" y="677"/>
                      </a:lnTo>
                      <a:lnTo>
                        <a:pt x="66" y="671"/>
                      </a:lnTo>
                      <a:lnTo>
                        <a:pt x="66" y="662"/>
                      </a:lnTo>
                      <a:lnTo>
                        <a:pt x="66" y="656"/>
                      </a:lnTo>
                      <a:lnTo>
                        <a:pt x="65" y="649"/>
                      </a:lnTo>
                      <a:lnTo>
                        <a:pt x="65" y="642"/>
                      </a:lnTo>
                      <a:lnTo>
                        <a:pt x="65" y="634"/>
                      </a:lnTo>
                      <a:lnTo>
                        <a:pt x="63" y="627"/>
                      </a:lnTo>
                      <a:lnTo>
                        <a:pt x="62" y="621"/>
                      </a:lnTo>
                      <a:lnTo>
                        <a:pt x="62" y="614"/>
                      </a:lnTo>
                      <a:lnTo>
                        <a:pt x="62" y="607"/>
                      </a:lnTo>
                      <a:lnTo>
                        <a:pt x="62" y="601"/>
                      </a:lnTo>
                      <a:lnTo>
                        <a:pt x="61" y="594"/>
                      </a:lnTo>
                      <a:lnTo>
                        <a:pt x="61" y="586"/>
                      </a:lnTo>
                      <a:lnTo>
                        <a:pt x="61" y="579"/>
                      </a:lnTo>
                      <a:lnTo>
                        <a:pt x="60" y="573"/>
                      </a:lnTo>
                      <a:lnTo>
                        <a:pt x="60" y="566"/>
                      </a:lnTo>
                      <a:lnTo>
                        <a:pt x="60" y="560"/>
                      </a:lnTo>
                      <a:lnTo>
                        <a:pt x="60" y="554"/>
                      </a:lnTo>
                      <a:lnTo>
                        <a:pt x="60" y="548"/>
                      </a:lnTo>
                      <a:lnTo>
                        <a:pt x="59" y="542"/>
                      </a:lnTo>
                      <a:lnTo>
                        <a:pt x="59" y="537"/>
                      </a:lnTo>
                      <a:lnTo>
                        <a:pt x="57" y="532"/>
                      </a:lnTo>
                      <a:lnTo>
                        <a:pt x="57" y="526"/>
                      </a:lnTo>
                      <a:lnTo>
                        <a:pt x="57" y="520"/>
                      </a:lnTo>
                      <a:lnTo>
                        <a:pt x="57" y="515"/>
                      </a:lnTo>
                      <a:lnTo>
                        <a:pt x="57" y="510"/>
                      </a:lnTo>
                      <a:lnTo>
                        <a:pt x="57" y="506"/>
                      </a:lnTo>
                      <a:lnTo>
                        <a:pt x="56" y="501"/>
                      </a:lnTo>
                      <a:lnTo>
                        <a:pt x="56" y="496"/>
                      </a:lnTo>
                      <a:lnTo>
                        <a:pt x="55" y="491"/>
                      </a:lnTo>
                      <a:lnTo>
                        <a:pt x="55" y="487"/>
                      </a:lnTo>
                      <a:lnTo>
                        <a:pt x="55" y="483"/>
                      </a:lnTo>
                      <a:lnTo>
                        <a:pt x="55" y="480"/>
                      </a:lnTo>
                      <a:lnTo>
                        <a:pt x="54" y="475"/>
                      </a:lnTo>
                      <a:lnTo>
                        <a:pt x="54" y="471"/>
                      </a:lnTo>
                      <a:lnTo>
                        <a:pt x="53" y="465"/>
                      </a:lnTo>
                      <a:lnTo>
                        <a:pt x="53" y="462"/>
                      </a:lnTo>
                      <a:lnTo>
                        <a:pt x="53" y="457"/>
                      </a:lnTo>
                      <a:lnTo>
                        <a:pt x="53" y="453"/>
                      </a:lnTo>
                      <a:lnTo>
                        <a:pt x="53" y="449"/>
                      </a:lnTo>
                      <a:lnTo>
                        <a:pt x="51" y="445"/>
                      </a:lnTo>
                      <a:lnTo>
                        <a:pt x="51" y="442"/>
                      </a:lnTo>
                      <a:lnTo>
                        <a:pt x="51" y="437"/>
                      </a:lnTo>
                      <a:lnTo>
                        <a:pt x="51" y="433"/>
                      </a:lnTo>
                      <a:lnTo>
                        <a:pt x="51" y="429"/>
                      </a:lnTo>
                      <a:lnTo>
                        <a:pt x="50" y="425"/>
                      </a:lnTo>
                      <a:lnTo>
                        <a:pt x="50" y="421"/>
                      </a:lnTo>
                      <a:lnTo>
                        <a:pt x="50" y="418"/>
                      </a:lnTo>
                      <a:lnTo>
                        <a:pt x="50" y="414"/>
                      </a:lnTo>
                      <a:lnTo>
                        <a:pt x="49" y="410"/>
                      </a:lnTo>
                      <a:lnTo>
                        <a:pt x="49" y="406"/>
                      </a:lnTo>
                      <a:lnTo>
                        <a:pt x="48" y="402"/>
                      </a:lnTo>
                      <a:lnTo>
                        <a:pt x="48" y="398"/>
                      </a:lnTo>
                      <a:lnTo>
                        <a:pt x="48" y="394"/>
                      </a:lnTo>
                      <a:lnTo>
                        <a:pt x="48" y="392"/>
                      </a:lnTo>
                      <a:lnTo>
                        <a:pt x="48" y="387"/>
                      </a:lnTo>
                      <a:lnTo>
                        <a:pt x="48" y="383"/>
                      </a:lnTo>
                      <a:lnTo>
                        <a:pt x="47" y="379"/>
                      </a:lnTo>
                      <a:lnTo>
                        <a:pt x="47" y="375"/>
                      </a:lnTo>
                      <a:lnTo>
                        <a:pt x="47" y="372"/>
                      </a:lnTo>
                      <a:lnTo>
                        <a:pt x="47" y="368"/>
                      </a:lnTo>
                      <a:lnTo>
                        <a:pt x="47" y="364"/>
                      </a:lnTo>
                      <a:lnTo>
                        <a:pt x="47" y="361"/>
                      </a:lnTo>
                      <a:lnTo>
                        <a:pt x="47" y="357"/>
                      </a:lnTo>
                      <a:lnTo>
                        <a:pt x="45" y="353"/>
                      </a:lnTo>
                      <a:lnTo>
                        <a:pt x="45" y="349"/>
                      </a:lnTo>
                      <a:lnTo>
                        <a:pt x="45" y="345"/>
                      </a:lnTo>
                      <a:lnTo>
                        <a:pt x="45" y="342"/>
                      </a:lnTo>
                      <a:lnTo>
                        <a:pt x="45" y="337"/>
                      </a:lnTo>
                      <a:lnTo>
                        <a:pt x="45" y="334"/>
                      </a:lnTo>
                      <a:lnTo>
                        <a:pt x="45" y="330"/>
                      </a:lnTo>
                      <a:lnTo>
                        <a:pt x="45" y="326"/>
                      </a:lnTo>
                      <a:lnTo>
                        <a:pt x="45" y="322"/>
                      </a:lnTo>
                      <a:lnTo>
                        <a:pt x="45" y="318"/>
                      </a:lnTo>
                      <a:lnTo>
                        <a:pt x="45" y="315"/>
                      </a:lnTo>
                      <a:lnTo>
                        <a:pt x="45" y="310"/>
                      </a:lnTo>
                      <a:lnTo>
                        <a:pt x="45" y="306"/>
                      </a:lnTo>
                      <a:lnTo>
                        <a:pt x="45" y="303"/>
                      </a:lnTo>
                      <a:lnTo>
                        <a:pt x="45" y="298"/>
                      </a:lnTo>
                      <a:lnTo>
                        <a:pt x="45" y="293"/>
                      </a:lnTo>
                      <a:lnTo>
                        <a:pt x="45" y="290"/>
                      </a:lnTo>
                      <a:lnTo>
                        <a:pt x="45" y="286"/>
                      </a:lnTo>
                      <a:lnTo>
                        <a:pt x="47" y="281"/>
                      </a:lnTo>
                      <a:lnTo>
                        <a:pt x="47" y="278"/>
                      </a:lnTo>
                      <a:lnTo>
                        <a:pt x="47" y="273"/>
                      </a:lnTo>
                      <a:lnTo>
                        <a:pt x="47" y="268"/>
                      </a:lnTo>
                      <a:lnTo>
                        <a:pt x="47" y="264"/>
                      </a:lnTo>
                      <a:lnTo>
                        <a:pt x="47" y="260"/>
                      </a:lnTo>
                      <a:lnTo>
                        <a:pt x="48" y="256"/>
                      </a:lnTo>
                      <a:lnTo>
                        <a:pt x="48" y="252"/>
                      </a:lnTo>
                      <a:lnTo>
                        <a:pt x="48" y="247"/>
                      </a:lnTo>
                      <a:lnTo>
                        <a:pt x="49" y="242"/>
                      </a:lnTo>
                      <a:lnTo>
                        <a:pt x="49" y="237"/>
                      </a:lnTo>
                      <a:lnTo>
                        <a:pt x="50" y="233"/>
                      </a:lnTo>
                      <a:lnTo>
                        <a:pt x="50" y="229"/>
                      </a:lnTo>
                      <a:lnTo>
                        <a:pt x="50" y="224"/>
                      </a:lnTo>
                      <a:lnTo>
                        <a:pt x="51" y="220"/>
                      </a:lnTo>
                      <a:lnTo>
                        <a:pt x="51" y="215"/>
                      </a:lnTo>
                      <a:lnTo>
                        <a:pt x="53" y="210"/>
                      </a:lnTo>
                      <a:lnTo>
                        <a:pt x="53" y="207"/>
                      </a:lnTo>
                      <a:lnTo>
                        <a:pt x="53" y="202"/>
                      </a:lnTo>
                      <a:lnTo>
                        <a:pt x="54" y="197"/>
                      </a:lnTo>
                      <a:lnTo>
                        <a:pt x="55" y="193"/>
                      </a:lnTo>
                      <a:lnTo>
                        <a:pt x="55" y="189"/>
                      </a:lnTo>
                      <a:lnTo>
                        <a:pt x="56" y="185"/>
                      </a:lnTo>
                      <a:lnTo>
                        <a:pt x="57" y="180"/>
                      </a:lnTo>
                      <a:lnTo>
                        <a:pt x="57" y="177"/>
                      </a:lnTo>
                      <a:lnTo>
                        <a:pt x="59" y="172"/>
                      </a:lnTo>
                      <a:lnTo>
                        <a:pt x="60" y="169"/>
                      </a:lnTo>
                      <a:lnTo>
                        <a:pt x="60" y="164"/>
                      </a:lnTo>
                      <a:lnTo>
                        <a:pt x="60" y="160"/>
                      </a:lnTo>
                      <a:lnTo>
                        <a:pt x="61" y="155"/>
                      </a:lnTo>
                      <a:lnTo>
                        <a:pt x="61" y="151"/>
                      </a:lnTo>
                      <a:lnTo>
                        <a:pt x="62" y="147"/>
                      </a:lnTo>
                      <a:lnTo>
                        <a:pt x="62" y="144"/>
                      </a:lnTo>
                      <a:lnTo>
                        <a:pt x="63" y="140"/>
                      </a:lnTo>
                      <a:lnTo>
                        <a:pt x="65" y="135"/>
                      </a:lnTo>
                      <a:lnTo>
                        <a:pt x="65" y="132"/>
                      </a:lnTo>
                      <a:lnTo>
                        <a:pt x="66" y="128"/>
                      </a:lnTo>
                      <a:lnTo>
                        <a:pt x="66" y="123"/>
                      </a:lnTo>
                      <a:lnTo>
                        <a:pt x="66" y="120"/>
                      </a:lnTo>
                      <a:lnTo>
                        <a:pt x="67" y="116"/>
                      </a:lnTo>
                      <a:lnTo>
                        <a:pt x="67" y="113"/>
                      </a:lnTo>
                      <a:lnTo>
                        <a:pt x="68" y="109"/>
                      </a:lnTo>
                      <a:lnTo>
                        <a:pt x="69" y="106"/>
                      </a:lnTo>
                      <a:lnTo>
                        <a:pt x="69" y="101"/>
                      </a:lnTo>
                      <a:lnTo>
                        <a:pt x="69" y="97"/>
                      </a:lnTo>
                      <a:lnTo>
                        <a:pt x="70" y="94"/>
                      </a:lnTo>
                      <a:lnTo>
                        <a:pt x="70" y="90"/>
                      </a:lnTo>
                      <a:lnTo>
                        <a:pt x="72" y="87"/>
                      </a:lnTo>
                      <a:lnTo>
                        <a:pt x="73" y="84"/>
                      </a:lnTo>
                      <a:lnTo>
                        <a:pt x="73" y="79"/>
                      </a:lnTo>
                      <a:lnTo>
                        <a:pt x="73" y="76"/>
                      </a:lnTo>
                      <a:lnTo>
                        <a:pt x="74" y="72"/>
                      </a:lnTo>
                      <a:lnTo>
                        <a:pt x="74" y="70"/>
                      </a:lnTo>
                      <a:lnTo>
                        <a:pt x="74" y="66"/>
                      </a:lnTo>
                      <a:lnTo>
                        <a:pt x="74" y="63"/>
                      </a:lnTo>
                      <a:lnTo>
                        <a:pt x="75" y="59"/>
                      </a:lnTo>
                      <a:lnTo>
                        <a:pt x="75" y="57"/>
                      </a:lnTo>
                      <a:lnTo>
                        <a:pt x="75" y="53"/>
                      </a:lnTo>
                      <a:lnTo>
                        <a:pt x="75" y="50"/>
                      </a:lnTo>
                      <a:lnTo>
                        <a:pt x="75" y="47"/>
                      </a:lnTo>
                      <a:lnTo>
                        <a:pt x="76" y="44"/>
                      </a:lnTo>
                      <a:lnTo>
                        <a:pt x="76" y="40"/>
                      </a:lnTo>
                      <a:lnTo>
                        <a:pt x="76" y="37"/>
                      </a:lnTo>
                      <a:lnTo>
                        <a:pt x="76" y="34"/>
                      </a:lnTo>
                      <a:lnTo>
                        <a:pt x="78" y="31"/>
                      </a:lnTo>
                      <a:lnTo>
                        <a:pt x="78" y="28"/>
                      </a:lnTo>
                      <a:lnTo>
                        <a:pt x="78" y="25"/>
                      </a:lnTo>
                      <a:lnTo>
                        <a:pt x="78" y="23"/>
                      </a:lnTo>
                      <a:lnTo>
                        <a:pt x="78" y="20"/>
                      </a:lnTo>
                      <a:lnTo>
                        <a:pt x="76" y="17"/>
                      </a:lnTo>
                      <a:lnTo>
                        <a:pt x="76" y="14"/>
                      </a:lnTo>
                      <a:lnTo>
                        <a:pt x="76" y="11"/>
                      </a:lnTo>
                      <a:lnTo>
                        <a:pt x="76" y="8"/>
                      </a:lnTo>
                      <a:lnTo>
                        <a:pt x="7" y="0"/>
                      </a:lnTo>
                      <a:close/>
                    </a:path>
                  </a:pathLst>
                </a:custGeom>
                <a:solidFill>
                  <a:srgbClr val="000000"/>
                </a:solidFill>
                <a:ln w="9525">
                  <a:noFill/>
                  <a:round/>
                  <a:headEnd/>
                  <a:tailEnd/>
                </a:ln>
              </p:spPr>
              <p:txBody>
                <a:bodyPr/>
                <a:lstStyle/>
                <a:p>
                  <a:endParaRPr lang="en-US"/>
                </a:p>
              </p:txBody>
            </p:sp>
            <p:sp>
              <p:nvSpPr>
                <p:cNvPr id="13361" name="Freeform 59"/>
                <p:cNvSpPr>
                  <a:spLocks/>
                </p:cNvSpPr>
                <p:nvPr/>
              </p:nvSpPr>
              <p:spPr bwMode="auto">
                <a:xfrm>
                  <a:off x="1923" y="870"/>
                  <a:ext cx="15" cy="14"/>
                </a:xfrm>
                <a:custGeom>
                  <a:avLst/>
                  <a:gdLst>
                    <a:gd name="T0" fmla="*/ 0 w 75"/>
                    <a:gd name="T1" fmla="*/ 0 h 72"/>
                    <a:gd name="T2" fmla="*/ 0 w 75"/>
                    <a:gd name="T3" fmla="*/ 0 h 72"/>
                    <a:gd name="T4" fmla="*/ 0 w 75"/>
                    <a:gd name="T5" fmla="*/ 0 h 72"/>
                    <a:gd name="T6" fmla="*/ 0 w 75"/>
                    <a:gd name="T7" fmla="*/ 0 h 72"/>
                    <a:gd name="T8" fmla="*/ 0 w 75"/>
                    <a:gd name="T9" fmla="*/ 0 h 72"/>
                    <a:gd name="T10" fmla="*/ 0 w 75"/>
                    <a:gd name="T11" fmla="*/ 0 h 72"/>
                    <a:gd name="T12" fmla="*/ 0 w 75"/>
                    <a:gd name="T13" fmla="*/ 0 h 72"/>
                    <a:gd name="T14" fmla="*/ 0 w 75"/>
                    <a:gd name="T15" fmla="*/ 0 h 72"/>
                    <a:gd name="T16" fmla="*/ 0 w 75"/>
                    <a:gd name="T17" fmla="*/ 0 h 72"/>
                    <a:gd name="T18" fmla="*/ 0 w 75"/>
                    <a:gd name="T19" fmla="*/ 0 h 72"/>
                    <a:gd name="T20" fmla="*/ 0 w 75"/>
                    <a:gd name="T21" fmla="*/ 0 h 72"/>
                    <a:gd name="T22" fmla="*/ 0 w 75"/>
                    <a:gd name="T23" fmla="*/ 0 h 72"/>
                    <a:gd name="T24" fmla="*/ 0 w 75"/>
                    <a:gd name="T25" fmla="*/ 0 h 72"/>
                    <a:gd name="T26" fmla="*/ 0 w 75"/>
                    <a:gd name="T27" fmla="*/ 0 h 72"/>
                    <a:gd name="T28" fmla="*/ 0 w 75"/>
                    <a:gd name="T29" fmla="*/ 0 h 72"/>
                    <a:gd name="T30" fmla="*/ 0 w 75"/>
                    <a:gd name="T31" fmla="*/ 0 h 72"/>
                    <a:gd name="T32" fmla="*/ 0 w 75"/>
                    <a:gd name="T33" fmla="*/ 0 h 72"/>
                    <a:gd name="T34" fmla="*/ 0 w 75"/>
                    <a:gd name="T35" fmla="*/ 0 h 72"/>
                    <a:gd name="T36" fmla="*/ 0 w 75"/>
                    <a:gd name="T37" fmla="*/ 0 h 72"/>
                    <a:gd name="T38" fmla="*/ 0 w 75"/>
                    <a:gd name="T39" fmla="*/ 0 h 72"/>
                    <a:gd name="T40" fmla="*/ 0 w 75"/>
                    <a:gd name="T41" fmla="*/ 0 h 72"/>
                    <a:gd name="T42" fmla="*/ 0 w 75"/>
                    <a:gd name="T43" fmla="*/ 0 h 72"/>
                    <a:gd name="T44" fmla="*/ 0 w 75"/>
                    <a:gd name="T45" fmla="*/ 0 h 72"/>
                    <a:gd name="T46" fmla="*/ 0 w 75"/>
                    <a:gd name="T47" fmla="*/ 0 h 72"/>
                    <a:gd name="T48" fmla="*/ 0 w 75"/>
                    <a:gd name="T49" fmla="*/ 0 h 72"/>
                    <a:gd name="T50" fmla="*/ 0 w 75"/>
                    <a:gd name="T51" fmla="*/ 0 h 72"/>
                    <a:gd name="T52" fmla="*/ 0 w 75"/>
                    <a:gd name="T53" fmla="*/ 0 h 72"/>
                    <a:gd name="T54" fmla="*/ 0 w 75"/>
                    <a:gd name="T55" fmla="*/ 0 h 72"/>
                    <a:gd name="T56" fmla="*/ 0 w 75"/>
                    <a:gd name="T57" fmla="*/ 0 h 72"/>
                    <a:gd name="T58" fmla="*/ 0 w 75"/>
                    <a:gd name="T59" fmla="*/ 0 h 72"/>
                    <a:gd name="T60" fmla="*/ 0 w 75"/>
                    <a:gd name="T61" fmla="*/ 0 h 72"/>
                    <a:gd name="T62" fmla="*/ 0 w 75"/>
                    <a:gd name="T63" fmla="*/ 0 h 72"/>
                    <a:gd name="T64" fmla="*/ 0 w 75"/>
                    <a:gd name="T65" fmla="*/ 0 h 72"/>
                    <a:gd name="T66" fmla="*/ 0 w 75"/>
                    <a:gd name="T67" fmla="*/ 0 h 72"/>
                    <a:gd name="T68" fmla="*/ 0 w 75"/>
                    <a:gd name="T69" fmla="*/ 0 h 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5"/>
                    <a:gd name="T106" fmla="*/ 0 h 72"/>
                    <a:gd name="T107" fmla="*/ 75 w 75"/>
                    <a:gd name="T108" fmla="*/ 72 h 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5" h="72">
                      <a:moveTo>
                        <a:pt x="0" y="38"/>
                      </a:moveTo>
                      <a:lnTo>
                        <a:pt x="0" y="37"/>
                      </a:lnTo>
                      <a:lnTo>
                        <a:pt x="1" y="35"/>
                      </a:lnTo>
                      <a:lnTo>
                        <a:pt x="2" y="34"/>
                      </a:lnTo>
                      <a:lnTo>
                        <a:pt x="2" y="33"/>
                      </a:lnTo>
                      <a:lnTo>
                        <a:pt x="4" y="31"/>
                      </a:lnTo>
                      <a:lnTo>
                        <a:pt x="5" y="29"/>
                      </a:lnTo>
                      <a:lnTo>
                        <a:pt x="6" y="28"/>
                      </a:lnTo>
                      <a:lnTo>
                        <a:pt x="7" y="25"/>
                      </a:lnTo>
                      <a:lnTo>
                        <a:pt x="8" y="24"/>
                      </a:lnTo>
                      <a:lnTo>
                        <a:pt x="10" y="23"/>
                      </a:lnTo>
                      <a:lnTo>
                        <a:pt x="11" y="21"/>
                      </a:lnTo>
                      <a:lnTo>
                        <a:pt x="12" y="19"/>
                      </a:lnTo>
                      <a:lnTo>
                        <a:pt x="13" y="18"/>
                      </a:lnTo>
                      <a:lnTo>
                        <a:pt x="14" y="16"/>
                      </a:lnTo>
                      <a:lnTo>
                        <a:pt x="15" y="15"/>
                      </a:lnTo>
                      <a:lnTo>
                        <a:pt x="17" y="14"/>
                      </a:lnTo>
                      <a:lnTo>
                        <a:pt x="18" y="11"/>
                      </a:lnTo>
                      <a:lnTo>
                        <a:pt x="18" y="10"/>
                      </a:lnTo>
                      <a:lnTo>
                        <a:pt x="20" y="8"/>
                      </a:lnTo>
                      <a:lnTo>
                        <a:pt x="20" y="6"/>
                      </a:lnTo>
                      <a:lnTo>
                        <a:pt x="21" y="6"/>
                      </a:lnTo>
                      <a:lnTo>
                        <a:pt x="23" y="5"/>
                      </a:lnTo>
                      <a:lnTo>
                        <a:pt x="23" y="3"/>
                      </a:lnTo>
                      <a:lnTo>
                        <a:pt x="24" y="3"/>
                      </a:lnTo>
                      <a:lnTo>
                        <a:pt x="25" y="2"/>
                      </a:lnTo>
                      <a:lnTo>
                        <a:pt x="25" y="0"/>
                      </a:lnTo>
                      <a:lnTo>
                        <a:pt x="26" y="0"/>
                      </a:lnTo>
                      <a:lnTo>
                        <a:pt x="33" y="2"/>
                      </a:lnTo>
                      <a:lnTo>
                        <a:pt x="75" y="42"/>
                      </a:lnTo>
                      <a:lnTo>
                        <a:pt x="37" y="72"/>
                      </a:lnTo>
                      <a:lnTo>
                        <a:pt x="32" y="71"/>
                      </a:lnTo>
                      <a:lnTo>
                        <a:pt x="0" y="38"/>
                      </a:lnTo>
                      <a:close/>
                    </a:path>
                  </a:pathLst>
                </a:custGeom>
                <a:solidFill>
                  <a:srgbClr val="000000"/>
                </a:solidFill>
                <a:ln w="9525">
                  <a:noFill/>
                  <a:round/>
                  <a:headEnd/>
                  <a:tailEnd/>
                </a:ln>
              </p:spPr>
              <p:txBody>
                <a:bodyPr/>
                <a:lstStyle/>
                <a:p>
                  <a:endParaRPr lang="en-US"/>
                </a:p>
              </p:txBody>
            </p:sp>
            <p:sp>
              <p:nvSpPr>
                <p:cNvPr id="13362" name="Freeform 60"/>
                <p:cNvSpPr>
                  <a:spLocks/>
                </p:cNvSpPr>
                <p:nvPr/>
              </p:nvSpPr>
              <p:spPr bwMode="auto">
                <a:xfrm>
                  <a:off x="1924" y="915"/>
                  <a:ext cx="12" cy="15"/>
                </a:xfrm>
                <a:custGeom>
                  <a:avLst/>
                  <a:gdLst>
                    <a:gd name="T0" fmla="*/ 0 w 62"/>
                    <a:gd name="T1" fmla="*/ 0 h 72"/>
                    <a:gd name="T2" fmla="*/ 0 w 62"/>
                    <a:gd name="T3" fmla="*/ 0 h 72"/>
                    <a:gd name="T4" fmla="*/ 0 w 62"/>
                    <a:gd name="T5" fmla="*/ 0 h 72"/>
                    <a:gd name="T6" fmla="*/ 0 w 62"/>
                    <a:gd name="T7" fmla="*/ 0 h 72"/>
                    <a:gd name="T8" fmla="*/ 0 w 62"/>
                    <a:gd name="T9" fmla="*/ 0 h 72"/>
                    <a:gd name="T10" fmla="*/ 0 w 62"/>
                    <a:gd name="T11" fmla="*/ 0 h 72"/>
                    <a:gd name="T12" fmla="*/ 0 w 62"/>
                    <a:gd name="T13" fmla="*/ 0 h 72"/>
                    <a:gd name="T14" fmla="*/ 0 w 62"/>
                    <a:gd name="T15" fmla="*/ 0 h 72"/>
                    <a:gd name="T16" fmla="*/ 0 60000 65536"/>
                    <a:gd name="T17" fmla="*/ 0 60000 65536"/>
                    <a:gd name="T18" fmla="*/ 0 60000 65536"/>
                    <a:gd name="T19" fmla="*/ 0 60000 65536"/>
                    <a:gd name="T20" fmla="*/ 0 60000 65536"/>
                    <a:gd name="T21" fmla="*/ 0 60000 65536"/>
                    <a:gd name="T22" fmla="*/ 0 60000 65536"/>
                    <a:gd name="T23" fmla="*/ 0 60000 65536"/>
                    <a:gd name="T24" fmla="*/ 0 w 62"/>
                    <a:gd name="T25" fmla="*/ 0 h 72"/>
                    <a:gd name="T26" fmla="*/ 62 w 62"/>
                    <a:gd name="T27" fmla="*/ 72 h 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2" h="72">
                      <a:moveTo>
                        <a:pt x="0" y="43"/>
                      </a:moveTo>
                      <a:lnTo>
                        <a:pt x="14" y="0"/>
                      </a:lnTo>
                      <a:lnTo>
                        <a:pt x="26" y="0"/>
                      </a:lnTo>
                      <a:lnTo>
                        <a:pt x="62" y="34"/>
                      </a:lnTo>
                      <a:lnTo>
                        <a:pt x="26" y="70"/>
                      </a:lnTo>
                      <a:lnTo>
                        <a:pt x="24" y="72"/>
                      </a:lnTo>
                      <a:lnTo>
                        <a:pt x="0" y="43"/>
                      </a:lnTo>
                      <a:close/>
                    </a:path>
                  </a:pathLst>
                </a:custGeom>
                <a:solidFill>
                  <a:srgbClr val="000000"/>
                </a:solidFill>
                <a:ln w="9525">
                  <a:noFill/>
                  <a:round/>
                  <a:headEnd/>
                  <a:tailEnd/>
                </a:ln>
              </p:spPr>
              <p:txBody>
                <a:bodyPr/>
                <a:lstStyle/>
                <a:p>
                  <a:endParaRPr lang="en-US"/>
                </a:p>
              </p:txBody>
            </p:sp>
          </p:grpSp>
          <p:sp>
            <p:nvSpPr>
              <p:cNvPr id="13356" name="Text Box 61"/>
              <p:cNvSpPr txBox="1">
                <a:spLocks noChangeArrowheads="1"/>
              </p:cNvSpPr>
              <p:nvPr/>
            </p:nvSpPr>
            <p:spPr bwMode="auto">
              <a:xfrm>
                <a:off x="3964" y="4128"/>
                <a:ext cx="1038" cy="192"/>
              </a:xfrm>
              <a:prstGeom prst="rect">
                <a:avLst/>
              </a:prstGeom>
              <a:noFill/>
              <a:ln w="9525" algn="ctr">
                <a:noFill/>
                <a:miter lim="800000"/>
                <a:headEnd/>
                <a:tailEnd/>
              </a:ln>
            </p:spPr>
            <p:txBody>
              <a:bodyPr wrap="none">
                <a:spAutoFit/>
              </a:bodyPr>
              <a:lstStyle/>
              <a:p>
                <a:pPr>
                  <a:spcBef>
                    <a:spcPct val="20000"/>
                  </a:spcBef>
                  <a:buFont typeface="Wingdings" pitchFamily="2" charset="2"/>
                  <a:buNone/>
                </a:pPr>
                <a:r>
                  <a:rPr lang="en-US" sz="1400" b="1">
                    <a:solidFill>
                      <a:srgbClr val="000000"/>
                    </a:solidFill>
                  </a:rPr>
                  <a:t>= User Credential</a:t>
                </a:r>
              </a:p>
            </p:txBody>
          </p:sp>
        </p:grpSp>
        <p:sp>
          <p:nvSpPr>
            <p:cNvPr id="13351" name="AutoShape 62"/>
            <p:cNvSpPr>
              <a:spLocks noChangeArrowheads="1"/>
            </p:cNvSpPr>
            <p:nvPr/>
          </p:nvSpPr>
          <p:spPr bwMode="auto">
            <a:xfrm>
              <a:off x="1852" y="1392"/>
              <a:ext cx="288" cy="240"/>
            </a:xfrm>
            <a:prstGeom prst="cube">
              <a:avLst>
                <a:gd name="adj" fmla="val 25000"/>
              </a:avLst>
            </a:prstGeom>
            <a:solidFill>
              <a:srgbClr val="CCECFF"/>
            </a:solidFill>
            <a:ln w="9525">
              <a:solidFill>
                <a:schemeClr val="tx1"/>
              </a:solidFill>
              <a:miter lim="800000"/>
              <a:headEnd/>
              <a:tailEnd/>
            </a:ln>
          </p:spPr>
          <p:txBody>
            <a:bodyPr wrap="none" anchor="ctr"/>
            <a:lstStyle/>
            <a:p>
              <a:endParaRPr lang="en-US"/>
            </a:p>
          </p:txBody>
        </p:sp>
        <p:sp>
          <p:nvSpPr>
            <p:cNvPr id="13352" name="AutoShape 63"/>
            <p:cNvSpPr>
              <a:spLocks noChangeArrowheads="1"/>
            </p:cNvSpPr>
            <p:nvPr/>
          </p:nvSpPr>
          <p:spPr bwMode="auto">
            <a:xfrm>
              <a:off x="1852" y="3312"/>
              <a:ext cx="288" cy="240"/>
            </a:xfrm>
            <a:prstGeom prst="cube">
              <a:avLst>
                <a:gd name="adj" fmla="val 25000"/>
              </a:avLst>
            </a:prstGeom>
            <a:solidFill>
              <a:srgbClr val="CCECFF"/>
            </a:solidFill>
            <a:ln w="9525">
              <a:solidFill>
                <a:schemeClr val="tx1"/>
              </a:solidFill>
              <a:miter lim="800000"/>
              <a:headEnd/>
              <a:tailEnd/>
            </a:ln>
          </p:spPr>
          <p:txBody>
            <a:bodyPr wrap="none" anchor="ctr"/>
            <a:lstStyle/>
            <a:p>
              <a:endParaRPr lang="en-US"/>
            </a:p>
          </p:txBody>
        </p:sp>
        <p:sp>
          <p:nvSpPr>
            <p:cNvPr id="13353" name="Line 64"/>
            <p:cNvSpPr>
              <a:spLocks noChangeShapeType="1"/>
            </p:cNvSpPr>
            <p:nvPr/>
          </p:nvSpPr>
          <p:spPr bwMode="auto">
            <a:xfrm>
              <a:off x="1372" y="3456"/>
              <a:ext cx="480" cy="0"/>
            </a:xfrm>
            <a:prstGeom prst="line">
              <a:avLst/>
            </a:prstGeom>
            <a:noFill/>
            <a:ln w="9525">
              <a:solidFill>
                <a:srgbClr val="008000"/>
              </a:solidFill>
              <a:round/>
              <a:headEnd/>
              <a:tailEnd type="triangle" w="med" len="med"/>
            </a:ln>
          </p:spPr>
          <p:txBody>
            <a:bodyPr/>
            <a:lstStyle/>
            <a:p>
              <a:endParaRPr lang="en-US"/>
            </a:p>
          </p:txBody>
        </p:sp>
        <p:sp>
          <p:nvSpPr>
            <p:cNvPr id="13354" name="Line 65"/>
            <p:cNvSpPr>
              <a:spLocks noChangeShapeType="1"/>
            </p:cNvSpPr>
            <p:nvPr/>
          </p:nvSpPr>
          <p:spPr bwMode="auto">
            <a:xfrm>
              <a:off x="1372" y="1536"/>
              <a:ext cx="480" cy="0"/>
            </a:xfrm>
            <a:prstGeom prst="line">
              <a:avLst/>
            </a:prstGeom>
            <a:noFill/>
            <a:ln w="9525">
              <a:solidFill>
                <a:srgbClr val="000080"/>
              </a:solidFill>
              <a:round/>
              <a:headEnd/>
              <a:tailEnd type="triangle" w="med" len="med"/>
            </a:ln>
          </p:spPr>
          <p:txBody>
            <a:bodyPr/>
            <a:lstStyle/>
            <a:p>
              <a:endParaRPr lang="en-US"/>
            </a:p>
          </p:txBody>
        </p:sp>
      </p:grpSp>
      <p:sp>
        <p:nvSpPr>
          <p:cNvPr id="13315" name="Rectangle 66"/>
          <p:cNvSpPr>
            <a:spLocks noChangeArrowheads="1"/>
          </p:cNvSpPr>
          <p:nvPr/>
        </p:nvSpPr>
        <p:spPr bwMode="auto">
          <a:xfrm>
            <a:off x="228600" y="76200"/>
            <a:ext cx="8686800" cy="655638"/>
          </a:xfrm>
          <a:prstGeom prst="rect">
            <a:avLst/>
          </a:prstGeom>
          <a:noFill/>
          <a:ln w="9525">
            <a:noFill/>
            <a:miter lim="800000"/>
            <a:headEnd/>
            <a:tailEnd/>
          </a:ln>
        </p:spPr>
        <p:txBody>
          <a:bodyPr anchor="ctr"/>
          <a:lstStyle/>
          <a:p>
            <a:pPr algn="ctr"/>
            <a:r>
              <a:rPr lang="en-US" sz="3200" b="1">
                <a:solidFill>
                  <a:srgbClr val="000000"/>
                </a:solidFill>
              </a:rPr>
              <a:t>Federated Identity Concept</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z="4000" smtClean="0">
                <a:solidFill>
                  <a:schemeClr val="tx1"/>
                </a:solidFill>
              </a:rPr>
              <a:t>Basics</a:t>
            </a:r>
          </a:p>
        </p:txBody>
      </p:sp>
      <p:sp>
        <p:nvSpPr>
          <p:cNvPr id="14339" name="Rectangle 3"/>
          <p:cNvSpPr>
            <a:spLocks noGrp="1" noChangeArrowheads="1"/>
          </p:cNvSpPr>
          <p:nvPr>
            <p:ph idx="1"/>
          </p:nvPr>
        </p:nvSpPr>
        <p:spPr/>
        <p:txBody>
          <a:bodyPr/>
          <a:lstStyle/>
          <a:p>
            <a:pPr eaLnBrk="1" hangingPunct="1"/>
            <a:r>
              <a:rPr lang="en-US" sz="3600" b="1" smtClean="0"/>
              <a:t>What’s needed to make it work?</a:t>
            </a:r>
          </a:p>
          <a:p>
            <a:pPr lvl="1" eaLnBrk="1" hangingPunct="1"/>
            <a:r>
              <a:rPr lang="en-US" sz="3200" b="1" smtClean="0"/>
              <a:t>Technology</a:t>
            </a:r>
          </a:p>
          <a:p>
            <a:pPr lvl="2" eaLnBrk="1" hangingPunct="1"/>
            <a:r>
              <a:rPr lang="en-US" sz="2800" b="1" smtClean="0"/>
              <a:t>Known and available</a:t>
            </a:r>
          </a:p>
          <a:p>
            <a:pPr lvl="1" eaLnBrk="1" hangingPunct="1"/>
            <a:r>
              <a:rPr lang="en-US" sz="3200" b="1" smtClean="0"/>
              <a:t>Policy</a:t>
            </a:r>
          </a:p>
          <a:p>
            <a:pPr lvl="2" eaLnBrk="1" hangingPunct="1"/>
            <a:r>
              <a:rPr lang="en-US" sz="2800" b="1" smtClean="0"/>
              <a:t>Complex and evolving</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z="4000" smtClean="0">
                <a:solidFill>
                  <a:schemeClr val="tx1"/>
                </a:solidFill>
              </a:rPr>
              <a:t>Example Federations</a:t>
            </a:r>
            <a:endParaRPr lang="en-US" sz="3600" smtClean="0">
              <a:solidFill>
                <a:schemeClr val="tx1"/>
              </a:solidFill>
            </a:endParaRPr>
          </a:p>
        </p:txBody>
      </p:sp>
      <p:sp>
        <p:nvSpPr>
          <p:cNvPr id="15363" name="Rectangle 3"/>
          <p:cNvSpPr>
            <a:spLocks noGrp="1" noChangeArrowheads="1"/>
          </p:cNvSpPr>
          <p:nvPr>
            <p:ph idx="1"/>
          </p:nvPr>
        </p:nvSpPr>
        <p:spPr/>
        <p:txBody>
          <a:bodyPr/>
          <a:lstStyle/>
          <a:p>
            <a:pPr eaLnBrk="1" hangingPunct="1"/>
            <a:r>
              <a:rPr lang="en-US" sz="2800" b="1" smtClean="0"/>
              <a:t>InCommon -- </a:t>
            </a:r>
            <a:r>
              <a:rPr lang="en-US" sz="2800" b="1" smtClean="0">
                <a:solidFill>
                  <a:schemeClr val="bg2"/>
                </a:solidFill>
              </a:rPr>
              <a:t>Privacy Based</a:t>
            </a:r>
          </a:p>
          <a:p>
            <a:pPr eaLnBrk="1" hangingPunct="1"/>
            <a:r>
              <a:rPr lang="en-US" sz="2800" b="1" smtClean="0"/>
              <a:t>UT Identity Management Federation – </a:t>
            </a:r>
            <a:r>
              <a:rPr lang="en-US" sz="2800" b="1" smtClean="0">
                <a:solidFill>
                  <a:schemeClr val="bg2"/>
                </a:solidFill>
              </a:rPr>
              <a:t>Business Based</a:t>
            </a:r>
          </a:p>
          <a:p>
            <a:pPr eaLnBrk="1" hangingPunct="1"/>
            <a:r>
              <a:rPr lang="en-US" sz="2800" b="1" smtClean="0"/>
              <a:t>LEARN – Lonestar Education And Research Network – </a:t>
            </a:r>
            <a:r>
              <a:rPr lang="en-US" sz="2800" b="1" smtClean="0">
                <a:solidFill>
                  <a:schemeClr val="bg2"/>
                </a:solidFill>
              </a:rPr>
              <a:t>Privacy Based</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z="4000" smtClean="0">
                <a:solidFill>
                  <a:schemeClr val="tx1"/>
                </a:solidFill>
              </a:rPr>
              <a:t>Example Federations</a:t>
            </a:r>
          </a:p>
        </p:txBody>
      </p:sp>
      <p:sp>
        <p:nvSpPr>
          <p:cNvPr id="16387" name="Rectangle 3"/>
          <p:cNvSpPr>
            <a:spLocks noGrp="1" noChangeArrowheads="1"/>
          </p:cNvSpPr>
          <p:nvPr>
            <p:ph idx="1"/>
          </p:nvPr>
        </p:nvSpPr>
        <p:spPr/>
        <p:txBody>
          <a:bodyPr/>
          <a:lstStyle/>
          <a:p>
            <a:pPr eaLnBrk="1" hangingPunct="1">
              <a:buFontTx/>
              <a:buNone/>
            </a:pPr>
            <a:r>
              <a:rPr lang="en-US" b="1" smtClean="0"/>
              <a:t>Why do organizations participate?</a:t>
            </a:r>
          </a:p>
          <a:p>
            <a:pPr lvl="1" eaLnBrk="1" hangingPunct="1"/>
            <a:r>
              <a:rPr lang="en-US" b="1" smtClean="0"/>
              <a:t>Scalable</a:t>
            </a:r>
          </a:p>
          <a:p>
            <a:pPr lvl="1" eaLnBrk="1" hangingPunct="1"/>
            <a:r>
              <a:rPr lang="en-US" b="1" smtClean="0"/>
              <a:t>Secure</a:t>
            </a:r>
          </a:p>
          <a:p>
            <a:pPr lvl="1" eaLnBrk="1" hangingPunct="1"/>
            <a:r>
              <a:rPr lang="en-US" b="1" smtClean="0"/>
              <a:t>Interoperable</a:t>
            </a:r>
          </a:p>
          <a:p>
            <a:pPr lvl="1" eaLnBrk="1" hangingPunct="1"/>
            <a:r>
              <a:rPr lang="en-US" b="1" smtClean="0"/>
              <a:t>Trivial to share applications</a:t>
            </a:r>
          </a:p>
          <a:p>
            <a:pPr lvl="1" eaLnBrk="1" hangingPunct="1"/>
            <a:r>
              <a:rPr lang="en-US" b="1" smtClean="0"/>
              <a:t>Reduced sign-on</a:t>
            </a:r>
          </a:p>
          <a:p>
            <a:pPr eaLnBrk="1" hangingPunct="1"/>
            <a:endParaRPr lang="en-US"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z="4000" smtClean="0">
                <a:solidFill>
                  <a:schemeClr val="tx1"/>
                </a:solidFill>
              </a:rPr>
              <a:t>InCommon</a:t>
            </a:r>
          </a:p>
        </p:txBody>
      </p:sp>
      <p:sp>
        <p:nvSpPr>
          <p:cNvPr id="17411" name="Content Placeholder 4"/>
          <p:cNvSpPr>
            <a:spLocks noGrp="1"/>
          </p:cNvSpPr>
          <p:nvPr>
            <p:ph idx="1"/>
          </p:nvPr>
        </p:nvSpPr>
        <p:spPr>
          <a:xfrm>
            <a:off x="228600" y="1524000"/>
            <a:ext cx="8458200" cy="4724400"/>
          </a:xfrm>
        </p:spPr>
        <p:txBody>
          <a:bodyPr/>
          <a:lstStyle/>
          <a:p>
            <a:pPr eaLnBrk="1" hangingPunct="1"/>
            <a:r>
              <a:rPr lang="en-US" sz="2600" b="1" smtClean="0"/>
              <a:t>Higher Education Participants (116  IPs)</a:t>
            </a:r>
          </a:p>
          <a:p>
            <a:pPr lvl="1" eaLnBrk="1" hangingPunct="1"/>
            <a:r>
              <a:rPr lang="en-US" sz="2600" b="1" smtClean="0">
                <a:solidFill>
                  <a:schemeClr val="bg2"/>
                </a:solidFill>
              </a:rPr>
              <a:t>Arizona State, … Penn State, … Washington University in St. Louis</a:t>
            </a:r>
          </a:p>
          <a:p>
            <a:pPr eaLnBrk="1" hangingPunct="1"/>
            <a:r>
              <a:rPr lang="en-US" sz="2600" b="1" smtClean="0"/>
              <a:t>Government and Nonprofit Laboratories, Research Centers, and Agencies (6 SPs)</a:t>
            </a:r>
          </a:p>
          <a:p>
            <a:pPr lvl="1" eaLnBrk="1" hangingPunct="1"/>
            <a:r>
              <a:rPr lang="en-US" sz="2600" b="1" smtClean="0">
                <a:solidFill>
                  <a:schemeClr val="bg2"/>
                </a:solidFill>
              </a:rPr>
              <a:t>ESnet, Lawrence Berkeley, Moss Landing, NIH, NSF, Teragrid</a:t>
            </a:r>
          </a:p>
          <a:p>
            <a:pPr eaLnBrk="1" hangingPunct="1"/>
            <a:r>
              <a:rPr lang="en-US" sz="2600" b="1" smtClean="0"/>
              <a:t>Sponsored Partners (41 SPs)</a:t>
            </a:r>
          </a:p>
          <a:p>
            <a:pPr lvl="1" eaLnBrk="1" hangingPunct="1"/>
            <a:r>
              <a:rPr lang="en-US" sz="2600" b="1" smtClean="0">
                <a:solidFill>
                  <a:schemeClr val="bg2"/>
                </a:solidFill>
              </a:rPr>
              <a:t>Absolute Software, … Microsoft, … WebAssign</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solidFill>
                  <a:schemeClr val="tx1"/>
                </a:solidFill>
              </a:rPr>
              <a:t>University of Texas Federation</a:t>
            </a:r>
          </a:p>
        </p:txBody>
      </p:sp>
      <p:sp>
        <p:nvSpPr>
          <p:cNvPr id="18435" name="Rectangle 3"/>
          <p:cNvSpPr>
            <a:spLocks noGrp="1" noChangeArrowheads="1"/>
          </p:cNvSpPr>
          <p:nvPr>
            <p:ph sz="half" idx="1"/>
          </p:nvPr>
        </p:nvSpPr>
        <p:spPr>
          <a:xfrm>
            <a:off x="457200" y="1600200"/>
            <a:ext cx="4343400" cy="4525963"/>
          </a:xfrm>
        </p:spPr>
        <p:txBody>
          <a:bodyPr/>
          <a:lstStyle/>
          <a:p>
            <a:pPr eaLnBrk="1" hangingPunct="1">
              <a:lnSpc>
                <a:spcPct val="90000"/>
              </a:lnSpc>
            </a:pPr>
            <a:r>
              <a:rPr lang="en-US" b="1" smtClean="0"/>
              <a:t>Formally Operational September </a:t>
            </a:r>
            <a:r>
              <a:rPr lang="en-US" b="1" smtClean="0">
                <a:solidFill>
                  <a:srgbClr val="1A1EB2"/>
                </a:solidFill>
              </a:rPr>
              <a:t>2006</a:t>
            </a:r>
          </a:p>
          <a:p>
            <a:pPr eaLnBrk="1" hangingPunct="1">
              <a:lnSpc>
                <a:spcPct val="90000"/>
              </a:lnSpc>
            </a:pPr>
            <a:r>
              <a:rPr lang="en-US" b="1" smtClean="0"/>
              <a:t>Members (IPs or SPs):</a:t>
            </a:r>
          </a:p>
          <a:p>
            <a:pPr lvl="1" eaLnBrk="1" hangingPunct="1">
              <a:lnSpc>
                <a:spcPct val="90000"/>
              </a:lnSpc>
            </a:pPr>
            <a:r>
              <a:rPr lang="en-US" b="1" smtClean="0"/>
              <a:t>UT MD Anderson</a:t>
            </a:r>
          </a:p>
          <a:p>
            <a:pPr lvl="1" eaLnBrk="1" hangingPunct="1">
              <a:lnSpc>
                <a:spcPct val="90000"/>
              </a:lnSpc>
            </a:pPr>
            <a:r>
              <a:rPr lang="en-US" b="1" smtClean="0"/>
              <a:t>UT Medical Branch Galveston</a:t>
            </a:r>
          </a:p>
          <a:p>
            <a:pPr lvl="1" eaLnBrk="1" hangingPunct="1">
              <a:lnSpc>
                <a:spcPct val="90000"/>
              </a:lnSpc>
            </a:pPr>
            <a:r>
              <a:rPr lang="en-US" b="1" smtClean="0"/>
              <a:t>UTT Southwestern MC Dallas</a:t>
            </a:r>
          </a:p>
          <a:p>
            <a:pPr lvl="1" eaLnBrk="1" hangingPunct="1">
              <a:lnSpc>
                <a:spcPct val="90000"/>
              </a:lnSpc>
            </a:pPr>
            <a:r>
              <a:rPr lang="en-US" b="1" smtClean="0"/>
              <a:t>UTHSC Houston</a:t>
            </a:r>
          </a:p>
          <a:p>
            <a:pPr lvl="1" eaLnBrk="1" hangingPunct="1">
              <a:lnSpc>
                <a:spcPct val="90000"/>
              </a:lnSpc>
            </a:pPr>
            <a:r>
              <a:rPr lang="en-US" b="1" smtClean="0"/>
              <a:t>UTHSC San Antonio</a:t>
            </a:r>
          </a:p>
          <a:p>
            <a:pPr lvl="1" eaLnBrk="1" hangingPunct="1">
              <a:lnSpc>
                <a:spcPct val="90000"/>
              </a:lnSpc>
            </a:pPr>
            <a:r>
              <a:rPr lang="en-US" b="1" smtClean="0"/>
              <a:t>UTHSC Tyler</a:t>
            </a:r>
          </a:p>
          <a:p>
            <a:pPr lvl="1" eaLnBrk="1" hangingPunct="1">
              <a:lnSpc>
                <a:spcPct val="90000"/>
              </a:lnSpc>
            </a:pPr>
            <a:endParaRPr lang="en-US" b="1" smtClean="0"/>
          </a:p>
          <a:p>
            <a:pPr eaLnBrk="1" hangingPunct="1">
              <a:lnSpc>
                <a:spcPct val="90000"/>
              </a:lnSpc>
              <a:buFontTx/>
              <a:buNone/>
            </a:pPr>
            <a:endParaRPr lang="en-US" smtClean="0"/>
          </a:p>
        </p:txBody>
      </p:sp>
      <p:sp>
        <p:nvSpPr>
          <p:cNvPr id="18436" name="Rectangle 4"/>
          <p:cNvSpPr>
            <a:spLocks noGrp="1" noChangeArrowheads="1"/>
          </p:cNvSpPr>
          <p:nvPr>
            <p:ph sz="half" idx="2"/>
          </p:nvPr>
        </p:nvSpPr>
        <p:spPr>
          <a:xfrm>
            <a:off x="4651375" y="1600200"/>
            <a:ext cx="4035425" cy="4525963"/>
          </a:xfrm>
        </p:spPr>
        <p:txBody>
          <a:bodyPr/>
          <a:lstStyle/>
          <a:p>
            <a:pPr lvl="1" eaLnBrk="1" hangingPunct="1">
              <a:lnSpc>
                <a:spcPct val="90000"/>
              </a:lnSpc>
            </a:pPr>
            <a:r>
              <a:rPr lang="en-US" b="1" smtClean="0"/>
              <a:t>UT Arlington</a:t>
            </a:r>
          </a:p>
          <a:p>
            <a:pPr lvl="1" eaLnBrk="1" hangingPunct="1">
              <a:lnSpc>
                <a:spcPct val="90000"/>
              </a:lnSpc>
            </a:pPr>
            <a:r>
              <a:rPr lang="en-US" b="1" smtClean="0"/>
              <a:t>UT Austin</a:t>
            </a:r>
          </a:p>
          <a:p>
            <a:pPr lvl="1" eaLnBrk="1" hangingPunct="1">
              <a:lnSpc>
                <a:spcPct val="90000"/>
              </a:lnSpc>
            </a:pPr>
            <a:r>
              <a:rPr lang="en-US" b="1" smtClean="0"/>
              <a:t>UT Brownsville</a:t>
            </a:r>
          </a:p>
          <a:p>
            <a:pPr lvl="1" eaLnBrk="1" hangingPunct="1">
              <a:lnSpc>
                <a:spcPct val="90000"/>
              </a:lnSpc>
            </a:pPr>
            <a:r>
              <a:rPr lang="en-US" b="1" smtClean="0"/>
              <a:t>UT Dallas</a:t>
            </a:r>
          </a:p>
          <a:p>
            <a:pPr lvl="1" eaLnBrk="1" hangingPunct="1">
              <a:lnSpc>
                <a:spcPct val="90000"/>
              </a:lnSpc>
            </a:pPr>
            <a:r>
              <a:rPr lang="en-US" b="1" smtClean="0"/>
              <a:t>UT El Paso</a:t>
            </a:r>
          </a:p>
          <a:p>
            <a:pPr lvl="1" eaLnBrk="1" hangingPunct="1">
              <a:lnSpc>
                <a:spcPct val="90000"/>
              </a:lnSpc>
            </a:pPr>
            <a:r>
              <a:rPr lang="en-US" b="1" smtClean="0"/>
              <a:t>UT Pan American</a:t>
            </a:r>
          </a:p>
          <a:p>
            <a:pPr lvl="1" eaLnBrk="1" hangingPunct="1">
              <a:lnSpc>
                <a:spcPct val="90000"/>
              </a:lnSpc>
            </a:pPr>
            <a:r>
              <a:rPr lang="en-US" b="1" smtClean="0"/>
              <a:t>UT Permian Basin</a:t>
            </a:r>
          </a:p>
          <a:p>
            <a:pPr lvl="1" eaLnBrk="1" hangingPunct="1">
              <a:lnSpc>
                <a:spcPct val="90000"/>
              </a:lnSpc>
            </a:pPr>
            <a:r>
              <a:rPr lang="en-US" b="1" smtClean="0"/>
              <a:t>UT Tyler</a:t>
            </a:r>
          </a:p>
          <a:p>
            <a:pPr lvl="1" eaLnBrk="1" hangingPunct="1">
              <a:lnSpc>
                <a:spcPct val="90000"/>
              </a:lnSpc>
            </a:pPr>
            <a:r>
              <a:rPr lang="en-US" b="1" smtClean="0"/>
              <a:t>UT San Antonio</a:t>
            </a:r>
          </a:p>
          <a:p>
            <a:pPr lvl="1" eaLnBrk="1" hangingPunct="1">
              <a:lnSpc>
                <a:spcPct val="90000"/>
              </a:lnSpc>
              <a:buFont typeface="Wingdings" pitchFamily="2" charset="2"/>
              <a:buNone/>
            </a:pPr>
            <a:endParaRPr lang="en-US" b="1" smtClean="0"/>
          </a:p>
          <a:p>
            <a:pPr lvl="1" eaLnBrk="1" hangingPunct="1">
              <a:lnSpc>
                <a:spcPct val="90000"/>
              </a:lnSpc>
            </a:pPr>
            <a:r>
              <a:rPr lang="en-US" b="1" smtClean="0"/>
              <a:t>UT System Administration</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solidFill>
                  <a:schemeClr val="tx1"/>
                </a:solidFill>
              </a:rPr>
              <a:t>University of Texas</a:t>
            </a:r>
            <a:br>
              <a:rPr lang="en-US" smtClean="0">
                <a:solidFill>
                  <a:schemeClr val="tx1"/>
                </a:solidFill>
              </a:rPr>
            </a:br>
            <a:r>
              <a:rPr lang="en-US" smtClean="0">
                <a:solidFill>
                  <a:schemeClr val="tx1"/>
                </a:solidFill>
              </a:rPr>
              <a:t>SPs</a:t>
            </a:r>
          </a:p>
        </p:txBody>
      </p:sp>
      <p:sp>
        <p:nvSpPr>
          <p:cNvPr id="19459" name="Rectangle 3"/>
          <p:cNvSpPr>
            <a:spLocks noGrp="1" noChangeArrowheads="1"/>
          </p:cNvSpPr>
          <p:nvPr>
            <p:ph idx="1"/>
          </p:nvPr>
        </p:nvSpPr>
        <p:spPr>
          <a:xfrm>
            <a:off x="228600" y="1524000"/>
            <a:ext cx="8229600" cy="4830763"/>
          </a:xfrm>
        </p:spPr>
        <p:txBody>
          <a:bodyPr/>
          <a:lstStyle/>
          <a:p>
            <a:pPr marL="457200" indent="-457200" eaLnBrk="1" hangingPunct="1">
              <a:lnSpc>
                <a:spcPct val="80000"/>
              </a:lnSpc>
            </a:pPr>
            <a:r>
              <a:rPr lang="en-US" sz="2500" b="1" smtClean="0"/>
              <a:t>All @ UT System Administration </a:t>
            </a:r>
          </a:p>
          <a:p>
            <a:pPr marL="838200" lvl="1" indent="-381000" eaLnBrk="1" hangingPunct="1">
              <a:lnSpc>
                <a:spcPct val="80000"/>
              </a:lnSpc>
              <a:buFontTx/>
              <a:buChar char="•"/>
            </a:pPr>
            <a:r>
              <a:rPr lang="en-US" sz="2500" b="1" smtClean="0"/>
              <a:t>Training, Financial Reports, etc. </a:t>
            </a:r>
            <a:r>
              <a:rPr lang="en-US" sz="2500" b="1" smtClean="0">
                <a:solidFill>
                  <a:srgbClr val="1A1EB2"/>
                </a:solidFill>
              </a:rPr>
              <a:t>~ 40 applications</a:t>
            </a:r>
          </a:p>
          <a:p>
            <a:pPr marL="838200" lvl="1" indent="-381000" eaLnBrk="1" hangingPunct="1">
              <a:lnSpc>
                <a:spcPct val="80000"/>
              </a:lnSpc>
              <a:buFontTx/>
              <a:buChar char="•"/>
            </a:pPr>
            <a:r>
              <a:rPr lang="en-US" sz="2500" b="1" smtClean="0"/>
              <a:t>All Fifteen Institutions</a:t>
            </a:r>
          </a:p>
          <a:p>
            <a:pPr marL="838200" lvl="1" indent="-381000" eaLnBrk="1" hangingPunct="1">
              <a:lnSpc>
                <a:spcPct val="80000"/>
              </a:lnSpc>
              <a:buFontTx/>
              <a:buChar char="•"/>
            </a:pPr>
            <a:r>
              <a:rPr lang="en-US" sz="2500" b="1" smtClean="0"/>
              <a:t>Guest Wireless for all UT institutions was first</a:t>
            </a:r>
          </a:p>
          <a:p>
            <a:pPr marL="457200" indent="-457200" eaLnBrk="1" hangingPunct="1">
              <a:lnSpc>
                <a:spcPct val="80000"/>
              </a:lnSpc>
            </a:pPr>
            <a:r>
              <a:rPr lang="en-US" sz="2500" b="1" smtClean="0"/>
              <a:t>Blackboard @ UT HSC H</a:t>
            </a:r>
          </a:p>
          <a:p>
            <a:pPr marL="838200" lvl="1" indent="-381000" eaLnBrk="1" hangingPunct="1">
              <a:lnSpc>
                <a:spcPct val="80000"/>
              </a:lnSpc>
              <a:buFontTx/>
              <a:buChar char="•"/>
            </a:pPr>
            <a:r>
              <a:rPr lang="en-US" sz="2500" b="1" smtClean="0"/>
              <a:t>MD Anderson, UT Austin</a:t>
            </a:r>
          </a:p>
          <a:p>
            <a:pPr marL="457200" indent="-457200" eaLnBrk="1" hangingPunct="1">
              <a:lnSpc>
                <a:spcPct val="80000"/>
              </a:lnSpc>
            </a:pPr>
            <a:r>
              <a:rPr lang="en-US" sz="2500" b="1" smtClean="0"/>
              <a:t>Research Collaboration @ UT Arlington</a:t>
            </a:r>
          </a:p>
          <a:p>
            <a:pPr marL="838200" lvl="1" indent="-381000" eaLnBrk="1" hangingPunct="1">
              <a:lnSpc>
                <a:spcPct val="80000"/>
              </a:lnSpc>
              <a:buFontTx/>
              <a:buChar char="•"/>
            </a:pPr>
            <a:r>
              <a:rPr lang="en-US" sz="2500" b="1" smtClean="0"/>
              <a:t>UT Pan Am, UT Arlington</a:t>
            </a:r>
          </a:p>
          <a:p>
            <a:pPr marL="457200" indent="-457200" eaLnBrk="1" hangingPunct="1">
              <a:lnSpc>
                <a:spcPct val="80000"/>
              </a:lnSpc>
            </a:pPr>
            <a:r>
              <a:rPr lang="en-US" sz="2500" b="1" smtClean="0"/>
              <a:t>FACN @ UT HSC H</a:t>
            </a:r>
          </a:p>
          <a:p>
            <a:pPr marL="838200" lvl="1" indent="-381000" eaLnBrk="1" hangingPunct="1">
              <a:lnSpc>
                <a:spcPct val="80000"/>
              </a:lnSpc>
              <a:buFontTx/>
              <a:buChar char="•"/>
            </a:pPr>
            <a:r>
              <a:rPr lang="en-US" sz="2500" b="1" smtClean="0"/>
              <a:t>UT HSC SA, UTMB, UTSMCD</a:t>
            </a:r>
            <a:endParaRPr lang="en-US" sz="2500" b="1" smtClean="0">
              <a:solidFill>
                <a:srgbClr val="1A1EB2"/>
              </a:solidFill>
            </a:endParaRPr>
          </a:p>
          <a:p>
            <a:pPr marL="457200" indent="-457200" eaLnBrk="1" hangingPunct="1">
              <a:lnSpc>
                <a:spcPct val="80000"/>
              </a:lnSpc>
            </a:pPr>
            <a:r>
              <a:rPr lang="en-US" sz="2500" b="1" smtClean="0"/>
              <a:t>MobileCampus @ MobileCampus (</a:t>
            </a:r>
            <a:r>
              <a:rPr lang="en-US" sz="2500" b="1" smtClean="0">
                <a:solidFill>
                  <a:srgbClr val="1A1EB2"/>
                </a:solidFill>
              </a:rPr>
              <a:t>.com</a:t>
            </a:r>
            <a:r>
              <a:rPr lang="en-US" sz="2500" b="1" smtClean="0"/>
              <a:t>)</a:t>
            </a:r>
          </a:p>
          <a:p>
            <a:pPr marL="838200" lvl="1" indent="-381000" eaLnBrk="1" hangingPunct="1">
              <a:lnSpc>
                <a:spcPct val="80000"/>
              </a:lnSpc>
              <a:buFontTx/>
              <a:buChar char="•"/>
            </a:pPr>
            <a:r>
              <a:rPr lang="en-US" sz="2500" b="1" smtClean="0"/>
              <a:t>UT Austin, UT Arlington, UT Dallas, UT El Paso</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mtClean="0">
                <a:solidFill>
                  <a:schemeClr val="tx1"/>
                </a:solidFill>
              </a:rPr>
              <a:t>University of Texas</a:t>
            </a:r>
            <a:br>
              <a:rPr lang="en-US" smtClean="0">
                <a:solidFill>
                  <a:schemeClr val="tx1"/>
                </a:solidFill>
              </a:rPr>
            </a:br>
            <a:r>
              <a:rPr lang="en-US" smtClean="0">
                <a:solidFill>
                  <a:schemeClr val="tx1"/>
                </a:solidFill>
              </a:rPr>
              <a:t>SPs</a:t>
            </a:r>
          </a:p>
        </p:txBody>
      </p:sp>
      <p:sp>
        <p:nvSpPr>
          <p:cNvPr id="20483" name="Rectangle 3"/>
          <p:cNvSpPr>
            <a:spLocks noGrp="1" noChangeArrowheads="1"/>
          </p:cNvSpPr>
          <p:nvPr>
            <p:ph idx="1"/>
          </p:nvPr>
        </p:nvSpPr>
        <p:spPr/>
        <p:txBody>
          <a:bodyPr/>
          <a:lstStyle/>
          <a:p>
            <a:pPr eaLnBrk="1" hangingPunct="1">
              <a:lnSpc>
                <a:spcPct val="80000"/>
              </a:lnSpc>
            </a:pPr>
            <a:r>
              <a:rPr lang="en-US" sz="2500" b="1" smtClean="0"/>
              <a:t>Time &amp; Effort in Houston Data Center</a:t>
            </a:r>
          </a:p>
          <a:p>
            <a:pPr lvl="1" eaLnBrk="1" hangingPunct="1">
              <a:lnSpc>
                <a:spcPct val="80000"/>
              </a:lnSpc>
            </a:pPr>
            <a:r>
              <a:rPr lang="en-US" sz="2400" b="1" smtClean="0"/>
              <a:t>MD Anderson,  UTMB, UTSA, UTT, UTD, UT Arl, UTPB, UTB, UT Pan AM, UTEP  </a:t>
            </a:r>
          </a:p>
          <a:p>
            <a:pPr eaLnBrk="1" hangingPunct="1">
              <a:lnSpc>
                <a:spcPct val="80000"/>
              </a:lnSpc>
            </a:pPr>
            <a:r>
              <a:rPr lang="en-US" sz="2800" b="1" smtClean="0"/>
              <a:t>Cayuse</a:t>
            </a:r>
          </a:p>
          <a:p>
            <a:pPr lvl="1" eaLnBrk="1" hangingPunct="1">
              <a:lnSpc>
                <a:spcPct val="80000"/>
              </a:lnSpc>
            </a:pPr>
            <a:r>
              <a:rPr lang="en-US" sz="2400" b="1" smtClean="0"/>
              <a:t>UT HSC H, UT HSC SA, </a:t>
            </a:r>
          </a:p>
          <a:p>
            <a:pPr eaLnBrk="1" hangingPunct="1">
              <a:lnSpc>
                <a:spcPct val="80000"/>
              </a:lnSpc>
            </a:pPr>
            <a:r>
              <a:rPr lang="en-US" sz="2800" b="1" smtClean="0"/>
              <a:t>ISAAC</a:t>
            </a:r>
          </a:p>
          <a:p>
            <a:pPr eaLnBrk="1" hangingPunct="1">
              <a:lnSpc>
                <a:spcPct val="80000"/>
              </a:lnSpc>
            </a:pPr>
            <a:endParaRPr lang="en-US" sz="2800" b="1" smtClean="0"/>
          </a:p>
          <a:p>
            <a:pPr eaLnBrk="1" hangingPunct="1">
              <a:lnSpc>
                <a:spcPct val="80000"/>
              </a:lnSpc>
            </a:pPr>
            <a:r>
              <a:rPr lang="en-US" sz="2800" b="1" smtClean="0"/>
              <a:t>Futures</a:t>
            </a:r>
          </a:p>
          <a:p>
            <a:pPr eaLnBrk="1" hangingPunct="1">
              <a:lnSpc>
                <a:spcPct val="80000"/>
              </a:lnSpc>
            </a:pPr>
            <a:r>
              <a:rPr lang="en-US" sz="2500" b="1" smtClean="0"/>
              <a:t>Texas Digital Library (TDL) at UT Austin/TAMU</a:t>
            </a:r>
          </a:p>
          <a:p>
            <a:pPr lvl="1" eaLnBrk="1" hangingPunct="1">
              <a:lnSpc>
                <a:spcPct val="80000"/>
              </a:lnSpc>
            </a:pPr>
            <a:r>
              <a:rPr lang="en-US" sz="2400" b="1" smtClean="0"/>
              <a:t>UT  Austin &amp; TAMU, Rice, Texas Tech, etc.</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solidFill>
                  <a:schemeClr val="tx1"/>
                </a:solidFill>
              </a:rPr>
              <a:t>UT Federation</a:t>
            </a:r>
          </a:p>
        </p:txBody>
      </p:sp>
      <p:sp>
        <p:nvSpPr>
          <p:cNvPr id="21507" name="Rectangle 3"/>
          <p:cNvSpPr>
            <a:spLocks noGrp="1" noChangeArrowheads="1"/>
          </p:cNvSpPr>
          <p:nvPr>
            <p:ph idx="1"/>
          </p:nvPr>
        </p:nvSpPr>
        <p:spPr/>
        <p:txBody>
          <a:bodyPr/>
          <a:lstStyle/>
          <a:p>
            <a:pPr eaLnBrk="1" hangingPunct="1"/>
            <a:r>
              <a:rPr lang="en-US" sz="2800" b="1" dirty="0" smtClean="0"/>
              <a:t>Uses Internet2 technology</a:t>
            </a:r>
          </a:p>
          <a:p>
            <a:pPr eaLnBrk="1" hangingPunct="1"/>
            <a:r>
              <a:rPr lang="en-US" sz="2800" b="1" dirty="0" smtClean="0"/>
              <a:t>Based upon standards and best practices</a:t>
            </a:r>
          </a:p>
          <a:p>
            <a:pPr lvl="1" eaLnBrk="1" hangingPunct="1"/>
            <a:r>
              <a:rPr lang="en-US" sz="2500" b="1" dirty="0" smtClean="0"/>
              <a:t>LDAP, </a:t>
            </a:r>
            <a:r>
              <a:rPr lang="en-US" sz="2500" b="1" dirty="0" err="1" smtClean="0"/>
              <a:t>eduPerson</a:t>
            </a:r>
            <a:r>
              <a:rPr lang="en-US" sz="2500" b="1" dirty="0" smtClean="0"/>
              <a:t>, SAML, etc</a:t>
            </a:r>
          </a:p>
          <a:p>
            <a:pPr eaLnBrk="1" hangingPunct="1"/>
            <a:r>
              <a:rPr lang="en-US" sz="2800" b="1" dirty="0" smtClean="0"/>
              <a:t>Scalable, Secure, Interoperable</a:t>
            </a:r>
          </a:p>
          <a:p>
            <a:pPr eaLnBrk="1" hangingPunct="1"/>
            <a:r>
              <a:rPr lang="en-US" sz="2800" b="1" dirty="0" smtClean="0"/>
              <a:t>Enabling Policies Exist</a:t>
            </a:r>
          </a:p>
          <a:p>
            <a:pPr lvl="1" eaLnBrk="1" hangingPunct="1"/>
            <a:r>
              <a:rPr lang="en-US" sz="2500" b="1" dirty="0" smtClean="0">
                <a:hlinkClick r:id="rId2"/>
              </a:rPr>
              <a:t>UT </a:t>
            </a:r>
            <a:r>
              <a:rPr lang="en-US" sz="2500" b="1" dirty="0" err="1" smtClean="0">
                <a:hlinkClick r:id="rId2"/>
              </a:rPr>
              <a:t>IdM</a:t>
            </a:r>
            <a:r>
              <a:rPr lang="en-US" sz="2500" b="1" dirty="0" smtClean="0">
                <a:hlinkClick r:id="rId2"/>
              </a:rPr>
              <a:t> Federation Documents</a:t>
            </a:r>
            <a:endParaRPr lang="en-US" sz="2500" b="1" dirty="0" smtClean="0"/>
          </a:p>
          <a:p>
            <a:pPr lvl="1" eaLnBrk="1" hangingPunct="1"/>
            <a:r>
              <a:rPr lang="en-US" sz="2400" b="1" dirty="0" smtClean="0"/>
              <a:t>Based on InCommon policies and documents</a:t>
            </a:r>
          </a:p>
          <a:p>
            <a:pPr eaLnBrk="1" hangingPunct="1"/>
            <a:r>
              <a:rPr lang="en-US" sz="2800" b="1" dirty="0" smtClean="0"/>
              <a:t>Governance exists</a:t>
            </a:r>
          </a:p>
          <a:p>
            <a:pPr eaLnBrk="1" hangingPunct="1"/>
            <a:r>
              <a:rPr lang="en-US" sz="2800" b="1" dirty="0" smtClean="0"/>
              <a:t>Business based</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algn="ctr" eaLnBrk="1" hangingPunct="1"/>
            <a:r>
              <a:rPr lang="en-US" sz="3600" smtClean="0">
                <a:solidFill>
                  <a:schemeClr val="tx1"/>
                </a:solidFill>
              </a:rPr>
              <a:t>Agenda</a:t>
            </a:r>
          </a:p>
        </p:txBody>
      </p:sp>
      <p:sp>
        <p:nvSpPr>
          <p:cNvPr id="251907" name="Rectangle 3"/>
          <p:cNvSpPr>
            <a:spLocks noGrp="1" noChangeArrowheads="1"/>
          </p:cNvSpPr>
          <p:nvPr>
            <p:ph idx="1"/>
          </p:nvPr>
        </p:nvSpPr>
        <p:spPr>
          <a:xfrm>
            <a:off x="228600" y="1752600"/>
            <a:ext cx="8229600" cy="4800600"/>
          </a:xfrm>
        </p:spPr>
        <p:txBody>
          <a:bodyPr/>
          <a:lstStyle/>
          <a:p>
            <a:pPr eaLnBrk="1" hangingPunct="1">
              <a:lnSpc>
                <a:spcPct val="80000"/>
              </a:lnSpc>
              <a:defRPr/>
            </a:pPr>
            <a:r>
              <a:rPr lang="en-US" sz="2800" b="1" dirty="0" smtClean="0"/>
              <a:t>Fundamentals</a:t>
            </a:r>
          </a:p>
          <a:p>
            <a:pPr lvl="1" eaLnBrk="1" hangingPunct="1">
              <a:lnSpc>
                <a:spcPct val="80000"/>
              </a:lnSpc>
              <a:defRPr/>
            </a:pPr>
            <a:r>
              <a:rPr lang="en-US" sz="2400" b="1" dirty="0" smtClean="0">
                <a:solidFill>
                  <a:schemeClr val="bg2"/>
                </a:solidFill>
              </a:rPr>
              <a:t>Rationale</a:t>
            </a:r>
          </a:p>
          <a:p>
            <a:pPr lvl="1" eaLnBrk="1" hangingPunct="1">
              <a:lnSpc>
                <a:spcPct val="80000"/>
              </a:lnSpc>
              <a:defRPr/>
            </a:pPr>
            <a:r>
              <a:rPr lang="en-US" sz="2400" b="1" dirty="0" smtClean="0">
                <a:solidFill>
                  <a:schemeClr val="bg2"/>
                </a:solidFill>
              </a:rPr>
              <a:t>Definitions</a:t>
            </a:r>
          </a:p>
          <a:p>
            <a:pPr lvl="1" eaLnBrk="1" hangingPunct="1">
              <a:lnSpc>
                <a:spcPct val="80000"/>
              </a:lnSpc>
              <a:defRPr/>
            </a:pPr>
            <a:r>
              <a:rPr lang="en-US" sz="2400" b="1" dirty="0" smtClean="0">
                <a:solidFill>
                  <a:schemeClr val="bg2"/>
                </a:solidFill>
              </a:rPr>
              <a:t>Concept</a:t>
            </a:r>
          </a:p>
          <a:p>
            <a:pPr lvl="1" eaLnBrk="1" hangingPunct="1">
              <a:lnSpc>
                <a:spcPct val="80000"/>
              </a:lnSpc>
              <a:defRPr/>
            </a:pPr>
            <a:r>
              <a:rPr lang="en-US" sz="2400" b="1" dirty="0" smtClean="0">
                <a:solidFill>
                  <a:schemeClr val="bg2"/>
                </a:solidFill>
              </a:rPr>
              <a:t>Basics</a:t>
            </a:r>
          </a:p>
          <a:p>
            <a:pPr eaLnBrk="1" hangingPunct="1">
              <a:lnSpc>
                <a:spcPct val="80000"/>
              </a:lnSpc>
              <a:defRPr/>
            </a:pPr>
            <a:endParaRPr lang="en-US" sz="1200" b="1" dirty="0" smtClean="0"/>
          </a:p>
          <a:p>
            <a:pPr eaLnBrk="1" hangingPunct="1">
              <a:lnSpc>
                <a:spcPct val="80000"/>
              </a:lnSpc>
              <a:defRPr/>
            </a:pPr>
            <a:r>
              <a:rPr lang="en-US" sz="2800" b="1" dirty="0" smtClean="0"/>
              <a:t>Overview of the University of Texas Federation</a:t>
            </a:r>
          </a:p>
          <a:p>
            <a:pPr lvl="1" eaLnBrk="1" hangingPunct="1">
              <a:lnSpc>
                <a:spcPct val="80000"/>
              </a:lnSpc>
              <a:defRPr/>
            </a:pPr>
            <a:r>
              <a:rPr lang="en-US" sz="2400" b="1" dirty="0" smtClean="0">
                <a:solidFill>
                  <a:schemeClr val="bg2"/>
                </a:solidFill>
              </a:rPr>
              <a:t>Status</a:t>
            </a:r>
          </a:p>
          <a:p>
            <a:pPr lvl="1" eaLnBrk="1" hangingPunct="1">
              <a:lnSpc>
                <a:spcPct val="80000"/>
              </a:lnSpc>
              <a:defRPr/>
            </a:pPr>
            <a:r>
              <a:rPr lang="en-US" sz="2400" b="1" dirty="0" smtClean="0">
                <a:solidFill>
                  <a:schemeClr val="bg2"/>
                </a:solidFill>
              </a:rPr>
              <a:t>Applications</a:t>
            </a:r>
          </a:p>
          <a:p>
            <a:pPr lvl="1" eaLnBrk="1" hangingPunct="1">
              <a:lnSpc>
                <a:spcPct val="80000"/>
              </a:lnSpc>
              <a:defRPr/>
            </a:pPr>
            <a:r>
              <a:rPr lang="en-US" sz="2400" b="1" dirty="0" smtClean="0">
                <a:solidFill>
                  <a:schemeClr val="bg2"/>
                </a:solidFill>
              </a:rPr>
              <a:t>Opportunities</a:t>
            </a:r>
          </a:p>
          <a:p>
            <a:pPr eaLnBrk="1" hangingPunct="1">
              <a:lnSpc>
                <a:spcPct val="80000"/>
              </a:lnSpc>
              <a:defRPr/>
            </a:pPr>
            <a:endParaRPr lang="en-US" sz="1200" b="1" dirty="0" smtClean="0"/>
          </a:p>
          <a:p>
            <a:pPr eaLnBrk="1" hangingPunct="1">
              <a:lnSpc>
                <a:spcPct val="80000"/>
              </a:lnSpc>
              <a:defRPr/>
            </a:pPr>
            <a:r>
              <a:rPr lang="en-US" sz="2800" b="1" dirty="0" smtClean="0"/>
              <a:t>Futures</a:t>
            </a:r>
            <a:endParaRPr lang="en-US" sz="2400" b="1" dirty="0" smtClean="0">
              <a:solidFill>
                <a:schemeClr val="tx2">
                  <a:lumMod val="50000"/>
                  <a:lumOff val="50000"/>
                </a:schemeClr>
              </a:solidFill>
            </a:endParaRPr>
          </a:p>
          <a:p>
            <a:pPr eaLnBrk="1" hangingPunct="1">
              <a:lnSpc>
                <a:spcPct val="80000"/>
              </a:lnSpc>
              <a:defRPr/>
            </a:pPr>
            <a:endParaRPr lang="en-US" sz="1200" b="1" dirty="0" smtClean="0"/>
          </a:p>
          <a:p>
            <a:pPr eaLnBrk="1" hangingPunct="1">
              <a:lnSpc>
                <a:spcPct val="80000"/>
              </a:lnSpc>
              <a:defRPr/>
            </a:pPr>
            <a:endParaRPr lang="en-US" sz="1100" b="1" dirty="0" smtClean="0"/>
          </a:p>
          <a:p>
            <a:pPr eaLnBrk="1" hangingPunct="1">
              <a:lnSpc>
                <a:spcPct val="80000"/>
              </a:lnSpc>
              <a:defRPr/>
            </a:pPr>
            <a:endParaRPr lang="en-US" sz="1800" b="1" dirty="0"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z="3600" smtClean="0">
                <a:solidFill>
                  <a:schemeClr val="tx1"/>
                </a:solidFill>
              </a:rPr>
              <a:t>What does is take to make it work?</a:t>
            </a:r>
          </a:p>
        </p:txBody>
      </p:sp>
      <p:sp>
        <p:nvSpPr>
          <p:cNvPr id="22531" name="Rectangle 3"/>
          <p:cNvSpPr>
            <a:spLocks noGrp="1" noChangeArrowheads="1"/>
          </p:cNvSpPr>
          <p:nvPr>
            <p:ph idx="1"/>
          </p:nvPr>
        </p:nvSpPr>
        <p:spPr/>
        <p:txBody>
          <a:bodyPr/>
          <a:lstStyle/>
          <a:p>
            <a:pPr eaLnBrk="1" hangingPunct="1"/>
            <a:r>
              <a:rPr lang="en-US" sz="2800" b="1" smtClean="0"/>
              <a:t>Technology Level – Not Much</a:t>
            </a:r>
          </a:p>
          <a:p>
            <a:pPr eaLnBrk="1" hangingPunct="1"/>
            <a:r>
              <a:rPr lang="en-US" sz="2800" b="1" smtClean="0"/>
              <a:t>Policy Level – Most Work </a:t>
            </a:r>
          </a:p>
          <a:p>
            <a:pPr lvl="1" eaLnBrk="1" hangingPunct="1"/>
            <a:r>
              <a:rPr lang="en-US" sz="2400" b="1" smtClean="0"/>
              <a:t>Some Uncharted Territory</a:t>
            </a:r>
          </a:p>
          <a:p>
            <a:pPr eaLnBrk="1" hangingPunct="1"/>
            <a:r>
              <a:rPr lang="en-US" sz="2800" b="1" smtClean="0"/>
              <a:t>Vision</a:t>
            </a:r>
          </a:p>
          <a:p>
            <a:pPr eaLnBrk="1" hangingPunct="1"/>
            <a:r>
              <a:rPr lang="en-US" sz="2800" b="1" smtClean="0"/>
              <a:t>Business Drivers</a:t>
            </a:r>
          </a:p>
          <a:p>
            <a:pPr eaLnBrk="1" hangingPunct="1"/>
            <a:r>
              <a:rPr lang="en-US" sz="2800" b="1" smtClean="0"/>
              <a:t>Policy</a:t>
            </a:r>
          </a:p>
          <a:p>
            <a:pPr eaLnBrk="1" hangingPunct="1"/>
            <a:r>
              <a:rPr lang="en-US" sz="2800" b="1" smtClean="0"/>
              <a:t>Governance</a:t>
            </a:r>
          </a:p>
          <a:p>
            <a:pPr eaLnBrk="1" hangingPunct="1"/>
            <a:r>
              <a:rPr lang="en-US" sz="2800" b="1" smtClean="0"/>
              <a:t>Plan</a:t>
            </a:r>
          </a:p>
          <a:p>
            <a:pPr eaLnBrk="1" hangingPunct="1"/>
            <a:r>
              <a:rPr lang="en-US" sz="2800" b="1" smtClean="0"/>
              <a:t>Resources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z="4000" smtClean="0">
                <a:solidFill>
                  <a:schemeClr val="tx1"/>
                </a:solidFill>
              </a:rPr>
              <a:t>UT Federation</a:t>
            </a:r>
          </a:p>
        </p:txBody>
      </p:sp>
      <p:sp>
        <p:nvSpPr>
          <p:cNvPr id="23555" name="Rectangle 3"/>
          <p:cNvSpPr>
            <a:spLocks noGrp="1" noChangeArrowheads="1"/>
          </p:cNvSpPr>
          <p:nvPr>
            <p:ph idx="1"/>
          </p:nvPr>
        </p:nvSpPr>
        <p:spPr/>
        <p:txBody>
          <a:bodyPr/>
          <a:lstStyle/>
          <a:p>
            <a:pPr eaLnBrk="1" hangingPunct="1"/>
            <a:r>
              <a:rPr lang="en-US" sz="3600" b="1" smtClean="0"/>
              <a:t>Vision</a:t>
            </a:r>
          </a:p>
          <a:p>
            <a:pPr eaLnBrk="1" hangingPunct="1"/>
            <a:r>
              <a:rPr lang="en-US" sz="3600" b="1" smtClean="0"/>
              <a:t>Policy</a:t>
            </a:r>
          </a:p>
          <a:p>
            <a:pPr eaLnBrk="1" hangingPunct="1"/>
            <a:r>
              <a:rPr lang="en-US" sz="3600" b="1" smtClean="0"/>
              <a:t>Business Drivers</a:t>
            </a:r>
          </a:p>
          <a:p>
            <a:pPr eaLnBrk="1" hangingPunct="1"/>
            <a:r>
              <a:rPr lang="en-US" sz="3600" b="1" smtClean="0"/>
              <a:t>Governance</a:t>
            </a:r>
          </a:p>
          <a:p>
            <a:pPr eaLnBrk="1" hangingPunct="1"/>
            <a:r>
              <a:rPr lang="en-US" sz="3600" b="1" smtClean="0"/>
              <a:t>Plan</a:t>
            </a:r>
          </a:p>
          <a:p>
            <a:pPr eaLnBrk="1" hangingPunct="1"/>
            <a:r>
              <a:rPr lang="en-US" sz="3600" b="1" smtClean="0"/>
              <a:t>Resources</a:t>
            </a:r>
            <a:endParaRPr lang="en-US" sz="400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solidFill>
                  <a:schemeClr val="tx1"/>
                </a:solidFill>
              </a:rPr>
              <a:t>What is Needed?</a:t>
            </a:r>
            <a:endParaRPr lang="en-US" sz="2000" smtClean="0">
              <a:solidFill>
                <a:schemeClr val="tx1"/>
              </a:solidFill>
            </a:endParaRPr>
          </a:p>
        </p:txBody>
      </p:sp>
      <p:sp>
        <p:nvSpPr>
          <p:cNvPr id="24579" name="Rectangle 3"/>
          <p:cNvSpPr>
            <a:spLocks noGrp="1" noChangeArrowheads="1"/>
          </p:cNvSpPr>
          <p:nvPr>
            <p:ph idx="1"/>
          </p:nvPr>
        </p:nvSpPr>
        <p:spPr>
          <a:xfrm>
            <a:off x="457200" y="1600200"/>
            <a:ext cx="8382000" cy="5257800"/>
          </a:xfrm>
        </p:spPr>
        <p:txBody>
          <a:bodyPr/>
          <a:lstStyle/>
          <a:p>
            <a:pPr marL="344488" indent="-344488" eaLnBrk="1" hangingPunct="1"/>
            <a:r>
              <a:rPr lang="en-US" sz="2800" b="1" smtClean="0"/>
              <a:t>Vision</a:t>
            </a:r>
          </a:p>
          <a:p>
            <a:pPr marL="344488" indent="-344488" eaLnBrk="1" hangingPunct="1"/>
            <a:endParaRPr lang="en-US" sz="2800" b="1" smtClean="0"/>
          </a:p>
          <a:p>
            <a:pPr marL="344488" indent="-344488" eaLnBrk="1" hangingPunct="1">
              <a:buClr>
                <a:schemeClr val="bg1"/>
              </a:buClr>
            </a:pPr>
            <a:r>
              <a:rPr lang="en-US" sz="2800" b="1" i="1" smtClean="0">
                <a:solidFill>
                  <a:schemeClr val="bg2"/>
                </a:solidFill>
              </a:rPr>
              <a:t>All University of Texas students, faculty, and staff and its affiliates are able to access both local and remote resources using their local credentials and attributes, through a seamless technology infrastructure.</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solidFill>
                  <a:schemeClr val="tx1"/>
                </a:solidFill>
              </a:rPr>
              <a:t>What is Needed?</a:t>
            </a:r>
            <a:endParaRPr lang="en-US" sz="2000" smtClean="0">
              <a:solidFill>
                <a:schemeClr val="tx1"/>
              </a:solidFill>
            </a:endParaRPr>
          </a:p>
        </p:txBody>
      </p:sp>
      <p:sp>
        <p:nvSpPr>
          <p:cNvPr id="25603" name="Rectangle 3"/>
          <p:cNvSpPr>
            <a:spLocks noGrp="1" noChangeArrowheads="1"/>
          </p:cNvSpPr>
          <p:nvPr>
            <p:ph idx="1"/>
          </p:nvPr>
        </p:nvSpPr>
        <p:spPr>
          <a:xfrm>
            <a:off x="152400" y="1600200"/>
            <a:ext cx="8763000" cy="4953000"/>
          </a:xfrm>
        </p:spPr>
        <p:txBody>
          <a:bodyPr/>
          <a:lstStyle/>
          <a:p>
            <a:pPr eaLnBrk="1" hangingPunct="1">
              <a:lnSpc>
                <a:spcPct val="90000"/>
              </a:lnSpc>
            </a:pPr>
            <a:r>
              <a:rPr lang="en-US" sz="2200" b="1" dirty="0" smtClean="0"/>
              <a:t>Vision</a:t>
            </a:r>
          </a:p>
          <a:p>
            <a:pPr eaLnBrk="1" hangingPunct="1">
              <a:lnSpc>
                <a:spcPct val="90000"/>
              </a:lnSpc>
            </a:pPr>
            <a:r>
              <a:rPr lang="en-US" b="1" dirty="0" smtClean="0"/>
              <a:t>Business Drivers</a:t>
            </a:r>
          </a:p>
          <a:p>
            <a:pPr lvl="1" eaLnBrk="1" hangingPunct="1">
              <a:lnSpc>
                <a:spcPct val="90000"/>
              </a:lnSpc>
              <a:buFontTx/>
              <a:buChar char="•"/>
            </a:pPr>
            <a:r>
              <a:rPr lang="en-US" sz="2500" b="1" dirty="0" smtClean="0">
                <a:solidFill>
                  <a:schemeClr val="bg2"/>
                </a:solidFill>
              </a:rPr>
              <a:t>Build Identity Management infrastructure that enables greater synergy and collaboration among UT institutions </a:t>
            </a:r>
            <a:endParaRPr lang="en-US" sz="1400" b="1" dirty="0" smtClean="0">
              <a:solidFill>
                <a:schemeClr val="bg2"/>
              </a:solidFill>
            </a:endParaRPr>
          </a:p>
          <a:p>
            <a:pPr lvl="1" eaLnBrk="1" hangingPunct="1">
              <a:lnSpc>
                <a:spcPct val="90000"/>
              </a:lnSpc>
              <a:buFontTx/>
              <a:buChar char="•"/>
            </a:pPr>
            <a:r>
              <a:rPr lang="en-US" sz="2500" b="1" dirty="0" smtClean="0">
                <a:solidFill>
                  <a:schemeClr val="bg2"/>
                </a:solidFill>
              </a:rPr>
              <a:t>Application security simplified thru common trust fabric, allowing the secure exchange of identity authentication and authorization attributes</a:t>
            </a:r>
            <a:endParaRPr lang="en-US" sz="1400" b="1" dirty="0" smtClean="0">
              <a:solidFill>
                <a:schemeClr val="bg2"/>
              </a:solidFill>
            </a:endParaRPr>
          </a:p>
          <a:p>
            <a:pPr lvl="1" eaLnBrk="1" hangingPunct="1">
              <a:lnSpc>
                <a:spcPct val="90000"/>
              </a:lnSpc>
              <a:buFontTx/>
              <a:buChar char="•"/>
            </a:pPr>
            <a:r>
              <a:rPr lang="en-US" sz="2500" b="1" dirty="0" smtClean="0">
                <a:solidFill>
                  <a:schemeClr val="bg2"/>
                </a:solidFill>
              </a:rPr>
              <a:t>Implement a common framework, standards and protocols, for attribute naming, storage, and exchange (LDAP, </a:t>
            </a:r>
            <a:r>
              <a:rPr lang="en-US" sz="2500" b="1" dirty="0" err="1" smtClean="0">
                <a:solidFill>
                  <a:schemeClr val="bg2"/>
                </a:solidFill>
              </a:rPr>
              <a:t>eduPerson</a:t>
            </a:r>
            <a:r>
              <a:rPr lang="en-US" sz="2500" b="1" dirty="0" smtClean="0">
                <a:solidFill>
                  <a:schemeClr val="bg2"/>
                </a:solidFill>
              </a:rPr>
              <a:t>, SAML</a:t>
            </a:r>
            <a:r>
              <a:rPr lang="en-US" b="1" dirty="0" smtClean="0">
                <a:solidFill>
                  <a:schemeClr val="bg2"/>
                </a:solidFill>
              </a:rPr>
              <a:t>)</a:t>
            </a:r>
          </a:p>
          <a:p>
            <a:pPr lvl="1" eaLnBrk="1" hangingPunct="1">
              <a:lnSpc>
                <a:spcPct val="90000"/>
              </a:lnSpc>
              <a:buFontTx/>
              <a:buChar char="•"/>
            </a:pPr>
            <a:r>
              <a:rPr lang="en-US" b="1" dirty="0" smtClean="0">
                <a:solidFill>
                  <a:schemeClr val="bg2"/>
                </a:solidFill>
              </a:rPr>
              <a:t>Cope with heterogeneity </a:t>
            </a:r>
            <a:r>
              <a:rPr lang="en-US" b="1" smtClean="0">
                <a:solidFill>
                  <a:schemeClr val="bg2"/>
                </a:solidFill>
              </a:rPr>
              <a:t>of institutions</a:t>
            </a:r>
            <a:endParaRPr lang="en-US" b="1" dirty="0" smtClean="0">
              <a:solidFill>
                <a:schemeClr val="bg2"/>
              </a:solidFill>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endParaRPr lang="en-US" sz="1800" smtClean="0"/>
          </a:p>
        </p:txBody>
      </p:sp>
      <p:sp>
        <p:nvSpPr>
          <p:cNvPr id="26627" name="Rectangle 3"/>
          <p:cNvSpPr>
            <a:spLocks noGrp="1" noChangeArrowheads="1"/>
          </p:cNvSpPr>
          <p:nvPr>
            <p:ph idx="1"/>
          </p:nvPr>
        </p:nvSpPr>
        <p:spPr>
          <a:xfrm>
            <a:off x="457200" y="1600200"/>
            <a:ext cx="3581400" cy="5257800"/>
          </a:xfrm>
        </p:spPr>
        <p:txBody>
          <a:bodyPr/>
          <a:lstStyle/>
          <a:p>
            <a:pPr eaLnBrk="1" hangingPunct="1"/>
            <a:r>
              <a:rPr lang="en-US" sz="2000" b="1" smtClean="0"/>
              <a:t>Vision</a:t>
            </a:r>
          </a:p>
          <a:p>
            <a:pPr eaLnBrk="1" hangingPunct="1"/>
            <a:r>
              <a:rPr lang="en-US" sz="2000" b="1" smtClean="0"/>
              <a:t>Business Drivers</a:t>
            </a:r>
          </a:p>
          <a:p>
            <a:pPr eaLnBrk="1" hangingPunct="1"/>
            <a:r>
              <a:rPr lang="en-US" sz="2800" b="1" smtClean="0"/>
              <a:t>A Plan</a:t>
            </a:r>
          </a:p>
        </p:txBody>
      </p:sp>
      <p:pic>
        <p:nvPicPr>
          <p:cNvPr id="26628" name="Picture 4" descr="IdentityMgmtpage3_1006_small"/>
          <p:cNvPicPr>
            <a:picLocks noChangeAspect="1" noChangeArrowheads="1"/>
          </p:cNvPicPr>
          <p:nvPr/>
        </p:nvPicPr>
        <p:blipFill>
          <a:blip r:embed="rId2" cstate="print"/>
          <a:srcRect/>
          <a:stretch>
            <a:fillRect/>
          </a:stretch>
        </p:blipFill>
        <p:spPr bwMode="auto">
          <a:xfrm>
            <a:off x="3657600" y="381000"/>
            <a:ext cx="4810125" cy="6477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124200" y="0"/>
            <a:ext cx="5715000" cy="1417638"/>
          </a:xfrm>
        </p:spPr>
        <p:txBody>
          <a:bodyPr/>
          <a:lstStyle/>
          <a:p>
            <a:pPr eaLnBrk="1" hangingPunct="1"/>
            <a:r>
              <a:rPr lang="en-US" sz="3600" smtClean="0"/>
              <a:t>  </a:t>
            </a:r>
            <a:r>
              <a:rPr lang="en-US" sz="3600" smtClean="0">
                <a:solidFill>
                  <a:schemeClr val="tx1"/>
                </a:solidFill>
              </a:rPr>
              <a:t>Governance</a:t>
            </a:r>
            <a:r>
              <a:rPr lang="en-US" smtClean="0"/>
              <a:t> </a:t>
            </a:r>
            <a:endParaRPr lang="en-US" sz="1800" smtClean="0"/>
          </a:p>
        </p:txBody>
      </p:sp>
      <p:sp>
        <p:nvSpPr>
          <p:cNvPr id="27651" name="AutoShape 3"/>
          <p:cNvSpPr>
            <a:spLocks noChangeAspect="1" noChangeArrowheads="1" noTextEdit="1"/>
          </p:cNvSpPr>
          <p:nvPr/>
        </p:nvSpPr>
        <p:spPr bwMode="auto">
          <a:xfrm>
            <a:off x="630238" y="1798638"/>
            <a:ext cx="7924800" cy="4587875"/>
          </a:xfrm>
          <a:prstGeom prst="rect">
            <a:avLst/>
          </a:prstGeom>
          <a:noFill/>
          <a:ln w="9525">
            <a:noFill/>
            <a:miter lim="800000"/>
            <a:headEnd/>
            <a:tailEnd/>
          </a:ln>
        </p:spPr>
        <p:txBody>
          <a:bodyPr/>
          <a:lstStyle/>
          <a:p>
            <a:endParaRPr lang="en-US"/>
          </a:p>
        </p:txBody>
      </p:sp>
      <p:sp>
        <p:nvSpPr>
          <p:cNvPr id="27652" name="Rectangle 4"/>
          <p:cNvSpPr>
            <a:spLocks noChangeArrowheads="1"/>
          </p:cNvSpPr>
          <p:nvPr/>
        </p:nvSpPr>
        <p:spPr bwMode="auto">
          <a:xfrm>
            <a:off x="654050" y="1822450"/>
            <a:ext cx="7875588" cy="1022350"/>
          </a:xfrm>
          <a:prstGeom prst="rect">
            <a:avLst/>
          </a:prstGeom>
          <a:solidFill>
            <a:srgbClr val="DDE2CD"/>
          </a:solidFill>
          <a:ln w="9525">
            <a:noFill/>
            <a:miter lim="800000"/>
            <a:headEnd/>
            <a:tailEnd/>
          </a:ln>
        </p:spPr>
        <p:txBody>
          <a:bodyPr/>
          <a:lstStyle/>
          <a:p>
            <a:endParaRPr lang="en-US"/>
          </a:p>
        </p:txBody>
      </p:sp>
      <p:sp>
        <p:nvSpPr>
          <p:cNvPr id="27653" name="Rectangle 5"/>
          <p:cNvSpPr>
            <a:spLocks noChangeArrowheads="1"/>
          </p:cNvSpPr>
          <p:nvPr/>
        </p:nvSpPr>
        <p:spPr bwMode="auto">
          <a:xfrm>
            <a:off x="654050" y="1822450"/>
            <a:ext cx="7875588" cy="1022350"/>
          </a:xfrm>
          <a:prstGeom prst="rect">
            <a:avLst/>
          </a:prstGeom>
          <a:noFill/>
          <a:ln w="4763">
            <a:solidFill>
              <a:srgbClr val="000000"/>
            </a:solidFill>
            <a:miter lim="800000"/>
            <a:headEnd/>
            <a:tailEnd/>
          </a:ln>
        </p:spPr>
        <p:txBody>
          <a:bodyPr/>
          <a:lstStyle/>
          <a:p>
            <a:endParaRPr lang="en-US"/>
          </a:p>
        </p:txBody>
      </p:sp>
      <p:sp>
        <p:nvSpPr>
          <p:cNvPr id="27654" name="Rectangle 6"/>
          <p:cNvSpPr>
            <a:spLocks noChangeArrowheads="1"/>
          </p:cNvSpPr>
          <p:nvPr/>
        </p:nvSpPr>
        <p:spPr bwMode="auto">
          <a:xfrm>
            <a:off x="3886200" y="1981200"/>
            <a:ext cx="1636713" cy="615950"/>
          </a:xfrm>
          <a:prstGeom prst="rect">
            <a:avLst/>
          </a:prstGeom>
          <a:noFill/>
          <a:ln w="9525">
            <a:noFill/>
            <a:miter lim="800000"/>
            <a:headEnd/>
            <a:tailEnd/>
          </a:ln>
        </p:spPr>
        <p:txBody>
          <a:bodyPr wrap="none" lIns="0" tIns="0" rIns="0" bIns="0">
            <a:spAutoFit/>
          </a:bodyPr>
          <a:lstStyle/>
          <a:p>
            <a:pPr algn="ctr" eaLnBrk="0" hangingPunct="0"/>
            <a:r>
              <a:rPr lang="en-US" sz="2000" b="1">
                <a:solidFill>
                  <a:srgbClr val="000000"/>
                </a:solidFill>
              </a:rPr>
              <a:t> UT SLC</a:t>
            </a:r>
          </a:p>
          <a:p>
            <a:pPr algn="ctr" eaLnBrk="0" hangingPunct="0"/>
            <a:r>
              <a:rPr lang="en-US" sz="2000" b="1">
                <a:solidFill>
                  <a:srgbClr val="000000"/>
                </a:solidFill>
              </a:rPr>
              <a:t>(CIO Council)</a:t>
            </a:r>
            <a:endParaRPr lang="en-US"/>
          </a:p>
        </p:txBody>
      </p:sp>
      <p:sp>
        <p:nvSpPr>
          <p:cNvPr id="27655" name="Rectangle 7"/>
          <p:cNvSpPr>
            <a:spLocks noChangeArrowheads="1"/>
          </p:cNvSpPr>
          <p:nvPr/>
        </p:nvSpPr>
        <p:spPr bwMode="auto">
          <a:xfrm>
            <a:off x="717550" y="4572000"/>
            <a:ext cx="2689225" cy="1789113"/>
          </a:xfrm>
          <a:prstGeom prst="rect">
            <a:avLst/>
          </a:prstGeom>
          <a:solidFill>
            <a:srgbClr val="DDE2CD"/>
          </a:solidFill>
          <a:ln w="9525">
            <a:noFill/>
            <a:miter lim="800000"/>
            <a:headEnd/>
            <a:tailEnd/>
          </a:ln>
        </p:spPr>
        <p:txBody>
          <a:bodyPr/>
          <a:lstStyle/>
          <a:p>
            <a:endParaRPr lang="en-US"/>
          </a:p>
        </p:txBody>
      </p:sp>
      <p:sp>
        <p:nvSpPr>
          <p:cNvPr id="27656" name="Rectangle 8"/>
          <p:cNvSpPr>
            <a:spLocks noChangeArrowheads="1"/>
          </p:cNvSpPr>
          <p:nvPr/>
        </p:nvSpPr>
        <p:spPr bwMode="auto">
          <a:xfrm>
            <a:off x="717550" y="4572000"/>
            <a:ext cx="2689225" cy="1789113"/>
          </a:xfrm>
          <a:prstGeom prst="rect">
            <a:avLst/>
          </a:prstGeom>
          <a:noFill/>
          <a:ln w="4763">
            <a:solidFill>
              <a:srgbClr val="000000"/>
            </a:solidFill>
            <a:miter lim="800000"/>
            <a:headEnd/>
            <a:tailEnd/>
          </a:ln>
        </p:spPr>
        <p:txBody>
          <a:bodyPr/>
          <a:lstStyle/>
          <a:p>
            <a:endParaRPr lang="en-US"/>
          </a:p>
        </p:txBody>
      </p:sp>
      <p:sp>
        <p:nvSpPr>
          <p:cNvPr id="27657" name="Rectangle 9"/>
          <p:cNvSpPr>
            <a:spLocks noChangeArrowheads="1"/>
          </p:cNvSpPr>
          <p:nvPr/>
        </p:nvSpPr>
        <p:spPr bwMode="auto">
          <a:xfrm>
            <a:off x="1363663" y="4953000"/>
            <a:ext cx="1525587" cy="1062038"/>
          </a:xfrm>
          <a:prstGeom prst="rect">
            <a:avLst/>
          </a:prstGeom>
          <a:noFill/>
          <a:ln w="9525">
            <a:noFill/>
            <a:miter lim="800000"/>
            <a:headEnd/>
            <a:tailEnd/>
          </a:ln>
        </p:spPr>
        <p:txBody>
          <a:bodyPr wrap="none" lIns="0" tIns="0" rIns="0" bIns="0">
            <a:spAutoFit/>
          </a:bodyPr>
          <a:lstStyle/>
          <a:p>
            <a:pPr algn="ctr" eaLnBrk="0" hangingPunct="0"/>
            <a:r>
              <a:rPr lang="en-US" sz="1700" b="1">
                <a:solidFill>
                  <a:srgbClr val="000000"/>
                </a:solidFill>
              </a:rPr>
              <a:t>UT Institutions</a:t>
            </a:r>
          </a:p>
          <a:p>
            <a:pPr algn="ctr" eaLnBrk="0" hangingPunct="0"/>
            <a:r>
              <a:rPr lang="en-US" sz="1700" b="1">
                <a:solidFill>
                  <a:srgbClr val="000000"/>
                </a:solidFill>
              </a:rPr>
              <a:t>Or</a:t>
            </a:r>
          </a:p>
          <a:p>
            <a:pPr algn="ctr" eaLnBrk="0" hangingPunct="0"/>
            <a:r>
              <a:rPr lang="en-US" sz="1700" b="1">
                <a:solidFill>
                  <a:srgbClr val="000000"/>
                </a:solidFill>
              </a:rPr>
              <a:t>Federations</a:t>
            </a:r>
          </a:p>
          <a:p>
            <a:pPr algn="ctr" eaLnBrk="0" hangingPunct="0"/>
            <a:endParaRPr lang="en-US"/>
          </a:p>
        </p:txBody>
      </p:sp>
      <p:sp>
        <p:nvSpPr>
          <p:cNvPr id="27658" name="Freeform 10"/>
          <p:cNvSpPr>
            <a:spLocks/>
          </p:cNvSpPr>
          <p:nvPr/>
        </p:nvSpPr>
        <p:spPr bwMode="auto">
          <a:xfrm>
            <a:off x="717550" y="3036888"/>
            <a:ext cx="1025525" cy="1406525"/>
          </a:xfrm>
          <a:custGeom>
            <a:avLst/>
            <a:gdLst>
              <a:gd name="T0" fmla="*/ 2147483647 w 1291"/>
              <a:gd name="T1" fmla="*/ 2147483647 h 1772"/>
              <a:gd name="T2" fmla="*/ 2147483647 w 1291"/>
              <a:gd name="T3" fmla="*/ 2147483647 h 1772"/>
              <a:gd name="T4" fmla="*/ 2147483647 w 1291"/>
              <a:gd name="T5" fmla="*/ 2147483647 h 1772"/>
              <a:gd name="T6" fmla="*/ 2147483647 w 1291"/>
              <a:gd name="T7" fmla="*/ 0 h 1772"/>
              <a:gd name="T8" fmla="*/ 0 w 1291"/>
              <a:gd name="T9" fmla="*/ 2147483647 h 1772"/>
              <a:gd name="T10" fmla="*/ 2147483647 w 1291"/>
              <a:gd name="T11" fmla="*/ 2147483647 h 1772"/>
              <a:gd name="T12" fmla="*/ 2147483647 w 1291"/>
              <a:gd name="T13" fmla="*/ 2147483647 h 1772"/>
              <a:gd name="T14" fmla="*/ 2147483647 w 1291"/>
              <a:gd name="T15" fmla="*/ 2147483647 h 1772"/>
              <a:gd name="T16" fmla="*/ 0 60000 65536"/>
              <a:gd name="T17" fmla="*/ 0 60000 65536"/>
              <a:gd name="T18" fmla="*/ 0 60000 65536"/>
              <a:gd name="T19" fmla="*/ 0 60000 65536"/>
              <a:gd name="T20" fmla="*/ 0 60000 65536"/>
              <a:gd name="T21" fmla="*/ 0 60000 65536"/>
              <a:gd name="T22" fmla="*/ 0 60000 65536"/>
              <a:gd name="T23" fmla="*/ 0 60000 65536"/>
              <a:gd name="T24" fmla="*/ 0 w 1291"/>
              <a:gd name="T25" fmla="*/ 0 h 1772"/>
              <a:gd name="T26" fmla="*/ 1291 w 1291"/>
              <a:gd name="T27" fmla="*/ 1772 h 17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91" h="1772">
                <a:moveTo>
                  <a:pt x="968" y="1772"/>
                </a:moveTo>
                <a:lnTo>
                  <a:pt x="968" y="322"/>
                </a:lnTo>
                <a:lnTo>
                  <a:pt x="1291" y="322"/>
                </a:lnTo>
                <a:lnTo>
                  <a:pt x="645" y="0"/>
                </a:lnTo>
                <a:lnTo>
                  <a:pt x="0" y="322"/>
                </a:lnTo>
                <a:lnTo>
                  <a:pt x="323" y="322"/>
                </a:lnTo>
                <a:lnTo>
                  <a:pt x="323" y="1772"/>
                </a:lnTo>
                <a:lnTo>
                  <a:pt x="968" y="1772"/>
                </a:lnTo>
                <a:close/>
              </a:path>
            </a:pathLst>
          </a:custGeom>
          <a:solidFill>
            <a:srgbClr val="E9EFAB"/>
          </a:solidFill>
          <a:ln w="9525">
            <a:noFill/>
            <a:round/>
            <a:headEnd/>
            <a:tailEnd/>
          </a:ln>
        </p:spPr>
        <p:txBody>
          <a:bodyPr/>
          <a:lstStyle/>
          <a:p>
            <a:endParaRPr lang="en-US"/>
          </a:p>
        </p:txBody>
      </p:sp>
      <p:sp>
        <p:nvSpPr>
          <p:cNvPr id="27659" name="Freeform 11"/>
          <p:cNvSpPr>
            <a:spLocks/>
          </p:cNvSpPr>
          <p:nvPr/>
        </p:nvSpPr>
        <p:spPr bwMode="auto">
          <a:xfrm>
            <a:off x="717550" y="3036888"/>
            <a:ext cx="1025525" cy="1406525"/>
          </a:xfrm>
          <a:custGeom>
            <a:avLst/>
            <a:gdLst>
              <a:gd name="T0" fmla="*/ 2147483647 w 1291"/>
              <a:gd name="T1" fmla="*/ 2147483647 h 1772"/>
              <a:gd name="T2" fmla="*/ 2147483647 w 1291"/>
              <a:gd name="T3" fmla="*/ 2147483647 h 1772"/>
              <a:gd name="T4" fmla="*/ 2147483647 w 1291"/>
              <a:gd name="T5" fmla="*/ 2147483647 h 1772"/>
              <a:gd name="T6" fmla="*/ 2147483647 w 1291"/>
              <a:gd name="T7" fmla="*/ 0 h 1772"/>
              <a:gd name="T8" fmla="*/ 0 w 1291"/>
              <a:gd name="T9" fmla="*/ 2147483647 h 1772"/>
              <a:gd name="T10" fmla="*/ 2147483647 w 1291"/>
              <a:gd name="T11" fmla="*/ 2147483647 h 1772"/>
              <a:gd name="T12" fmla="*/ 2147483647 w 1291"/>
              <a:gd name="T13" fmla="*/ 2147483647 h 1772"/>
              <a:gd name="T14" fmla="*/ 2147483647 w 1291"/>
              <a:gd name="T15" fmla="*/ 2147483647 h 1772"/>
              <a:gd name="T16" fmla="*/ 0 60000 65536"/>
              <a:gd name="T17" fmla="*/ 0 60000 65536"/>
              <a:gd name="T18" fmla="*/ 0 60000 65536"/>
              <a:gd name="T19" fmla="*/ 0 60000 65536"/>
              <a:gd name="T20" fmla="*/ 0 60000 65536"/>
              <a:gd name="T21" fmla="*/ 0 60000 65536"/>
              <a:gd name="T22" fmla="*/ 0 60000 65536"/>
              <a:gd name="T23" fmla="*/ 0 60000 65536"/>
              <a:gd name="T24" fmla="*/ 0 w 1291"/>
              <a:gd name="T25" fmla="*/ 0 h 1772"/>
              <a:gd name="T26" fmla="*/ 1291 w 1291"/>
              <a:gd name="T27" fmla="*/ 1772 h 17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91" h="1772">
                <a:moveTo>
                  <a:pt x="968" y="1772"/>
                </a:moveTo>
                <a:lnTo>
                  <a:pt x="968" y="322"/>
                </a:lnTo>
                <a:lnTo>
                  <a:pt x="1291" y="322"/>
                </a:lnTo>
                <a:lnTo>
                  <a:pt x="645" y="0"/>
                </a:lnTo>
                <a:lnTo>
                  <a:pt x="0" y="322"/>
                </a:lnTo>
                <a:lnTo>
                  <a:pt x="323" y="322"/>
                </a:lnTo>
                <a:lnTo>
                  <a:pt x="323" y="1772"/>
                </a:lnTo>
                <a:lnTo>
                  <a:pt x="968" y="1772"/>
                </a:lnTo>
                <a:close/>
              </a:path>
            </a:pathLst>
          </a:custGeom>
          <a:noFill/>
          <a:ln w="4763">
            <a:solidFill>
              <a:srgbClr val="000000"/>
            </a:solidFill>
            <a:prstDash val="solid"/>
            <a:round/>
            <a:headEnd/>
            <a:tailEnd/>
          </a:ln>
        </p:spPr>
        <p:txBody>
          <a:bodyPr/>
          <a:lstStyle/>
          <a:p>
            <a:endParaRPr lang="en-US"/>
          </a:p>
        </p:txBody>
      </p:sp>
      <p:sp>
        <p:nvSpPr>
          <p:cNvPr id="27660" name="Rectangle 26"/>
          <p:cNvSpPr>
            <a:spLocks noChangeArrowheads="1"/>
          </p:cNvSpPr>
          <p:nvPr/>
        </p:nvSpPr>
        <p:spPr bwMode="auto">
          <a:xfrm rot="-5400000">
            <a:off x="1120776" y="3081337"/>
            <a:ext cx="38100" cy="168275"/>
          </a:xfrm>
          <a:prstGeom prst="rect">
            <a:avLst/>
          </a:prstGeom>
          <a:noFill/>
          <a:ln w="9525">
            <a:noFill/>
            <a:miter lim="800000"/>
            <a:headEnd/>
            <a:tailEnd/>
          </a:ln>
        </p:spPr>
        <p:txBody>
          <a:bodyPr wrap="none" lIns="0" tIns="0" rIns="0" bIns="0">
            <a:spAutoFit/>
          </a:bodyPr>
          <a:lstStyle/>
          <a:p>
            <a:pPr algn="ctr" eaLnBrk="0" hangingPunct="0"/>
            <a:r>
              <a:rPr lang="en-US" sz="1100" b="1">
                <a:solidFill>
                  <a:srgbClr val="000000"/>
                </a:solidFill>
              </a:rPr>
              <a:t> </a:t>
            </a:r>
            <a:endParaRPr lang="en-US"/>
          </a:p>
        </p:txBody>
      </p:sp>
      <p:sp>
        <p:nvSpPr>
          <p:cNvPr id="27661" name="Rectangle 42"/>
          <p:cNvSpPr>
            <a:spLocks noChangeArrowheads="1"/>
          </p:cNvSpPr>
          <p:nvPr/>
        </p:nvSpPr>
        <p:spPr bwMode="auto">
          <a:xfrm>
            <a:off x="5072063" y="4572000"/>
            <a:ext cx="3457575" cy="1789113"/>
          </a:xfrm>
          <a:prstGeom prst="rect">
            <a:avLst/>
          </a:prstGeom>
          <a:solidFill>
            <a:srgbClr val="DDE2CD"/>
          </a:solidFill>
          <a:ln w="9525">
            <a:noFill/>
            <a:miter lim="800000"/>
            <a:headEnd/>
            <a:tailEnd/>
          </a:ln>
        </p:spPr>
        <p:txBody>
          <a:bodyPr/>
          <a:lstStyle/>
          <a:p>
            <a:endParaRPr lang="en-US"/>
          </a:p>
        </p:txBody>
      </p:sp>
      <p:sp>
        <p:nvSpPr>
          <p:cNvPr id="27662" name="Rectangle 43"/>
          <p:cNvSpPr>
            <a:spLocks noChangeArrowheads="1"/>
          </p:cNvSpPr>
          <p:nvPr/>
        </p:nvSpPr>
        <p:spPr bwMode="auto">
          <a:xfrm>
            <a:off x="5072063" y="4572000"/>
            <a:ext cx="3457575" cy="1789113"/>
          </a:xfrm>
          <a:prstGeom prst="rect">
            <a:avLst/>
          </a:prstGeom>
          <a:noFill/>
          <a:ln w="4763">
            <a:solidFill>
              <a:srgbClr val="000000"/>
            </a:solidFill>
            <a:miter lim="800000"/>
            <a:headEnd/>
            <a:tailEnd/>
          </a:ln>
        </p:spPr>
        <p:txBody>
          <a:bodyPr/>
          <a:lstStyle/>
          <a:p>
            <a:endParaRPr lang="en-US"/>
          </a:p>
        </p:txBody>
      </p:sp>
      <p:sp>
        <p:nvSpPr>
          <p:cNvPr id="27663" name="Rectangle 44"/>
          <p:cNvSpPr>
            <a:spLocks noChangeArrowheads="1"/>
          </p:cNvSpPr>
          <p:nvPr/>
        </p:nvSpPr>
        <p:spPr bwMode="auto">
          <a:xfrm>
            <a:off x="5765800" y="5205413"/>
            <a:ext cx="2270125" cy="523875"/>
          </a:xfrm>
          <a:prstGeom prst="rect">
            <a:avLst/>
          </a:prstGeom>
          <a:noFill/>
          <a:ln w="9525">
            <a:noFill/>
            <a:miter lim="800000"/>
            <a:headEnd/>
            <a:tailEnd/>
          </a:ln>
        </p:spPr>
        <p:txBody>
          <a:bodyPr wrap="none" lIns="0" tIns="0" rIns="0" bIns="0">
            <a:spAutoFit/>
          </a:bodyPr>
          <a:lstStyle/>
          <a:p>
            <a:pPr algn="ctr" eaLnBrk="0" hangingPunct="0"/>
            <a:r>
              <a:rPr lang="en-US" sz="1700" b="1">
                <a:solidFill>
                  <a:srgbClr val="000000"/>
                </a:solidFill>
              </a:rPr>
              <a:t>UT IdM Federation</a:t>
            </a:r>
          </a:p>
          <a:p>
            <a:pPr algn="ctr" eaLnBrk="0" hangingPunct="0"/>
            <a:r>
              <a:rPr lang="en-US" sz="1700" b="1">
                <a:solidFill>
                  <a:srgbClr val="000000"/>
                </a:solidFill>
              </a:rPr>
              <a:t>Executive Committee </a:t>
            </a:r>
            <a:endParaRPr lang="en-US"/>
          </a:p>
        </p:txBody>
      </p:sp>
      <p:sp>
        <p:nvSpPr>
          <p:cNvPr id="27664" name="Freeform 45"/>
          <p:cNvSpPr>
            <a:spLocks/>
          </p:cNvSpPr>
          <p:nvPr/>
        </p:nvSpPr>
        <p:spPr bwMode="auto">
          <a:xfrm>
            <a:off x="2062163" y="3036888"/>
            <a:ext cx="1025525" cy="1406525"/>
          </a:xfrm>
          <a:custGeom>
            <a:avLst/>
            <a:gdLst>
              <a:gd name="T0" fmla="*/ 2147483647 w 1291"/>
              <a:gd name="T1" fmla="*/ 0 h 1772"/>
              <a:gd name="T2" fmla="*/ 2147483647 w 1291"/>
              <a:gd name="T3" fmla="*/ 2147483647 h 1772"/>
              <a:gd name="T4" fmla="*/ 0 w 1291"/>
              <a:gd name="T5" fmla="*/ 2147483647 h 1772"/>
              <a:gd name="T6" fmla="*/ 2147483647 w 1291"/>
              <a:gd name="T7" fmla="*/ 2147483647 h 1772"/>
              <a:gd name="T8" fmla="*/ 2147483647 w 1291"/>
              <a:gd name="T9" fmla="*/ 2147483647 h 1772"/>
              <a:gd name="T10" fmla="*/ 2147483647 w 1291"/>
              <a:gd name="T11" fmla="*/ 2147483647 h 1772"/>
              <a:gd name="T12" fmla="*/ 2147483647 w 1291"/>
              <a:gd name="T13" fmla="*/ 0 h 1772"/>
              <a:gd name="T14" fmla="*/ 2147483647 w 1291"/>
              <a:gd name="T15" fmla="*/ 0 h 1772"/>
              <a:gd name="T16" fmla="*/ 0 60000 65536"/>
              <a:gd name="T17" fmla="*/ 0 60000 65536"/>
              <a:gd name="T18" fmla="*/ 0 60000 65536"/>
              <a:gd name="T19" fmla="*/ 0 60000 65536"/>
              <a:gd name="T20" fmla="*/ 0 60000 65536"/>
              <a:gd name="T21" fmla="*/ 0 60000 65536"/>
              <a:gd name="T22" fmla="*/ 0 60000 65536"/>
              <a:gd name="T23" fmla="*/ 0 60000 65536"/>
              <a:gd name="T24" fmla="*/ 0 w 1291"/>
              <a:gd name="T25" fmla="*/ 0 h 1772"/>
              <a:gd name="T26" fmla="*/ 1291 w 1291"/>
              <a:gd name="T27" fmla="*/ 1772 h 17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91" h="1772">
                <a:moveTo>
                  <a:pt x="323" y="0"/>
                </a:moveTo>
                <a:lnTo>
                  <a:pt x="323" y="1450"/>
                </a:lnTo>
                <a:lnTo>
                  <a:pt x="0" y="1450"/>
                </a:lnTo>
                <a:lnTo>
                  <a:pt x="645" y="1772"/>
                </a:lnTo>
                <a:lnTo>
                  <a:pt x="1291" y="1450"/>
                </a:lnTo>
                <a:lnTo>
                  <a:pt x="968" y="1450"/>
                </a:lnTo>
                <a:lnTo>
                  <a:pt x="968" y="0"/>
                </a:lnTo>
                <a:lnTo>
                  <a:pt x="323" y="0"/>
                </a:lnTo>
                <a:close/>
              </a:path>
            </a:pathLst>
          </a:custGeom>
          <a:solidFill>
            <a:srgbClr val="E9EFAB"/>
          </a:solidFill>
          <a:ln w="9525">
            <a:noFill/>
            <a:round/>
            <a:headEnd/>
            <a:tailEnd/>
          </a:ln>
        </p:spPr>
        <p:txBody>
          <a:bodyPr/>
          <a:lstStyle/>
          <a:p>
            <a:endParaRPr lang="en-US"/>
          </a:p>
        </p:txBody>
      </p:sp>
      <p:sp>
        <p:nvSpPr>
          <p:cNvPr id="27665" name="Freeform 46"/>
          <p:cNvSpPr>
            <a:spLocks/>
          </p:cNvSpPr>
          <p:nvPr/>
        </p:nvSpPr>
        <p:spPr bwMode="auto">
          <a:xfrm>
            <a:off x="2062163" y="3036888"/>
            <a:ext cx="1025525" cy="1406525"/>
          </a:xfrm>
          <a:custGeom>
            <a:avLst/>
            <a:gdLst>
              <a:gd name="T0" fmla="*/ 2147483647 w 1291"/>
              <a:gd name="T1" fmla="*/ 0 h 1772"/>
              <a:gd name="T2" fmla="*/ 2147483647 w 1291"/>
              <a:gd name="T3" fmla="*/ 2147483647 h 1772"/>
              <a:gd name="T4" fmla="*/ 0 w 1291"/>
              <a:gd name="T5" fmla="*/ 2147483647 h 1772"/>
              <a:gd name="T6" fmla="*/ 2147483647 w 1291"/>
              <a:gd name="T7" fmla="*/ 2147483647 h 1772"/>
              <a:gd name="T8" fmla="*/ 2147483647 w 1291"/>
              <a:gd name="T9" fmla="*/ 2147483647 h 1772"/>
              <a:gd name="T10" fmla="*/ 2147483647 w 1291"/>
              <a:gd name="T11" fmla="*/ 2147483647 h 1772"/>
              <a:gd name="T12" fmla="*/ 2147483647 w 1291"/>
              <a:gd name="T13" fmla="*/ 0 h 1772"/>
              <a:gd name="T14" fmla="*/ 2147483647 w 1291"/>
              <a:gd name="T15" fmla="*/ 0 h 1772"/>
              <a:gd name="T16" fmla="*/ 0 60000 65536"/>
              <a:gd name="T17" fmla="*/ 0 60000 65536"/>
              <a:gd name="T18" fmla="*/ 0 60000 65536"/>
              <a:gd name="T19" fmla="*/ 0 60000 65536"/>
              <a:gd name="T20" fmla="*/ 0 60000 65536"/>
              <a:gd name="T21" fmla="*/ 0 60000 65536"/>
              <a:gd name="T22" fmla="*/ 0 60000 65536"/>
              <a:gd name="T23" fmla="*/ 0 60000 65536"/>
              <a:gd name="T24" fmla="*/ 0 w 1291"/>
              <a:gd name="T25" fmla="*/ 0 h 1772"/>
              <a:gd name="T26" fmla="*/ 1291 w 1291"/>
              <a:gd name="T27" fmla="*/ 1772 h 17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91" h="1772">
                <a:moveTo>
                  <a:pt x="323" y="0"/>
                </a:moveTo>
                <a:lnTo>
                  <a:pt x="323" y="1450"/>
                </a:lnTo>
                <a:lnTo>
                  <a:pt x="0" y="1450"/>
                </a:lnTo>
                <a:lnTo>
                  <a:pt x="645" y="1772"/>
                </a:lnTo>
                <a:lnTo>
                  <a:pt x="1291" y="1450"/>
                </a:lnTo>
                <a:lnTo>
                  <a:pt x="968" y="1450"/>
                </a:lnTo>
                <a:lnTo>
                  <a:pt x="968" y="0"/>
                </a:lnTo>
                <a:lnTo>
                  <a:pt x="323" y="0"/>
                </a:lnTo>
                <a:close/>
              </a:path>
            </a:pathLst>
          </a:custGeom>
          <a:noFill/>
          <a:ln w="4763">
            <a:solidFill>
              <a:srgbClr val="000000"/>
            </a:solidFill>
            <a:prstDash val="solid"/>
            <a:round/>
            <a:headEnd/>
            <a:tailEnd/>
          </a:ln>
        </p:spPr>
        <p:txBody>
          <a:bodyPr/>
          <a:lstStyle/>
          <a:p>
            <a:endParaRPr lang="en-US"/>
          </a:p>
        </p:txBody>
      </p:sp>
      <p:sp>
        <p:nvSpPr>
          <p:cNvPr id="27666" name="Freeform 76"/>
          <p:cNvSpPr>
            <a:spLocks/>
          </p:cNvSpPr>
          <p:nvPr/>
        </p:nvSpPr>
        <p:spPr bwMode="auto">
          <a:xfrm>
            <a:off x="3535363" y="4572000"/>
            <a:ext cx="1281112" cy="766763"/>
          </a:xfrm>
          <a:custGeom>
            <a:avLst/>
            <a:gdLst>
              <a:gd name="T0" fmla="*/ 0 w 1613"/>
              <a:gd name="T1" fmla="*/ 2147483647 h 967"/>
              <a:gd name="T2" fmla="*/ 2147483647 w 1613"/>
              <a:gd name="T3" fmla="*/ 2147483647 h 967"/>
              <a:gd name="T4" fmla="*/ 2147483647 w 1613"/>
              <a:gd name="T5" fmla="*/ 2147483647 h 967"/>
              <a:gd name="T6" fmla="*/ 2147483647 w 1613"/>
              <a:gd name="T7" fmla="*/ 2147483647 h 967"/>
              <a:gd name="T8" fmla="*/ 2147483647 w 1613"/>
              <a:gd name="T9" fmla="*/ 0 h 967"/>
              <a:gd name="T10" fmla="*/ 2147483647 w 1613"/>
              <a:gd name="T11" fmla="*/ 2147483647 h 967"/>
              <a:gd name="T12" fmla="*/ 0 w 1613"/>
              <a:gd name="T13" fmla="*/ 2147483647 h 967"/>
              <a:gd name="T14" fmla="*/ 0 w 1613"/>
              <a:gd name="T15" fmla="*/ 2147483647 h 967"/>
              <a:gd name="T16" fmla="*/ 0 60000 65536"/>
              <a:gd name="T17" fmla="*/ 0 60000 65536"/>
              <a:gd name="T18" fmla="*/ 0 60000 65536"/>
              <a:gd name="T19" fmla="*/ 0 60000 65536"/>
              <a:gd name="T20" fmla="*/ 0 60000 65536"/>
              <a:gd name="T21" fmla="*/ 0 60000 65536"/>
              <a:gd name="T22" fmla="*/ 0 60000 65536"/>
              <a:gd name="T23" fmla="*/ 0 60000 65536"/>
              <a:gd name="T24" fmla="*/ 0 w 1613"/>
              <a:gd name="T25" fmla="*/ 0 h 967"/>
              <a:gd name="T26" fmla="*/ 1613 w 1613"/>
              <a:gd name="T27" fmla="*/ 967 h 96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13" h="967">
                <a:moveTo>
                  <a:pt x="0" y="725"/>
                </a:moveTo>
                <a:lnTo>
                  <a:pt x="1371" y="725"/>
                </a:lnTo>
                <a:lnTo>
                  <a:pt x="1371" y="967"/>
                </a:lnTo>
                <a:lnTo>
                  <a:pt x="1613" y="483"/>
                </a:lnTo>
                <a:lnTo>
                  <a:pt x="1371" y="0"/>
                </a:lnTo>
                <a:lnTo>
                  <a:pt x="1371" y="242"/>
                </a:lnTo>
                <a:lnTo>
                  <a:pt x="0" y="242"/>
                </a:lnTo>
                <a:lnTo>
                  <a:pt x="0" y="725"/>
                </a:lnTo>
                <a:close/>
              </a:path>
            </a:pathLst>
          </a:custGeom>
          <a:solidFill>
            <a:srgbClr val="E9EFAB"/>
          </a:solidFill>
          <a:ln w="9525">
            <a:noFill/>
            <a:round/>
            <a:headEnd/>
            <a:tailEnd/>
          </a:ln>
        </p:spPr>
        <p:txBody>
          <a:bodyPr/>
          <a:lstStyle/>
          <a:p>
            <a:endParaRPr lang="en-US"/>
          </a:p>
        </p:txBody>
      </p:sp>
      <p:sp>
        <p:nvSpPr>
          <p:cNvPr id="27667" name="Freeform 77"/>
          <p:cNvSpPr>
            <a:spLocks/>
          </p:cNvSpPr>
          <p:nvPr/>
        </p:nvSpPr>
        <p:spPr bwMode="auto">
          <a:xfrm>
            <a:off x="3535363" y="4572000"/>
            <a:ext cx="1281112" cy="766763"/>
          </a:xfrm>
          <a:custGeom>
            <a:avLst/>
            <a:gdLst>
              <a:gd name="T0" fmla="*/ 0 w 1613"/>
              <a:gd name="T1" fmla="*/ 2147483647 h 967"/>
              <a:gd name="T2" fmla="*/ 2147483647 w 1613"/>
              <a:gd name="T3" fmla="*/ 2147483647 h 967"/>
              <a:gd name="T4" fmla="*/ 2147483647 w 1613"/>
              <a:gd name="T5" fmla="*/ 2147483647 h 967"/>
              <a:gd name="T6" fmla="*/ 2147483647 w 1613"/>
              <a:gd name="T7" fmla="*/ 2147483647 h 967"/>
              <a:gd name="T8" fmla="*/ 2147483647 w 1613"/>
              <a:gd name="T9" fmla="*/ 0 h 967"/>
              <a:gd name="T10" fmla="*/ 2147483647 w 1613"/>
              <a:gd name="T11" fmla="*/ 2147483647 h 967"/>
              <a:gd name="T12" fmla="*/ 0 w 1613"/>
              <a:gd name="T13" fmla="*/ 2147483647 h 967"/>
              <a:gd name="T14" fmla="*/ 0 w 1613"/>
              <a:gd name="T15" fmla="*/ 2147483647 h 967"/>
              <a:gd name="T16" fmla="*/ 0 60000 65536"/>
              <a:gd name="T17" fmla="*/ 0 60000 65536"/>
              <a:gd name="T18" fmla="*/ 0 60000 65536"/>
              <a:gd name="T19" fmla="*/ 0 60000 65536"/>
              <a:gd name="T20" fmla="*/ 0 60000 65536"/>
              <a:gd name="T21" fmla="*/ 0 60000 65536"/>
              <a:gd name="T22" fmla="*/ 0 60000 65536"/>
              <a:gd name="T23" fmla="*/ 0 60000 65536"/>
              <a:gd name="T24" fmla="*/ 0 w 1613"/>
              <a:gd name="T25" fmla="*/ 0 h 967"/>
              <a:gd name="T26" fmla="*/ 1613 w 1613"/>
              <a:gd name="T27" fmla="*/ 967 h 96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13" h="967">
                <a:moveTo>
                  <a:pt x="0" y="725"/>
                </a:moveTo>
                <a:lnTo>
                  <a:pt x="1371" y="725"/>
                </a:lnTo>
                <a:lnTo>
                  <a:pt x="1371" y="967"/>
                </a:lnTo>
                <a:lnTo>
                  <a:pt x="1613" y="483"/>
                </a:lnTo>
                <a:lnTo>
                  <a:pt x="1371" y="0"/>
                </a:lnTo>
                <a:lnTo>
                  <a:pt x="1371" y="242"/>
                </a:lnTo>
                <a:lnTo>
                  <a:pt x="0" y="242"/>
                </a:lnTo>
                <a:lnTo>
                  <a:pt x="0" y="725"/>
                </a:lnTo>
                <a:close/>
              </a:path>
            </a:pathLst>
          </a:custGeom>
          <a:noFill/>
          <a:ln w="4763">
            <a:solidFill>
              <a:srgbClr val="000000"/>
            </a:solidFill>
            <a:prstDash val="solid"/>
            <a:round/>
            <a:headEnd/>
            <a:tailEnd/>
          </a:ln>
        </p:spPr>
        <p:txBody>
          <a:bodyPr/>
          <a:lstStyle/>
          <a:p>
            <a:endParaRPr lang="en-US"/>
          </a:p>
        </p:txBody>
      </p:sp>
      <p:sp>
        <p:nvSpPr>
          <p:cNvPr id="27668" name="Rectangle 78"/>
          <p:cNvSpPr>
            <a:spLocks noChangeArrowheads="1"/>
          </p:cNvSpPr>
          <p:nvPr/>
        </p:nvSpPr>
        <p:spPr bwMode="auto">
          <a:xfrm>
            <a:off x="3924300" y="4778375"/>
            <a:ext cx="660400" cy="168275"/>
          </a:xfrm>
          <a:prstGeom prst="rect">
            <a:avLst/>
          </a:prstGeom>
          <a:noFill/>
          <a:ln w="9525">
            <a:noFill/>
            <a:miter lim="800000"/>
            <a:headEnd/>
            <a:tailEnd/>
          </a:ln>
        </p:spPr>
        <p:txBody>
          <a:bodyPr wrap="none" lIns="0" tIns="0" rIns="0" bIns="0">
            <a:spAutoFit/>
          </a:bodyPr>
          <a:lstStyle/>
          <a:p>
            <a:pPr algn="ctr" eaLnBrk="0" hangingPunct="0"/>
            <a:r>
              <a:rPr lang="en-US" sz="1100" b="1">
                <a:solidFill>
                  <a:srgbClr val="000000"/>
                </a:solidFill>
              </a:rPr>
              <a:t>Business </a:t>
            </a:r>
            <a:endParaRPr lang="en-US"/>
          </a:p>
        </p:txBody>
      </p:sp>
      <p:sp>
        <p:nvSpPr>
          <p:cNvPr id="27669" name="Rectangle 79"/>
          <p:cNvSpPr>
            <a:spLocks noChangeArrowheads="1"/>
          </p:cNvSpPr>
          <p:nvPr/>
        </p:nvSpPr>
        <p:spPr bwMode="auto">
          <a:xfrm>
            <a:off x="3986213" y="4949825"/>
            <a:ext cx="481012" cy="168275"/>
          </a:xfrm>
          <a:prstGeom prst="rect">
            <a:avLst/>
          </a:prstGeom>
          <a:noFill/>
          <a:ln w="9525">
            <a:noFill/>
            <a:miter lim="800000"/>
            <a:headEnd/>
            <a:tailEnd/>
          </a:ln>
        </p:spPr>
        <p:txBody>
          <a:bodyPr wrap="none" lIns="0" tIns="0" rIns="0" bIns="0">
            <a:spAutoFit/>
          </a:bodyPr>
          <a:lstStyle/>
          <a:p>
            <a:pPr algn="ctr" eaLnBrk="0" hangingPunct="0"/>
            <a:r>
              <a:rPr lang="en-US" sz="1100" b="1">
                <a:solidFill>
                  <a:srgbClr val="000000"/>
                </a:solidFill>
              </a:rPr>
              <a:t>Drivers</a:t>
            </a:r>
            <a:endParaRPr lang="en-US"/>
          </a:p>
        </p:txBody>
      </p:sp>
      <p:sp>
        <p:nvSpPr>
          <p:cNvPr id="27670" name="Freeform 104"/>
          <p:cNvSpPr>
            <a:spLocks/>
          </p:cNvSpPr>
          <p:nvPr/>
        </p:nvSpPr>
        <p:spPr bwMode="auto">
          <a:xfrm>
            <a:off x="6480175" y="3036888"/>
            <a:ext cx="896938" cy="1406525"/>
          </a:xfrm>
          <a:custGeom>
            <a:avLst/>
            <a:gdLst>
              <a:gd name="T0" fmla="*/ 2147483647 w 1129"/>
              <a:gd name="T1" fmla="*/ 0 h 1772"/>
              <a:gd name="T2" fmla="*/ 2147483647 w 1129"/>
              <a:gd name="T3" fmla="*/ 2147483647 h 1772"/>
              <a:gd name="T4" fmla="*/ 0 w 1129"/>
              <a:gd name="T5" fmla="*/ 2147483647 h 1772"/>
              <a:gd name="T6" fmla="*/ 2147483647 w 1129"/>
              <a:gd name="T7" fmla="*/ 2147483647 h 1772"/>
              <a:gd name="T8" fmla="*/ 2147483647 w 1129"/>
              <a:gd name="T9" fmla="*/ 2147483647 h 1772"/>
              <a:gd name="T10" fmla="*/ 2147483647 w 1129"/>
              <a:gd name="T11" fmla="*/ 2147483647 h 1772"/>
              <a:gd name="T12" fmla="*/ 2147483647 w 1129"/>
              <a:gd name="T13" fmla="*/ 0 h 1772"/>
              <a:gd name="T14" fmla="*/ 2147483647 w 1129"/>
              <a:gd name="T15" fmla="*/ 0 h 1772"/>
              <a:gd name="T16" fmla="*/ 0 60000 65536"/>
              <a:gd name="T17" fmla="*/ 0 60000 65536"/>
              <a:gd name="T18" fmla="*/ 0 60000 65536"/>
              <a:gd name="T19" fmla="*/ 0 60000 65536"/>
              <a:gd name="T20" fmla="*/ 0 60000 65536"/>
              <a:gd name="T21" fmla="*/ 0 60000 65536"/>
              <a:gd name="T22" fmla="*/ 0 60000 65536"/>
              <a:gd name="T23" fmla="*/ 0 60000 65536"/>
              <a:gd name="T24" fmla="*/ 0 w 1129"/>
              <a:gd name="T25" fmla="*/ 0 h 1772"/>
              <a:gd name="T26" fmla="*/ 1129 w 1129"/>
              <a:gd name="T27" fmla="*/ 1772 h 17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29" h="1772">
                <a:moveTo>
                  <a:pt x="282" y="0"/>
                </a:moveTo>
                <a:lnTo>
                  <a:pt x="282" y="1490"/>
                </a:lnTo>
                <a:lnTo>
                  <a:pt x="0" y="1490"/>
                </a:lnTo>
                <a:lnTo>
                  <a:pt x="564" y="1772"/>
                </a:lnTo>
                <a:lnTo>
                  <a:pt x="1129" y="1490"/>
                </a:lnTo>
                <a:lnTo>
                  <a:pt x="847" y="1490"/>
                </a:lnTo>
                <a:lnTo>
                  <a:pt x="847" y="0"/>
                </a:lnTo>
                <a:lnTo>
                  <a:pt x="282" y="0"/>
                </a:lnTo>
                <a:close/>
              </a:path>
            </a:pathLst>
          </a:custGeom>
          <a:solidFill>
            <a:srgbClr val="E9EFAB"/>
          </a:solidFill>
          <a:ln w="9525">
            <a:noFill/>
            <a:round/>
            <a:headEnd/>
            <a:tailEnd/>
          </a:ln>
        </p:spPr>
        <p:txBody>
          <a:bodyPr/>
          <a:lstStyle/>
          <a:p>
            <a:endParaRPr lang="en-US"/>
          </a:p>
        </p:txBody>
      </p:sp>
      <p:sp>
        <p:nvSpPr>
          <p:cNvPr id="27671" name="Freeform 105"/>
          <p:cNvSpPr>
            <a:spLocks/>
          </p:cNvSpPr>
          <p:nvPr/>
        </p:nvSpPr>
        <p:spPr bwMode="auto">
          <a:xfrm>
            <a:off x="6480175" y="3036888"/>
            <a:ext cx="896938" cy="1406525"/>
          </a:xfrm>
          <a:custGeom>
            <a:avLst/>
            <a:gdLst>
              <a:gd name="T0" fmla="*/ 2147483647 w 1129"/>
              <a:gd name="T1" fmla="*/ 0 h 1772"/>
              <a:gd name="T2" fmla="*/ 2147483647 w 1129"/>
              <a:gd name="T3" fmla="*/ 2147483647 h 1772"/>
              <a:gd name="T4" fmla="*/ 0 w 1129"/>
              <a:gd name="T5" fmla="*/ 2147483647 h 1772"/>
              <a:gd name="T6" fmla="*/ 2147483647 w 1129"/>
              <a:gd name="T7" fmla="*/ 2147483647 h 1772"/>
              <a:gd name="T8" fmla="*/ 2147483647 w 1129"/>
              <a:gd name="T9" fmla="*/ 2147483647 h 1772"/>
              <a:gd name="T10" fmla="*/ 2147483647 w 1129"/>
              <a:gd name="T11" fmla="*/ 2147483647 h 1772"/>
              <a:gd name="T12" fmla="*/ 2147483647 w 1129"/>
              <a:gd name="T13" fmla="*/ 0 h 1772"/>
              <a:gd name="T14" fmla="*/ 2147483647 w 1129"/>
              <a:gd name="T15" fmla="*/ 0 h 1772"/>
              <a:gd name="T16" fmla="*/ 0 60000 65536"/>
              <a:gd name="T17" fmla="*/ 0 60000 65536"/>
              <a:gd name="T18" fmla="*/ 0 60000 65536"/>
              <a:gd name="T19" fmla="*/ 0 60000 65536"/>
              <a:gd name="T20" fmla="*/ 0 60000 65536"/>
              <a:gd name="T21" fmla="*/ 0 60000 65536"/>
              <a:gd name="T22" fmla="*/ 0 60000 65536"/>
              <a:gd name="T23" fmla="*/ 0 60000 65536"/>
              <a:gd name="T24" fmla="*/ 0 w 1129"/>
              <a:gd name="T25" fmla="*/ 0 h 1772"/>
              <a:gd name="T26" fmla="*/ 1129 w 1129"/>
              <a:gd name="T27" fmla="*/ 1772 h 17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29" h="1772">
                <a:moveTo>
                  <a:pt x="282" y="0"/>
                </a:moveTo>
                <a:lnTo>
                  <a:pt x="282" y="1490"/>
                </a:lnTo>
                <a:lnTo>
                  <a:pt x="0" y="1490"/>
                </a:lnTo>
                <a:lnTo>
                  <a:pt x="564" y="1772"/>
                </a:lnTo>
                <a:lnTo>
                  <a:pt x="1129" y="1490"/>
                </a:lnTo>
                <a:lnTo>
                  <a:pt x="847" y="1490"/>
                </a:lnTo>
                <a:lnTo>
                  <a:pt x="847" y="0"/>
                </a:lnTo>
                <a:lnTo>
                  <a:pt x="282" y="0"/>
                </a:lnTo>
                <a:close/>
              </a:path>
            </a:pathLst>
          </a:custGeom>
          <a:noFill/>
          <a:ln w="4763">
            <a:solidFill>
              <a:srgbClr val="000000"/>
            </a:solidFill>
            <a:prstDash val="solid"/>
            <a:round/>
            <a:headEnd/>
            <a:tailEnd/>
          </a:ln>
        </p:spPr>
        <p:txBody>
          <a:bodyPr/>
          <a:lstStyle/>
          <a:p>
            <a:endParaRPr lang="en-US"/>
          </a:p>
        </p:txBody>
      </p:sp>
      <p:sp>
        <p:nvSpPr>
          <p:cNvPr id="27672" name="Freeform 122"/>
          <p:cNvSpPr>
            <a:spLocks/>
          </p:cNvSpPr>
          <p:nvPr/>
        </p:nvSpPr>
        <p:spPr bwMode="auto">
          <a:xfrm>
            <a:off x="3535363" y="5530850"/>
            <a:ext cx="1281112" cy="638175"/>
          </a:xfrm>
          <a:custGeom>
            <a:avLst/>
            <a:gdLst>
              <a:gd name="T0" fmla="*/ 2147483647 w 1613"/>
              <a:gd name="T1" fmla="*/ 2147483647 h 806"/>
              <a:gd name="T2" fmla="*/ 2147483647 w 1613"/>
              <a:gd name="T3" fmla="*/ 0 h 806"/>
              <a:gd name="T4" fmla="*/ 0 w 1613"/>
              <a:gd name="T5" fmla="*/ 2147483647 h 806"/>
              <a:gd name="T6" fmla="*/ 2147483647 w 1613"/>
              <a:gd name="T7" fmla="*/ 2147483647 h 806"/>
              <a:gd name="T8" fmla="*/ 2147483647 w 1613"/>
              <a:gd name="T9" fmla="*/ 2147483647 h 806"/>
              <a:gd name="T10" fmla="*/ 2147483647 w 1613"/>
              <a:gd name="T11" fmla="*/ 2147483647 h 806"/>
              <a:gd name="T12" fmla="*/ 2147483647 w 1613"/>
              <a:gd name="T13" fmla="*/ 2147483647 h 806"/>
              <a:gd name="T14" fmla="*/ 2147483647 w 1613"/>
              <a:gd name="T15" fmla="*/ 2147483647 h 806"/>
              <a:gd name="T16" fmla="*/ 2147483647 w 1613"/>
              <a:gd name="T17" fmla="*/ 0 h 806"/>
              <a:gd name="T18" fmla="*/ 2147483647 w 1613"/>
              <a:gd name="T19" fmla="*/ 2147483647 h 806"/>
              <a:gd name="T20" fmla="*/ 2147483647 w 1613"/>
              <a:gd name="T21" fmla="*/ 2147483647 h 8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13"/>
              <a:gd name="T34" fmla="*/ 0 h 806"/>
              <a:gd name="T35" fmla="*/ 1613 w 1613"/>
              <a:gd name="T36" fmla="*/ 806 h 80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13" h="806">
                <a:moveTo>
                  <a:pt x="202" y="202"/>
                </a:moveTo>
                <a:lnTo>
                  <a:pt x="202" y="0"/>
                </a:lnTo>
                <a:lnTo>
                  <a:pt x="0" y="403"/>
                </a:lnTo>
                <a:lnTo>
                  <a:pt x="202" y="806"/>
                </a:lnTo>
                <a:lnTo>
                  <a:pt x="202" y="604"/>
                </a:lnTo>
                <a:lnTo>
                  <a:pt x="1412" y="604"/>
                </a:lnTo>
                <a:lnTo>
                  <a:pt x="1412" y="806"/>
                </a:lnTo>
                <a:lnTo>
                  <a:pt x="1613" y="403"/>
                </a:lnTo>
                <a:lnTo>
                  <a:pt x="1412" y="0"/>
                </a:lnTo>
                <a:lnTo>
                  <a:pt x="1412" y="202"/>
                </a:lnTo>
                <a:lnTo>
                  <a:pt x="202" y="202"/>
                </a:lnTo>
                <a:close/>
              </a:path>
            </a:pathLst>
          </a:custGeom>
          <a:solidFill>
            <a:srgbClr val="E9EFAB"/>
          </a:solidFill>
          <a:ln w="9525">
            <a:noFill/>
            <a:round/>
            <a:headEnd/>
            <a:tailEnd/>
          </a:ln>
        </p:spPr>
        <p:txBody>
          <a:bodyPr/>
          <a:lstStyle/>
          <a:p>
            <a:endParaRPr lang="en-US"/>
          </a:p>
        </p:txBody>
      </p:sp>
      <p:sp>
        <p:nvSpPr>
          <p:cNvPr id="27673" name="Freeform 123"/>
          <p:cNvSpPr>
            <a:spLocks/>
          </p:cNvSpPr>
          <p:nvPr/>
        </p:nvSpPr>
        <p:spPr bwMode="auto">
          <a:xfrm>
            <a:off x="3535363" y="5530850"/>
            <a:ext cx="1281112" cy="638175"/>
          </a:xfrm>
          <a:custGeom>
            <a:avLst/>
            <a:gdLst>
              <a:gd name="T0" fmla="*/ 2147483647 w 1613"/>
              <a:gd name="T1" fmla="*/ 2147483647 h 806"/>
              <a:gd name="T2" fmla="*/ 2147483647 w 1613"/>
              <a:gd name="T3" fmla="*/ 0 h 806"/>
              <a:gd name="T4" fmla="*/ 0 w 1613"/>
              <a:gd name="T5" fmla="*/ 2147483647 h 806"/>
              <a:gd name="T6" fmla="*/ 2147483647 w 1613"/>
              <a:gd name="T7" fmla="*/ 2147483647 h 806"/>
              <a:gd name="T8" fmla="*/ 2147483647 w 1613"/>
              <a:gd name="T9" fmla="*/ 2147483647 h 806"/>
              <a:gd name="T10" fmla="*/ 2147483647 w 1613"/>
              <a:gd name="T11" fmla="*/ 2147483647 h 806"/>
              <a:gd name="T12" fmla="*/ 2147483647 w 1613"/>
              <a:gd name="T13" fmla="*/ 2147483647 h 806"/>
              <a:gd name="T14" fmla="*/ 2147483647 w 1613"/>
              <a:gd name="T15" fmla="*/ 2147483647 h 806"/>
              <a:gd name="T16" fmla="*/ 2147483647 w 1613"/>
              <a:gd name="T17" fmla="*/ 0 h 806"/>
              <a:gd name="T18" fmla="*/ 2147483647 w 1613"/>
              <a:gd name="T19" fmla="*/ 2147483647 h 806"/>
              <a:gd name="T20" fmla="*/ 2147483647 w 1613"/>
              <a:gd name="T21" fmla="*/ 2147483647 h 8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13"/>
              <a:gd name="T34" fmla="*/ 0 h 806"/>
              <a:gd name="T35" fmla="*/ 1613 w 1613"/>
              <a:gd name="T36" fmla="*/ 806 h 80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13" h="806">
                <a:moveTo>
                  <a:pt x="202" y="202"/>
                </a:moveTo>
                <a:lnTo>
                  <a:pt x="202" y="0"/>
                </a:lnTo>
                <a:lnTo>
                  <a:pt x="0" y="403"/>
                </a:lnTo>
                <a:lnTo>
                  <a:pt x="202" y="806"/>
                </a:lnTo>
                <a:lnTo>
                  <a:pt x="202" y="604"/>
                </a:lnTo>
                <a:lnTo>
                  <a:pt x="1412" y="604"/>
                </a:lnTo>
                <a:lnTo>
                  <a:pt x="1412" y="806"/>
                </a:lnTo>
                <a:lnTo>
                  <a:pt x="1613" y="403"/>
                </a:lnTo>
                <a:lnTo>
                  <a:pt x="1412" y="0"/>
                </a:lnTo>
                <a:lnTo>
                  <a:pt x="1412" y="202"/>
                </a:lnTo>
                <a:lnTo>
                  <a:pt x="202" y="202"/>
                </a:lnTo>
                <a:close/>
              </a:path>
            </a:pathLst>
          </a:custGeom>
          <a:noFill/>
          <a:ln w="4763">
            <a:solidFill>
              <a:srgbClr val="000000"/>
            </a:solidFill>
            <a:prstDash val="solid"/>
            <a:round/>
            <a:headEnd/>
            <a:tailEnd/>
          </a:ln>
        </p:spPr>
        <p:txBody>
          <a:bodyPr/>
          <a:lstStyle/>
          <a:p>
            <a:endParaRPr lang="en-US"/>
          </a:p>
        </p:txBody>
      </p:sp>
      <p:sp>
        <p:nvSpPr>
          <p:cNvPr id="27674" name="Rectangle 124"/>
          <p:cNvSpPr>
            <a:spLocks noChangeArrowheads="1"/>
          </p:cNvSpPr>
          <p:nvPr/>
        </p:nvSpPr>
        <p:spPr bwMode="auto">
          <a:xfrm>
            <a:off x="4019550" y="5759450"/>
            <a:ext cx="411163" cy="168275"/>
          </a:xfrm>
          <a:prstGeom prst="rect">
            <a:avLst/>
          </a:prstGeom>
          <a:noFill/>
          <a:ln w="9525">
            <a:noFill/>
            <a:miter lim="800000"/>
            <a:headEnd/>
            <a:tailEnd/>
          </a:ln>
        </p:spPr>
        <p:txBody>
          <a:bodyPr wrap="none" lIns="0" tIns="0" rIns="0" bIns="0">
            <a:spAutoFit/>
          </a:bodyPr>
          <a:lstStyle/>
          <a:p>
            <a:pPr algn="ctr" eaLnBrk="0" hangingPunct="0"/>
            <a:r>
              <a:rPr lang="en-US" sz="1100" b="1">
                <a:solidFill>
                  <a:srgbClr val="000000"/>
                </a:solidFill>
              </a:rPr>
              <a:t>Policy</a:t>
            </a:r>
            <a:endParaRPr lang="en-US"/>
          </a:p>
        </p:txBody>
      </p:sp>
      <p:sp>
        <p:nvSpPr>
          <p:cNvPr id="27675" name="Freeform 125"/>
          <p:cNvSpPr>
            <a:spLocks/>
          </p:cNvSpPr>
          <p:nvPr/>
        </p:nvSpPr>
        <p:spPr bwMode="auto">
          <a:xfrm>
            <a:off x="7505700" y="3036888"/>
            <a:ext cx="895350" cy="1406525"/>
          </a:xfrm>
          <a:custGeom>
            <a:avLst/>
            <a:gdLst>
              <a:gd name="T0" fmla="*/ 2147483647 w 1130"/>
              <a:gd name="T1" fmla="*/ 2147483647 h 1772"/>
              <a:gd name="T2" fmla="*/ 2147483647 w 1130"/>
              <a:gd name="T3" fmla="*/ 2147483647 h 1772"/>
              <a:gd name="T4" fmla="*/ 0 w 1130"/>
              <a:gd name="T5" fmla="*/ 2147483647 h 1772"/>
              <a:gd name="T6" fmla="*/ 2147483647 w 1130"/>
              <a:gd name="T7" fmla="*/ 0 h 1772"/>
              <a:gd name="T8" fmla="*/ 2147483647 w 1130"/>
              <a:gd name="T9" fmla="*/ 2147483647 h 1772"/>
              <a:gd name="T10" fmla="*/ 2147483647 w 1130"/>
              <a:gd name="T11" fmla="*/ 2147483647 h 1772"/>
              <a:gd name="T12" fmla="*/ 2147483647 w 1130"/>
              <a:gd name="T13" fmla="*/ 2147483647 h 1772"/>
              <a:gd name="T14" fmla="*/ 2147483647 w 1130"/>
              <a:gd name="T15" fmla="*/ 2147483647 h 1772"/>
              <a:gd name="T16" fmla="*/ 0 60000 65536"/>
              <a:gd name="T17" fmla="*/ 0 60000 65536"/>
              <a:gd name="T18" fmla="*/ 0 60000 65536"/>
              <a:gd name="T19" fmla="*/ 0 60000 65536"/>
              <a:gd name="T20" fmla="*/ 0 60000 65536"/>
              <a:gd name="T21" fmla="*/ 0 60000 65536"/>
              <a:gd name="T22" fmla="*/ 0 60000 65536"/>
              <a:gd name="T23" fmla="*/ 0 60000 65536"/>
              <a:gd name="T24" fmla="*/ 0 w 1130"/>
              <a:gd name="T25" fmla="*/ 0 h 1772"/>
              <a:gd name="T26" fmla="*/ 1130 w 1130"/>
              <a:gd name="T27" fmla="*/ 1772 h 17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30" h="1772">
                <a:moveTo>
                  <a:pt x="283" y="1772"/>
                </a:moveTo>
                <a:lnTo>
                  <a:pt x="283" y="282"/>
                </a:lnTo>
                <a:lnTo>
                  <a:pt x="0" y="282"/>
                </a:lnTo>
                <a:lnTo>
                  <a:pt x="565" y="0"/>
                </a:lnTo>
                <a:lnTo>
                  <a:pt x="1130" y="282"/>
                </a:lnTo>
                <a:lnTo>
                  <a:pt x="847" y="282"/>
                </a:lnTo>
                <a:lnTo>
                  <a:pt x="847" y="1772"/>
                </a:lnTo>
                <a:lnTo>
                  <a:pt x="283" y="1772"/>
                </a:lnTo>
                <a:close/>
              </a:path>
            </a:pathLst>
          </a:custGeom>
          <a:solidFill>
            <a:srgbClr val="E9EFAB"/>
          </a:solidFill>
          <a:ln w="9525">
            <a:noFill/>
            <a:round/>
            <a:headEnd/>
            <a:tailEnd/>
          </a:ln>
        </p:spPr>
        <p:txBody>
          <a:bodyPr/>
          <a:lstStyle/>
          <a:p>
            <a:endParaRPr lang="en-US"/>
          </a:p>
        </p:txBody>
      </p:sp>
      <p:sp>
        <p:nvSpPr>
          <p:cNvPr id="27676" name="Freeform 126"/>
          <p:cNvSpPr>
            <a:spLocks/>
          </p:cNvSpPr>
          <p:nvPr/>
        </p:nvSpPr>
        <p:spPr bwMode="auto">
          <a:xfrm>
            <a:off x="7505700" y="3036888"/>
            <a:ext cx="895350" cy="1406525"/>
          </a:xfrm>
          <a:custGeom>
            <a:avLst/>
            <a:gdLst>
              <a:gd name="T0" fmla="*/ 2147483647 w 1130"/>
              <a:gd name="T1" fmla="*/ 2147483647 h 1772"/>
              <a:gd name="T2" fmla="*/ 2147483647 w 1130"/>
              <a:gd name="T3" fmla="*/ 2147483647 h 1772"/>
              <a:gd name="T4" fmla="*/ 0 w 1130"/>
              <a:gd name="T5" fmla="*/ 2147483647 h 1772"/>
              <a:gd name="T6" fmla="*/ 2147483647 w 1130"/>
              <a:gd name="T7" fmla="*/ 0 h 1772"/>
              <a:gd name="T8" fmla="*/ 2147483647 w 1130"/>
              <a:gd name="T9" fmla="*/ 2147483647 h 1772"/>
              <a:gd name="T10" fmla="*/ 2147483647 w 1130"/>
              <a:gd name="T11" fmla="*/ 2147483647 h 1772"/>
              <a:gd name="T12" fmla="*/ 2147483647 w 1130"/>
              <a:gd name="T13" fmla="*/ 2147483647 h 1772"/>
              <a:gd name="T14" fmla="*/ 2147483647 w 1130"/>
              <a:gd name="T15" fmla="*/ 2147483647 h 1772"/>
              <a:gd name="T16" fmla="*/ 0 60000 65536"/>
              <a:gd name="T17" fmla="*/ 0 60000 65536"/>
              <a:gd name="T18" fmla="*/ 0 60000 65536"/>
              <a:gd name="T19" fmla="*/ 0 60000 65536"/>
              <a:gd name="T20" fmla="*/ 0 60000 65536"/>
              <a:gd name="T21" fmla="*/ 0 60000 65536"/>
              <a:gd name="T22" fmla="*/ 0 60000 65536"/>
              <a:gd name="T23" fmla="*/ 0 60000 65536"/>
              <a:gd name="T24" fmla="*/ 0 w 1130"/>
              <a:gd name="T25" fmla="*/ 0 h 1772"/>
              <a:gd name="T26" fmla="*/ 1130 w 1130"/>
              <a:gd name="T27" fmla="*/ 1772 h 17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30" h="1772">
                <a:moveTo>
                  <a:pt x="283" y="1772"/>
                </a:moveTo>
                <a:lnTo>
                  <a:pt x="283" y="282"/>
                </a:lnTo>
                <a:lnTo>
                  <a:pt x="0" y="282"/>
                </a:lnTo>
                <a:lnTo>
                  <a:pt x="565" y="0"/>
                </a:lnTo>
                <a:lnTo>
                  <a:pt x="1130" y="282"/>
                </a:lnTo>
                <a:lnTo>
                  <a:pt x="847" y="282"/>
                </a:lnTo>
                <a:lnTo>
                  <a:pt x="847" y="1772"/>
                </a:lnTo>
                <a:lnTo>
                  <a:pt x="283" y="1772"/>
                </a:lnTo>
                <a:close/>
              </a:path>
            </a:pathLst>
          </a:custGeom>
          <a:noFill/>
          <a:ln w="4763">
            <a:solidFill>
              <a:srgbClr val="000000"/>
            </a:solidFill>
            <a:prstDash val="solid"/>
            <a:round/>
            <a:headEnd/>
            <a:tailEnd/>
          </a:ln>
        </p:spPr>
        <p:txBody>
          <a:bodyPr/>
          <a:lstStyle/>
          <a:p>
            <a:endParaRPr lang="en-US"/>
          </a:p>
        </p:txBody>
      </p:sp>
      <p:sp>
        <p:nvSpPr>
          <p:cNvPr id="27677" name="Text Box 135"/>
          <p:cNvSpPr txBox="1">
            <a:spLocks noChangeArrowheads="1"/>
          </p:cNvSpPr>
          <p:nvPr/>
        </p:nvSpPr>
        <p:spPr bwMode="auto">
          <a:xfrm rot="-5400000">
            <a:off x="7369175" y="3527425"/>
            <a:ext cx="1066800" cy="260350"/>
          </a:xfrm>
          <a:prstGeom prst="rect">
            <a:avLst/>
          </a:prstGeom>
          <a:noFill/>
          <a:ln w="9525">
            <a:noFill/>
            <a:miter lim="800000"/>
            <a:headEnd/>
            <a:tailEnd/>
          </a:ln>
        </p:spPr>
        <p:txBody>
          <a:bodyPr>
            <a:spAutoFit/>
          </a:bodyPr>
          <a:lstStyle/>
          <a:p>
            <a:pPr>
              <a:spcBef>
                <a:spcPct val="50000"/>
              </a:spcBef>
            </a:pPr>
            <a:r>
              <a:rPr lang="en-US" sz="1100" b="1"/>
              <a:t>Outreach</a:t>
            </a:r>
          </a:p>
        </p:txBody>
      </p:sp>
      <p:sp>
        <p:nvSpPr>
          <p:cNvPr id="27678" name="Text Box 138"/>
          <p:cNvSpPr txBox="1">
            <a:spLocks noChangeArrowheads="1"/>
          </p:cNvSpPr>
          <p:nvPr/>
        </p:nvSpPr>
        <p:spPr bwMode="auto">
          <a:xfrm rot="-5400000">
            <a:off x="6019800" y="3581400"/>
            <a:ext cx="1600200" cy="381000"/>
          </a:xfrm>
          <a:prstGeom prst="rect">
            <a:avLst/>
          </a:prstGeom>
          <a:noFill/>
          <a:ln w="9525">
            <a:noFill/>
            <a:miter lim="800000"/>
            <a:headEnd/>
            <a:tailEnd/>
          </a:ln>
        </p:spPr>
        <p:txBody>
          <a:bodyPr tIns="91440" bIns="91440"/>
          <a:lstStyle/>
          <a:p>
            <a:pPr algn="ctr">
              <a:spcBef>
                <a:spcPct val="50000"/>
              </a:spcBef>
            </a:pPr>
            <a:r>
              <a:rPr lang="en-US" sz="1100" b="1"/>
              <a:t>Board </a:t>
            </a:r>
          </a:p>
          <a:p>
            <a:pPr algn="ctr">
              <a:spcBef>
                <a:spcPct val="50000"/>
              </a:spcBef>
            </a:pPr>
            <a:r>
              <a:rPr lang="en-US" sz="1100" b="1"/>
              <a:t> Membership</a:t>
            </a:r>
          </a:p>
        </p:txBody>
      </p:sp>
      <p:sp>
        <p:nvSpPr>
          <p:cNvPr id="27679" name="Freeform 142"/>
          <p:cNvSpPr>
            <a:spLocks/>
          </p:cNvSpPr>
          <p:nvPr/>
        </p:nvSpPr>
        <p:spPr bwMode="auto">
          <a:xfrm>
            <a:off x="5181600" y="3048000"/>
            <a:ext cx="896938" cy="1406525"/>
          </a:xfrm>
          <a:custGeom>
            <a:avLst/>
            <a:gdLst>
              <a:gd name="T0" fmla="*/ 2147483647 w 1129"/>
              <a:gd name="T1" fmla="*/ 0 h 1772"/>
              <a:gd name="T2" fmla="*/ 2147483647 w 1129"/>
              <a:gd name="T3" fmla="*/ 2147483647 h 1772"/>
              <a:gd name="T4" fmla="*/ 0 w 1129"/>
              <a:gd name="T5" fmla="*/ 2147483647 h 1772"/>
              <a:gd name="T6" fmla="*/ 2147483647 w 1129"/>
              <a:gd name="T7" fmla="*/ 2147483647 h 1772"/>
              <a:gd name="T8" fmla="*/ 2147483647 w 1129"/>
              <a:gd name="T9" fmla="*/ 2147483647 h 1772"/>
              <a:gd name="T10" fmla="*/ 2147483647 w 1129"/>
              <a:gd name="T11" fmla="*/ 2147483647 h 1772"/>
              <a:gd name="T12" fmla="*/ 2147483647 w 1129"/>
              <a:gd name="T13" fmla="*/ 0 h 1772"/>
              <a:gd name="T14" fmla="*/ 2147483647 w 1129"/>
              <a:gd name="T15" fmla="*/ 0 h 1772"/>
              <a:gd name="T16" fmla="*/ 0 60000 65536"/>
              <a:gd name="T17" fmla="*/ 0 60000 65536"/>
              <a:gd name="T18" fmla="*/ 0 60000 65536"/>
              <a:gd name="T19" fmla="*/ 0 60000 65536"/>
              <a:gd name="T20" fmla="*/ 0 60000 65536"/>
              <a:gd name="T21" fmla="*/ 0 60000 65536"/>
              <a:gd name="T22" fmla="*/ 0 60000 65536"/>
              <a:gd name="T23" fmla="*/ 0 60000 65536"/>
              <a:gd name="T24" fmla="*/ 0 w 1129"/>
              <a:gd name="T25" fmla="*/ 0 h 1772"/>
              <a:gd name="T26" fmla="*/ 1129 w 1129"/>
              <a:gd name="T27" fmla="*/ 1772 h 17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29" h="1772">
                <a:moveTo>
                  <a:pt x="282" y="0"/>
                </a:moveTo>
                <a:lnTo>
                  <a:pt x="282" y="1490"/>
                </a:lnTo>
                <a:lnTo>
                  <a:pt x="0" y="1490"/>
                </a:lnTo>
                <a:lnTo>
                  <a:pt x="564" y="1772"/>
                </a:lnTo>
                <a:lnTo>
                  <a:pt x="1129" y="1490"/>
                </a:lnTo>
                <a:lnTo>
                  <a:pt x="847" y="1490"/>
                </a:lnTo>
                <a:lnTo>
                  <a:pt x="847" y="0"/>
                </a:lnTo>
                <a:lnTo>
                  <a:pt x="282" y="0"/>
                </a:lnTo>
                <a:close/>
              </a:path>
            </a:pathLst>
          </a:custGeom>
          <a:solidFill>
            <a:srgbClr val="E9EFAB"/>
          </a:solidFill>
          <a:ln w="4763">
            <a:solidFill>
              <a:srgbClr val="000000"/>
            </a:solidFill>
            <a:prstDash val="solid"/>
            <a:round/>
            <a:headEnd/>
            <a:tailEnd/>
          </a:ln>
        </p:spPr>
        <p:txBody>
          <a:bodyPr/>
          <a:lstStyle/>
          <a:p>
            <a:endParaRPr lang="en-US"/>
          </a:p>
        </p:txBody>
      </p:sp>
      <p:sp>
        <p:nvSpPr>
          <p:cNvPr id="27680" name="Text Box 143"/>
          <p:cNvSpPr txBox="1">
            <a:spLocks noChangeArrowheads="1"/>
          </p:cNvSpPr>
          <p:nvPr/>
        </p:nvSpPr>
        <p:spPr bwMode="auto">
          <a:xfrm rot="-5400000">
            <a:off x="5121275" y="3489325"/>
            <a:ext cx="990600" cy="260350"/>
          </a:xfrm>
          <a:prstGeom prst="rect">
            <a:avLst/>
          </a:prstGeom>
          <a:noFill/>
          <a:ln w="9525">
            <a:noFill/>
            <a:miter lim="800000"/>
            <a:headEnd/>
            <a:tailEnd/>
          </a:ln>
        </p:spPr>
        <p:txBody>
          <a:bodyPr>
            <a:spAutoFit/>
          </a:bodyPr>
          <a:lstStyle/>
          <a:p>
            <a:pPr>
              <a:spcBef>
                <a:spcPct val="50000"/>
              </a:spcBef>
            </a:pPr>
            <a:r>
              <a:rPr lang="en-US" sz="1100" b="1"/>
              <a:t>Vision</a:t>
            </a:r>
          </a:p>
        </p:txBody>
      </p:sp>
      <p:sp>
        <p:nvSpPr>
          <p:cNvPr id="27681" name="Text Box 144"/>
          <p:cNvSpPr txBox="1">
            <a:spLocks noChangeArrowheads="1"/>
          </p:cNvSpPr>
          <p:nvPr/>
        </p:nvSpPr>
        <p:spPr bwMode="auto">
          <a:xfrm rot="-5400000">
            <a:off x="1738313" y="3367087"/>
            <a:ext cx="1676400" cy="428625"/>
          </a:xfrm>
          <a:prstGeom prst="rect">
            <a:avLst/>
          </a:prstGeom>
          <a:noFill/>
          <a:ln w="9525">
            <a:noFill/>
            <a:miter lim="800000"/>
            <a:headEnd/>
            <a:tailEnd/>
          </a:ln>
        </p:spPr>
        <p:txBody>
          <a:bodyPr>
            <a:spAutoFit/>
          </a:bodyPr>
          <a:lstStyle/>
          <a:p>
            <a:pPr>
              <a:spcBef>
                <a:spcPct val="50000"/>
              </a:spcBef>
            </a:pPr>
            <a:r>
              <a:rPr lang="en-US" sz="1100" b="1"/>
              <a:t>IT Mgmt Principles and Policies</a:t>
            </a:r>
          </a:p>
        </p:txBody>
      </p:sp>
      <p:sp>
        <p:nvSpPr>
          <p:cNvPr id="27682" name="Text Box 145"/>
          <p:cNvSpPr txBox="1">
            <a:spLocks noChangeArrowheads="1"/>
          </p:cNvSpPr>
          <p:nvPr/>
        </p:nvSpPr>
        <p:spPr bwMode="auto">
          <a:xfrm rot="-5400000">
            <a:off x="523082" y="3439318"/>
            <a:ext cx="1447800" cy="512763"/>
          </a:xfrm>
          <a:prstGeom prst="rect">
            <a:avLst/>
          </a:prstGeom>
          <a:noFill/>
          <a:ln w="9525">
            <a:noFill/>
            <a:miter lim="800000"/>
            <a:headEnd/>
            <a:tailEnd/>
          </a:ln>
        </p:spPr>
        <p:txBody>
          <a:bodyPr>
            <a:spAutoFit/>
          </a:bodyPr>
          <a:lstStyle/>
          <a:p>
            <a:pPr>
              <a:spcBef>
                <a:spcPct val="50000"/>
              </a:spcBef>
            </a:pPr>
            <a:r>
              <a:rPr lang="en-US" sz="1100" b="1"/>
              <a:t>Representation</a:t>
            </a:r>
          </a:p>
          <a:p>
            <a:pPr>
              <a:spcBef>
                <a:spcPct val="50000"/>
              </a:spcBef>
            </a:pPr>
            <a:r>
              <a:rPr lang="en-US" sz="1100" b="1"/>
              <a:t>And Initiatives</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title"/>
          </p:nvPr>
        </p:nvSpPr>
        <p:spPr/>
        <p:txBody>
          <a:bodyPr/>
          <a:lstStyle/>
          <a:p>
            <a:pPr eaLnBrk="1" hangingPunct="1">
              <a:defRPr/>
            </a:pPr>
            <a:r>
              <a:rPr lang="en-US" dirty="0" smtClean="0">
                <a:solidFill>
                  <a:schemeClr val="tx1">
                    <a:lumMod val="95000"/>
                    <a:lumOff val="5000"/>
                  </a:schemeClr>
                </a:solidFill>
              </a:rPr>
              <a:t>Policy Documents</a:t>
            </a:r>
          </a:p>
        </p:txBody>
      </p:sp>
      <p:sp>
        <p:nvSpPr>
          <p:cNvPr id="28675" name="Rectangle 2"/>
          <p:cNvSpPr>
            <a:spLocks noGrp="1" noChangeArrowheads="1"/>
          </p:cNvSpPr>
          <p:nvPr>
            <p:ph idx="1"/>
          </p:nvPr>
        </p:nvSpPr>
        <p:spPr>
          <a:xfrm>
            <a:off x="228600" y="1524000"/>
            <a:ext cx="8534400" cy="4953000"/>
          </a:xfrm>
        </p:spPr>
        <p:txBody>
          <a:bodyPr/>
          <a:lstStyle/>
          <a:p>
            <a:pPr marL="341313" indent="-341313" eaLnBrk="1" hangingPunct="1">
              <a:lnSpc>
                <a:spcPct val="80000"/>
              </a:lnSpc>
              <a:buFont typeface="Wingdings" pitchFamily="2" charset="2"/>
              <a:buChar char="ü"/>
            </a:pPr>
            <a:r>
              <a:rPr lang="en-US" sz="2900" b="1" smtClean="0"/>
              <a:t>Used InCommon as model</a:t>
            </a:r>
          </a:p>
          <a:p>
            <a:pPr marL="682625" lvl="1" indent="-225425" eaLnBrk="1" hangingPunct="1">
              <a:lnSpc>
                <a:spcPct val="80000"/>
              </a:lnSpc>
              <a:buFont typeface="Wingdings" pitchFamily="2" charset="2"/>
              <a:buChar char="ü"/>
            </a:pPr>
            <a:r>
              <a:rPr lang="en-US" sz="2600" b="1" smtClean="0"/>
              <a:t>Federation Charter</a:t>
            </a:r>
          </a:p>
          <a:p>
            <a:pPr marL="682625" lvl="1" indent="-225425" eaLnBrk="1" hangingPunct="1">
              <a:lnSpc>
                <a:spcPct val="80000"/>
              </a:lnSpc>
              <a:buFont typeface="Wingdings" pitchFamily="2" charset="2"/>
              <a:buChar char="ü"/>
            </a:pPr>
            <a:r>
              <a:rPr lang="en-US" sz="2600" b="1" smtClean="0"/>
              <a:t>Federation Operating Practices</a:t>
            </a:r>
          </a:p>
          <a:p>
            <a:pPr marL="682625" lvl="1" indent="-225425" eaLnBrk="1" hangingPunct="1">
              <a:lnSpc>
                <a:spcPct val="80000"/>
              </a:lnSpc>
              <a:buFont typeface="Wingdings" pitchFamily="2" charset="2"/>
              <a:buChar char="ü"/>
            </a:pPr>
            <a:r>
              <a:rPr lang="en-US" sz="2600" b="1" smtClean="0"/>
              <a:t>Membership Operating Practices </a:t>
            </a:r>
            <a:r>
              <a:rPr lang="en-US" sz="1800" b="1" i="1" smtClean="0">
                <a:solidFill>
                  <a:srgbClr val="1A1EB2"/>
                </a:solidFill>
              </a:rPr>
              <a:t>(Different from InCommon)</a:t>
            </a:r>
          </a:p>
          <a:p>
            <a:pPr lvl="2" eaLnBrk="1" hangingPunct="1">
              <a:lnSpc>
                <a:spcPct val="80000"/>
              </a:lnSpc>
              <a:buClr>
                <a:schemeClr val="tx1"/>
              </a:buClr>
            </a:pPr>
            <a:r>
              <a:rPr lang="en-US" sz="2000" b="1" smtClean="0">
                <a:solidFill>
                  <a:schemeClr val="bg2"/>
                </a:solidFill>
              </a:rPr>
              <a:t>Explicitly defines standards, policies and procedures that federation members must put in place to be able to make real, informed relying party decisions </a:t>
            </a:r>
          </a:p>
          <a:p>
            <a:pPr lvl="2" eaLnBrk="1" hangingPunct="1">
              <a:lnSpc>
                <a:spcPct val="80000"/>
              </a:lnSpc>
              <a:buClr>
                <a:schemeClr val="tx1"/>
              </a:buClr>
            </a:pPr>
            <a:r>
              <a:rPr lang="en-US" sz="2000" b="1" smtClean="0">
                <a:solidFill>
                  <a:schemeClr val="bg2"/>
                </a:solidFill>
              </a:rPr>
              <a:t>Use University of California UCTrust Federation document as format</a:t>
            </a:r>
          </a:p>
          <a:p>
            <a:pPr marL="682625" lvl="1" indent="-225425" eaLnBrk="1" hangingPunct="1">
              <a:lnSpc>
                <a:spcPct val="80000"/>
              </a:lnSpc>
              <a:buFont typeface="Wingdings" pitchFamily="2" charset="2"/>
              <a:buChar char="ü"/>
            </a:pPr>
            <a:r>
              <a:rPr lang="en-US" sz="2600" b="1" smtClean="0"/>
              <a:t>Membership Agreement </a:t>
            </a:r>
            <a:r>
              <a:rPr lang="en-US" sz="1800" b="1" i="1" smtClean="0">
                <a:solidFill>
                  <a:srgbClr val="1A1EB2"/>
                </a:solidFill>
              </a:rPr>
              <a:t>(Different from InCommon)</a:t>
            </a:r>
            <a:endParaRPr lang="en-US" sz="2600" b="1" smtClean="0">
              <a:solidFill>
                <a:srgbClr val="1A1EB2"/>
              </a:solidFill>
            </a:endParaRPr>
          </a:p>
          <a:p>
            <a:pPr lvl="2" eaLnBrk="1" hangingPunct="1">
              <a:lnSpc>
                <a:spcPct val="80000"/>
              </a:lnSpc>
              <a:buClr>
                <a:schemeClr val="tx2"/>
              </a:buClr>
            </a:pPr>
            <a:r>
              <a:rPr lang="en-US" sz="2000" b="1" smtClean="0">
                <a:solidFill>
                  <a:schemeClr val="bg2"/>
                </a:solidFill>
              </a:rPr>
              <a:t>Leverage existing UT System inter-institution agreement document to simplify membership contract</a:t>
            </a:r>
          </a:p>
          <a:p>
            <a:pPr marL="682625" lvl="1" indent="-225425" eaLnBrk="1" hangingPunct="1">
              <a:lnSpc>
                <a:spcPct val="80000"/>
              </a:lnSpc>
              <a:buFont typeface="Wingdings" pitchFamily="2" charset="2"/>
              <a:buChar char="ü"/>
            </a:pPr>
            <a:r>
              <a:rPr lang="en-US" sz="2600" b="1" smtClean="0"/>
              <a:t>Federation Attribute Table</a:t>
            </a:r>
          </a:p>
          <a:p>
            <a:pPr marL="682625" lvl="1" indent="-225425" eaLnBrk="1" hangingPunct="1">
              <a:lnSpc>
                <a:spcPct val="80000"/>
              </a:lnSpc>
              <a:buFont typeface="Wingdings" pitchFamily="2" charset="2"/>
              <a:buChar char="ü"/>
            </a:pPr>
            <a:r>
              <a:rPr lang="en-US" sz="2600" b="1" smtClean="0"/>
              <a:t>Membership Fee Schedule</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200400" y="76200"/>
            <a:ext cx="5943600" cy="1295400"/>
          </a:xfrm>
        </p:spPr>
        <p:txBody>
          <a:bodyPr/>
          <a:lstStyle/>
          <a:p>
            <a:pPr eaLnBrk="1" hangingPunct="1"/>
            <a:r>
              <a:rPr lang="en-US" smtClean="0">
                <a:solidFill>
                  <a:schemeClr val="tx1"/>
                </a:solidFill>
              </a:rPr>
              <a:t>Issues</a:t>
            </a:r>
            <a:endParaRPr lang="en-US" sz="5300" smtClean="0">
              <a:solidFill>
                <a:schemeClr val="tx1"/>
              </a:solidFill>
            </a:endParaRPr>
          </a:p>
        </p:txBody>
      </p:sp>
      <p:sp>
        <p:nvSpPr>
          <p:cNvPr id="29699" name="Rectangle 3"/>
          <p:cNvSpPr>
            <a:spLocks noGrp="1" noChangeArrowheads="1"/>
          </p:cNvSpPr>
          <p:nvPr>
            <p:ph idx="1"/>
          </p:nvPr>
        </p:nvSpPr>
        <p:spPr>
          <a:xfrm>
            <a:off x="0" y="1600200"/>
            <a:ext cx="8991600" cy="4876800"/>
          </a:xfrm>
        </p:spPr>
        <p:txBody>
          <a:bodyPr/>
          <a:lstStyle/>
          <a:p>
            <a:pPr marL="341313" indent="-341313" eaLnBrk="1" hangingPunct="1">
              <a:lnSpc>
                <a:spcPct val="80000"/>
              </a:lnSpc>
            </a:pPr>
            <a:r>
              <a:rPr lang="en-US" sz="2800" b="1" smtClean="0"/>
              <a:t>Technical implementation of the Federation can get ahead of Policy and Governance</a:t>
            </a:r>
          </a:p>
          <a:p>
            <a:pPr marL="341313" indent="-341313" eaLnBrk="1" hangingPunct="1">
              <a:lnSpc>
                <a:spcPct val="80000"/>
              </a:lnSpc>
            </a:pPr>
            <a:r>
              <a:rPr lang="en-US" sz="2800" b="1" smtClean="0"/>
              <a:t>Governance entangled with power/autonomy conflicts</a:t>
            </a:r>
          </a:p>
          <a:p>
            <a:pPr lvl="1" eaLnBrk="1" hangingPunct="1">
              <a:lnSpc>
                <a:spcPct val="80000"/>
              </a:lnSpc>
              <a:buFontTx/>
              <a:buChar char="•"/>
            </a:pPr>
            <a:r>
              <a:rPr lang="en-US" b="1" smtClean="0"/>
              <a:t>Priorities vary by organizations</a:t>
            </a:r>
          </a:p>
          <a:p>
            <a:pPr lvl="1" eaLnBrk="1" hangingPunct="1">
              <a:lnSpc>
                <a:spcPct val="80000"/>
              </a:lnSpc>
              <a:buFontTx/>
              <a:buChar char="•"/>
            </a:pPr>
            <a:r>
              <a:rPr lang="en-US" b="1" smtClean="0"/>
              <a:t>Conventions may be seen as dictates</a:t>
            </a:r>
          </a:p>
          <a:p>
            <a:pPr marL="341313" indent="-341313" eaLnBrk="1" hangingPunct="1">
              <a:lnSpc>
                <a:spcPct val="80000"/>
              </a:lnSpc>
            </a:pPr>
            <a:r>
              <a:rPr lang="en-US" sz="2800" b="1" smtClean="0"/>
              <a:t>Managing trust relationships is complex when dealing with institutions within the same system.  Complexity increases as diversity of membership increases</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Futures: Level of Assurance</a:t>
            </a:r>
            <a:endParaRPr lang="en-US" dirty="0"/>
          </a:p>
        </p:txBody>
      </p:sp>
      <p:sp>
        <p:nvSpPr>
          <p:cNvPr id="3" name="Content Placeholder 2"/>
          <p:cNvSpPr>
            <a:spLocks noGrp="1"/>
          </p:cNvSpPr>
          <p:nvPr>
            <p:ph idx="1"/>
          </p:nvPr>
        </p:nvSpPr>
        <p:spPr/>
        <p:txBody>
          <a:bodyPr/>
          <a:lstStyle/>
          <a:p>
            <a:endParaRPr lang="en-US" dirty="0" smtClean="0"/>
          </a:p>
          <a:p>
            <a:r>
              <a:rPr lang="en-US" dirty="0" smtClean="0"/>
              <a:t>UT Federation</a:t>
            </a:r>
          </a:p>
          <a:p>
            <a:pPr lvl="1"/>
            <a:r>
              <a:rPr lang="en-US" smtClean="0"/>
              <a:t>Non-Federal SSP PKI</a:t>
            </a:r>
            <a:endParaRPr lang="en-US" dirty="0" smtClean="0"/>
          </a:p>
          <a:p>
            <a:pPr lvl="1"/>
            <a:r>
              <a:rPr lang="en-US" dirty="0" err="1" smtClean="0"/>
              <a:t>LoA</a:t>
            </a:r>
            <a:r>
              <a:rPr lang="en-US" dirty="0" smtClean="0"/>
              <a:t> 2 and 3</a:t>
            </a:r>
          </a:p>
          <a:p>
            <a:endParaRPr lang="en-US" dirty="0" smtClean="0"/>
          </a:p>
          <a:p>
            <a:pPr lvl="1"/>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762000" y="4114800"/>
            <a:ext cx="2133600" cy="685800"/>
          </a:xfrm>
          <a:prstGeom prst="rect">
            <a:avLst/>
          </a:prstGeom>
          <a:solidFill>
            <a:srgbClr val="CCECFF"/>
          </a:solidFill>
          <a:ln w="9525" algn="ctr">
            <a:solidFill>
              <a:schemeClr val="tx1"/>
            </a:solidFill>
            <a:miter lim="800000"/>
            <a:headEnd/>
            <a:tailEnd/>
          </a:ln>
        </p:spPr>
        <p:txBody>
          <a:bodyPr wrap="none" anchor="ctr"/>
          <a:lstStyle/>
          <a:p>
            <a:endParaRPr lang="en-US"/>
          </a:p>
        </p:txBody>
      </p:sp>
      <p:sp>
        <p:nvSpPr>
          <p:cNvPr id="30723" name="Rectangle 3"/>
          <p:cNvSpPr>
            <a:spLocks noChangeArrowheads="1"/>
          </p:cNvSpPr>
          <p:nvPr/>
        </p:nvSpPr>
        <p:spPr bwMode="auto">
          <a:xfrm>
            <a:off x="6553200" y="1676400"/>
            <a:ext cx="1828800" cy="838200"/>
          </a:xfrm>
          <a:prstGeom prst="rect">
            <a:avLst/>
          </a:prstGeom>
          <a:solidFill>
            <a:srgbClr val="CCFFCC">
              <a:alpha val="50195"/>
            </a:srgbClr>
          </a:solidFill>
          <a:ln w="9525" algn="ctr">
            <a:solidFill>
              <a:schemeClr val="tx1"/>
            </a:solidFill>
            <a:miter lim="800000"/>
            <a:headEnd/>
            <a:tailEnd/>
          </a:ln>
        </p:spPr>
        <p:txBody>
          <a:bodyPr wrap="none" anchor="ctr"/>
          <a:lstStyle/>
          <a:p>
            <a:endParaRPr lang="en-US"/>
          </a:p>
        </p:txBody>
      </p:sp>
      <p:sp>
        <p:nvSpPr>
          <p:cNvPr id="31748" name="Rectangle 4"/>
          <p:cNvSpPr>
            <a:spLocks noGrp="1" noChangeArrowheads="1"/>
          </p:cNvSpPr>
          <p:nvPr>
            <p:ph type="title"/>
          </p:nvPr>
        </p:nvSpPr>
        <p:spPr/>
        <p:txBody>
          <a:bodyPr/>
          <a:lstStyle/>
          <a:p>
            <a:pPr eaLnBrk="1" hangingPunct="1">
              <a:defRPr/>
            </a:pPr>
            <a:r>
              <a:rPr lang="en-US" dirty="0" smtClean="0">
                <a:solidFill>
                  <a:schemeClr val="tx1">
                    <a:lumMod val="95000"/>
                    <a:lumOff val="5000"/>
                  </a:schemeClr>
                </a:solidFill>
              </a:rPr>
              <a:t>The Future: Inter-federation</a:t>
            </a:r>
          </a:p>
        </p:txBody>
      </p:sp>
      <p:grpSp>
        <p:nvGrpSpPr>
          <p:cNvPr id="30725" name="Group 6"/>
          <p:cNvGrpSpPr>
            <a:grpSpLocks/>
          </p:cNvGrpSpPr>
          <p:nvPr/>
        </p:nvGrpSpPr>
        <p:grpSpPr bwMode="auto">
          <a:xfrm>
            <a:off x="4038600" y="2438400"/>
            <a:ext cx="2819400" cy="1447800"/>
            <a:chOff x="2544" y="1392"/>
            <a:chExt cx="1776" cy="912"/>
          </a:xfrm>
        </p:grpSpPr>
        <p:sp>
          <p:nvSpPr>
            <p:cNvPr id="30740" name="Oval 7"/>
            <p:cNvSpPr>
              <a:spLocks noChangeArrowheads="1"/>
            </p:cNvSpPr>
            <p:nvPr/>
          </p:nvSpPr>
          <p:spPr bwMode="auto">
            <a:xfrm>
              <a:off x="2544" y="1392"/>
              <a:ext cx="1776" cy="912"/>
            </a:xfrm>
            <a:prstGeom prst="ellipse">
              <a:avLst/>
            </a:prstGeom>
            <a:solidFill>
              <a:srgbClr val="CCFFCC"/>
            </a:solidFill>
            <a:ln w="9525" algn="ctr">
              <a:solidFill>
                <a:schemeClr val="tx1"/>
              </a:solidFill>
              <a:round/>
              <a:headEnd/>
              <a:tailEnd/>
            </a:ln>
          </p:spPr>
          <p:txBody>
            <a:bodyPr wrap="none" anchor="ctr"/>
            <a:lstStyle/>
            <a:p>
              <a:endParaRPr lang="en-US"/>
            </a:p>
          </p:txBody>
        </p:sp>
        <p:sp>
          <p:nvSpPr>
            <p:cNvPr id="30741" name="Text Box 8"/>
            <p:cNvSpPr txBox="1">
              <a:spLocks noChangeArrowheads="1"/>
            </p:cNvSpPr>
            <p:nvPr/>
          </p:nvSpPr>
          <p:spPr bwMode="auto">
            <a:xfrm>
              <a:off x="2880" y="1632"/>
              <a:ext cx="1200" cy="231"/>
            </a:xfrm>
            <a:prstGeom prst="rect">
              <a:avLst/>
            </a:prstGeom>
            <a:solidFill>
              <a:srgbClr val="CCFFCC"/>
            </a:solidFill>
            <a:ln w="9525" algn="ctr">
              <a:noFill/>
              <a:miter lim="800000"/>
              <a:headEnd/>
              <a:tailEnd/>
            </a:ln>
          </p:spPr>
          <p:txBody>
            <a:bodyPr>
              <a:spAutoFit/>
            </a:bodyPr>
            <a:lstStyle/>
            <a:p>
              <a:pPr>
                <a:spcBef>
                  <a:spcPct val="50000"/>
                </a:spcBef>
              </a:pPr>
              <a:r>
                <a:rPr lang="en-US" b="1"/>
                <a:t>InCommon</a:t>
              </a:r>
            </a:p>
          </p:txBody>
        </p:sp>
      </p:grpSp>
      <p:grpSp>
        <p:nvGrpSpPr>
          <p:cNvPr id="30726" name="Group 9"/>
          <p:cNvGrpSpPr>
            <a:grpSpLocks/>
          </p:cNvGrpSpPr>
          <p:nvPr/>
        </p:nvGrpSpPr>
        <p:grpSpPr bwMode="auto">
          <a:xfrm>
            <a:off x="2286000" y="2857500"/>
            <a:ext cx="2286000" cy="1143000"/>
            <a:chOff x="720" y="2640"/>
            <a:chExt cx="1440" cy="720"/>
          </a:xfrm>
        </p:grpSpPr>
        <p:sp>
          <p:nvSpPr>
            <p:cNvPr id="30738" name="Oval 10"/>
            <p:cNvSpPr>
              <a:spLocks noChangeArrowheads="1"/>
            </p:cNvSpPr>
            <p:nvPr/>
          </p:nvSpPr>
          <p:spPr bwMode="auto">
            <a:xfrm>
              <a:off x="720" y="2640"/>
              <a:ext cx="1440" cy="720"/>
            </a:xfrm>
            <a:prstGeom prst="ellipse">
              <a:avLst/>
            </a:prstGeom>
            <a:solidFill>
              <a:srgbClr val="CCECFF">
                <a:alpha val="54901"/>
              </a:srgbClr>
            </a:solidFill>
            <a:ln w="9525" algn="ctr">
              <a:solidFill>
                <a:schemeClr val="tx1"/>
              </a:solidFill>
              <a:round/>
              <a:headEnd/>
              <a:tailEnd/>
            </a:ln>
          </p:spPr>
          <p:txBody>
            <a:bodyPr wrap="none" anchor="ctr"/>
            <a:lstStyle/>
            <a:p>
              <a:endParaRPr lang="en-US"/>
            </a:p>
          </p:txBody>
        </p:sp>
        <p:sp>
          <p:nvSpPr>
            <p:cNvPr id="30739" name="Text Box 11"/>
            <p:cNvSpPr txBox="1">
              <a:spLocks noChangeArrowheads="1"/>
            </p:cNvSpPr>
            <p:nvPr/>
          </p:nvSpPr>
          <p:spPr bwMode="auto">
            <a:xfrm>
              <a:off x="768" y="2832"/>
              <a:ext cx="960" cy="231"/>
            </a:xfrm>
            <a:prstGeom prst="rect">
              <a:avLst/>
            </a:prstGeom>
            <a:solidFill>
              <a:srgbClr val="CCECFF">
                <a:alpha val="47842"/>
              </a:srgbClr>
            </a:solidFill>
            <a:ln w="9525" algn="ctr">
              <a:noFill/>
              <a:miter lim="800000"/>
              <a:headEnd/>
              <a:tailEnd/>
            </a:ln>
          </p:spPr>
          <p:txBody>
            <a:bodyPr>
              <a:spAutoFit/>
            </a:bodyPr>
            <a:lstStyle/>
            <a:p>
              <a:pPr>
                <a:spcBef>
                  <a:spcPct val="50000"/>
                </a:spcBef>
              </a:pPr>
              <a:r>
                <a:rPr lang="en-US" b="1"/>
                <a:t>LEARN</a:t>
              </a:r>
            </a:p>
          </p:txBody>
        </p:sp>
      </p:grpSp>
      <p:grpSp>
        <p:nvGrpSpPr>
          <p:cNvPr id="30727" name="Group 12"/>
          <p:cNvGrpSpPr>
            <a:grpSpLocks/>
          </p:cNvGrpSpPr>
          <p:nvPr/>
        </p:nvGrpSpPr>
        <p:grpSpPr bwMode="auto">
          <a:xfrm>
            <a:off x="3657600" y="3657600"/>
            <a:ext cx="1828800" cy="838200"/>
            <a:chOff x="2784" y="2880"/>
            <a:chExt cx="1152" cy="528"/>
          </a:xfrm>
        </p:grpSpPr>
        <p:sp>
          <p:nvSpPr>
            <p:cNvPr id="30736" name="Oval 13"/>
            <p:cNvSpPr>
              <a:spLocks noChangeArrowheads="1"/>
            </p:cNvSpPr>
            <p:nvPr/>
          </p:nvSpPr>
          <p:spPr bwMode="auto">
            <a:xfrm>
              <a:off x="2784" y="2880"/>
              <a:ext cx="1152" cy="528"/>
            </a:xfrm>
            <a:prstGeom prst="ellipse">
              <a:avLst/>
            </a:prstGeom>
            <a:solidFill>
              <a:srgbClr val="FFCCCC">
                <a:alpha val="50195"/>
              </a:srgbClr>
            </a:solidFill>
            <a:ln w="9525" algn="ctr">
              <a:solidFill>
                <a:schemeClr val="tx1"/>
              </a:solidFill>
              <a:round/>
              <a:headEnd/>
              <a:tailEnd/>
            </a:ln>
          </p:spPr>
          <p:txBody>
            <a:bodyPr wrap="none" anchor="ctr"/>
            <a:lstStyle/>
            <a:p>
              <a:endParaRPr lang="en-US"/>
            </a:p>
          </p:txBody>
        </p:sp>
        <p:sp>
          <p:nvSpPr>
            <p:cNvPr id="30737" name="Text Box 14"/>
            <p:cNvSpPr txBox="1">
              <a:spLocks noChangeArrowheads="1"/>
            </p:cNvSpPr>
            <p:nvPr/>
          </p:nvSpPr>
          <p:spPr bwMode="auto">
            <a:xfrm>
              <a:off x="2880" y="3024"/>
              <a:ext cx="1008" cy="231"/>
            </a:xfrm>
            <a:prstGeom prst="rect">
              <a:avLst/>
            </a:prstGeom>
            <a:solidFill>
              <a:srgbClr val="FFCCCC">
                <a:alpha val="0"/>
              </a:srgbClr>
            </a:solidFill>
            <a:ln w="9525" algn="ctr">
              <a:noFill/>
              <a:miter lim="800000"/>
              <a:headEnd/>
              <a:tailEnd/>
            </a:ln>
          </p:spPr>
          <p:txBody>
            <a:bodyPr>
              <a:spAutoFit/>
            </a:bodyPr>
            <a:lstStyle/>
            <a:p>
              <a:pPr>
                <a:spcBef>
                  <a:spcPct val="50000"/>
                </a:spcBef>
              </a:pPr>
              <a:r>
                <a:rPr lang="en-US" b="1"/>
                <a:t>UT Fed</a:t>
              </a:r>
            </a:p>
          </p:txBody>
        </p:sp>
      </p:grpSp>
      <p:sp>
        <p:nvSpPr>
          <p:cNvPr id="30728" name="Rectangle 15"/>
          <p:cNvSpPr>
            <a:spLocks noChangeArrowheads="1"/>
          </p:cNvSpPr>
          <p:nvPr/>
        </p:nvSpPr>
        <p:spPr bwMode="auto">
          <a:xfrm>
            <a:off x="5638800" y="4419600"/>
            <a:ext cx="2133600" cy="838200"/>
          </a:xfrm>
          <a:prstGeom prst="rect">
            <a:avLst/>
          </a:prstGeom>
          <a:solidFill>
            <a:srgbClr val="FFCCCC">
              <a:alpha val="50195"/>
            </a:srgbClr>
          </a:solidFill>
          <a:ln w="9525" algn="ctr">
            <a:solidFill>
              <a:schemeClr val="tx1"/>
            </a:solidFill>
            <a:miter lim="800000"/>
            <a:headEnd/>
            <a:tailEnd/>
          </a:ln>
        </p:spPr>
        <p:txBody>
          <a:bodyPr wrap="none" anchor="ctr"/>
          <a:lstStyle/>
          <a:p>
            <a:endParaRPr lang="en-US"/>
          </a:p>
        </p:txBody>
      </p:sp>
      <p:sp>
        <p:nvSpPr>
          <p:cNvPr id="30729" name="Text Box 16"/>
          <p:cNvSpPr txBox="1">
            <a:spLocks noChangeArrowheads="1"/>
          </p:cNvSpPr>
          <p:nvPr/>
        </p:nvSpPr>
        <p:spPr bwMode="auto">
          <a:xfrm>
            <a:off x="5791200" y="4495800"/>
            <a:ext cx="1752600" cy="779463"/>
          </a:xfrm>
          <a:prstGeom prst="rect">
            <a:avLst/>
          </a:prstGeom>
          <a:solidFill>
            <a:srgbClr val="FFCCCC">
              <a:alpha val="0"/>
            </a:srgbClr>
          </a:solidFill>
          <a:ln w="9525" algn="ctr">
            <a:noFill/>
            <a:miter lim="800000"/>
            <a:headEnd/>
            <a:tailEnd/>
          </a:ln>
        </p:spPr>
        <p:txBody>
          <a:bodyPr>
            <a:spAutoFit/>
          </a:bodyPr>
          <a:lstStyle/>
          <a:p>
            <a:pPr>
              <a:spcBef>
                <a:spcPct val="50000"/>
              </a:spcBef>
            </a:pPr>
            <a:r>
              <a:rPr lang="en-US" b="1"/>
              <a:t>UTSA</a:t>
            </a:r>
          </a:p>
          <a:p>
            <a:pPr>
              <a:spcBef>
                <a:spcPct val="50000"/>
              </a:spcBef>
            </a:pPr>
            <a:r>
              <a:rPr lang="en-US" b="1"/>
              <a:t>IP &amp; SP</a:t>
            </a:r>
          </a:p>
        </p:txBody>
      </p:sp>
      <p:sp>
        <p:nvSpPr>
          <p:cNvPr id="30730" name="Rectangle 17"/>
          <p:cNvSpPr>
            <a:spLocks noChangeArrowheads="1"/>
          </p:cNvSpPr>
          <p:nvPr/>
        </p:nvSpPr>
        <p:spPr bwMode="auto">
          <a:xfrm>
            <a:off x="914400" y="4267200"/>
            <a:ext cx="1828800" cy="457200"/>
          </a:xfrm>
          <a:prstGeom prst="rect">
            <a:avLst/>
          </a:prstGeom>
          <a:solidFill>
            <a:srgbClr val="CCECFF">
              <a:alpha val="45882"/>
            </a:srgbClr>
          </a:solidFill>
          <a:ln w="9525" algn="ctr">
            <a:noFill/>
            <a:miter lim="800000"/>
            <a:headEnd/>
            <a:tailEnd/>
          </a:ln>
        </p:spPr>
        <p:txBody>
          <a:bodyPr wrap="none" anchor="ctr"/>
          <a:lstStyle/>
          <a:p>
            <a:pPr algn="ctr"/>
            <a:r>
              <a:rPr lang="en-US" b="1"/>
              <a:t>Rice</a:t>
            </a:r>
          </a:p>
          <a:p>
            <a:pPr algn="ctr"/>
            <a:r>
              <a:rPr lang="en-US" b="1"/>
              <a:t>IP &amp; SP</a:t>
            </a:r>
          </a:p>
        </p:txBody>
      </p:sp>
      <p:sp>
        <p:nvSpPr>
          <p:cNvPr id="30731" name="Rectangle 18"/>
          <p:cNvSpPr>
            <a:spLocks noChangeArrowheads="1"/>
          </p:cNvSpPr>
          <p:nvPr/>
        </p:nvSpPr>
        <p:spPr bwMode="auto">
          <a:xfrm>
            <a:off x="6781800" y="1828800"/>
            <a:ext cx="1295400" cy="533400"/>
          </a:xfrm>
          <a:prstGeom prst="rect">
            <a:avLst/>
          </a:prstGeom>
          <a:solidFill>
            <a:srgbClr val="CCFFCC">
              <a:alpha val="0"/>
            </a:srgbClr>
          </a:solidFill>
          <a:ln w="9525" algn="ctr">
            <a:noFill/>
            <a:miter lim="800000"/>
            <a:headEnd/>
            <a:tailEnd/>
          </a:ln>
        </p:spPr>
        <p:txBody>
          <a:bodyPr wrap="none" anchor="ctr"/>
          <a:lstStyle/>
          <a:p>
            <a:pPr algn="ctr"/>
            <a:r>
              <a:rPr lang="en-US" b="1"/>
              <a:t>Elsevier</a:t>
            </a:r>
          </a:p>
          <a:p>
            <a:pPr algn="ctr"/>
            <a:r>
              <a:rPr lang="en-US" b="1"/>
              <a:t>SP</a:t>
            </a:r>
          </a:p>
        </p:txBody>
      </p:sp>
      <p:sp>
        <p:nvSpPr>
          <p:cNvPr id="30732" name="Line 19"/>
          <p:cNvSpPr>
            <a:spLocks noChangeShapeType="1"/>
          </p:cNvSpPr>
          <p:nvPr/>
        </p:nvSpPr>
        <p:spPr bwMode="auto">
          <a:xfrm flipV="1">
            <a:off x="2057400" y="3733800"/>
            <a:ext cx="381000" cy="381000"/>
          </a:xfrm>
          <a:prstGeom prst="line">
            <a:avLst/>
          </a:prstGeom>
          <a:noFill/>
          <a:ln w="9525">
            <a:solidFill>
              <a:schemeClr val="tx1"/>
            </a:solidFill>
            <a:round/>
            <a:headEnd type="triangle" w="med" len="med"/>
            <a:tailEnd type="triangle" w="med" len="med"/>
          </a:ln>
        </p:spPr>
        <p:txBody>
          <a:bodyPr wrap="none" anchor="ctr"/>
          <a:lstStyle/>
          <a:p>
            <a:endParaRPr lang="en-US"/>
          </a:p>
        </p:txBody>
      </p:sp>
      <p:sp>
        <p:nvSpPr>
          <p:cNvPr id="30733" name="Line 20"/>
          <p:cNvSpPr>
            <a:spLocks noChangeShapeType="1"/>
          </p:cNvSpPr>
          <p:nvPr/>
        </p:nvSpPr>
        <p:spPr bwMode="auto">
          <a:xfrm flipH="1" flipV="1">
            <a:off x="4953000" y="4419600"/>
            <a:ext cx="685800" cy="381000"/>
          </a:xfrm>
          <a:prstGeom prst="line">
            <a:avLst/>
          </a:prstGeom>
          <a:noFill/>
          <a:ln w="9525">
            <a:solidFill>
              <a:schemeClr val="tx1"/>
            </a:solidFill>
            <a:round/>
            <a:headEnd type="triangle" w="med" len="med"/>
            <a:tailEnd type="triangle" w="med" len="med"/>
          </a:ln>
        </p:spPr>
        <p:txBody>
          <a:bodyPr wrap="none" anchor="ctr"/>
          <a:lstStyle/>
          <a:p>
            <a:endParaRPr lang="en-US"/>
          </a:p>
        </p:txBody>
      </p:sp>
      <p:sp>
        <p:nvSpPr>
          <p:cNvPr id="30734" name="Line 21"/>
          <p:cNvSpPr>
            <a:spLocks noChangeShapeType="1"/>
          </p:cNvSpPr>
          <p:nvPr/>
        </p:nvSpPr>
        <p:spPr bwMode="auto">
          <a:xfrm flipV="1">
            <a:off x="5486400" y="1905000"/>
            <a:ext cx="1066800" cy="533400"/>
          </a:xfrm>
          <a:prstGeom prst="line">
            <a:avLst/>
          </a:prstGeom>
          <a:noFill/>
          <a:ln w="9525">
            <a:solidFill>
              <a:schemeClr val="tx1"/>
            </a:solidFill>
            <a:round/>
            <a:headEnd type="triangle" w="med" len="med"/>
            <a:tailEnd type="triangle" w="med" len="med"/>
          </a:ln>
        </p:spPr>
        <p:txBody>
          <a:bodyPr wrap="none" anchor="ctr"/>
          <a:lstStyle/>
          <a:p>
            <a:endParaRPr lang="en-US"/>
          </a:p>
        </p:txBody>
      </p:sp>
      <p:sp>
        <p:nvSpPr>
          <p:cNvPr id="30735" name="Text Box 23"/>
          <p:cNvSpPr txBox="1">
            <a:spLocks noChangeArrowheads="1"/>
          </p:cNvSpPr>
          <p:nvPr/>
        </p:nvSpPr>
        <p:spPr bwMode="auto">
          <a:xfrm>
            <a:off x="2667000" y="5181600"/>
            <a:ext cx="3200400" cy="1311275"/>
          </a:xfrm>
          <a:prstGeom prst="rect">
            <a:avLst/>
          </a:prstGeom>
          <a:noFill/>
          <a:ln w="9525">
            <a:noFill/>
            <a:miter lim="800000"/>
            <a:headEnd/>
            <a:tailEnd/>
          </a:ln>
        </p:spPr>
        <p:txBody>
          <a:bodyPr>
            <a:spAutoFit/>
          </a:bodyPr>
          <a:lstStyle/>
          <a:p>
            <a:pPr>
              <a:spcBef>
                <a:spcPct val="50000"/>
              </a:spcBef>
              <a:buFontTx/>
              <a:buChar char="-"/>
            </a:pPr>
            <a:r>
              <a:rPr lang="en-US" sz="2000" b="1"/>
              <a:t>This Works Today</a:t>
            </a:r>
          </a:p>
          <a:p>
            <a:pPr>
              <a:spcBef>
                <a:spcPct val="50000"/>
              </a:spcBef>
              <a:buFontTx/>
              <a:buChar char="-"/>
            </a:pPr>
            <a:r>
              <a:rPr lang="en-US" sz="2000" b="1"/>
              <a:t>Technology Exists</a:t>
            </a:r>
          </a:p>
          <a:p>
            <a:pPr>
              <a:spcBef>
                <a:spcPct val="50000"/>
              </a:spcBef>
              <a:buFontTx/>
              <a:buChar char="-"/>
            </a:pPr>
            <a:r>
              <a:rPr lang="en-US" sz="2000" b="1"/>
              <a:t>Policy Does Not Exist</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z="3600" smtClean="0">
                <a:solidFill>
                  <a:schemeClr val="tx1"/>
                </a:solidFill>
              </a:rPr>
              <a:t>Rationale</a:t>
            </a:r>
            <a:endParaRPr lang="en-US" smtClean="0">
              <a:solidFill>
                <a:schemeClr val="tx1"/>
              </a:solidFill>
            </a:endParaRPr>
          </a:p>
        </p:txBody>
      </p:sp>
      <p:sp>
        <p:nvSpPr>
          <p:cNvPr id="5123" name="Rectangle 3"/>
          <p:cNvSpPr>
            <a:spLocks noGrp="1" noChangeArrowheads="1"/>
          </p:cNvSpPr>
          <p:nvPr>
            <p:ph type="body" idx="1"/>
          </p:nvPr>
        </p:nvSpPr>
        <p:spPr/>
        <p:txBody>
          <a:bodyPr/>
          <a:lstStyle/>
          <a:p>
            <a:pPr indent="0" eaLnBrk="1" hangingPunct="1">
              <a:buFontTx/>
              <a:buNone/>
            </a:pPr>
            <a:endParaRPr lang="en-US" b="1" i="1" smtClean="0"/>
          </a:p>
          <a:p>
            <a:pPr indent="0" eaLnBrk="1" hangingPunct="1">
              <a:buFontTx/>
              <a:buNone/>
            </a:pPr>
            <a:r>
              <a:rPr lang="en-US" b="1" i="1" smtClean="0"/>
              <a:t>Increasingly, people must </a:t>
            </a:r>
            <a:r>
              <a:rPr lang="en-US" b="1" i="1" u="sng" smtClean="0">
                <a:solidFill>
                  <a:srgbClr val="1A1EB2"/>
                </a:solidFill>
              </a:rPr>
              <a:t>easily</a:t>
            </a:r>
            <a:r>
              <a:rPr lang="en-US" b="1" i="1" smtClean="0">
                <a:solidFill>
                  <a:srgbClr val="0000FF"/>
                </a:solidFill>
              </a:rPr>
              <a:t> </a:t>
            </a:r>
            <a:r>
              <a:rPr lang="en-US" b="1" i="1" smtClean="0"/>
              <a:t>and </a:t>
            </a:r>
            <a:r>
              <a:rPr lang="en-US" b="1" i="1" u="sng" smtClean="0">
                <a:solidFill>
                  <a:srgbClr val="1A1EB2"/>
                </a:solidFill>
              </a:rPr>
              <a:t>securely</a:t>
            </a:r>
            <a:r>
              <a:rPr lang="en-US" b="1" i="1" smtClean="0">
                <a:solidFill>
                  <a:srgbClr val="FFD1A3"/>
                </a:solidFill>
              </a:rPr>
              <a:t> </a:t>
            </a:r>
            <a:r>
              <a:rPr lang="en-US" b="1" i="1" smtClean="0"/>
              <a:t>exchange information in cyberspace among </a:t>
            </a:r>
            <a:r>
              <a:rPr lang="en-US" b="1" i="1" u="sng" smtClean="0">
                <a:solidFill>
                  <a:srgbClr val="1A1EB2"/>
                </a:solidFill>
              </a:rPr>
              <a:t>known</a:t>
            </a:r>
            <a:r>
              <a:rPr lang="en-US" b="1" i="1" smtClean="0">
                <a:solidFill>
                  <a:srgbClr val="0000FF"/>
                </a:solidFill>
              </a:rPr>
              <a:t> </a:t>
            </a:r>
            <a:r>
              <a:rPr lang="en-US" b="1" i="1" smtClean="0"/>
              <a:t>individuals and be </a:t>
            </a:r>
            <a:r>
              <a:rPr lang="en-US" b="1" i="1" u="sng" smtClean="0">
                <a:solidFill>
                  <a:srgbClr val="1A1EB2"/>
                </a:solidFill>
              </a:rPr>
              <a:t>trusted </a:t>
            </a:r>
            <a:r>
              <a:rPr lang="en-US" b="1" i="1" smtClean="0"/>
              <a:t>to</a:t>
            </a:r>
            <a:r>
              <a:rPr lang="en-US" b="1" i="1" smtClean="0">
                <a:solidFill>
                  <a:srgbClr val="FFD1A3"/>
                </a:solidFill>
              </a:rPr>
              <a:t> </a:t>
            </a:r>
            <a:r>
              <a:rPr lang="en-US" b="1" i="1" smtClean="0"/>
              <a:t>access restricted resources without having to struggle with numerous and onerous security processes</a:t>
            </a:r>
            <a:r>
              <a:rPr lang="en-US" b="1" smtClean="0"/>
              <a:t>.</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defRPr/>
            </a:pPr>
            <a:r>
              <a:rPr lang="en-US" dirty="0" smtClean="0">
                <a:solidFill>
                  <a:schemeClr val="tx1">
                    <a:lumMod val="95000"/>
                    <a:lumOff val="5000"/>
                  </a:schemeClr>
                </a:solidFill>
              </a:rPr>
              <a:t>Potential Applications</a:t>
            </a:r>
          </a:p>
        </p:txBody>
      </p:sp>
      <p:sp>
        <p:nvSpPr>
          <p:cNvPr id="31747" name="Rectangle 3"/>
          <p:cNvSpPr>
            <a:spLocks noGrp="1" noChangeArrowheads="1"/>
          </p:cNvSpPr>
          <p:nvPr>
            <p:ph idx="1"/>
          </p:nvPr>
        </p:nvSpPr>
        <p:spPr/>
        <p:txBody>
          <a:bodyPr/>
          <a:lstStyle/>
          <a:p>
            <a:pPr eaLnBrk="1" hangingPunct="1"/>
            <a:r>
              <a:rPr lang="en-US" b="1" smtClean="0"/>
              <a:t>CTSA</a:t>
            </a:r>
          </a:p>
          <a:p>
            <a:pPr eaLnBrk="1" hangingPunct="1"/>
            <a:r>
              <a:rPr lang="en-US" b="1" smtClean="0"/>
              <a:t>caBIG and State Funded Cancer Research</a:t>
            </a:r>
          </a:p>
          <a:p>
            <a:pPr eaLnBrk="1" hangingPunct="1"/>
            <a:r>
              <a:rPr lang="en-US" b="1" smtClean="0"/>
              <a:t>Dynamic network provisioning</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2667000"/>
            <a:ext cx="8229600" cy="1143000"/>
          </a:xfrm>
        </p:spPr>
        <p:txBody>
          <a:bodyPr/>
          <a:lstStyle/>
          <a:p>
            <a:pPr algn="ctr" eaLnBrk="1" hangingPunct="1"/>
            <a:r>
              <a:rPr lang="en-US" sz="4400" smtClean="0"/>
              <a:t>Thanks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smtClean="0">
                <a:solidFill>
                  <a:schemeClr val="tx1"/>
                </a:solidFill>
              </a:rPr>
              <a:t>Rationale</a:t>
            </a:r>
            <a:endParaRPr lang="en-US" smtClean="0"/>
          </a:p>
        </p:txBody>
      </p:sp>
      <p:sp>
        <p:nvSpPr>
          <p:cNvPr id="6147" name="Content Placeholder 2"/>
          <p:cNvSpPr>
            <a:spLocks noGrp="1"/>
          </p:cNvSpPr>
          <p:nvPr>
            <p:ph idx="1"/>
          </p:nvPr>
        </p:nvSpPr>
        <p:spPr/>
        <p:txBody>
          <a:bodyPr/>
          <a:lstStyle/>
          <a:p>
            <a:pPr eaLnBrk="1" hangingPunct="1"/>
            <a:endParaRPr lang="en-US" b="1" i="1" smtClean="0"/>
          </a:p>
          <a:p>
            <a:pPr eaLnBrk="1" hangingPunct="1">
              <a:buFontTx/>
              <a:buNone/>
            </a:pPr>
            <a:r>
              <a:rPr lang="en-US" b="1" i="1" smtClean="0"/>
              <a:t>	Ideally,  individuals would each like a </a:t>
            </a:r>
            <a:r>
              <a:rPr lang="en-US" b="1" i="1" smtClean="0">
                <a:solidFill>
                  <a:srgbClr val="1A1EB2"/>
                </a:solidFill>
              </a:rPr>
              <a:t>single </a:t>
            </a:r>
            <a:r>
              <a:rPr lang="en-US" b="1" i="1" smtClean="0"/>
              <a:t>digital credential that can be securely used to authenticate his or her identity anytime authentication of identity  is required to secure </a:t>
            </a:r>
            <a:r>
              <a:rPr lang="en-US" b="1" i="1" smtClean="0">
                <a:solidFill>
                  <a:srgbClr val="1A1EB2"/>
                </a:solidFill>
              </a:rPr>
              <a:t>any </a:t>
            </a:r>
            <a:r>
              <a:rPr lang="en-US" b="1" i="1" smtClean="0"/>
              <a:t>transaction.</a:t>
            </a:r>
            <a:r>
              <a:rPr lang="en-US" smtClean="0"/>
              <a:t> </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z="4400" smtClean="0">
                <a:solidFill>
                  <a:schemeClr val="tx1"/>
                </a:solidFill>
              </a:rPr>
              <a:t>Definitions</a:t>
            </a:r>
          </a:p>
        </p:txBody>
      </p:sp>
      <p:sp>
        <p:nvSpPr>
          <p:cNvPr id="7171" name="Rectangle 3"/>
          <p:cNvSpPr>
            <a:spLocks noGrp="1" noChangeArrowheads="1"/>
          </p:cNvSpPr>
          <p:nvPr>
            <p:ph idx="1"/>
          </p:nvPr>
        </p:nvSpPr>
        <p:spPr/>
        <p:txBody>
          <a:bodyPr/>
          <a:lstStyle/>
          <a:p>
            <a:pPr eaLnBrk="1" hangingPunct="1">
              <a:lnSpc>
                <a:spcPct val="90000"/>
              </a:lnSpc>
            </a:pPr>
            <a:r>
              <a:rPr lang="en-US" b="1" dirty="0" smtClean="0"/>
              <a:t>Identity</a:t>
            </a:r>
          </a:p>
          <a:p>
            <a:pPr lvl="1" eaLnBrk="1" hangingPunct="1">
              <a:lnSpc>
                <a:spcPct val="90000"/>
              </a:lnSpc>
            </a:pPr>
            <a:r>
              <a:rPr lang="en-US" b="1" dirty="0" smtClean="0"/>
              <a:t>Label</a:t>
            </a:r>
          </a:p>
          <a:p>
            <a:pPr lvl="1" eaLnBrk="1" hangingPunct="1">
              <a:lnSpc>
                <a:spcPct val="90000"/>
              </a:lnSpc>
            </a:pPr>
            <a:r>
              <a:rPr lang="en-US" b="1" dirty="0" smtClean="0"/>
              <a:t>May have associated attributes</a:t>
            </a:r>
          </a:p>
          <a:p>
            <a:pPr eaLnBrk="1" hangingPunct="1">
              <a:lnSpc>
                <a:spcPct val="90000"/>
              </a:lnSpc>
            </a:pPr>
            <a:r>
              <a:rPr lang="en-US" b="1" dirty="0" smtClean="0">
                <a:hlinkClick r:id="rId2"/>
              </a:rPr>
              <a:t>Identity Management </a:t>
            </a:r>
            <a:endParaRPr lang="en-US" b="1" dirty="0" smtClean="0"/>
          </a:p>
          <a:p>
            <a:pPr lvl="1" eaLnBrk="1" hangingPunct="1">
              <a:lnSpc>
                <a:spcPct val="90000"/>
              </a:lnSpc>
            </a:pPr>
            <a:r>
              <a:rPr lang="en-US" b="1" dirty="0" smtClean="0"/>
              <a:t>The lifecycle of identity</a:t>
            </a:r>
          </a:p>
          <a:p>
            <a:pPr eaLnBrk="1" hangingPunct="1">
              <a:lnSpc>
                <a:spcPct val="90000"/>
              </a:lnSpc>
            </a:pPr>
            <a:r>
              <a:rPr lang="en-US" b="1" dirty="0" smtClean="0"/>
              <a:t>Authentication</a:t>
            </a:r>
          </a:p>
          <a:p>
            <a:pPr lvl="1" eaLnBrk="1" hangingPunct="1">
              <a:lnSpc>
                <a:spcPct val="90000"/>
              </a:lnSpc>
            </a:pPr>
            <a:r>
              <a:rPr lang="en-US" b="1" dirty="0" smtClean="0"/>
              <a:t>Verification of identity owner</a:t>
            </a:r>
          </a:p>
          <a:p>
            <a:pPr eaLnBrk="1" hangingPunct="1">
              <a:lnSpc>
                <a:spcPct val="90000"/>
              </a:lnSpc>
            </a:pPr>
            <a:r>
              <a:rPr lang="en-US" b="1" dirty="0" smtClean="0"/>
              <a:t>Authorization</a:t>
            </a:r>
          </a:p>
          <a:p>
            <a:pPr lvl="1" eaLnBrk="1" hangingPunct="1">
              <a:lnSpc>
                <a:spcPct val="90000"/>
              </a:lnSpc>
            </a:pPr>
            <a:r>
              <a:rPr lang="en-US" b="1" dirty="0" smtClean="0"/>
              <a:t>Capability assigned to identity</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z="3600" smtClean="0">
                <a:solidFill>
                  <a:schemeClr val="tx1"/>
                </a:solidFill>
              </a:rPr>
              <a:t>Concept</a:t>
            </a:r>
            <a:endParaRPr lang="en-US" sz="2800" smtClean="0">
              <a:solidFill>
                <a:schemeClr val="tx1"/>
              </a:solidFill>
            </a:endParaRPr>
          </a:p>
        </p:txBody>
      </p:sp>
      <p:sp>
        <p:nvSpPr>
          <p:cNvPr id="8195" name="Oval 4"/>
          <p:cNvSpPr>
            <a:spLocks noChangeArrowheads="1"/>
          </p:cNvSpPr>
          <p:nvPr/>
        </p:nvSpPr>
        <p:spPr bwMode="auto">
          <a:xfrm>
            <a:off x="2971800" y="1600200"/>
            <a:ext cx="3200400" cy="1371600"/>
          </a:xfrm>
          <a:prstGeom prst="ellipse">
            <a:avLst/>
          </a:prstGeom>
          <a:solidFill>
            <a:srgbClr val="FFCCCC">
              <a:alpha val="50195"/>
            </a:srgbClr>
          </a:solidFill>
          <a:ln w="9525">
            <a:solidFill>
              <a:schemeClr val="tx1"/>
            </a:solidFill>
            <a:round/>
            <a:headEnd/>
            <a:tailEnd/>
          </a:ln>
        </p:spPr>
        <p:txBody>
          <a:bodyPr wrap="none" anchor="ctr"/>
          <a:lstStyle/>
          <a:p>
            <a:pPr algn="ctr"/>
            <a:r>
              <a:rPr lang="en-US" b="1"/>
              <a:t>Federation Operator</a:t>
            </a:r>
          </a:p>
        </p:txBody>
      </p:sp>
      <p:sp>
        <p:nvSpPr>
          <p:cNvPr id="8196" name="Oval 5"/>
          <p:cNvSpPr>
            <a:spLocks noChangeArrowheads="1"/>
          </p:cNvSpPr>
          <p:nvPr/>
        </p:nvSpPr>
        <p:spPr bwMode="auto">
          <a:xfrm>
            <a:off x="5410200" y="3429000"/>
            <a:ext cx="3200400" cy="1371600"/>
          </a:xfrm>
          <a:prstGeom prst="ellipse">
            <a:avLst/>
          </a:prstGeom>
          <a:solidFill>
            <a:srgbClr val="CCECFF">
              <a:alpha val="50195"/>
            </a:srgbClr>
          </a:solidFill>
          <a:ln w="9525">
            <a:solidFill>
              <a:schemeClr val="tx1"/>
            </a:solidFill>
            <a:round/>
            <a:headEnd/>
            <a:tailEnd/>
          </a:ln>
        </p:spPr>
        <p:txBody>
          <a:bodyPr wrap="none" anchor="ctr"/>
          <a:lstStyle/>
          <a:p>
            <a:pPr algn="ctr"/>
            <a:r>
              <a:rPr lang="en-US" b="1"/>
              <a:t>Identity Provider</a:t>
            </a:r>
          </a:p>
          <a:p>
            <a:pPr algn="ctr"/>
            <a:r>
              <a:rPr lang="en-US" b="1"/>
              <a:t>(IP)</a:t>
            </a:r>
          </a:p>
        </p:txBody>
      </p:sp>
      <p:sp>
        <p:nvSpPr>
          <p:cNvPr id="8197" name="Oval 6"/>
          <p:cNvSpPr>
            <a:spLocks noChangeArrowheads="1"/>
          </p:cNvSpPr>
          <p:nvPr/>
        </p:nvSpPr>
        <p:spPr bwMode="auto">
          <a:xfrm>
            <a:off x="457200" y="3429000"/>
            <a:ext cx="3200400" cy="1371600"/>
          </a:xfrm>
          <a:prstGeom prst="ellipse">
            <a:avLst/>
          </a:prstGeom>
          <a:solidFill>
            <a:srgbClr val="CCFFCC">
              <a:alpha val="50195"/>
            </a:srgbClr>
          </a:solidFill>
          <a:ln w="9525">
            <a:solidFill>
              <a:schemeClr val="tx1"/>
            </a:solidFill>
            <a:round/>
            <a:headEnd/>
            <a:tailEnd/>
          </a:ln>
        </p:spPr>
        <p:txBody>
          <a:bodyPr wrap="none" anchor="ctr"/>
          <a:lstStyle/>
          <a:p>
            <a:pPr algn="ctr"/>
            <a:r>
              <a:rPr lang="en-US" b="1"/>
              <a:t>Service Provider</a:t>
            </a:r>
          </a:p>
          <a:p>
            <a:pPr algn="ctr"/>
            <a:r>
              <a:rPr lang="en-US" b="1"/>
              <a:t>(SP)</a:t>
            </a:r>
          </a:p>
        </p:txBody>
      </p:sp>
      <p:sp>
        <p:nvSpPr>
          <p:cNvPr id="8198" name="Text Box 7"/>
          <p:cNvSpPr txBox="1">
            <a:spLocks noChangeArrowheads="1"/>
          </p:cNvSpPr>
          <p:nvPr/>
        </p:nvSpPr>
        <p:spPr bwMode="auto">
          <a:xfrm>
            <a:off x="3657600" y="2057400"/>
            <a:ext cx="1828800" cy="366713"/>
          </a:xfrm>
          <a:prstGeom prst="rect">
            <a:avLst/>
          </a:prstGeom>
          <a:noFill/>
          <a:ln w="9525">
            <a:noFill/>
            <a:miter lim="800000"/>
            <a:headEnd/>
            <a:tailEnd/>
          </a:ln>
        </p:spPr>
        <p:txBody>
          <a:bodyPr>
            <a:spAutoFit/>
          </a:bodyPr>
          <a:lstStyle/>
          <a:p>
            <a:pPr>
              <a:spcBef>
                <a:spcPct val="50000"/>
              </a:spcBef>
            </a:pPr>
            <a:endParaRPr lang="en-US"/>
          </a:p>
        </p:txBody>
      </p:sp>
      <p:sp>
        <p:nvSpPr>
          <p:cNvPr id="8199" name="Text Box 8"/>
          <p:cNvSpPr txBox="1">
            <a:spLocks noChangeArrowheads="1"/>
          </p:cNvSpPr>
          <p:nvPr/>
        </p:nvSpPr>
        <p:spPr bwMode="auto">
          <a:xfrm>
            <a:off x="3657600" y="2133600"/>
            <a:ext cx="1828800" cy="366713"/>
          </a:xfrm>
          <a:prstGeom prst="rect">
            <a:avLst/>
          </a:prstGeom>
          <a:noFill/>
          <a:ln w="9525">
            <a:noFill/>
            <a:miter lim="800000"/>
            <a:headEnd/>
            <a:tailEnd/>
          </a:ln>
        </p:spPr>
        <p:txBody>
          <a:bodyPr>
            <a:spAutoFit/>
          </a:bodyPr>
          <a:lstStyle/>
          <a:p>
            <a:pPr>
              <a:spcBef>
                <a:spcPct val="50000"/>
              </a:spcBef>
            </a:pPr>
            <a:endParaRPr lang="en-US"/>
          </a:p>
        </p:txBody>
      </p:sp>
      <p:sp>
        <p:nvSpPr>
          <p:cNvPr id="8200" name="Text Box 9"/>
          <p:cNvSpPr txBox="1">
            <a:spLocks noChangeArrowheads="1"/>
          </p:cNvSpPr>
          <p:nvPr/>
        </p:nvSpPr>
        <p:spPr bwMode="auto">
          <a:xfrm>
            <a:off x="3657600" y="2133600"/>
            <a:ext cx="1828800" cy="366713"/>
          </a:xfrm>
          <a:prstGeom prst="rect">
            <a:avLst/>
          </a:prstGeom>
          <a:noFill/>
          <a:ln w="9525">
            <a:noFill/>
            <a:miter lim="800000"/>
            <a:headEnd/>
            <a:tailEnd/>
          </a:ln>
        </p:spPr>
        <p:txBody>
          <a:bodyPr>
            <a:spAutoFit/>
          </a:bodyPr>
          <a:lstStyle/>
          <a:p>
            <a:pPr>
              <a:spcBef>
                <a:spcPct val="50000"/>
              </a:spcBef>
            </a:pPr>
            <a:endParaRPr lang="en-US"/>
          </a:p>
        </p:txBody>
      </p:sp>
      <p:sp>
        <p:nvSpPr>
          <p:cNvPr id="8201" name="Line 11"/>
          <p:cNvSpPr>
            <a:spLocks noChangeShapeType="1"/>
          </p:cNvSpPr>
          <p:nvPr/>
        </p:nvSpPr>
        <p:spPr bwMode="auto">
          <a:xfrm flipV="1">
            <a:off x="2133600" y="2819400"/>
            <a:ext cx="1524000" cy="609600"/>
          </a:xfrm>
          <a:prstGeom prst="line">
            <a:avLst/>
          </a:prstGeom>
          <a:noFill/>
          <a:ln w="9525">
            <a:solidFill>
              <a:schemeClr val="tx1"/>
            </a:solidFill>
            <a:round/>
            <a:headEnd type="triangle" w="med" len="med"/>
            <a:tailEnd type="triangle" w="med" len="med"/>
          </a:ln>
        </p:spPr>
        <p:txBody>
          <a:bodyPr/>
          <a:lstStyle/>
          <a:p>
            <a:endParaRPr lang="en-US"/>
          </a:p>
        </p:txBody>
      </p:sp>
      <p:sp>
        <p:nvSpPr>
          <p:cNvPr id="8202" name="Line 12"/>
          <p:cNvSpPr>
            <a:spLocks noChangeShapeType="1"/>
          </p:cNvSpPr>
          <p:nvPr/>
        </p:nvSpPr>
        <p:spPr bwMode="auto">
          <a:xfrm flipH="1" flipV="1">
            <a:off x="5486400" y="2819400"/>
            <a:ext cx="1447800" cy="609600"/>
          </a:xfrm>
          <a:prstGeom prst="line">
            <a:avLst/>
          </a:prstGeom>
          <a:noFill/>
          <a:ln w="9525">
            <a:solidFill>
              <a:schemeClr val="tx1"/>
            </a:solidFill>
            <a:round/>
            <a:headEnd type="triangle" w="med" len="med"/>
            <a:tailEnd type="triangle" w="med" len="med"/>
          </a:ln>
        </p:spPr>
        <p:txBody>
          <a:bodyPr/>
          <a:lstStyle/>
          <a:p>
            <a:endParaRPr lang="en-US"/>
          </a:p>
        </p:txBody>
      </p:sp>
      <p:sp>
        <p:nvSpPr>
          <p:cNvPr id="8203" name="Line 13"/>
          <p:cNvSpPr>
            <a:spLocks noChangeShapeType="1"/>
          </p:cNvSpPr>
          <p:nvPr/>
        </p:nvSpPr>
        <p:spPr bwMode="auto">
          <a:xfrm>
            <a:off x="3657600" y="4114800"/>
            <a:ext cx="1752600" cy="0"/>
          </a:xfrm>
          <a:prstGeom prst="line">
            <a:avLst/>
          </a:prstGeom>
          <a:noFill/>
          <a:ln w="9525">
            <a:solidFill>
              <a:schemeClr val="tx1"/>
            </a:solidFill>
            <a:round/>
            <a:headEnd type="triangle" w="med" len="med"/>
            <a:tailEnd type="triangle" w="med" len="med"/>
          </a:ln>
        </p:spPr>
        <p:txBody>
          <a:bodyPr/>
          <a:lstStyle/>
          <a:p>
            <a:endParaRPr lang="en-US"/>
          </a:p>
        </p:txBody>
      </p:sp>
      <p:sp>
        <p:nvSpPr>
          <p:cNvPr id="8204" name="TextBox 11"/>
          <p:cNvSpPr txBox="1">
            <a:spLocks noChangeArrowheads="1"/>
          </p:cNvSpPr>
          <p:nvPr/>
        </p:nvSpPr>
        <p:spPr bwMode="auto">
          <a:xfrm>
            <a:off x="2819400" y="5257800"/>
            <a:ext cx="3581400" cy="461963"/>
          </a:xfrm>
          <a:prstGeom prst="rect">
            <a:avLst/>
          </a:prstGeom>
          <a:noFill/>
          <a:ln w="9525">
            <a:noFill/>
            <a:miter lim="800000"/>
            <a:headEnd/>
            <a:tailEnd/>
          </a:ln>
        </p:spPr>
        <p:txBody>
          <a:bodyPr>
            <a:spAutoFit/>
          </a:bodyPr>
          <a:lstStyle/>
          <a:p>
            <a:pPr algn="ctr"/>
            <a:r>
              <a:rPr lang="en-US" sz="2400" b="1"/>
              <a:t>Components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z="3600" smtClean="0">
                <a:solidFill>
                  <a:schemeClr val="tx1"/>
                </a:solidFill>
              </a:rPr>
              <a:t>Concept</a:t>
            </a:r>
          </a:p>
        </p:txBody>
      </p:sp>
      <p:sp>
        <p:nvSpPr>
          <p:cNvPr id="9219" name="Oval 4"/>
          <p:cNvSpPr>
            <a:spLocks noChangeArrowheads="1"/>
          </p:cNvSpPr>
          <p:nvPr/>
        </p:nvSpPr>
        <p:spPr bwMode="auto">
          <a:xfrm>
            <a:off x="2971800" y="1600200"/>
            <a:ext cx="3200400" cy="1371600"/>
          </a:xfrm>
          <a:prstGeom prst="ellipse">
            <a:avLst/>
          </a:prstGeom>
          <a:solidFill>
            <a:srgbClr val="FFCCCC">
              <a:alpha val="50195"/>
            </a:srgbClr>
          </a:solidFill>
          <a:ln w="9525">
            <a:solidFill>
              <a:schemeClr val="tx1"/>
            </a:solidFill>
            <a:round/>
            <a:headEnd/>
            <a:tailEnd/>
          </a:ln>
        </p:spPr>
        <p:txBody>
          <a:bodyPr wrap="none" anchor="ctr"/>
          <a:lstStyle/>
          <a:p>
            <a:pPr algn="ctr"/>
            <a:r>
              <a:rPr lang="en-US" b="1"/>
              <a:t>InCommon</a:t>
            </a:r>
          </a:p>
        </p:txBody>
      </p:sp>
      <p:sp>
        <p:nvSpPr>
          <p:cNvPr id="9220" name="Oval 5"/>
          <p:cNvSpPr>
            <a:spLocks noChangeArrowheads="1"/>
          </p:cNvSpPr>
          <p:nvPr/>
        </p:nvSpPr>
        <p:spPr bwMode="auto">
          <a:xfrm>
            <a:off x="5410200" y="3429000"/>
            <a:ext cx="3200400" cy="1371600"/>
          </a:xfrm>
          <a:prstGeom prst="ellipse">
            <a:avLst/>
          </a:prstGeom>
          <a:solidFill>
            <a:srgbClr val="CCECFF">
              <a:alpha val="50195"/>
            </a:srgbClr>
          </a:solidFill>
          <a:ln w="9525">
            <a:solidFill>
              <a:schemeClr val="tx1"/>
            </a:solidFill>
            <a:round/>
            <a:headEnd/>
            <a:tailEnd/>
          </a:ln>
        </p:spPr>
        <p:txBody>
          <a:bodyPr wrap="none" anchor="ctr"/>
          <a:lstStyle/>
          <a:p>
            <a:pPr algn="ctr"/>
            <a:r>
              <a:rPr lang="en-US" b="1"/>
              <a:t>TAMU</a:t>
            </a:r>
          </a:p>
          <a:p>
            <a:pPr algn="ctr"/>
            <a:r>
              <a:rPr lang="en-US" b="1"/>
              <a:t>(IP)</a:t>
            </a:r>
          </a:p>
        </p:txBody>
      </p:sp>
      <p:sp>
        <p:nvSpPr>
          <p:cNvPr id="9221" name="Oval 6"/>
          <p:cNvSpPr>
            <a:spLocks noChangeArrowheads="1"/>
          </p:cNvSpPr>
          <p:nvPr/>
        </p:nvSpPr>
        <p:spPr bwMode="auto">
          <a:xfrm>
            <a:off x="457200" y="3429000"/>
            <a:ext cx="3200400" cy="1371600"/>
          </a:xfrm>
          <a:prstGeom prst="ellipse">
            <a:avLst/>
          </a:prstGeom>
          <a:solidFill>
            <a:srgbClr val="CCFFCC">
              <a:alpha val="50195"/>
            </a:srgbClr>
          </a:solidFill>
          <a:ln w="9525">
            <a:solidFill>
              <a:schemeClr val="tx1"/>
            </a:solidFill>
            <a:round/>
            <a:headEnd/>
            <a:tailEnd/>
          </a:ln>
        </p:spPr>
        <p:txBody>
          <a:bodyPr wrap="none" anchor="ctr"/>
          <a:lstStyle/>
          <a:p>
            <a:pPr algn="ctr"/>
            <a:r>
              <a:rPr lang="en-US" b="1"/>
              <a:t>Elsevier</a:t>
            </a:r>
          </a:p>
          <a:p>
            <a:pPr algn="ctr"/>
            <a:r>
              <a:rPr lang="en-US" b="1"/>
              <a:t>(SP)</a:t>
            </a:r>
          </a:p>
        </p:txBody>
      </p:sp>
      <p:sp>
        <p:nvSpPr>
          <p:cNvPr id="9222" name="Text Box 7"/>
          <p:cNvSpPr txBox="1">
            <a:spLocks noChangeArrowheads="1"/>
          </p:cNvSpPr>
          <p:nvPr/>
        </p:nvSpPr>
        <p:spPr bwMode="auto">
          <a:xfrm>
            <a:off x="3657600" y="2057400"/>
            <a:ext cx="1828800" cy="366713"/>
          </a:xfrm>
          <a:prstGeom prst="rect">
            <a:avLst/>
          </a:prstGeom>
          <a:noFill/>
          <a:ln w="9525">
            <a:noFill/>
            <a:miter lim="800000"/>
            <a:headEnd/>
            <a:tailEnd/>
          </a:ln>
        </p:spPr>
        <p:txBody>
          <a:bodyPr>
            <a:spAutoFit/>
          </a:bodyPr>
          <a:lstStyle/>
          <a:p>
            <a:pPr>
              <a:spcBef>
                <a:spcPct val="50000"/>
              </a:spcBef>
            </a:pPr>
            <a:endParaRPr lang="en-US"/>
          </a:p>
        </p:txBody>
      </p:sp>
      <p:sp>
        <p:nvSpPr>
          <p:cNvPr id="9223" name="Text Box 8"/>
          <p:cNvSpPr txBox="1">
            <a:spLocks noChangeArrowheads="1"/>
          </p:cNvSpPr>
          <p:nvPr/>
        </p:nvSpPr>
        <p:spPr bwMode="auto">
          <a:xfrm>
            <a:off x="3657600" y="2133600"/>
            <a:ext cx="1828800" cy="366713"/>
          </a:xfrm>
          <a:prstGeom prst="rect">
            <a:avLst/>
          </a:prstGeom>
          <a:noFill/>
          <a:ln w="9525">
            <a:noFill/>
            <a:miter lim="800000"/>
            <a:headEnd/>
            <a:tailEnd/>
          </a:ln>
        </p:spPr>
        <p:txBody>
          <a:bodyPr>
            <a:spAutoFit/>
          </a:bodyPr>
          <a:lstStyle/>
          <a:p>
            <a:pPr>
              <a:spcBef>
                <a:spcPct val="50000"/>
              </a:spcBef>
            </a:pPr>
            <a:endParaRPr lang="en-US"/>
          </a:p>
        </p:txBody>
      </p:sp>
      <p:sp>
        <p:nvSpPr>
          <p:cNvPr id="9224" name="Text Box 9"/>
          <p:cNvSpPr txBox="1">
            <a:spLocks noChangeArrowheads="1"/>
          </p:cNvSpPr>
          <p:nvPr/>
        </p:nvSpPr>
        <p:spPr bwMode="auto">
          <a:xfrm>
            <a:off x="3657600" y="2133600"/>
            <a:ext cx="1828800" cy="366713"/>
          </a:xfrm>
          <a:prstGeom prst="rect">
            <a:avLst/>
          </a:prstGeom>
          <a:noFill/>
          <a:ln w="9525">
            <a:noFill/>
            <a:miter lim="800000"/>
            <a:headEnd/>
            <a:tailEnd/>
          </a:ln>
        </p:spPr>
        <p:txBody>
          <a:bodyPr>
            <a:spAutoFit/>
          </a:bodyPr>
          <a:lstStyle/>
          <a:p>
            <a:pPr>
              <a:spcBef>
                <a:spcPct val="50000"/>
              </a:spcBef>
            </a:pPr>
            <a:endParaRPr lang="en-US"/>
          </a:p>
        </p:txBody>
      </p:sp>
      <p:sp>
        <p:nvSpPr>
          <p:cNvPr id="9225" name="Line 10"/>
          <p:cNvSpPr>
            <a:spLocks noChangeShapeType="1"/>
          </p:cNvSpPr>
          <p:nvPr/>
        </p:nvSpPr>
        <p:spPr bwMode="auto">
          <a:xfrm flipV="1">
            <a:off x="2133600" y="2819400"/>
            <a:ext cx="1524000" cy="609600"/>
          </a:xfrm>
          <a:prstGeom prst="line">
            <a:avLst/>
          </a:prstGeom>
          <a:noFill/>
          <a:ln w="9525">
            <a:solidFill>
              <a:schemeClr val="tx1"/>
            </a:solidFill>
            <a:round/>
            <a:headEnd type="triangle" w="med" len="med"/>
            <a:tailEnd type="triangle" w="med" len="med"/>
          </a:ln>
        </p:spPr>
        <p:txBody>
          <a:bodyPr/>
          <a:lstStyle/>
          <a:p>
            <a:endParaRPr lang="en-US"/>
          </a:p>
        </p:txBody>
      </p:sp>
      <p:sp>
        <p:nvSpPr>
          <p:cNvPr id="9226" name="Line 11"/>
          <p:cNvSpPr>
            <a:spLocks noChangeShapeType="1"/>
          </p:cNvSpPr>
          <p:nvPr/>
        </p:nvSpPr>
        <p:spPr bwMode="auto">
          <a:xfrm flipH="1" flipV="1">
            <a:off x="5486400" y="2819400"/>
            <a:ext cx="1447800" cy="609600"/>
          </a:xfrm>
          <a:prstGeom prst="line">
            <a:avLst/>
          </a:prstGeom>
          <a:noFill/>
          <a:ln w="9525">
            <a:solidFill>
              <a:schemeClr val="tx1"/>
            </a:solidFill>
            <a:round/>
            <a:headEnd type="triangle" w="med" len="med"/>
            <a:tailEnd type="triangle" w="med" len="med"/>
          </a:ln>
        </p:spPr>
        <p:txBody>
          <a:bodyPr/>
          <a:lstStyle/>
          <a:p>
            <a:endParaRPr lang="en-US"/>
          </a:p>
        </p:txBody>
      </p:sp>
      <p:sp>
        <p:nvSpPr>
          <p:cNvPr id="9227" name="Line 12"/>
          <p:cNvSpPr>
            <a:spLocks noChangeShapeType="1"/>
          </p:cNvSpPr>
          <p:nvPr/>
        </p:nvSpPr>
        <p:spPr bwMode="auto">
          <a:xfrm>
            <a:off x="3657600" y="4114800"/>
            <a:ext cx="1752600" cy="0"/>
          </a:xfrm>
          <a:prstGeom prst="line">
            <a:avLst/>
          </a:prstGeom>
          <a:noFill/>
          <a:ln w="9525">
            <a:solidFill>
              <a:schemeClr val="tx1"/>
            </a:solidFill>
            <a:round/>
            <a:headEnd type="triangle" w="med" len="med"/>
            <a:tailEnd type="triangle" w="med" len="med"/>
          </a:ln>
        </p:spPr>
        <p:txBody>
          <a:bodyPr/>
          <a:lstStyle/>
          <a:p>
            <a:endParaRPr lang="en-US"/>
          </a:p>
        </p:txBody>
      </p:sp>
      <p:sp>
        <p:nvSpPr>
          <p:cNvPr id="9228" name="Text Box 13"/>
          <p:cNvSpPr txBox="1">
            <a:spLocks noChangeArrowheads="1"/>
          </p:cNvSpPr>
          <p:nvPr/>
        </p:nvSpPr>
        <p:spPr bwMode="auto">
          <a:xfrm>
            <a:off x="2133600" y="5334000"/>
            <a:ext cx="4800600" cy="519113"/>
          </a:xfrm>
          <a:prstGeom prst="rect">
            <a:avLst/>
          </a:prstGeom>
          <a:noFill/>
          <a:ln w="9525">
            <a:noFill/>
            <a:miter lim="800000"/>
            <a:headEnd/>
            <a:tailEnd/>
          </a:ln>
        </p:spPr>
        <p:txBody>
          <a:bodyPr>
            <a:spAutoFit/>
          </a:bodyPr>
          <a:lstStyle/>
          <a:p>
            <a:pPr algn="ctr">
              <a:spcBef>
                <a:spcPct val="50000"/>
              </a:spcBef>
            </a:pPr>
            <a:r>
              <a:rPr lang="en-US" sz="2800" b="1"/>
              <a:t>Automation of Trust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z="3600" smtClean="0">
                <a:solidFill>
                  <a:schemeClr val="tx1"/>
                </a:solidFill>
              </a:rPr>
              <a:t>Concept</a:t>
            </a:r>
          </a:p>
        </p:txBody>
      </p:sp>
      <p:sp>
        <p:nvSpPr>
          <p:cNvPr id="10243" name="Oval 3"/>
          <p:cNvSpPr>
            <a:spLocks noChangeArrowheads="1"/>
          </p:cNvSpPr>
          <p:nvPr/>
        </p:nvSpPr>
        <p:spPr bwMode="auto">
          <a:xfrm>
            <a:off x="2971800" y="1600200"/>
            <a:ext cx="3200400" cy="1371600"/>
          </a:xfrm>
          <a:prstGeom prst="ellipse">
            <a:avLst/>
          </a:prstGeom>
          <a:solidFill>
            <a:srgbClr val="FFCCCC">
              <a:alpha val="50195"/>
            </a:srgbClr>
          </a:solidFill>
          <a:ln w="9525">
            <a:solidFill>
              <a:schemeClr val="tx1"/>
            </a:solidFill>
            <a:round/>
            <a:headEnd/>
            <a:tailEnd/>
          </a:ln>
        </p:spPr>
        <p:txBody>
          <a:bodyPr wrap="none" anchor="ctr"/>
          <a:lstStyle/>
          <a:p>
            <a:pPr algn="ctr"/>
            <a:r>
              <a:rPr lang="en-US" b="1"/>
              <a:t>InCommon</a:t>
            </a:r>
          </a:p>
        </p:txBody>
      </p:sp>
      <p:sp>
        <p:nvSpPr>
          <p:cNvPr id="10244" name="Oval 4"/>
          <p:cNvSpPr>
            <a:spLocks noChangeArrowheads="1"/>
          </p:cNvSpPr>
          <p:nvPr/>
        </p:nvSpPr>
        <p:spPr bwMode="auto">
          <a:xfrm>
            <a:off x="5410200" y="3429000"/>
            <a:ext cx="3200400" cy="1371600"/>
          </a:xfrm>
          <a:prstGeom prst="ellipse">
            <a:avLst/>
          </a:prstGeom>
          <a:solidFill>
            <a:srgbClr val="CCECFF">
              <a:alpha val="50195"/>
            </a:srgbClr>
          </a:solidFill>
          <a:ln w="9525">
            <a:solidFill>
              <a:schemeClr val="tx1"/>
            </a:solidFill>
            <a:round/>
            <a:headEnd/>
            <a:tailEnd/>
          </a:ln>
        </p:spPr>
        <p:txBody>
          <a:bodyPr wrap="none" anchor="ctr"/>
          <a:lstStyle/>
          <a:p>
            <a:pPr algn="ctr"/>
            <a:r>
              <a:rPr lang="en-US" b="1"/>
              <a:t>TAMU</a:t>
            </a:r>
          </a:p>
          <a:p>
            <a:pPr algn="ctr"/>
            <a:r>
              <a:rPr lang="en-US" b="1"/>
              <a:t>(SP or IP)</a:t>
            </a:r>
          </a:p>
        </p:txBody>
      </p:sp>
      <p:sp>
        <p:nvSpPr>
          <p:cNvPr id="10245" name="Oval 5"/>
          <p:cNvSpPr>
            <a:spLocks noChangeArrowheads="1"/>
          </p:cNvSpPr>
          <p:nvPr/>
        </p:nvSpPr>
        <p:spPr bwMode="auto">
          <a:xfrm>
            <a:off x="457200" y="3429000"/>
            <a:ext cx="3200400" cy="1371600"/>
          </a:xfrm>
          <a:prstGeom prst="ellipse">
            <a:avLst/>
          </a:prstGeom>
          <a:solidFill>
            <a:srgbClr val="CCFFCC">
              <a:alpha val="50195"/>
            </a:srgbClr>
          </a:solidFill>
          <a:ln w="9525">
            <a:solidFill>
              <a:schemeClr val="tx1"/>
            </a:solidFill>
            <a:round/>
            <a:headEnd/>
            <a:tailEnd/>
          </a:ln>
        </p:spPr>
        <p:txBody>
          <a:bodyPr wrap="none" anchor="ctr"/>
          <a:lstStyle/>
          <a:p>
            <a:pPr algn="ctr"/>
            <a:r>
              <a:rPr lang="en-US" b="1"/>
              <a:t>PSU</a:t>
            </a:r>
          </a:p>
          <a:p>
            <a:pPr algn="ctr"/>
            <a:r>
              <a:rPr lang="en-US" b="1"/>
              <a:t>(SP or IP)</a:t>
            </a:r>
          </a:p>
        </p:txBody>
      </p:sp>
      <p:sp>
        <p:nvSpPr>
          <p:cNvPr id="10246" name="Text Box 6"/>
          <p:cNvSpPr txBox="1">
            <a:spLocks noChangeArrowheads="1"/>
          </p:cNvSpPr>
          <p:nvPr/>
        </p:nvSpPr>
        <p:spPr bwMode="auto">
          <a:xfrm>
            <a:off x="3657600" y="2057400"/>
            <a:ext cx="1828800" cy="366713"/>
          </a:xfrm>
          <a:prstGeom prst="rect">
            <a:avLst/>
          </a:prstGeom>
          <a:noFill/>
          <a:ln w="9525">
            <a:noFill/>
            <a:miter lim="800000"/>
            <a:headEnd/>
            <a:tailEnd/>
          </a:ln>
        </p:spPr>
        <p:txBody>
          <a:bodyPr>
            <a:spAutoFit/>
          </a:bodyPr>
          <a:lstStyle/>
          <a:p>
            <a:pPr>
              <a:spcBef>
                <a:spcPct val="50000"/>
              </a:spcBef>
            </a:pPr>
            <a:endParaRPr lang="en-US"/>
          </a:p>
        </p:txBody>
      </p:sp>
      <p:sp>
        <p:nvSpPr>
          <p:cNvPr id="10247" name="Text Box 7"/>
          <p:cNvSpPr txBox="1">
            <a:spLocks noChangeArrowheads="1"/>
          </p:cNvSpPr>
          <p:nvPr/>
        </p:nvSpPr>
        <p:spPr bwMode="auto">
          <a:xfrm>
            <a:off x="3657600" y="2133600"/>
            <a:ext cx="1828800" cy="366713"/>
          </a:xfrm>
          <a:prstGeom prst="rect">
            <a:avLst/>
          </a:prstGeom>
          <a:noFill/>
          <a:ln w="9525">
            <a:noFill/>
            <a:miter lim="800000"/>
            <a:headEnd/>
            <a:tailEnd/>
          </a:ln>
        </p:spPr>
        <p:txBody>
          <a:bodyPr>
            <a:spAutoFit/>
          </a:bodyPr>
          <a:lstStyle/>
          <a:p>
            <a:pPr>
              <a:spcBef>
                <a:spcPct val="50000"/>
              </a:spcBef>
            </a:pPr>
            <a:endParaRPr lang="en-US"/>
          </a:p>
        </p:txBody>
      </p:sp>
      <p:sp>
        <p:nvSpPr>
          <p:cNvPr id="10248" name="Text Box 8"/>
          <p:cNvSpPr txBox="1">
            <a:spLocks noChangeArrowheads="1"/>
          </p:cNvSpPr>
          <p:nvPr/>
        </p:nvSpPr>
        <p:spPr bwMode="auto">
          <a:xfrm>
            <a:off x="3657600" y="2133600"/>
            <a:ext cx="1828800" cy="366713"/>
          </a:xfrm>
          <a:prstGeom prst="rect">
            <a:avLst/>
          </a:prstGeom>
          <a:noFill/>
          <a:ln w="9525">
            <a:noFill/>
            <a:miter lim="800000"/>
            <a:headEnd/>
            <a:tailEnd/>
          </a:ln>
        </p:spPr>
        <p:txBody>
          <a:bodyPr>
            <a:spAutoFit/>
          </a:bodyPr>
          <a:lstStyle/>
          <a:p>
            <a:pPr>
              <a:spcBef>
                <a:spcPct val="50000"/>
              </a:spcBef>
            </a:pPr>
            <a:endParaRPr lang="en-US"/>
          </a:p>
        </p:txBody>
      </p:sp>
      <p:sp>
        <p:nvSpPr>
          <p:cNvPr id="10249" name="Line 9"/>
          <p:cNvSpPr>
            <a:spLocks noChangeShapeType="1"/>
          </p:cNvSpPr>
          <p:nvPr/>
        </p:nvSpPr>
        <p:spPr bwMode="auto">
          <a:xfrm flipV="1">
            <a:off x="2133600" y="2819400"/>
            <a:ext cx="1524000" cy="609600"/>
          </a:xfrm>
          <a:prstGeom prst="line">
            <a:avLst/>
          </a:prstGeom>
          <a:noFill/>
          <a:ln w="9525">
            <a:solidFill>
              <a:schemeClr val="tx1"/>
            </a:solidFill>
            <a:round/>
            <a:headEnd type="triangle" w="med" len="med"/>
            <a:tailEnd type="triangle" w="med" len="med"/>
          </a:ln>
        </p:spPr>
        <p:txBody>
          <a:bodyPr/>
          <a:lstStyle/>
          <a:p>
            <a:endParaRPr lang="en-US"/>
          </a:p>
        </p:txBody>
      </p:sp>
      <p:sp>
        <p:nvSpPr>
          <p:cNvPr id="10250" name="Line 10"/>
          <p:cNvSpPr>
            <a:spLocks noChangeShapeType="1"/>
          </p:cNvSpPr>
          <p:nvPr/>
        </p:nvSpPr>
        <p:spPr bwMode="auto">
          <a:xfrm flipH="1" flipV="1">
            <a:off x="5486400" y="2819400"/>
            <a:ext cx="1447800" cy="609600"/>
          </a:xfrm>
          <a:prstGeom prst="line">
            <a:avLst/>
          </a:prstGeom>
          <a:noFill/>
          <a:ln w="9525">
            <a:solidFill>
              <a:schemeClr val="tx1"/>
            </a:solidFill>
            <a:round/>
            <a:headEnd type="triangle" w="med" len="med"/>
            <a:tailEnd type="triangle" w="med" len="med"/>
          </a:ln>
        </p:spPr>
        <p:txBody>
          <a:bodyPr/>
          <a:lstStyle/>
          <a:p>
            <a:endParaRPr lang="en-US"/>
          </a:p>
        </p:txBody>
      </p:sp>
      <p:sp>
        <p:nvSpPr>
          <p:cNvPr id="10251" name="Line 11"/>
          <p:cNvSpPr>
            <a:spLocks noChangeShapeType="1"/>
          </p:cNvSpPr>
          <p:nvPr/>
        </p:nvSpPr>
        <p:spPr bwMode="auto">
          <a:xfrm>
            <a:off x="3657600" y="4114800"/>
            <a:ext cx="1752600" cy="0"/>
          </a:xfrm>
          <a:prstGeom prst="line">
            <a:avLst/>
          </a:prstGeom>
          <a:noFill/>
          <a:ln w="9525">
            <a:solidFill>
              <a:schemeClr val="tx1"/>
            </a:solidFill>
            <a:round/>
            <a:headEnd type="triangle" w="med" len="med"/>
            <a:tailEnd type="triangle" w="med" len="med"/>
          </a:ln>
        </p:spPr>
        <p:txBody>
          <a:bodyPr/>
          <a:lstStyle/>
          <a:p>
            <a:endParaRPr lang="en-US"/>
          </a:p>
        </p:txBody>
      </p:sp>
      <p:sp>
        <p:nvSpPr>
          <p:cNvPr id="10252" name="Text Box 12"/>
          <p:cNvSpPr txBox="1">
            <a:spLocks noChangeArrowheads="1"/>
          </p:cNvSpPr>
          <p:nvPr/>
        </p:nvSpPr>
        <p:spPr bwMode="auto">
          <a:xfrm>
            <a:off x="2133600" y="5334000"/>
            <a:ext cx="4800600" cy="519113"/>
          </a:xfrm>
          <a:prstGeom prst="rect">
            <a:avLst/>
          </a:prstGeom>
          <a:noFill/>
          <a:ln w="9525">
            <a:noFill/>
            <a:miter lim="800000"/>
            <a:headEnd/>
            <a:tailEnd/>
          </a:ln>
        </p:spPr>
        <p:txBody>
          <a:bodyPr>
            <a:spAutoFit/>
          </a:bodyPr>
          <a:lstStyle/>
          <a:p>
            <a:pPr algn="ctr">
              <a:spcBef>
                <a:spcPct val="50000"/>
              </a:spcBef>
            </a:pPr>
            <a:r>
              <a:rPr lang="en-US" sz="2800" b="1"/>
              <a:t>Automation of Trust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solidFill>
                  <a:schemeClr val="tx1"/>
                </a:solidFill>
              </a:rPr>
              <a:t>Basics</a:t>
            </a:r>
          </a:p>
        </p:txBody>
      </p:sp>
      <p:sp>
        <p:nvSpPr>
          <p:cNvPr id="11267" name="Rectangle 3"/>
          <p:cNvSpPr>
            <a:spLocks noGrp="1" noChangeArrowheads="1"/>
          </p:cNvSpPr>
          <p:nvPr>
            <p:ph idx="1"/>
          </p:nvPr>
        </p:nvSpPr>
        <p:spPr/>
        <p:txBody>
          <a:bodyPr/>
          <a:lstStyle/>
          <a:p>
            <a:pPr eaLnBrk="1" hangingPunct="1">
              <a:buFontTx/>
              <a:buNone/>
            </a:pPr>
            <a:endParaRPr lang="en-US" sz="3600" b="1" smtClean="0"/>
          </a:p>
          <a:p>
            <a:pPr eaLnBrk="1" hangingPunct="1">
              <a:buFontTx/>
              <a:buNone/>
            </a:pPr>
            <a:endParaRPr lang="en-US" sz="3600" b="1" smtClean="0"/>
          </a:p>
          <a:p>
            <a:pPr eaLnBrk="1" hangingPunct="1">
              <a:buFontTx/>
              <a:buNone/>
            </a:pPr>
            <a:r>
              <a:rPr lang="en-US" sz="3600" b="1" smtClean="0"/>
              <a:t>How Does It Work?</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UT system Slides white</Template>
  <TotalTime>1039</TotalTime>
  <Words>978</Words>
  <Application>Microsoft Office PowerPoint</Application>
  <PresentationFormat>On-screen Show (4:3)</PresentationFormat>
  <Paragraphs>257</Paragraphs>
  <Slides>31</Slides>
  <Notes>3</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Blank</vt:lpstr>
      <vt:lpstr>University of Texas Federated Identity Management  Infrastructure for Collaboration     </vt:lpstr>
      <vt:lpstr>Agenda</vt:lpstr>
      <vt:lpstr>Rationale</vt:lpstr>
      <vt:lpstr>Rationale</vt:lpstr>
      <vt:lpstr>Definitions</vt:lpstr>
      <vt:lpstr>Concept</vt:lpstr>
      <vt:lpstr>Concept</vt:lpstr>
      <vt:lpstr>Concept</vt:lpstr>
      <vt:lpstr>Basics</vt:lpstr>
      <vt:lpstr>Slide 10</vt:lpstr>
      <vt:lpstr>Slide 11</vt:lpstr>
      <vt:lpstr>Basics</vt:lpstr>
      <vt:lpstr>Example Federations</vt:lpstr>
      <vt:lpstr>Example Federations</vt:lpstr>
      <vt:lpstr>InCommon</vt:lpstr>
      <vt:lpstr>University of Texas Federation</vt:lpstr>
      <vt:lpstr>University of Texas SPs</vt:lpstr>
      <vt:lpstr>University of Texas SPs</vt:lpstr>
      <vt:lpstr>UT Federation</vt:lpstr>
      <vt:lpstr>What does is take to make it work?</vt:lpstr>
      <vt:lpstr>UT Federation</vt:lpstr>
      <vt:lpstr>What is Needed?</vt:lpstr>
      <vt:lpstr>What is Needed?</vt:lpstr>
      <vt:lpstr>Slide 24</vt:lpstr>
      <vt:lpstr>  Governance </vt:lpstr>
      <vt:lpstr>Policy Documents</vt:lpstr>
      <vt:lpstr>Issues</vt:lpstr>
      <vt:lpstr>Futures: Level of Assurance</vt:lpstr>
      <vt:lpstr>The Future: Inter-federation</vt:lpstr>
      <vt:lpstr>Potential Applications</vt:lpstr>
      <vt:lpstr>Thanks</vt:lpstr>
    </vt:vector>
  </TitlesOfParts>
  <Company>UTSystem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Federated Identity Management: Challenges and Solutions</dc:title>
  <dc:subject>Cybersecurity Summit 2009 for Large Research Facilities</dc:subject>
  <dc:creator>Clair W. Goldsmith</dc:creator>
  <cp:lastModifiedBy>Clair W Goldsmith</cp:lastModifiedBy>
  <cp:revision>61</cp:revision>
  <dcterms:created xsi:type="dcterms:W3CDTF">2007-11-30T20:23:03Z</dcterms:created>
  <dcterms:modified xsi:type="dcterms:W3CDTF">2009-09-14T15:12:37Z</dcterms:modified>
</cp:coreProperties>
</file>