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heme/themeOverride5.xml" ContentType="application/vnd.openxmlformats-officedocument.themeOverr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charts/chart17.xml" ContentType="application/vnd.openxmlformats-officedocument.drawingml.char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charts/chart13.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harts/chart9.xml" ContentType="application/vnd.openxmlformats-officedocument.drawingml.chart+xml"/>
  <Override PartName="/ppt/charts/chart11.xml" ContentType="application/vnd.openxmlformats-officedocument.drawingml.chart+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notesSlides/notesSlide21.xml" ContentType="application/vnd.openxmlformats-officedocument.presentationml.notesSlide+xml"/>
  <Override PartName="/ppt/notesSlides/notesSlide30.xml" ContentType="application/vnd.openxmlformats-officedocument.presentationml.notesSlide+xml"/>
  <Default Extension="xlsx" ContentType="application/vnd.openxmlformats-officedocument.spreadsheetml.sheet"/>
  <Override PartName="/ppt/notesSlides/notesSlide7.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theme/themeOverride8.xml" ContentType="application/vnd.openxmlformats-officedocument.themeOverr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heme/themeOverride6.xml" ContentType="application/vnd.openxmlformats-officedocument.themeOverride+xml"/>
  <Override PartName="/ppt/drawings/drawing1.xml" ContentType="application/vnd.openxmlformats-officedocument.drawingml.chartshapes+xml"/>
  <Override PartName="/ppt/notesSlides/notesSlide19.xml" ContentType="application/vnd.openxmlformats-officedocument.presentationml.notesSlide+xml"/>
  <Override PartName="/ppt/charts/chart1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theme/themeOverride4.xml" ContentType="application/vnd.openxmlformats-officedocument.themeOverride+xml"/>
  <Override PartName="/ppt/notesSlides/notesSlide17.xml" ContentType="application/vnd.openxmlformats-officedocument.presentationml.notesSlide+xml"/>
  <Override PartName="/ppt/charts/chart16.xml" ContentType="application/vnd.openxmlformats-officedocument.drawingml.chart+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charts/chart14.xml" ContentType="application/vnd.openxmlformats-officedocument.drawingml.chart+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charts/chart8.xml" ContentType="application/vnd.openxmlformats-officedocument.drawingml.chart+xml"/>
  <Override PartName="/ppt/charts/chart12.xml" ContentType="application/vnd.openxmlformats-officedocument.drawingml.chart+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charts/chart10.xml" ContentType="application/vnd.openxmlformats-officedocument.drawingml.chart+xml"/>
  <Override PartName="/ppt/notesSlides/notesSlide20.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heme/themeOverride7.xml" ContentType="application/vnd.openxmlformats-officedocument.themeOverrid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charts/chart19.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theme/themeOverride3.xml" ContentType="application/vnd.openxmlformats-officedocument.themeOverr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charts/chart15.xml" ContentType="application/vnd.openxmlformats-officedocument.drawingml.chart+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4"/>
  </p:notesMasterIdLst>
  <p:handoutMasterIdLst>
    <p:handoutMasterId r:id="rId35"/>
  </p:handoutMasterIdLst>
  <p:sldIdLst>
    <p:sldId id="256" r:id="rId2"/>
    <p:sldId id="311" r:id="rId3"/>
    <p:sldId id="312" r:id="rId4"/>
    <p:sldId id="308" r:id="rId5"/>
    <p:sldId id="309" r:id="rId6"/>
    <p:sldId id="283" r:id="rId7"/>
    <p:sldId id="284" r:id="rId8"/>
    <p:sldId id="310" r:id="rId9"/>
    <p:sldId id="285" r:id="rId10"/>
    <p:sldId id="269" r:id="rId11"/>
    <p:sldId id="306" r:id="rId12"/>
    <p:sldId id="305" r:id="rId13"/>
    <p:sldId id="303" r:id="rId14"/>
    <p:sldId id="304" r:id="rId15"/>
    <p:sldId id="273" r:id="rId16"/>
    <p:sldId id="302" r:id="rId17"/>
    <p:sldId id="275" r:id="rId18"/>
    <p:sldId id="280" r:id="rId19"/>
    <p:sldId id="286" r:id="rId20"/>
    <p:sldId id="278" r:id="rId21"/>
    <p:sldId id="282" r:id="rId22"/>
    <p:sldId id="279" r:id="rId23"/>
    <p:sldId id="287" r:id="rId24"/>
    <p:sldId id="277" r:id="rId25"/>
    <p:sldId id="288" r:id="rId26"/>
    <p:sldId id="276" r:id="rId27"/>
    <p:sldId id="290" r:id="rId28"/>
    <p:sldId id="301" r:id="rId29"/>
    <p:sldId id="293" r:id="rId30"/>
    <p:sldId id="294" r:id="rId31"/>
    <p:sldId id="292" r:id="rId32"/>
    <p:sldId id="271" r:id="rId33"/>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96"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96"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96"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96"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96" charset="-128"/>
        <a:cs typeface="+mn-cs"/>
      </a:defRPr>
    </a:lvl5pPr>
    <a:lvl6pPr marL="2286000" algn="l" defTabSz="914400" rtl="0" eaLnBrk="1" latinLnBrk="0" hangingPunct="1">
      <a:defRPr kern="1200">
        <a:solidFill>
          <a:schemeClr val="tx1"/>
        </a:solidFill>
        <a:latin typeface="Arial" charset="0"/>
        <a:ea typeface="ＭＳ Ｐゴシック" pitchFamily="96" charset="-128"/>
        <a:cs typeface="+mn-cs"/>
      </a:defRPr>
    </a:lvl6pPr>
    <a:lvl7pPr marL="2743200" algn="l" defTabSz="914400" rtl="0" eaLnBrk="1" latinLnBrk="0" hangingPunct="1">
      <a:defRPr kern="1200">
        <a:solidFill>
          <a:schemeClr val="tx1"/>
        </a:solidFill>
        <a:latin typeface="Arial" charset="0"/>
        <a:ea typeface="ＭＳ Ｐゴシック" pitchFamily="96" charset="-128"/>
        <a:cs typeface="+mn-cs"/>
      </a:defRPr>
    </a:lvl7pPr>
    <a:lvl8pPr marL="3200400" algn="l" defTabSz="914400" rtl="0" eaLnBrk="1" latinLnBrk="0" hangingPunct="1">
      <a:defRPr kern="1200">
        <a:solidFill>
          <a:schemeClr val="tx1"/>
        </a:solidFill>
        <a:latin typeface="Arial" charset="0"/>
        <a:ea typeface="ＭＳ Ｐゴシック" pitchFamily="96" charset="-128"/>
        <a:cs typeface="+mn-cs"/>
      </a:defRPr>
    </a:lvl8pPr>
    <a:lvl9pPr marL="3657600" algn="l" defTabSz="914400" rtl="0" eaLnBrk="1" latinLnBrk="0" hangingPunct="1">
      <a:defRPr kern="1200">
        <a:solidFill>
          <a:schemeClr val="tx1"/>
        </a:solidFill>
        <a:latin typeface="Arial" charset="0"/>
        <a:ea typeface="ＭＳ Ｐゴシック" pitchFamily="96"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sheehan" initials="mc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0504D"/>
    <a:srgbClr val="4F81BD"/>
    <a:srgbClr val="FFFF00"/>
    <a:srgbClr val="E4C256"/>
    <a:srgbClr val="FFFFFF"/>
    <a:srgbClr val="000000"/>
    <a:srgbClr val="008000"/>
    <a:srgbClr val="A50021"/>
    <a:srgbClr val="990000"/>
    <a:srgbClr val="EC922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19" autoAdjust="0"/>
    <p:restoredTop sz="89633" autoAdjust="0"/>
  </p:normalViewPr>
  <p:slideViewPr>
    <p:cSldViewPr snapToGrid="0" snapToObjects="1">
      <p:cViewPr>
        <p:scale>
          <a:sx n="90" d="100"/>
          <a:sy n="90" d="100"/>
        </p:scale>
        <p:origin x="-234" y="-72"/>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390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Office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Office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Office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Office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Office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Office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Office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Office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Office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Office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Office_Excel_Worksheet6.xlsx"/><Relationship Id="rId1" Type="http://schemas.openxmlformats.org/officeDocument/2006/relationships/themeOverride" Target="../theme/themeOverride7.xm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Sheet1!$B$1</c:f>
              <c:strCache>
                <c:ptCount val="1"/>
                <c:pt idx="0">
                  <c:v>Percentage of all U.S. institutions</c:v>
                </c:pt>
              </c:strCache>
            </c:strRef>
          </c:tx>
          <c:spPr>
            <a:solidFill>
              <a:schemeClr val="tx2"/>
            </a:solidFill>
          </c:spPr>
          <c:dLbls>
            <c:numFmt formatCode="0%" sourceLinked="0"/>
            <c:showVal val="1"/>
          </c:dLbls>
          <c:cat>
            <c:strRef>
              <c:f>Sheet1!$A$2:$A$6</c:f>
              <c:strCache>
                <c:ptCount val="5"/>
                <c:pt idx="0">
                  <c:v>DR (N=266)</c:v>
                </c:pt>
                <c:pt idx="1">
                  <c:v>MA (N=624)</c:v>
                </c:pt>
                <c:pt idx="2">
                  <c:v>BA (N=618)</c:v>
                </c:pt>
                <c:pt idx="3">
                  <c:v>AA (N=1,795)</c:v>
                </c:pt>
                <c:pt idx="4">
                  <c:v>Other Carnegie (N=1,145)</c:v>
                </c:pt>
              </c:strCache>
            </c:strRef>
          </c:cat>
          <c:val>
            <c:numRef>
              <c:f>Sheet1!$B$2:$B$6</c:f>
              <c:numCache>
                <c:formatCode>#,##0</c:formatCode>
                <c:ptCount val="5"/>
                <c:pt idx="0">
                  <c:v>0.33000000000000124</c:v>
                </c:pt>
                <c:pt idx="1">
                  <c:v>0.13</c:v>
                </c:pt>
                <c:pt idx="2">
                  <c:v>0.1</c:v>
                </c:pt>
                <c:pt idx="3">
                  <c:v>2.0000000000000039E-2</c:v>
                </c:pt>
                <c:pt idx="4">
                  <c:v>3.0000000000000027E-2</c:v>
                </c:pt>
              </c:numCache>
            </c:numRef>
          </c:val>
        </c:ser>
        <c:axId val="63976576"/>
        <c:axId val="67683456"/>
      </c:barChart>
      <c:lineChart>
        <c:grouping val="standard"/>
        <c:ser>
          <c:idx val="1"/>
          <c:order val="1"/>
          <c:tx>
            <c:strRef>
              <c:f>Sheet1!$C$1</c:f>
              <c:strCache>
                <c:ptCount val="1"/>
                <c:pt idx="0">
                  <c:v>Number of respondents</c:v>
                </c:pt>
              </c:strCache>
            </c:strRef>
          </c:tx>
          <c:spPr>
            <a:ln>
              <a:solidFill>
                <a:schemeClr val="accent2"/>
              </a:solidFill>
            </a:ln>
          </c:spPr>
          <c:marker>
            <c:symbol val="none"/>
          </c:marker>
          <c:dLbls>
            <c:spPr>
              <a:solidFill>
                <a:schemeClr val="bg1"/>
              </a:solidFill>
              <a:ln>
                <a:noFill/>
              </a:ln>
            </c:spPr>
            <c:showVal val="1"/>
          </c:dLbls>
          <c:cat>
            <c:strRef>
              <c:f>Sheet1!$A$2:$A$6</c:f>
              <c:strCache>
                <c:ptCount val="5"/>
                <c:pt idx="0">
                  <c:v>DR (N=266)</c:v>
                </c:pt>
                <c:pt idx="1">
                  <c:v>MA (N=624)</c:v>
                </c:pt>
                <c:pt idx="2">
                  <c:v>BA (N=618)</c:v>
                </c:pt>
                <c:pt idx="3">
                  <c:v>AA (N=1,795)</c:v>
                </c:pt>
                <c:pt idx="4">
                  <c:v>Other Carnegie (N=1,145)</c:v>
                </c:pt>
              </c:strCache>
            </c:strRef>
          </c:cat>
          <c:val>
            <c:numRef>
              <c:f>Sheet1!$C$2:$C$6</c:f>
              <c:numCache>
                <c:formatCode>#,##0</c:formatCode>
                <c:ptCount val="5"/>
                <c:pt idx="0">
                  <c:v>87</c:v>
                </c:pt>
                <c:pt idx="1">
                  <c:v>83</c:v>
                </c:pt>
                <c:pt idx="2">
                  <c:v>59</c:v>
                </c:pt>
                <c:pt idx="3">
                  <c:v>39</c:v>
                </c:pt>
                <c:pt idx="4">
                  <c:v>37</c:v>
                </c:pt>
              </c:numCache>
            </c:numRef>
          </c:val>
        </c:ser>
        <c:marker val="1"/>
        <c:axId val="67690880"/>
        <c:axId val="67684992"/>
      </c:lineChart>
      <c:catAx>
        <c:axId val="63976576"/>
        <c:scaling>
          <c:orientation val="minMax"/>
        </c:scaling>
        <c:axPos val="b"/>
        <c:title>
          <c:tx>
            <c:rich>
              <a:bodyPr/>
              <a:lstStyle/>
              <a:p>
                <a:pPr>
                  <a:defRPr/>
                </a:pPr>
                <a:r>
                  <a:rPr lang="en-US" b="0" dirty="0" smtClean="0"/>
                  <a:t>Carnegie Class</a:t>
                </a:r>
                <a:endParaRPr lang="en-US" b="0" dirty="0"/>
              </a:p>
            </c:rich>
          </c:tx>
          <c:layout>
            <c:manualLayout>
              <c:xMode val="edge"/>
              <c:yMode val="edge"/>
              <c:x val="0.4284423414110925"/>
              <c:y val="0.76202017716535464"/>
            </c:manualLayout>
          </c:layout>
        </c:title>
        <c:majorTickMark val="in"/>
        <c:tickLblPos val="nextTo"/>
        <c:crossAx val="67683456"/>
        <c:crosses val="autoZero"/>
        <c:auto val="1"/>
        <c:lblAlgn val="ctr"/>
        <c:lblOffset val="100"/>
      </c:catAx>
      <c:valAx>
        <c:axId val="67683456"/>
        <c:scaling>
          <c:orientation val="minMax"/>
        </c:scaling>
        <c:axPos val="l"/>
        <c:numFmt formatCode="0%" sourceLinked="0"/>
        <c:majorTickMark val="in"/>
        <c:tickLblPos val="nextTo"/>
        <c:crossAx val="63976576"/>
        <c:crosses val="autoZero"/>
        <c:crossBetween val="between"/>
        <c:majorUnit val="0.1"/>
      </c:valAx>
      <c:valAx>
        <c:axId val="67684992"/>
        <c:scaling>
          <c:orientation val="minMax"/>
          <c:max val="90"/>
        </c:scaling>
        <c:axPos val="r"/>
        <c:numFmt formatCode="#,##0" sourceLinked="1"/>
        <c:tickLblPos val="nextTo"/>
        <c:crossAx val="67690880"/>
        <c:crosses val="max"/>
        <c:crossBetween val="between"/>
      </c:valAx>
      <c:catAx>
        <c:axId val="67690880"/>
        <c:scaling>
          <c:orientation val="minMax"/>
        </c:scaling>
        <c:delete val="1"/>
        <c:axPos val="b"/>
        <c:tickLblPos val="none"/>
        <c:crossAx val="67684992"/>
        <c:crosses val="autoZero"/>
        <c:auto val="1"/>
        <c:lblAlgn val="ctr"/>
        <c:lblOffset val="100"/>
      </c:catAx>
    </c:plotArea>
    <c:legend>
      <c:legendPos val="b"/>
      <c:layout>
        <c:manualLayout>
          <c:xMode val="edge"/>
          <c:yMode val="edge"/>
          <c:x val="8.0701535533024268E-2"/>
          <c:y val="0.84842642716535432"/>
          <c:w val="0.87921922398993368"/>
          <c:h val="6.4073572834645973E-2"/>
        </c:manualLayout>
      </c:layout>
    </c:legend>
    <c:plotVisOnly val="1"/>
    <c:dispBlanksAs val="gap"/>
  </c:chart>
  <c:txPr>
    <a:bodyPr/>
    <a:lstStyle/>
    <a:p>
      <a:pPr>
        <a:defRPr sz="1200"/>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400" b="0" dirty="0" smtClean="0"/>
              <a:t>Stage of Implementation of Enterprise Directory, by Year (N=137)</a:t>
            </a:r>
            <a:endParaRPr lang="en-US" sz="1400" b="0" dirty="0"/>
          </a:p>
        </c:rich>
      </c:tx>
    </c:title>
    <c:plotArea>
      <c:layout>
        <c:manualLayout>
          <c:layoutTarget val="inner"/>
          <c:xMode val="edge"/>
          <c:yMode val="edge"/>
          <c:x val="0.3545362202005285"/>
          <c:y val="0.11750050290077266"/>
          <c:w val="0.60427415266150053"/>
          <c:h val="0.68886237868479461"/>
        </c:manualLayout>
      </c:layout>
      <c:barChart>
        <c:barDir val="bar"/>
        <c:grouping val="clustered"/>
        <c:ser>
          <c:idx val="0"/>
          <c:order val="0"/>
          <c:tx>
            <c:strRef>
              <c:f>Sheet1!$B$1</c:f>
              <c:strCache>
                <c:ptCount val="1"/>
                <c:pt idx="0">
                  <c:v>2010</c:v>
                </c:pt>
              </c:strCache>
            </c:strRef>
          </c:tx>
          <c:spPr>
            <a:solidFill>
              <a:schemeClr val="accent2">
                <a:lumMod val="40000"/>
                <a:lumOff val="60000"/>
              </a:schemeClr>
            </a:solidFill>
          </c:spPr>
          <c:dLbls>
            <c:txPr>
              <a:bodyPr/>
              <a:lstStyle/>
              <a:p>
                <a:pPr>
                  <a:defRPr sz="1200"/>
                </a:pPr>
                <a:endParaRPr lang="en-US"/>
              </a:p>
            </c:txPr>
            <c:showVal val="1"/>
          </c:dLbls>
          <c:cat>
            <c:strRef>
              <c:f>Sheet1!$A$2:$A$6</c:f>
              <c:strCache>
                <c:ptCount val="5"/>
                <c:pt idx="0">
                  <c:v>Not considering</c:v>
                </c:pt>
                <c:pt idx="1">
                  <c:v>Evaluating</c:v>
                </c:pt>
                <c:pt idx="2">
                  <c:v>Planning</c:v>
                </c:pt>
                <c:pt idx="3">
                  <c:v>Implementing or partially operational</c:v>
                </c:pt>
                <c:pt idx="4">
                  <c:v>Fully operational</c:v>
                </c:pt>
              </c:strCache>
            </c:strRef>
          </c:cat>
          <c:val>
            <c:numRef>
              <c:f>Sheet1!$B$2:$B$6</c:f>
              <c:numCache>
                <c:formatCode>0%</c:formatCode>
                <c:ptCount val="5"/>
                <c:pt idx="0">
                  <c:v>7.3000000000000009E-2</c:v>
                </c:pt>
                <c:pt idx="1">
                  <c:v>4.4000000000000032E-2</c:v>
                </c:pt>
                <c:pt idx="2">
                  <c:v>4.4000000000000032E-2</c:v>
                </c:pt>
                <c:pt idx="3">
                  <c:v>0.28500000000000031</c:v>
                </c:pt>
                <c:pt idx="4">
                  <c:v>0.55500000000000005</c:v>
                </c:pt>
              </c:numCache>
            </c:numRef>
          </c:val>
        </c:ser>
        <c:ser>
          <c:idx val="1"/>
          <c:order val="1"/>
          <c:tx>
            <c:strRef>
              <c:f>Sheet1!$C$1</c:f>
              <c:strCache>
                <c:ptCount val="1"/>
                <c:pt idx="0">
                  <c:v>2005</c:v>
                </c:pt>
              </c:strCache>
            </c:strRef>
          </c:tx>
          <c:spPr>
            <a:solidFill>
              <a:schemeClr val="accent2"/>
            </a:solidFill>
          </c:spPr>
          <c:dLbls>
            <c:txPr>
              <a:bodyPr/>
              <a:lstStyle/>
              <a:p>
                <a:pPr>
                  <a:defRPr sz="1200"/>
                </a:pPr>
                <a:endParaRPr lang="en-US"/>
              </a:p>
            </c:txPr>
            <c:showVal val="1"/>
          </c:dLbls>
          <c:cat>
            <c:strRef>
              <c:f>Sheet1!$A$2:$A$6</c:f>
              <c:strCache>
                <c:ptCount val="5"/>
                <c:pt idx="0">
                  <c:v>Not considering</c:v>
                </c:pt>
                <c:pt idx="1">
                  <c:v>Evaluating</c:v>
                </c:pt>
                <c:pt idx="2">
                  <c:v>Planning</c:v>
                </c:pt>
                <c:pt idx="3">
                  <c:v>Implementing or partially operational</c:v>
                </c:pt>
                <c:pt idx="4">
                  <c:v>Fully operational</c:v>
                </c:pt>
              </c:strCache>
            </c:strRef>
          </c:cat>
          <c:val>
            <c:numRef>
              <c:f>Sheet1!$C$2:$C$6</c:f>
              <c:numCache>
                <c:formatCode>0%</c:formatCode>
                <c:ptCount val="5"/>
                <c:pt idx="0">
                  <c:v>5.8000000000000024E-2</c:v>
                </c:pt>
                <c:pt idx="1">
                  <c:v>0.10900000000000012</c:v>
                </c:pt>
                <c:pt idx="2">
                  <c:v>0.11700000000000003</c:v>
                </c:pt>
                <c:pt idx="3">
                  <c:v>0.39400000000000074</c:v>
                </c:pt>
                <c:pt idx="4">
                  <c:v>0.32100000000000062</c:v>
                </c:pt>
              </c:numCache>
            </c:numRef>
          </c:val>
        </c:ser>
        <c:axId val="124979840"/>
        <c:axId val="125002112"/>
      </c:barChart>
      <c:catAx>
        <c:axId val="124979840"/>
        <c:scaling>
          <c:orientation val="minMax"/>
        </c:scaling>
        <c:axPos val="l"/>
        <c:numFmt formatCode="General" sourceLinked="1"/>
        <c:majorTickMark val="in"/>
        <c:tickLblPos val="nextTo"/>
        <c:txPr>
          <a:bodyPr/>
          <a:lstStyle/>
          <a:p>
            <a:pPr>
              <a:defRPr sz="1200"/>
            </a:pPr>
            <a:endParaRPr lang="en-US"/>
          </a:p>
        </c:txPr>
        <c:crossAx val="125002112"/>
        <c:crosses val="autoZero"/>
        <c:auto val="1"/>
        <c:lblAlgn val="ctr"/>
        <c:lblOffset val="100"/>
      </c:catAx>
      <c:valAx>
        <c:axId val="125002112"/>
        <c:scaling>
          <c:orientation val="minMax"/>
        </c:scaling>
        <c:axPos val="b"/>
        <c:title>
          <c:tx>
            <c:rich>
              <a:bodyPr/>
              <a:lstStyle/>
              <a:p>
                <a:pPr>
                  <a:defRPr/>
                </a:pPr>
                <a:r>
                  <a:rPr lang="en-US" sz="1200" b="0" dirty="0" smtClean="0"/>
                  <a:t>Percentage of Institutions</a:t>
                </a:r>
                <a:endParaRPr lang="en-US" sz="1200" b="0" dirty="0"/>
              </a:p>
            </c:rich>
          </c:tx>
        </c:title>
        <c:numFmt formatCode="0%" sourceLinked="1"/>
        <c:majorTickMark val="in"/>
        <c:tickLblPos val="nextTo"/>
        <c:txPr>
          <a:bodyPr/>
          <a:lstStyle/>
          <a:p>
            <a:pPr>
              <a:defRPr sz="1200"/>
            </a:pPr>
            <a:endParaRPr lang="en-US"/>
          </a:p>
        </c:txPr>
        <c:crossAx val="124979840"/>
        <c:crosses val="autoZero"/>
        <c:crossBetween val="between"/>
      </c:valAx>
    </c:plotArea>
    <c:legend>
      <c:legendPos val="b"/>
      <c:txPr>
        <a:bodyPr/>
        <a:lstStyle/>
        <a:p>
          <a:pPr>
            <a:defRPr sz="1200"/>
          </a:pPr>
          <a:endParaRPr lang="en-US"/>
        </a:p>
      </c:txPr>
    </c:legend>
    <c:plotVisOnly val="1"/>
  </c:chart>
  <c:txPr>
    <a:bodyPr/>
    <a:lstStyle/>
    <a:p>
      <a:pPr>
        <a:defRPr sz="1800"/>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400" b="0" dirty="0" smtClean="0"/>
              <a:t>Stage of Implementation of Reduced or Single Sign-On (N=323)</a:t>
            </a:r>
            <a:endParaRPr lang="en-US" sz="1400" b="0" dirty="0"/>
          </a:p>
        </c:rich>
      </c:tx>
    </c:title>
    <c:plotArea>
      <c:layout/>
      <c:barChart>
        <c:barDir val="bar"/>
        <c:grouping val="clustered"/>
        <c:ser>
          <c:idx val="0"/>
          <c:order val="0"/>
          <c:tx>
            <c:strRef>
              <c:f>Sheet1!$B$2</c:f>
              <c:strCache>
                <c:ptCount val="1"/>
                <c:pt idx="0">
                  <c:v>Percentage of Institutions</c:v>
                </c:pt>
              </c:strCache>
            </c:strRef>
          </c:tx>
          <c:dLbls>
            <c:txPr>
              <a:bodyPr/>
              <a:lstStyle/>
              <a:p>
                <a:pPr>
                  <a:defRPr sz="1200"/>
                </a:pPr>
                <a:endParaRPr lang="en-US"/>
              </a:p>
            </c:txPr>
            <c:showVal val="1"/>
          </c:dLbls>
          <c:cat>
            <c:strRef>
              <c:f>Sheet1!$A$3:$A$9</c:f>
              <c:strCache>
                <c:ptCount val="7"/>
                <c:pt idx="0">
                  <c:v>Not considering</c:v>
                </c:pt>
                <c:pt idx="1">
                  <c:v>Currently evaluating</c:v>
                </c:pt>
                <c:pt idx="2">
                  <c:v>Planned, but won't start within the next 12 months</c:v>
                </c:pt>
                <c:pt idx="3">
                  <c:v>Plan to start within the next 12 months</c:v>
                </c:pt>
                <c:pt idx="4">
                  <c:v>Implementation is in progress</c:v>
                </c:pt>
                <c:pt idx="5">
                  <c:v>Partially operational</c:v>
                </c:pt>
                <c:pt idx="6">
                  <c:v>Fully operational</c:v>
                </c:pt>
              </c:strCache>
            </c:strRef>
          </c:cat>
          <c:val>
            <c:numRef>
              <c:f>Sheet1!$B$3:$B$9</c:f>
              <c:numCache>
                <c:formatCode>0%</c:formatCode>
                <c:ptCount val="7"/>
                <c:pt idx="0">
                  <c:v>6.0000000000000032E-2</c:v>
                </c:pt>
                <c:pt idx="1">
                  <c:v>0.12100000000000002</c:v>
                </c:pt>
                <c:pt idx="2">
                  <c:v>7.0999999999999994E-2</c:v>
                </c:pt>
                <c:pt idx="3">
                  <c:v>7.6999999999999999E-2</c:v>
                </c:pt>
                <c:pt idx="4">
                  <c:v>0.161</c:v>
                </c:pt>
                <c:pt idx="5">
                  <c:v>0.31000000000000055</c:v>
                </c:pt>
                <c:pt idx="6">
                  <c:v>0.20100000000000001</c:v>
                </c:pt>
              </c:numCache>
            </c:numRef>
          </c:val>
        </c:ser>
        <c:axId val="126232064"/>
        <c:axId val="126233600"/>
      </c:barChart>
      <c:catAx>
        <c:axId val="126232064"/>
        <c:scaling>
          <c:orientation val="minMax"/>
        </c:scaling>
        <c:axPos val="l"/>
        <c:majorTickMark val="in"/>
        <c:tickLblPos val="nextTo"/>
        <c:txPr>
          <a:bodyPr/>
          <a:lstStyle/>
          <a:p>
            <a:pPr>
              <a:defRPr sz="1200"/>
            </a:pPr>
            <a:endParaRPr lang="en-US"/>
          </a:p>
        </c:txPr>
        <c:crossAx val="126233600"/>
        <c:crosses val="autoZero"/>
        <c:auto val="1"/>
        <c:lblAlgn val="ctr"/>
        <c:lblOffset val="100"/>
      </c:catAx>
      <c:valAx>
        <c:axId val="126233600"/>
        <c:scaling>
          <c:orientation val="minMax"/>
        </c:scaling>
        <c:axPos val="b"/>
        <c:title>
          <c:tx>
            <c:rich>
              <a:bodyPr/>
              <a:lstStyle/>
              <a:p>
                <a:pPr>
                  <a:defRPr/>
                </a:pPr>
                <a:r>
                  <a:rPr lang="en-US" sz="1200" b="0" dirty="0" smtClean="0"/>
                  <a:t>Percentage of Institutions</a:t>
                </a:r>
                <a:endParaRPr lang="en-US" sz="1200" b="0" dirty="0"/>
              </a:p>
            </c:rich>
          </c:tx>
        </c:title>
        <c:numFmt formatCode="0%" sourceLinked="1"/>
        <c:majorTickMark val="in"/>
        <c:tickLblPos val="nextTo"/>
        <c:txPr>
          <a:bodyPr/>
          <a:lstStyle/>
          <a:p>
            <a:pPr>
              <a:defRPr sz="1200"/>
            </a:pPr>
            <a:endParaRPr lang="en-US"/>
          </a:p>
        </c:txPr>
        <c:crossAx val="126232064"/>
        <c:crosses val="autoZero"/>
        <c:crossBetween val="between"/>
        <c:majorUnit val="0.1"/>
      </c:valAx>
    </c:plotArea>
    <c:plotVisOnly val="1"/>
  </c:chart>
  <c:txPr>
    <a:bodyPr/>
    <a:lstStyle/>
    <a:p>
      <a:pPr>
        <a:defRPr sz="1800"/>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400" b="0" dirty="0" smtClean="0"/>
              <a:t>Selection of Open-Source Software As an Approach to Reduced or Single Sign-on, by Carnegie Class (N=254, Excludes Respondents Not Considering RSSO)</a:t>
            </a:r>
            <a:endParaRPr lang="en-US" sz="1400" b="0" dirty="0"/>
          </a:p>
        </c:rich>
      </c:tx>
    </c:title>
    <c:plotArea>
      <c:layout/>
      <c:barChart>
        <c:barDir val="bar"/>
        <c:grouping val="clustered"/>
        <c:ser>
          <c:idx val="0"/>
          <c:order val="0"/>
          <c:tx>
            <c:strRef>
              <c:f>Sheet1!$B$1</c:f>
              <c:strCache>
                <c:ptCount val="1"/>
                <c:pt idx="0">
                  <c:v>Percentage of Institutions</c:v>
                </c:pt>
              </c:strCache>
            </c:strRef>
          </c:tx>
          <c:dLbls>
            <c:txPr>
              <a:bodyPr/>
              <a:lstStyle/>
              <a:p>
                <a:pPr>
                  <a:defRPr sz="1200"/>
                </a:pPr>
                <a:endParaRPr lang="en-US"/>
              </a:p>
            </c:txPr>
            <c:showVal val="1"/>
          </c:dLbls>
          <c:cat>
            <c:strRef>
              <c:f>Sheet1!$A$2:$A$6</c:f>
              <c:strCache>
                <c:ptCount val="5"/>
                <c:pt idx="0">
                  <c:v>AA</c:v>
                </c:pt>
                <c:pt idx="1">
                  <c:v>BA Other</c:v>
                </c:pt>
                <c:pt idx="2">
                  <c:v>BA LA</c:v>
                </c:pt>
                <c:pt idx="3">
                  <c:v>MA</c:v>
                </c:pt>
                <c:pt idx="4">
                  <c:v>DR</c:v>
                </c:pt>
              </c:strCache>
            </c:strRef>
          </c:cat>
          <c:val>
            <c:numRef>
              <c:f>Sheet1!$B$2:$B$6</c:f>
              <c:numCache>
                <c:formatCode>0%</c:formatCode>
                <c:ptCount val="5"/>
                <c:pt idx="0">
                  <c:v>0.22</c:v>
                </c:pt>
                <c:pt idx="1">
                  <c:v>0.17400000000000004</c:v>
                </c:pt>
                <c:pt idx="2">
                  <c:v>0.29400000000000032</c:v>
                </c:pt>
                <c:pt idx="3">
                  <c:v>0.39000000000000062</c:v>
                </c:pt>
                <c:pt idx="4">
                  <c:v>0.65100000000000136</c:v>
                </c:pt>
              </c:numCache>
            </c:numRef>
          </c:val>
        </c:ser>
        <c:axId val="126246272"/>
        <c:axId val="125486208"/>
      </c:barChart>
      <c:catAx>
        <c:axId val="126246272"/>
        <c:scaling>
          <c:orientation val="minMax"/>
        </c:scaling>
        <c:axPos val="l"/>
        <c:majorTickMark val="in"/>
        <c:tickLblPos val="nextTo"/>
        <c:txPr>
          <a:bodyPr/>
          <a:lstStyle/>
          <a:p>
            <a:pPr>
              <a:defRPr sz="1200"/>
            </a:pPr>
            <a:endParaRPr lang="en-US"/>
          </a:p>
        </c:txPr>
        <c:crossAx val="125486208"/>
        <c:crosses val="autoZero"/>
        <c:auto val="1"/>
        <c:lblAlgn val="ctr"/>
        <c:lblOffset val="100"/>
      </c:catAx>
      <c:valAx>
        <c:axId val="125486208"/>
        <c:scaling>
          <c:orientation val="minMax"/>
        </c:scaling>
        <c:axPos val="b"/>
        <c:title>
          <c:tx>
            <c:rich>
              <a:bodyPr/>
              <a:lstStyle/>
              <a:p>
                <a:pPr>
                  <a:defRPr/>
                </a:pPr>
                <a:r>
                  <a:rPr lang="en-US" sz="1200" b="0" dirty="0" smtClean="0"/>
                  <a:t>Percentage of Institutions</a:t>
                </a:r>
                <a:endParaRPr lang="en-US" sz="1200" b="0" dirty="0"/>
              </a:p>
            </c:rich>
          </c:tx>
        </c:title>
        <c:numFmt formatCode="0%" sourceLinked="1"/>
        <c:majorTickMark val="in"/>
        <c:tickLblPos val="nextTo"/>
        <c:txPr>
          <a:bodyPr/>
          <a:lstStyle/>
          <a:p>
            <a:pPr>
              <a:defRPr sz="1200"/>
            </a:pPr>
            <a:endParaRPr lang="en-US"/>
          </a:p>
        </c:txPr>
        <c:crossAx val="126246272"/>
        <c:crosses val="autoZero"/>
        <c:crossBetween val="between"/>
      </c:valAx>
    </c:plotArea>
    <c:plotVisOnly val="1"/>
  </c:chart>
  <c:txPr>
    <a:bodyPr/>
    <a:lstStyle/>
    <a:p>
      <a:pPr>
        <a:defRPr sz="1800"/>
      </a:pPr>
      <a:endParaRPr lang="en-U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400" b="0" dirty="0" smtClean="0"/>
              <a:t>Stage of Implementation of Role-Based Authorization, by Year (N=137)</a:t>
            </a:r>
            <a:endParaRPr lang="en-US" sz="1400" b="0" dirty="0"/>
          </a:p>
        </c:rich>
      </c:tx>
    </c:title>
    <c:plotArea>
      <c:layout/>
      <c:barChart>
        <c:barDir val="bar"/>
        <c:grouping val="clustered"/>
        <c:ser>
          <c:idx val="0"/>
          <c:order val="0"/>
          <c:tx>
            <c:strRef>
              <c:f>Sheet1!$B$1</c:f>
              <c:strCache>
                <c:ptCount val="1"/>
                <c:pt idx="0">
                  <c:v>2010</c:v>
                </c:pt>
              </c:strCache>
            </c:strRef>
          </c:tx>
          <c:spPr>
            <a:solidFill>
              <a:schemeClr val="accent2">
                <a:lumMod val="40000"/>
                <a:lumOff val="60000"/>
              </a:schemeClr>
            </a:solidFill>
          </c:spPr>
          <c:dLbls>
            <c:txPr>
              <a:bodyPr/>
              <a:lstStyle/>
              <a:p>
                <a:pPr>
                  <a:defRPr sz="1200"/>
                </a:pPr>
                <a:endParaRPr lang="en-US"/>
              </a:p>
            </c:txPr>
            <c:showVal val="1"/>
          </c:dLbls>
          <c:cat>
            <c:strRef>
              <c:f>Sheet1!$A$2:$A$6</c:f>
              <c:strCache>
                <c:ptCount val="5"/>
                <c:pt idx="0">
                  <c:v>Not considering</c:v>
                </c:pt>
                <c:pt idx="1">
                  <c:v>Evaluating</c:v>
                </c:pt>
                <c:pt idx="2">
                  <c:v>Planning</c:v>
                </c:pt>
                <c:pt idx="3">
                  <c:v>Implementing or partially operational</c:v>
                </c:pt>
                <c:pt idx="4">
                  <c:v>Fully operational</c:v>
                </c:pt>
              </c:strCache>
            </c:strRef>
          </c:cat>
          <c:val>
            <c:numRef>
              <c:f>Sheet1!$B$2:$B$6</c:f>
              <c:numCache>
                <c:formatCode>0%</c:formatCode>
                <c:ptCount val="5"/>
                <c:pt idx="0">
                  <c:v>0.14600000000000021</c:v>
                </c:pt>
                <c:pt idx="1">
                  <c:v>0.20400000000000001</c:v>
                </c:pt>
                <c:pt idx="2">
                  <c:v>0.18200000000000024</c:v>
                </c:pt>
                <c:pt idx="3">
                  <c:v>0.37200000000000055</c:v>
                </c:pt>
                <c:pt idx="4">
                  <c:v>9.5000000000000043E-2</c:v>
                </c:pt>
              </c:numCache>
            </c:numRef>
          </c:val>
        </c:ser>
        <c:ser>
          <c:idx val="1"/>
          <c:order val="1"/>
          <c:tx>
            <c:strRef>
              <c:f>Sheet1!$C$1</c:f>
              <c:strCache>
                <c:ptCount val="1"/>
                <c:pt idx="0">
                  <c:v>2005</c:v>
                </c:pt>
              </c:strCache>
            </c:strRef>
          </c:tx>
          <c:spPr>
            <a:solidFill>
              <a:schemeClr val="accent2"/>
            </a:solidFill>
          </c:spPr>
          <c:dLbls>
            <c:txPr>
              <a:bodyPr/>
              <a:lstStyle/>
              <a:p>
                <a:pPr>
                  <a:defRPr sz="1200"/>
                </a:pPr>
                <a:endParaRPr lang="en-US"/>
              </a:p>
            </c:txPr>
            <c:showVal val="1"/>
          </c:dLbls>
          <c:cat>
            <c:strRef>
              <c:f>Sheet1!$A$2:$A$6</c:f>
              <c:strCache>
                <c:ptCount val="5"/>
                <c:pt idx="0">
                  <c:v>Not considering</c:v>
                </c:pt>
                <c:pt idx="1">
                  <c:v>Evaluating</c:v>
                </c:pt>
                <c:pt idx="2">
                  <c:v>Planning</c:v>
                </c:pt>
                <c:pt idx="3">
                  <c:v>Implementing or partially operational</c:v>
                </c:pt>
                <c:pt idx="4">
                  <c:v>Fully operational</c:v>
                </c:pt>
              </c:strCache>
            </c:strRef>
          </c:cat>
          <c:val>
            <c:numRef>
              <c:f>Sheet1!$C$2:$C$6</c:f>
              <c:numCache>
                <c:formatCode>0%</c:formatCode>
                <c:ptCount val="5"/>
                <c:pt idx="0">
                  <c:v>0.10900000000000012</c:v>
                </c:pt>
                <c:pt idx="1">
                  <c:v>0.33600000000000074</c:v>
                </c:pt>
                <c:pt idx="2">
                  <c:v>0.19</c:v>
                </c:pt>
                <c:pt idx="3">
                  <c:v>0.32800000000000062</c:v>
                </c:pt>
                <c:pt idx="4">
                  <c:v>3.5999999999999997E-2</c:v>
                </c:pt>
              </c:numCache>
            </c:numRef>
          </c:val>
        </c:ser>
        <c:axId val="127621760"/>
        <c:axId val="127639936"/>
      </c:barChart>
      <c:catAx>
        <c:axId val="127621760"/>
        <c:scaling>
          <c:orientation val="minMax"/>
        </c:scaling>
        <c:axPos val="l"/>
        <c:majorTickMark val="in"/>
        <c:tickLblPos val="nextTo"/>
        <c:spPr>
          <a:noFill/>
        </c:spPr>
        <c:txPr>
          <a:bodyPr/>
          <a:lstStyle/>
          <a:p>
            <a:pPr>
              <a:defRPr sz="1200"/>
            </a:pPr>
            <a:endParaRPr lang="en-US"/>
          </a:p>
        </c:txPr>
        <c:crossAx val="127639936"/>
        <c:crosses val="autoZero"/>
        <c:auto val="1"/>
        <c:lblAlgn val="ctr"/>
        <c:lblOffset val="100"/>
      </c:catAx>
      <c:valAx>
        <c:axId val="127639936"/>
        <c:scaling>
          <c:orientation val="minMax"/>
        </c:scaling>
        <c:axPos val="b"/>
        <c:title>
          <c:tx>
            <c:rich>
              <a:bodyPr/>
              <a:lstStyle/>
              <a:p>
                <a:pPr>
                  <a:defRPr/>
                </a:pPr>
                <a:r>
                  <a:rPr lang="en-US" sz="1200" b="0" dirty="0" smtClean="0"/>
                  <a:t>Percentage</a:t>
                </a:r>
                <a:r>
                  <a:rPr lang="en-US" sz="1200" b="0" baseline="0" dirty="0" smtClean="0"/>
                  <a:t> of Institutions</a:t>
                </a:r>
                <a:endParaRPr lang="en-US" sz="1200" b="0" dirty="0"/>
              </a:p>
            </c:rich>
          </c:tx>
        </c:title>
        <c:numFmt formatCode="0%" sourceLinked="1"/>
        <c:majorTickMark val="in"/>
        <c:tickLblPos val="nextTo"/>
        <c:txPr>
          <a:bodyPr/>
          <a:lstStyle/>
          <a:p>
            <a:pPr>
              <a:defRPr sz="1200"/>
            </a:pPr>
            <a:endParaRPr lang="en-US"/>
          </a:p>
        </c:txPr>
        <c:crossAx val="127621760"/>
        <c:crosses val="autoZero"/>
        <c:crossBetween val="between"/>
        <c:majorUnit val="0.1"/>
      </c:valAx>
    </c:plotArea>
    <c:legend>
      <c:legendPos val="b"/>
      <c:txPr>
        <a:bodyPr/>
        <a:lstStyle/>
        <a:p>
          <a:pPr>
            <a:defRPr sz="1200"/>
          </a:pPr>
          <a:endParaRPr lang="en-US"/>
        </a:p>
      </c:txPr>
    </c:legend>
    <c:plotVisOnly val="1"/>
  </c:chart>
  <c:txPr>
    <a:bodyPr/>
    <a:lstStyle/>
    <a:p>
      <a:pPr>
        <a:defRPr sz="1800"/>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400" b="0" dirty="0" smtClean="0"/>
              <a:t>Abilities of Institution's Role-Based Authorization Environment (Partially or Fully Operational Implementations Only) </a:t>
            </a:r>
            <a:endParaRPr lang="en-US" sz="1400" b="0" dirty="0"/>
          </a:p>
        </c:rich>
      </c:tx>
    </c:title>
    <c:plotArea>
      <c:layout/>
      <c:barChart>
        <c:barDir val="bar"/>
        <c:grouping val="percentStacked"/>
        <c:ser>
          <c:idx val="0"/>
          <c:order val="0"/>
          <c:tx>
            <c:strRef>
              <c:f>Sheet1!$B$1</c:f>
              <c:strCache>
                <c:ptCount val="1"/>
                <c:pt idx="0">
                  <c:v>Not at all</c:v>
                </c:pt>
              </c:strCache>
            </c:strRef>
          </c:tx>
          <c:spPr>
            <a:solidFill>
              <a:schemeClr val="accent2">
                <a:lumMod val="20000"/>
                <a:lumOff val="80000"/>
              </a:schemeClr>
            </a:solidFill>
          </c:spPr>
          <c:dLbls>
            <c:dLbl>
              <c:idx val="4"/>
              <c:spPr>
                <a:solidFill>
                  <a:schemeClr val="accent2">
                    <a:lumMod val="20000"/>
                    <a:lumOff val="80000"/>
                  </a:schemeClr>
                </a:solidFill>
              </c:spPr>
              <c:txPr>
                <a:bodyPr/>
                <a:lstStyle/>
                <a:p>
                  <a:pPr>
                    <a:defRPr sz="1200"/>
                  </a:pPr>
                  <a:endParaRPr lang="en-US"/>
                </a:p>
              </c:txPr>
            </c:dLbl>
            <c:txPr>
              <a:bodyPr/>
              <a:lstStyle/>
              <a:p>
                <a:pPr>
                  <a:defRPr sz="1200"/>
                </a:pPr>
                <a:endParaRPr lang="en-US"/>
              </a:p>
            </c:txPr>
            <c:showVal val="1"/>
          </c:dLbls>
          <c:cat>
            <c:strRef>
              <c:f>Sheet1!$A$2:$A$6</c:f>
              <c:strCache>
                <c:ptCount val="5"/>
                <c:pt idx="0">
                  <c:v>Provide workflow features (N=102)</c:v>
                </c:pt>
                <c:pt idx="1">
                  <c:v>Make decisions based on group membership (N=105)</c:v>
                </c:pt>
                <c:pt idx="2">
                  <c:v>Make decisions based on affiliation class details (N=107)</c:v>
                </c:pt>
                <c:pt idx="3">
                  <c:v>Change privileges automatically based on holder's attribute changes (N=107)</c:v>
                </c:pt>
                <c:pt idx="4">
                  <c:v>Make decisions based on broad affiliation classes (N=108)</c:v>
                </c:pt>
              </c:strCache>
            </c:strRef>
          </c:cat>
          <c:val>
            <c:numRef>
              <c:f>Sheet1!$B$2:$B$6</c:f>
              <c:numCache>
                <c:formatCode>0.0%</c:formatCode>
                <c:ptCount val="5"/>
                <c:pt idx="0">
                  <c:v>0.56899999999999995</c:v>
                </c:pt>
                <c:pt idx="1">
                  <c:v>0.30500000000000038</c:v>
                </c:pt>
                <c:pt idx="2">
                  <c:v>0.15900000000000031</c:v>
                </c:pt>
                <c:pt idx="3">
                  <c:v>0.14000000000000001</c:v>
                </c:pt>
                <c:pt idx="4">
                  <c:v>1.9000000000000034E-2</c:v>
                </c:pt>
              </c:numCache>
            </c:numRef>
          </c:val>
        </c:ser>
        <c:ser>
          <c:idx val="1"/>
          <c:order val="1"/>
          <c:tx>
            <c:strRef>
              <c:f>Sheet1!$C$1</c:f>
              <c:strCache>
                <c:ptCount val="1"/>
                <c:pt idx="0">
                  <c:v>In some cases</c:v>
                </c:pt>
              </c:strCache>
            </c:strRef>
          </c:tx>
          <c:spPr>
            <a:solidFill>
              <a:schemeClr val="accent2">
                <a:lumMod val="60000"/>
                <a:lumOff val="40000"/>
              </a:schemeClr>
            </a:solidFill>
          </c:spPr>
          <c:dLbls>
            <c:txPr>
              <a:bodyPr/>
              <a:lstStyle/>
              <a:p>
                <a:pPr>
                  <a:defRPr sz="1200"/>
                </a:pPr>
                <a:endParaRPr lang="en-US"/>
              </a:p>
            </c:txPr>
            <c:showVal val="1"/>
          </c:dLbls>
          <c:cat>
            <c:strRef>
              <c:f>Sheet1!$A$2:$A$6</c:f>
              <c:strCache>
                <c:ptCount val="5"/>
                <c:pt idx="0">
                  <c:v>Provide workflow features (N=102)</c:v>
                </c:pt>
                <c:pt idx="1">
                  <c:v>Make decisions based on group membership (N=105)</c:v>
                </c:pt>
                <c:pt idx="2">
                  <c:v>Make decisions based on affiliation class details (N=107)</c:v>
                </c:pt>
                <c:pt idx="3">
                  <c:v>Change privileges automatically based on holder's attribute changes (N=107)</c:v>
                </c:pt>
                <c:pt idx="4">
                  <c:v>Make decisions based on broad affiliation classes (N=108)</c:v>
                </c:pt>
              </c:strCache>
            </c:strRef>
          </c:cat>
          <c:val>
            <c:numRef>
              <c:f>Sheet1!$C$2:$C$6</c:f>
              <c:numCache>
                <c:formatCode>0.0%</c:formatCode>
                <c:ptCount val="5"/>
                <c:pt idx="0">
                  <c:v>0.37300000000000055</c:v>
                </c:pt>
                <c:pt idx="1">
                  <c:v>0.60000000000000064</c:v>
                </c:pt>
                <c:pt idx="2">
                  <c:v>0.70100000000000062</c:v>
                </c:pt>
                <c:pt idx="3">
                  <c:v>0.63600000000000123</c:v>
                </c:pt>
                <c:pt idx="4">
                  <c:v>0.49100000000000038</c:v>
                </c:pt>
              </c:numCache>
            </c:numRef>
          </c:val>
        </c:ser>
        <c:ser>
          <c:idx val="2"/>
          <c:order val="2"/>
          <c:tx>
            <c:strRef>
              <c:f>Sheet1!$D$1</c:f>
              <c:strCache>
                <c:ptCount val="1"/>
                <c:pt idx="0">
                  <c:v>In all cases</c:v>
                </c:pt>
              </c:strCache>
            </c:strRef>
          </c:tx>
          <c:spPr>
            <a:solidFill>
              <a:schemeClr val="accent2"/>
            </a:solidFill>
          </c:spPr>
          <c:dLbls>
            <c:dLbl>
              <c:idx val="0"/>
              <c:spPr>
                <a:solidFill>
                  <a:srgbClr val="C0504D"/>
                </a:solidFill>
              </c:spPr>
              <c:txPr>
                <a:bodyPr/>
                <a:lstStyle/>
                <a:p>
                  <a:pPr>
                    <a:defRPr sz="1200">
                      <a:solidFill>
                        <a:schemeClr val="bg1"/>
                      </a:solidFill>
                    </a:defRPr>
                  </a:pPr>
                  <a:endParaRPr lang="en-US"/>
                </a:p>
              </c:txPr>
            </c:dLbl>
            <c:dLbl>
              <c:idx val="1"/>
              <c:spPr>
                <a:solidFill>
                  <a:srgbClr val="C0504D"/>
                </a:solidFill>
              </c:spPr>
              <c:txPr>
                <a:bodyPr/>
                <a:lstStyle/>
                <a:p>
                  <a:pPr>
                    <a:defRPr sz="1200">
                      <a:solidFill>
                        <a:schemeClr val="bg1"/>
                      </a:solidFill>
                    </a:defRPr>
                  </a:pPr>
                  <a:endParaRPr lang="en-US"/>
                </a:p>
              </c:txPr>
            </c:dLbl>
            <c:dLbl>
              <c:idx val="2"/>
              <c:spPr>
                <a:solidFill>
                  <a:srgbClr val="C0504D"/>
                </a:solidFill>
              </c:spPr>
              <c:txPr>
                <a:bodyPr/>
                <a:lstStyle/>
                <a:p>
                  <a:pPr>
                    <a:defRPr sz="1200">
                      <a:solidFill>
                        <a:schemeClr val="bg1"/>
                      </a:solidFill>
                    </a:defRPr>
                  </a:pPr>
                  <a:endParaRPr lang="en-US"/>
                </a:p>
              </c:txPr>
            </c:dLbl>
            <c:spPr>
              <a:noFill/>
            </c:spPr>
            <c:txPr>
              <a:bodyPr/>
              <a:lstStyle/>
              <a:p>
                <a:pPr>
                  <a:defRPr sz="1200">
                    <a:solidFill>
                      <a:schemeClr val="bg1"/>
                    </a:solidFill>
                  </a:defRPr>
                </a:pPr>
                <a:endParaRPr lang="en-US"/>
              </a:p>
            </c:txPr>
            <c:showVal val="1"/>
          </c:dLbls>
          <c:cat>
            <c:strRef>
              <c:f>Sheet1!$A$2:$A$6</c:f>
              <c:strCache>
                <c:ptCount val="5"/>
                <c:pt idx="0">
                  <c:v>Provide workflow features (N=102)</c:v>
                </c:pt>
                <c:pt idx="1">
                  <c:v>Make decisions based on group membership (N=105)</c:v>
                </c:pt>
                <c:pt idx="2">
                  <c:v>Make decisions based on affiliation class details (N=107)</c:v>
                </c:pt>
                <c:pt idx="3">
                  <c:v>Change privileges automatically based on holder's attribute changes (N=107)</c:v>
                </c:pt>
                <c:pt idx="4">
                  <c:v>Make decisions based on broad affiliation classes (N=108)</c:v>
                </c:pt>
              </c:strCache>
            </c:strRef>
          </c:cat>
          <c:val>
            <c:numRef>
              <c:f>Sheet1!$D$2:$D$6</c:f>
              <c:numCache>
                <c:formatCode>0.0%</c:formatCode>
                <c:ptCount val="5"/>
                <c:pt idx="0">
                  <c:v>5.9000000000000108E-2</c:v>
                </c:pt>
                <c:pt idx="1">
                  <c:v>9.5000000000000043E-2</c:v>
                </c:pt>
                <c:pt idx="2">
                  <c:v>0.14000000000000001</c:v>
                </c:pt>
                <c:pt idx="3">
                  <c:v>0.224</c:v>
                </c:pt>
                <c:pt idx="4">
                  <c:v>0.49100000000000038</c:v>
                </c:pt>
              </c:numCache>
            </c:numRef>
          </c:val>
        </c:ser>
        <c:overlap val="100"/>
        <c:axId val="127616128"/>
        <c:axId val="127617664"/>
      </c:barChart>
      <c:catAx>
        <c:axId val="127616128"/>
        <c:scaling>
          <c:orientation val="minMax"/>
        </c:scaling>
        <c:axPos val="l"/>
        <c:majorTickMark val="in"/>
        <c:tickLblPos val="nextTo"/>
        <c:txPr>
          <a:bodyPr/>
          <a:lstStyle/>
          <a:p>
            <a:pPr>
              <a:defRPr sz="1200"/>
            </a:pPr>
            <a:endParaRPr lang="en-US"/>
          </a:p>
        </c:txPr>
        <c:crossAx val="127617664"/>
        <c:crosses val="autoZero"/>
        <c:auto val="1"/>
        <c:lblAlgn val="ctr"/>
        <c:lblOffset val="100"/>
      </c:catAx>
      <c:valAx>
        <c:axId val="127617664"/>
        <c:scaling>
          <c:orientation val="minMax"/>
        </c:scaling>
        <c:axPos val="b"/>
        <c:title>
          <c:tx>
            <c:rich>
              <a:bodyPr/>
              <a:lstStyle/>
              <a:p>
                <a:pPr>
                  <a:defRPr/>
                </a:pPr>
                <a:r>
                  <a:rPr lang="en-US" sz="1200" b="0" dirty="0" smtClean="0"/>
                  <a:t>Percentage of Institutions</a:t>
                </a:r>
                <a:endParaRPr lang="en-US" sz="1200" b="0" dirty="0"/>
              </a:p>
            </c:rich>
          </c:tx>
        </c:title>
        <c:numFmt formatCode="0%" sourceLinked="1"/>
        <c:majorTickMark val="in"/>
        <c:tickLblPos val="nextTo"/>
        <c:txPr>
          <a:bodyPr/>
          <a:lstStyle/>
          <a:p>
            <a:pPr>
              <a:defRPr sz="1200"/>
            </a:pPr>
            <a:endParaRPr lang="en-US"/>
          </a:p>
        </c:txPr>
        <c:crossAx val="127616128"/>
        <c:crosses val="autoZero"/>
        <c:crossBetween val="between"/>
        <c:majorUnit val="0.2"/>
      </c:valAx>
    </c:plotArea>
    <c:legend>
      <c:legendPos val="b"/>
      <c:txPr>
        <a:bodyPr/>
        <a:lstStyle/>
        <a:p>
          <a:pPr>
            <a:defRPr sz="1200"/>
          </a:pPr>
          <a:endParaRPr lang="en-US"/>
        </a:p>
      </c:txPr>
    </c:legend>
    <c:plotVisOnly val="1"/>
  </c:chart>
  <c:txPr>
    <a:bodyPr/>
    <a:lstStyle/>
    <a:p>
      <a:pPr>
        <a:defRPr sz="1800"/>
      </a:pPr>
      <a:endParaRPr lang="en-US"/>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b="0" dirty="0"/>
              <a:t>Stage of Implementation of Federated Identity, by Carnegie Class (N=268) </a:t>
            </a:r>
          </a:p>
        </c:rich>
      </c:tx>
    </c:title>
    <c:plotArea>
      <c:layout/>
      <c:barChart>
        <c:barDir val="bar"/>
        <c:grouping val="percentStacked"/>
        <c:ser>
          <c:idx val="0"/>
          <c:order val="0"/>
          <c:tx>
            <c:strRef>
              <c:f>Sheet1!$B$1</c:f>
              <c:strCache>
                <c:ptCount val="1"/>
                <c:pt idx="0">
                  <c:v>Not considering</c:v>
                </c:pt>
              </c:strCache>
            </c:strRef>
          </c:tx>
          <c:spPr>
            <a:solidFill>
              <a:schemeClr val="accent1">
                <a:lumMod val="20000"/>
                <a:lumOff val="80000"/>
              </a:schemeClr>
            </a:solidFill>
          </c:spPr>
          <c:dLbls>
            <c:showVal val="1"/>
          </c:dLbls>
          <c:cat>
            <c:strRef>
              <c:f>Sheet1!$A$2:$A$6</c:f>
              <c:strCache>
                <c:ptCount val="5"/>
                <c:pt idx="0">
                  <c:v>AA</c:v>
                </c:pt>
                <c:pt idx="1">
                  <c:v>BA Other</c:v>
                </c:pt>
                <c:pt idx="2">
                  <c:v>BA Liberal Arts</c:v>
                </c:pt>
                <c:pt idx="3">
                  <c:v>MA</c:v>
                </c:pt>
                <c:pt idx="4">
                  <c:v>DR</c:v>
                </c:pt>
              </c:strCache>
            </c:strRef>
          </c:cat>
          <c:val>
            <c:numRef>
              <c:f>Sheet1!$B$2:$B$6</c:f>
              <c:numCache>
                <c:formatCode>0%</c:formatCode>
                <c:ptCount val="5"/>
                <c:pt idx="0">
                  <c:v>0.4360000000000005</c:v>
                </c:pt>
                <c:pt idx="1">
                  <c:v>0.32000000000000056</c:v>
                </c:pt>
                <c:pt idx="2">
                  <c:v>0.20600000000000004</c:v>
                </c:pt>
                <c:pt idx="3">
                  <c:v>0.33700000000000063</c:v>
                </c:pt>
                <c:pt idx="4">
                  <c:v>5.7000000000000023E-2</c:v>
                </c:pt>
              </c:numCache>
            </c:numRef>
          </c:val>
        </c:ser>
        <c:ser>
          <c:idx val="1"/>
          <c:order val="1"/>
          <c:tx>
            <c:strRef>
              <c:f>Sheet1!$C$1</c:f>
              <c:strCache>
                <c:ptCount val="1"/>
                <c:pt idx="0">
                  <c:v>Currently evaluating</c:v>
                </c:pt>
              </c:strCache>
            </c:strRef>
          </c:tx>
          <c:spPr>
            <a:solidFill>
              <a:schemeClr val="tx2">
                <a:lumMod val="20000"/>
                <a:lumOff val="80000"/>
              </a:schemeClr>
            </a:solidFill>
          </c:spPr>
          <c:dLbls>
            <c:showVal val="1"/>
          </c:dLbls>
          <c:cat>
            <c:strRef>
              <c:f>Sheet1!$A$2:$A$6</c:f>
              <c:strCache>
                <c:ptCount val="5"/>
                <c:pt idx="0">
                  <c:v>AA</c:v>
                </c:pt>
                <c:pt idx="1">
                  <c:v>BA Other</c:v>
                </c:pt>
                <c:pt idx="2">
                  <c:v>BA Liberal Arts</c:v>
                </c:pt>
                <c:pt idx="3">
                  <c:v>MA</c:v>
                </c:pt>
                <c:pt idx="4">
                  <c:v>DR</c:v>
                </c:pt>
              </c:strCache>
            </c:strRef>
          </c:cat>
          <c:val>
            <c:numRef>
              <c:f>Sheet1!$C$2:$C$6</c:f>
              <c:numCache>
                <c:formatCode>0%</c:formatCode>
                <c:ptCount val="5"/>
                <c:pt idx="0">
                  <c:v>0.33300000000000063</c:v>
                </c:pt>
                <c:pt idx="1">
                  <c:v>0.44000000000000006</c:v>
                </c:pt>
                <c:pt idx="2">
                  <c:v>0.44100000000000006</c:v>
                </c:pt>
                <c:pt idx="3">
                  <c:v>0.30100000000000032</c:v>
                </c:pt>
                <c:pt idx="4">
                  <c:v>0.18400000000000025</c:v>
                </c:pt>
              </c:numCache>
            </c:numRef>
          </c:val>
        </c:ser>
        <c:ser>
          <c:idx val="2"/>
          <c:order val="2"/>
          <c:tx>
            <c:strRef>
              <c:f>Sheet1!$D$1</c:f>
              <c:strCache>
                <c:ptCount val="1"/>
                <c:pt idx="0">
                  <c:v>Planning</c:v>
                </c:pt>
              </c:strCache>
            </c:strRef>
          </c:tx>
          <c:spPr>
            <a:solidFill>
              <a:schemeClr val="tx2">
                <a:lumMod val="40000"/>
                <a:lumOff val="60000"/>
              </a:schemeClr>
            </a:solidFill>
          </c:spPr>
          <c:dLbls>
            <c:showVal val="1"/>
          </c:dLbls>
          <c:cat>
            <c:strRef>
              <c:f>Sheet1!$A$2:$A$6</c:f>
              <c:strCache>
                <c:ptCount val="5"/>
                <c:pt idx="0">
                  <c:v>AA</c:v>
                </c:pt>
                <c:pt idx="1">
                  <c:v>BA Other</c:v>
                </c:pt>
                <c:pt idx="2">
                  <c:v>BA Liberal Arts</c:v>
                </c:pt>
                <c:pt idx="3">
                  <c:v>MA</c:v>
                </c:pt>
                <c:pt idx="4">
                  <c:v>DR</c:v>
                </c:pt>
              </c:strCache>
            </c:strRef>
          </c:cat>
          <c:val>
            <c:numRef>
              <c:f>Sheet1!$D$2:$D$6</c:f>
              <c:numCache>
                <c:formatCode>0%</c:formatCode>
                <c:ptCount val="5"/>
                <c:pt idx="0">
                  <c:v>0.15400000000000025</c:v>
                </c:pt>
                <c:pt idx="1">
                  <c:v>0.12000000000000002</c:v>
                </c:pt>
                <c:pt idx="2">
                  <c:v>0.17600000000000021</c:v>
                </c:pt>
                <c:pt idx="3">
                  <c:v>7.2000000000000022E-2</c:v>
                </c:pt>
                <c:pt idx="4">
                  <c:v>0.18400000000000025</c:v>
                </c:pt>
              </c:numCache>
            </c:numRef>
          </c:val>
        </c:ser>
        <c:ser>
          <c:idx val="3"/>
          <c:order val="3"/>
          <c:tx>
            <c:strRef>
              <c:f>Sheet1!$E$1</c:f>
              <c:strCache>
                <c:ptCount val="1"/>
                <c:pt idx="0">
                  <c:v>Implementing or partially operational</c:v>
                </c:pt>
              </c:strCache>
            </c:strRef>
          </c:tx>
          <c:spPr>
            <a:solidFill>
              <a:schemeClr val="tx2">
                <a:lumMod val="60000"/>
                <a:lumOff val="40000"/>
              </a:schemeClr>
            </a:solidFill>
          </c:spPr>
          <c:dLbls>
            <c:dLbl>
              <c:idx val="0"/>
              <c:spPr/>
              <c:txPr>
                <a:bodyPr/>
                <a:lstStyle/>
                <a:p>
                  <a:pPr>
                    <a:defRPr sz="900">
                      <a:solidFill>
                        <a:schemeClr val="bg1"/>
                      </a:solidFill>
                    </a:defRPr>
                  </a:pPr>
                  <a:endParaRPr lang="en-US"/>
                </a:p>
              </c:txPr>
            </c:dLbl>
            <c:txPr>
              <a:bodyPr/>
              <a:lstStyle/>
              <a:p>
                <a:pPr>
                  <a:defRPr>
                    <a:solidFill>
                      <a:schemeClr val="bg1"/>
                    </a:solidFill>
                  </a:defRPr>
                </a:pPr>
                <a:endParaRPr lang="en-US"/>
              </a:p>
            </c:txPr>
            <c:showVal val="1"/>
          </c:dLbls>
          <c:cat>
            <c:strRef>
              <c:f>Sheet1!$A$2:$A$6</c:f>
              <c:strCache>
                <c:ptCount val="5"/>
                <c:pt idx="0">
                  <c:v>AA</c:v>
                </c:pt>
                <c:pt idx="1">
                  <c:v>BA Other</c:v>
                </c:pt>
                <c:pt idx="2">
                  <c:v>BA Liberal Arts</c:v>
                </c:pt>
                <c:pt idx="3">
                  <c:v>MA</c:v>
                </c:pt>
                <c:pt idx="4">
                  <c:v>DR</c:v>
                </c:pt>
              </c:strCache>
            </c:strRef>
          </c:cat>
          <c:val>
            <c:numRef>
              <c:f>Sheet1!$E$2:$E$6</c:f>
              <c:numCache>
                <c:formatCode>0%</c:formatCode>
                <c:ptCount val="5"/>
                <c:pt idx="0">
                  <c:v>5.1000000000000004E-2</c:v>
                </c:pt>
                <c:pt idx="1">
                  <c:v>8.0000000000000043E-2</c:v>
                </c:pt>
                <c:pt idx="2">
                  <c:v>5.9000000000000087E-2</c:v>
                </c:pt>
                <c:pt idx="3">
                  <c:v>0.19300000000000003</c:v>
                </c:pt>
                <c:pt idx="4">
                  <c:v>0.3100000000000005</c:v>
                </c:pt>
              </c:numCache>
            </c:numRef>
          </c:val>
        </c:ser>
        <c:ser>
          <c:idx val="4"/>
          <c:order val="4"/>
          <c:tx>
            <c:strRef>
              <c:f>Sheet1!$F$1</c:f>
              <c:strCache>
                <c:ptCount val="1"/>
                <c:pt idx="0">
                  <c:v>Fully operational</c:v>
                </c:pt>
              </c:strCache>
            </c:strRef>
          </c:tx>
          <c:spPr>
            <a:solidFill>
              <a:schemeClr val="tx2"/>
            </a:solidFill>
          </c:spPr>
          <c:dLbls>
            <c:dLbl>
              <c:idx val="0"/>
              <c:spPr/>
              <c:txPr>
                <a:bodyPr/>
                <a:lstStyle/>
                <a:p>
                  <a:pPr>
                    <a:defRPr sz="900">
                      <a:solidFill>
                        <a:schemeClr val="bg1"/>
                      </a:solidFill>
                    </a:defRPr>
                  </a:pPr>
                  <a:endParaRPr lang="en-US"/>
                </a:p>
              </c:txPr>
            </c:dLbl>
            <c:txPr>
              <a:bodyPr/>
              <a:lstStyle/>
              <a:p>
                <a:pPr>
                  <a:defRPr sz="1200">
                    <a:solidFill>
                      <a:schemeClr val="bg1"/>
                    </a:solidFill>
                  </a:defRPr>
                </a:pPr>
                <a:endParaRPr lang="en-US"/>
              </a:p>
            </c:txPr>
            <c:showVal val="1"/>
          </c:dLbls>
          <c:cat>
            <c:strRef>
              <c:f>Sheet1!$A$2:$A$6</c:f>
              <c:strCache>
                <c:ptCount val="5"/>
                <c:pt idx="0">
                  <c:v>AA</c:v>
                </c:pt>
                <c:pt idx="1">
                  <c:v>BA Other</c:v>
                </c:pt>
                <c:pt idx="2">
                  <c:v>BA Liberal Arts</c:v>
                </c:pt>
                <c:pt idx="3">
                  <c:v>MA</c:v>
                </c:pt>
                <c:pt idx="4">
                  <c:v>DR</c:v>
                </c:pt>
              </c:strCache>
            </c:strRef>
          </c:cat>
          <c:val>
            <c:numRef>
              <c:f>Sheet1!$F$2:$F$6</c:f>
              <c:numCache>
                <c:formatCode>0%</c:formatCode>
                <c:ptCount val="5"/>
                <c:pt idx="0">
                  <c:v>2.6000000000000002E-2</c:v>
                </c:pt>
                <c:pt idx="1">
                  <c:v>4.0000000000000022E-2</c:v>
                </c:pt>
                <c:pt idx="2">
                  <c:v>0.11799999999999998</c:v>
                </c:pt>
                <c:pt idx="3">
                  <c:v>9.6000000000000044E-2</c:v>
                </c:pt>
                <c:pt idx="4">
                  <c:v>0.26400000000000001</c:v>
                </c:pt>
              </c:numCache>
            </c:numRef>
          </c:val>
        </c:ser>
        <c:overlap val="100"/>
        <c:axId val="127717760"/>
        <c:axId val="127719296"/>
      </c:barChart>
      <c:catAx>
        <c:axId val="127717760"/>
        <c:scaling>
          <c:orientation val="minMax"/>
        </c:scaling>
        <c:axPos val="l"/>
        <c:tickLblPos val="nextTo"/>
        <c:crossAx val="127719296"/>
        <c:crosses val="autoZero"/>
        <c:auto val="1"/>
        <c:lblAlgn val="ctr"/>
        <c:lblOffset val="100"/>
      </c:catAx>
      <c:valAx>
        <c:axId val="127719296"/>
        <c:scaling>
          <c:orientation val="minMax"/>
        </c:scaling>
        <c:axPos val="b"/>
        <c:title>
          <c:tx>
            <c:rich>
              <a:bodyPr/>
              <a:lstStyle/>
              <a:p>
                <a:pPr>
                  <a:defRPr/>
                </a:pPr>
                <a:r>
                  <a:rPr lang="en-US" b="0" dirty="0"/>
                  <a:t>Percentage of Institutions</a:t>
                </a:r>
              </a:p>
            </c:rich>
          </c:tx>
        </c:title>
        <c:numFmt formatCode="0%" sourceLinked="1"/>
        <c:tickLblPos val="nextTo"/>
        <c:crossAx val="127717760"/>
        <c:crosses val="autoZero"/>
        <c:crossBetween val="between"/>
      </c:valAx>
    </c:plotArea>
    <c:legend>
      <c:legendPos val="b"/>
      <c:layout>
        <c:manualLayout>
          <c:xMode val="edge"/>
          <c:yMode val="edge"/>
          <c:x val="2.7565676093084399E-2"/>
          <c:y val="0.83860354725304664"/>
          <c:w val="0.9203755961261636"/>
          <c:h val="0.1401650266922492"/>
        </c:manualLayout>
      </c:layout>
    </c:legend>
    <c:plotVisOnly val="1"/>
  </c:chart>
  <c:txPr>
    <a:bodyPr/>
    <a:lstStyle/>
    <a:p>
      <a:pPr>
        <a:defRPr sz="1200"/>
      </a:pPr>
      <a:endParaRPr lang="en-US"/>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200" b="0" dirty="0" smtClean="0"/>
              <a:t>Top Motivators for Evaluation or Implementation of Federated Identity (N=250, Up to Three Responses Allowed) </a:t>
            </a:r>
            <a:endParaRPr lang="en-US" sz="1200" b="0" dirty="0"/>
          </a:p>
        </c:rich>
      </c:tx>
    </c:title>
    <c:plotArea>
      <c:layout>
        <c:manualLayout>
          <c:layoutTarget val="inner"/>
          <c:xMode val="edge"/>
          <c:yMode val="edge"/>
          <c:x val="0.49437118498834165"/>
          <c:y val="9.7883909564409094E-2"/>
          <c:w val="0.45162136378669648"/>
          <c:h val="0.78894493924104803"/>
        </c:manualLayout>
      </c:layout>
      <c:barChart>
        <c:barDir val="bar"/>
        <c:grouping val="clustered"/>
        <c:ser>
          <c:idx val="0"/>
          <c:order val="0"/>
          <c:tx>
            <c:strRef>
              <c:f>Sheet1!$B$1</c:f>
              <c:strCache>
                <c:ptCount val="1"/>
                <c:pt idx="0">
                  <c:v>Percentage of Institutions</c:v>
                </c:pt>
              </c:strCache>
            </c:strRef>
          </c:tx>
          <c:spPr>
            <a:solidFill>
              <a:schemeClr val="tx2"/>
            </a:solidFill>
          </c:spPr>
          <c:dLbls>
            <c:txPr>
              <a:bodyPr/>
              <a:lstStyle/>
              <a:p>
                <a:pPr>
                  <a:defRPr sz="1200"/>
                </a:pPr>
                <a:endParaRPr lang="en-US"/>
              </a:p>
            </c:txPr>
            <c:showVal val="1"/>
          </c:dLbls>
          <c:cat>
            <c:strRef>
              <c:f>Sheet1!$A$2:$A$12</c:f>
              <c:strCache>
                <c:ptCount val="11"/>
                <c:pt idx="0">
                  <c:v>Meet mandated state/federal identity requirements</c:v>
                </c:pt>
                <c:pt idx="1">
                  <c:v>Provide access to extra-institutional student service applications (e.g., travel, career)</c:v>
                </c:pt>
                <c:pt idx="2">
                  <c:v>Provide for extra-institutional collaborative teaching/learning</c:v>
                </c:pt>
                <c:pt idx="3">
                  <c:v>Provide access to extra-institutional instructional resources</c:v>
                </c:pt>
                <c:pt idx="4">
                  <c:v>Provide access to extra-institutional research tools/data resources</c:v>
                </c:pt>
                <c:pt idx="5">
                  <c:v>Enable access by external users to institutional resources</c:v>
                </c:pt>
                <c:pt idx="6">
                  <c:v>Provide for extra-institutional research collaboration</c:v>
                </c:pt>
                <c:pt idx="7">
                  <c:v>Provide access to extra-institutional administrative applications (e.g., HR, benefits)</c:v>
                </c:pt>
                <c:pt idx="8">
                  <c:v>Provide access to extra-institutional library resources</c:v>
                </c:pt>
                <c:pt idx="9">
                  <c:v>Provide access to resources within college or university system/consortium</c:v>
                </c:pt>
                <c:pt idx="10">
                  <c:v>Reduced/single sign-on within the institution</c:v>
                </c:pt>
              </c:strCache>
            </c:strRef>
          </c:cat>
          <c:val>
            <c:numRef>
              <c:f>Sheet1!$B$2:$B$12</c:f>
              <c:numCache>
                <c:formatCode>0%</c:formatCode>
                <c:ptCount val="11"/>
                <c:pt idx="0">
                  <c:v>9.2000000000000026E-2</c:v>
                </c:pt>
                <c:pt idx="1">
                  <c:v>0.1</c:v>
                </c:pt>
                <c:pt idx="2">
                  <c:v>0.12400000000000012</c:v>
                </c:pt>
                <c:pt idx="3">
                  <c:v>0.13200000000000001</c:v>
                </c:pt>
                <c:pt idx="4">
                  <c:v>0.18400000000000025</c:v>
                </c:pt>
                <c:pt idx="5">
                  <c:v>0.21200000000000024</c:v>
                </c:pt>
                <c:pt idx="6">
                  <c:v>0.224</c:v>
                </c:pt>
                <c:pt idx="7">
                  <c:v>0.23600000000000004</c:v>
                </c:pt>
                <c:pt idx="8">
                  <c:v>0.36400000000000032</c:v>
                </c:pt>
                <c:pt idx="9">
                  <c:v>0.48000000000000032</c:v>
                </c:pt>
                <c:pt idx="10">
                  <c:v>0.51600000000000001</c:v>
                </c:pt>
              </c:numCache>
            </c:numRef>
          </c:val>
        </c:ser>
        <c:axId val="126853888"/>
        <c:axId val="126855424"/>
      </c:barChart>
      <c:catAx>
        <c:axId val="126853888"/>
        <c:scaling>
          <c:orientation val="minMax"/>
        </c:scaling>
        <c:axPos val="l"/>
        <c:majorTickMark val="in"/>
        <c:tickLblPos val="nextTo"/>
        <c:txPr>
          <a:bodyPr/>
          <a:lstStyle/>
          <a:p>
            <a:pPr>
              <a:defRPr sz="1000"/>
            </a:pPr>
            <a:endParaRPr lang="en-US"/>
          </a:p>
        </c:txPr>
        <c:crossAx val="126855424"/>
        <c:crosses val="autoZero"/>
        <c:auto val="1"/>
        <c:lblAlgn val="ctr"/>
        <c:lblOffset val="100"/>
      </c:catAx>
      <c:valAx>
        <c:axId val="126855424"/>
        <c:scaling>
          <c:orientation val="minMax"/>
        </c:scaling>
        <c:axPos val="b"/>
        <c:title>
          <c:tx>
            <c:rich>
              <a:bodyPr/>
              <a:lstStyle/>
              <a:p>
                <a:pPr>
                  <a:defRPr/>
                </a:pPr>
                <a:r>
                  <a:rPr lang="en-US" sz="1200" b="0" dirty="0" smtClean="0"/>
                  <a:t>Percentage of Institutions</a:t>
                </a:r>
                <a:endParaRPr lang="en-US" sz="1200" b="0" dirty="0"/>
              </a:p>
            </c:rich>
          </c:tx>
        </c:title>
        <c:numFmt formatCode="0%" sourceLinked="1"/>
        <c:majorTickMark val="in"/>
        <c:tickLblPos val="nextTo"/>
        <c:txPr>
          <a:bodyPr/>
          <a:lstStyle/>
          <a:p>
            <a:pPr>
              <a:defRPr sz="1200"/>
            </a:pPr>
            <a:endParaRPr lang="en-US"/>
          </a:p>
        </c:txPr>
        <c:crossAx val="126853888"/>
        <c:crosses val="autoZero"/>
        <c:crossBetween val="between"/>
      </c:valAx>
    </c:plotArea>
    <c:plotVisOnly val="1"/>
  </c:chart>
  <c:txPr>
    <a:bodyPr/>
    <a:lstStyle/>
    <a:p>
      <a:pPr>
        <a:defRPr sz="1800"/>
      </a:pPr>
      <a:endParaRPr lang="en-US"/>
    </a:p>
  </c:tx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ctr">
              <a:defRPr/>
            </a:pPr>
            <a:r>
              <a:rPr lang="en-US" sz="1400" b="0" i="0" baseline="0" dirty="0" smtClean="0">
                <a:latin typeface="+mn-lt"/>
              </a:rPr>
              <a:t> Institution Is Getting Expected Value from Identity Management Projects (N=226, Institutions Engaged In Projects)</a:t>
            </a:r>
            <a:endParaRPr lang="en-US" sz="1400" dirty="0">
              <a:latin typeface="+mn-lt"/>
            </a:endParaRPr>
          </a:p>
        </c:rich>
      </c:tx>
    </c:title>
    <c:plotArea>
      <c:layout/>
      <c:barChart>
        <c:barDir val="col"/>
        <c:grouping val="clustered"/>
        <c:ser>
          <c:idx val="0"/>
          <c:order val="0"/>
          <c:tx>
            <c:strRef>
              <c:f>Sheet1!$B$1</c:f>
              <c:strCache>
                <c:ptCount val="1"/>
                <c:pt idx="0">
                  <c:v>Percentage of Institutions</c:v>
                </c:pt>
              </c:strCache>
            </c:strRef>
          </c:tx>
          <c:spPr>
            <a:solidFill>
              <a:schemeClr val="tx2"/>
            </a:solidFill>
          </c:spPr>
          <c:dLbls>
            <c:txPr>
              <a:bodyPr/>
              <a:lstStyle/>
              <a:p>
                <a:pPr>
                  <a:defRPr sz="1200"/>
                </a:pPr>
                <a:endParaRPr lang="en-US"/>
              </a:p>
            </c:txPr>
            <c:showVal val="1"/>
          </c:dLbls>
          <c:cat>
            <c:strRef>
              <c:f>Sheet1!$A$2:$A$7</c:f>
              <c:strCache>
                <c:ptCount val="6"/>
                <c:pt idx="0">
                  <c:v>Strongly agree</c:v>
                </c:pt>
                <c:pt idx="1">
                  <c:v>Agree</c:v>
                </c:pt>
                <c:pt idx="2">
                  <c:v>Neutral</c:v>
                </c:pt>
                <c:pt idx="3">
                  <c:v>Disagree</c:v>
                </c:pt>
                <c:pt idx="4">
                  <c:v>Strongly disagree</c:v>
                </c:pt>
                <c:pt idx="5">
                  <c:v>Don't know</c:v>
                </c:pt>
              </c:strCache>
            </c:strRef>
          </c:cat>
          <c:val>
            <c:numRef>
              <c:f>Sheet1!$B$2:$B$7</c:f>
              <c:numCache>
                <c:formatCode>0%</c:formatCode>
                <c:ptCount val="6"/>
                <c:pt idx="0">
                  <c:v>0.21800000000000017</c:v>
                </c:pt>
                <c:pt idx="1">
                  <c:v>0.40700000000000008</c:v>
                </c:pt>
                <c:pt idx="2">
                  <c:v>0.222</c:v>
                </c:pt>
                <c:pt idx="3">
                  <c:v>7.0000000000000021E-2</c:v>
                </c:pt>
                <c:pt idx="4">
                  <c:v>1.2E-2</c:v>
                </c:pt>
                <c:pt idx="5">
                  <c:v>7.0000000000000021E-2</c:v>
                </c:pt>
              </c:numCache>
            </c:numRef>
          </c:val>
        </c:ser>
        <c:gapWidth val="5"/>
        <c:axId val="128686720"/>
        <c:axId val="128700800"/>
      </c:barChart>
      <c:catAx>
        <c:axId val="128686720"/>
        <c:scaling>
          <c:orientation val="minMax"/>
        </c:scaling>
        <c:axPos val="b"/>
        <c:majorTickMark val="in"/>
        <c:tickLblPos val="nextTo"/>
        <c:txPr>
          <a:bodyPr/>
          <a:lstStyle/>
          <a:p>
            <a:pPr>
              <a:defRPr sz="1200"/>
            </a:pPr>
            <a:endParaRPr lang="en-US"/>
          </a:p>
        </c:txPr>
        <c:crossAx val="128700800"/>
        <c:crosses val="autoZero"/>
        <c:auto val="1"/>
        <c:lblAlgn val="ctr"/>
        <c:lblOffset val="100"/>
      </c:catAx>
      <c:valAx>
        <c:axId val="128700800"/>
        <c:scaling>
          <c:orientation val="minMax"/>
        </c:scaling>
        <c:axPos val="l"/>
        <c:title>
          <c:tx>
            <c:rich>
              <a:bodyPr rot="-5400000" vert="horz"/>
              <a:lstStyle/>
              <a:p>
                <a:pPr>
                  <a:defRPr/>
                </a:pPr>
                <a:r>
                  <a:rPr lang="en-US" sz="1200" b="0" dirty="0" smtClean="0"/>
                  <a:t>Percentage of Institutions</a:t>
                </a:r>
                <a:endParaRPr lang="en-US" sz="1200" b="0" dirty="0"/>
              </a:p>
            </c:rich>
          </c:tx>
        </c:title>
        <c:numFmt formatCode="0%" sourceLinked="1"/>
        <c:majorTickMark val="in"/>
        <c:tickLblPos val="nextTo"/>
        <c:txPr>
          <a:bodyPr/>
          <a:lstStyle/>
          <a:p>
            <a:pPr>
              <a:defRPr sz="1200"/>
            </a:pPr>
            <a:endParaRPr lang="en-US"/>
          </a:p>
        </c:txPr>
        <c:crossAx val="128686720"/>
        <c:crosses val="autoZero"/>
        <c:crossBetween val="between"/>
        <c:majorUnit val="0.1"/>
      </c:valAx>
    </c:plotArea>
    <c:plotVisOnly val="1"/>
  </c:chart>
  <c:txPr>
    <a:bodyPr/>
    <a:lstStyle/>
    <a:p>
      <a:pPr>
        <a:defRPr sz="1800"/>
      </a:pPr>
      <a:endParaRPr lang="en-US"/>
    </a:p>
  </c:tx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400" b="0" dirty="0" smtClean="0"/>
              <a:t>Meeting Expectations about Identifiable Cost Savings from Identity Management Projects (N=225, Institutions Engaged in Projects)</a:t>
            </a:r>
            <a:endParaRPr lang="en-US" sz="1400" b="0" dirty="0"/>
          </a:p>
        </c:rich>
      </c:tx>
    </c:title>
    <c:plotArea>
      <c:layout/>
      <c:barChart>
        <c:barDir val="col"/>
        <c:grouping val="clustered"/>
        <c:ser>
          <c:idx val="0"/>
          <c:order val="0"/>
          <c:tx>
            <c:strRef>
              <c:f>Sheet1!$B$1</c:f>
              <c:strCache>
                <c:ptCount val="1"/>
                <c:pt idx="0">
                  <c:v>Column2</c:v>
                </c:pt>
              </c:strCache>
            </c:strRef>
          </c:tx>
          <c:spPr>
            <a:solidFill>
              <a:schemeClr val="accent2"/>
            </a:solidFill>
          </c:spPr>
          <c:dLbls>
            <c:txPr>
              <a:bodyPr/>
              <a:lstStyle/>
              <a:p>
                <a:pPr>
                  <a:defRPr sz="1200"/>
                </a:pPr>
                <a:endParaRPr lang="en-US"/>
              </a:p>
            </c:txPr>
            <c:showVal val="1"/>
          </c:dLbls>
          <c:cat>
            <c:strRef>
              <c:f>Sheet1!$A$2:$A$6</c:f>
              <c:strCache>
                <c:ptCount val="5"/>
                <c:pt idx="0">
                  <c:v>Have achieved and expect more</c:v>
                </c:pt>
                <c:pt idx="1">
                  <c:v>Have achieved but do not expect more</c:v>
                </c:pt>
                <c:pt idx="2">
                  <c:v>Have not achieved but expect to</c:v>
                </c:pt>
                <c:pt idx="3">
                  <c:v>Have not achieved and do not expect to</c:v>
                </c:pt>
                <c:pt idx="4">
                  <c:v>Don't know</c:v>
                </c:pt>
              </c:strCache>
            </c:strRef>
          </c:cat>
          <c:val>
            <c:numRef>
              <c:f>Sheet1!$B$2:$B$6</c:f>
              <c:numCache>
                <c:formatCode>0%</c:formatCode>
                <c:ptCount val="5"/>
                <c:pt idx="0">
                  <c:v>0.16700000000000001</c:v>
                </c:pt>
                <c:pt idx="1">
                  <c:v>5.1000000000000004E-2</c:v>
                </c:pt>
                <c:pt idx="2">
                  <c:v>0.27300000000000002</c:v>
                </c:pt>
                <c:pt idx="3">
                  <c:v>0.3270000000000004</c:v>
                </c:pt>
                <c:pt idx="4">
                  <c:v>0.18200000000000016</c:v>
                </c:pt>
              </c:numCache>
            </c:numRef>
          </c:val>
        </c:ser>
        <c:gapWidth val="5"/>
        <c:axId val="129243776"/>
        <c:axId val="129249664"/>
      </c:barChart>
      <c:catAx>
        <c:axId val="129243776"/>
        <c:scaling>
          <c:orientation val="minMax"/>
        </c:scaling>
        <c:axPos val="b"/>
        <c:majorTickMark val="in"/>
        <c:tickLblPos val="nextTo"/>
        <c:txPr>
          <a:bodyPr/>
          <a:lstStyle/>
          <a:p>
            <a:pPr>
              <a:defRPr sz="1200"/>
            </a:pPr>
            <a:endParaRPr lang="en-US"/>
          </a:p>
        </c:txPr>
        <c:crossAx val="129249664"/>
        <c:crosses val="autoZero"/>
        <c:auto val="1"/>
        <c:lblAlgn val="ctr"/>
        <c:lblOffset val="100"/>
      </c:catAx>
      <c:valAx>
        <c:axId val="129249664"/>
        <c:scaling>
          <c:orientation val="minMax"/>
        </c:scaling>
        <c:axPos val="l"/>
        <c:title>
          <c:tx>
            <c:rich>
              <a:bodyPr rot="-5400000" vert="horz"/>
              <a:lstStyle/>
              <a:p>
                <a:pPr>
                  <a:defRPr sz="1200" b="0"/>
                </a:pPr>
                <a:r>
                  <a:rPr lang="en-US" sz="1200" b="0" dirty="0" smtClean="0"/>
                  <a:t>Percentage of Institutions</a:t>
                </a:r>
                <a:endParaRPr lang="en-US" sz="1200" b="0" dirty="0"/>
              </a:p>
            </c:rich>
          </c:tx>
        </c:title>
        <c:numFmt formatCode="0%" sourceLinked="1"/>
        <c:majorTickMark val="in"/>
        <c:tickLblPos val="nextTo"/>
        <c:txPr>
          <a:bodyPr/>
          <a:lstStyle/>
          <a:p>
            <a:pPr>
              <a:defRPr sz="1200"/>
            </a:pPr>
            <a:endParaRPr lang="en-US"/>
          </a:p>
        </c:txPr>
        <c:crossAx val="129243776"/>
        <c:crosses val="autoZero"/>
        <c:crossBetween val="between"/>
      </c:valAx>
    </c:plotArea>
    <c:plotVisOnly val="1"/>
  </c:chart>
  <c:txPr>
    <a:bodyPr/>
    <a:lstStyle/>
    <a:p>
      <a:pPr>
        <a:defRPr sz="1800"/>
      </a:pPr>
      <a:endParaRPr lang="en-US"/>
    </a:p>
  </c:txPr>
  <c:externalData r:id="rId1"/>
</c:chartSpace>
</file>

<file path=ppt/charts/chart19.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400" b="0" dirty="0" smtClean="0"/>
              <a:t>Identity Management Capability Score, by Year</a:t>
            </a:r>
            <a:endParaRPr lang="en-US" sz="1400" b="0" dirty="0"/>
          </a:p>
        </c:rich>
      </c:tx>
    </c:title>
    <c:plotArea>
      <c:layout/>
      <c:barChart>
        <c:barDir val="col"/>
        <c:grouping val="clustered"/>
        <c:ser>
          <c:idx val="0"/>
          <c:order val="0"/>
          <c:tx>
            <c:strRef>
              <c:f>Sheet1!$B$1</c:f>
              <c:strCache>
                <c:ptCount val="1"/>
                <c:pt idx="0">
                  <c:v>2005 (N=126)</c:v>
                </c:pt>
              </c:strCache>
            </c:strRef>
          </c:tx>
          <c:spPr>
            <a:solidFill>
              <a:schemeClr val="tx2"/>
            </a:solidFill>
          </c:spPr>
          <c:dLbls>
            <c:txPr>
              <a:bodyPr/>
              <a:lstStyle/>
              <a:p>
                <a:pPr>
                  <a:defRPr sz="1000"/>
                </a:pPr>
                <a:endParaRPr lang="en-US"/>
              </a:p>
            </c:txPr>
            <c:showVal val="1"/>
          </c:dLbls>
          <c:cat>
            <c:strRef>
              <c:f>Sheet1!$A$2:$A$9</c:f>
              <c:strCache>
                <c:ptCount val="8"/>
                <c:pt idx="0">
                  <c:v>1-1.49</c:v>
                </c:pt>
                <c:pt idx="1">
                  <c:v>1.5-1.99</c:v>
                </c:pt>
                <c:pt idx="2">
                  <c:v>2-2.49</c:v>
                </c:pt>
                <c:pt idx="3">
                  <c:v>2.5-2.99</c:v>
                </c:pt>
                <c:pt idx="4">
                  <c:v>3-3.49</c:v>
                </c:pt>
                <c:pt idx="5">
                  <c:v>3.5-3.99</c:v>
                </c:pt>
                <c:pt idx="6">
                  <c:v>4-4.49</c:v>
                </c:pt>
                <c:pt idx="7">
                  <c:v>4.5-5</c:v>
                </c:pt>
              </c:strCache>
            </c:strRef>
          </c:cat>
          <c:val>
            <c:numRef>
              <c:f>Sheet1!$B$2:$B$9</c:f>
              <c:numCache>
                <c:formatCode>0%</c:formatCode>
                <c:ptCount val="8"/>
                <c:pt idx="0">
                  <c:v>0</c:v>
                </c:pt>
                <c:pt idx="1">
                  <c:v>1.6000000000000021E-2</c:v>
                </c:pt>
                <c:pt idx="2">
                  <c:v>0.19</c:v>
                </c:pt>
                <c:pt idx="3">
                  <c:v>0.222</c:v>
                </c:pt>
                <c:pt idx="4">
                  <c:v>0.30200000000000032</c:v>
                </c:pt>
                <c:pt idx="5">
                  <c:v>0.16700000000000001</c:v>
                </c:pt>
                <c:pt idx="6">
                  <c:v>8.7000000000000022E-2</c:v>
                </c:pt>
                <c:pt idx="7">
                  <c:v>1.6000000000000021E-2</c:v>
                </c:pt>
              </c:numCache>
            </c:numRef>
          </c:val>
        </c:ser>
        <c:ser>
          <c:idx val="1"/>
          <c:order val="1"/>
          <c:tx>
            <c:strRef>
              <c:f>Sheet1!$C$1</c:f>
              <c:strCache>
                <c:ptCount val="1"/>
                <c:pt idx="0">
                  <c:v>2010 (N=117)</c:v>
                </c:pt>
              </c:strCache>
            </c:strRef>
          </c:tx>
          <c:spPr>
            <a:solidFill>
              <a:schemeClr val="accent2"/>
            </a:solidFill>
          </c:spPr>
          <c:dLbls>
            <c:txPr>
              <a:bodyPr/>
              <a:lstStyle/>
              <a:p>
                <a:pPr>
                  <a:defRPr sz="1000"/>
                </a:pPr>
                <a:endParaRPr lang="en-US"/>
              </a:p>
            </c:txPr>
            <c:showVal val="1"/>
          </c:dLbls>
          <c:cat>
            <c:strRef>
              <c:f>Sheet1!$A$2:$A$9</c:f>
              <c:strCache>
                <c:ptCount val="8"/>
                <c:pt idx="0">
                  <c:v>1-1.49</c:v>
                </c:pt>
                <c:pt idx="1">
                  <c:v>1.5-1.99</c:v>
                </c:pt>
                <c:pt idx="2">
                  <c:v>2-2.49</c:v>
                </c:pt>
                <c:pt idx="3">
                  <c:v>2.5-2.99</c:v>
                </c:pt>
                <c:pt idx="4">
                  <c:v>3-3.49</c:v>
                </c:pt>
                <c:pt idx="5">
                  <c:v>3.5-3.99</c:v>
                </c:pt>
                <c:pt idx="6">
                  <c:v>4-4.49</c:v>
                </c:pt>
                <c:pt idx="7">
                  <c:v>4.5-5</c:v>
                </c:pt>
              </c:strCache>
            </c:strRef>
          </c:cat>
          <c:val>
            <c:numRef>
              <c:f>Sheet1!$C$2:$C$9</c:f>
              <c:numCache>
                <c:formatCode>0%</c:formatCode>
                <c:ptCount val="8"/>
                <c:pt idx="0">
                  <c:v>0</c:v>
                </c:pt>
                <c:pt idx="1">
                  <c:v>1.7000000000000001E-2</c:v>
                </c:pt>
                <c:pt idx="2">
                  <c:v>7.6999999999999999E-2</c:v>
                </c:pt>
                <c:pt idx="3">
                  <c:v>0.13700000000000001</c:v>
                </c:pt>
                <c:pt idx="4">
                  <c:v>0.30800000000000033</c:v>
                </c:pt>
                <c:pt idx="5">
                  <c:v>0.25600000000000001</c:v>
                </c:pt>
                <c:pt idx="6">
                  <c:v>0.13700000000000001</c:v>
                </c:pt>
                <c:pt idx="7">
                  <c:v>6.8000000000000019E-2</c:v>
                </c:pt>
              </c:numCache>
            </c:numRef>
          </c:val>
        </c:ser>
        <c:gapWidth val="100"/>
        <c:axId val="129313024"/>
        <c:axId val="129323392"/>
      </c:barChart>
      <c:catAx>
        <c:axId val="129313024"/>
        <c:scaling>
          <c:orientation val="minMax"/>
        </c:scaling>
        <c:axPos val="b"/>
        <c:title>
          <c:tx>
            <c:rich>
              <a:bodyPr/>
              <a:lstStyle/>
              <a:p>
                <a:pPr>
                  <a:defRPr/>
                </a:pPr>
                <a:r>
                  <a:rPr lang="en-US" b="0" dirty="0" smtClean="0"/>
                  <a:t>Capability Score*</a:t>
                </a:r>
                <a:endParaRPr lang="en-US" b="0" dirty="0"/>
              </a:p>
            </c:rich>
          </c:tx>
        </c:title>
        <c:majorTickMark val="in"/>
        <c:tickLblPos val="nextTo"/>
        <c:crossAx val="129323392"/>
        <c:crosses val="autoZero"/>
        <c:auto val="1"/>
        <c:lblAlgn val="ctr"/>
        <c:lblOffset val="100"/>
      </c:catAx>
      <c:valAx>
        <c:axId val="129323392"/>
        <c:scaling>
          <c:orientation val="minMax"/>
        </c:scaling>
        <c:axPos val="l"/>
        <c:title>
          <c:tx>
            <c:rich>
              <a:bodyPr rot="-5400000" vert="horz"/>
              <a:lstStyle/>
              <a:p>
                <a:pPr>
                  <a:defRPr/>
                </a:pPr>
                <a:r>
                  <a:rPr lang="en-US" b="0" dirty="0" smtClean="0"/>
                  <a:t>Percentage of Institutions</a:t>
                </a:r>
                <a:endParaRPr lang="en-US" b="0" dirty="0"/>
              </a:p>
            </c:rich>
          </c:tx>
        </c:title>
        <c:numFmt formatCode="0%" sourceLinked="1"/>
        <c:majorTickMark val="in"/>
        <c:tickLblPos val="nextTo"/>
        <c:crossAx val="129313024"/>
        <c:crosses val="autoZero"/>
        <c:crossBetween val="between"/>
      </c:valAx>
    </c:plotArea>
    <c:legend>
      <c:legendPos val="b"/>
    </c:legend>
    <c:plotVisOnly val="1"/>
  </c:chart>
  <c:txPr>
    <a:bodyPr/>
    <a:lstStyle/>
    <a:p>
      <a:pPr>
        <a:defRPr sz="12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bar"/>
        <c:grouping val="clustered"/>
        <c:ser>
          <c:idx val="0"/>
          <c:order val="0"/>
          <c:tx>
            <c:strRef>
              <c:f>Sheet1!$B$1</c:f>
              <c:strCache>
                <c:ptCount val="1"/>
                <c:pt idx="0">
                  <c:v>1%</c:v>
                </c:pt>
              </c:strCache>
            </c:strRef>
          </c:tx>
          <c:spPr>
            <a:solidFill>
              <a:schemeClr val="tx2"/>
            </a:solidFill>
          </c:spPr>
          <c:dLbls>
            <c:showVal val="1"/>
          </c:dLbls>
          <c:cat>
            <c:strRef>
              <c:f>Sheet1!$A$2:$A$11</c:f>
              <c:strCache>
                <c:ptCount val="10"/>
                <c:pt idx="0">
                  <c:v>Other</c:v>
                </c:pt>
                <c:pt idx="1">
                  <c:v>Reduce vendor dependencies</c:v>
                </c:pt>
                <c:pt idx="2">
                  <c:v>Strategic value/opportunities</c:v>
                </c:pt>
                <c:pt idx="3">
                  <c:v>Improvements in our technical environment</c:v>
                </c:pt>
                <c:pt idx="4">
                  <c:v>Keep current with generally accepted IT directions</c:v>
                </c:pt>
                <c:pt idx="5">
                  <c:v>Cost reduction/increased efficiencies</c:v>
                </c:pt>
                <c:pt idx="6">
                  <c:v>Position the institution for implementation of federated identity</c:v>
                </c:pt>
                <c:pt idx="7">
                  <c:v> Regulatory compliance (e.g., HIPAA, GLB Act, FERPA)</c:v>
                </c:pt>
                <c:pt idx="8">
                  <c:v>Enhanced user services and satisfaction</c:v>
                </c:pt>
                <c:pt idx="9">
                  <c:v>Security/privacy best practices</c:v>
                </c:pt>
              </c:strCache>
            </c:strRef>
          </c:cat>
          <c:val>
            <c:numRef>
              <c:f>Sheet1!$B$2:$B$11</c:f>
              <c:numCache>
                <c:formatCode>0%</c:formatCode>
                <c:ptCount val="10"/>
                <c:pt idx="0">
                  <c:v>6.0000000000000114E-3</c:v>
                </c:pt>
                <c:pt idx="1">
                  <c:v>1.2E-2</c:v>
                </c:pt>
                <c:pt idx="2">
                  <c:v>0.13600000000000001</c:v>
                </c:pt>
                <c:pt idx="3">
                  <c:v>0.161</c:v>
                </c:pt>
                <c:pt idx="4">
                  <c:v>0.18300000000000038</c:v>
                </c:pt>
                <c:pt idx="5">
                  <c:v>0.18600000000000044</c:v>
                </c:pt>
                <c:pt idx="6">
                  <c:v>0.27900000000000008</c:v>
                </c:pt>
                <c:pt idx="7">
                  <c:v>0.48300000000000032</c:v>
                </c:pt>
                <c:pt idx="8">
                  <c:v>0.56999999999999995</c:v>
                </c:pt>
                <c:pt idx="9">
                  <c:v>0.81400000000000061</c:v>
                </c:pt>
              </c:numCache>
            </c:numRef>
          </c:val>
        </c:ser>
        <c:axId val="73995008"/>
        <c:axId val="73996544"/>
      </c:barChart>
      <c:catAx>
        <c:axId val="73995008"/>
        <c:scaling>
          <c:orientation val="minMax"/>
        </c:scaling>
        <c:axPos val="l"/>
        <c:majorTickMark val="in"/>
        <c:tickLblPos val="nextTo"/>
        <c:crossAx val="73996544"/>
        <c:crosses val="autoZero"/>
        <c:auto val="1"/>
        <c:lblAlgn val="ctr"/>
        <c:lblOffset val="100"/>
      </c:catAx>
      <c:valAx>
        <c:axId val="73996544"/>
        <c:scaling>
          <c:orientation val="minMax"/>
        </c:scaling>
        <c:axPos val="b"/>
        <c:title>
          <c:tx>
            <c:rich>
              <a:bodyPr/>
              <a:lstStyle/>
              <a:p>
                <a:pPr>
                  <a:defRPr/>
                </a:pPr>
                <a:r>
                  <a:rPr lang="en-US" b="0" dirty="0" smtClean="0"/>
                  <a:t>Percentage of Institutions</a:t>
                </a:r>
                <a:endParaRPr lang="en-US" b="0" dirty="0"/>
              </a:p>
            </c:rich>
          </c:tx>
          <c:layout/>
        </c:title>
        <c:numFmt formatCode="0%" sourceLinked="1"/>
        <c:majorTickMark val="in"/>
        <c:tickLblPos val="nextTo"/>
        <c:crossAx val="73995008"/>
        <c:crosses val="autoZero"/>
        <c:crossBetween val="between"/>
      </c:valAx>
    </c:plotArea>
    <c:plotVisOnly val="1"/>
  </c:chart>
  <c:txPr>
    <a:bodyPr/>
    <a:lstStyle/>
    <a:p>
      <a:pPr>
        <a:defRPr sz="12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bar"/>
        <c:grouping val="clustered"/>
        <c:ser>
          <c:idx val="0"/>
          <c:order val="0"/>
          <c:tx>
            <c:strRef>
              <c:f>Sheet1!$B$1</c:f>
              <c:strCache>
                <c:ptCount val="1"/>
                <c:pt idx="0">
                  <c:v>Percentage of Institutions</c:v>
                </c:pt>
              </c:strCache>
            </c:strRef>
          </c:tx>
          <c:spPr>
            <a:solidFill>
              <a:schemeClr val="tx2"/>
            </a:solidFill>
          </c:spPr>
          <c:dLbls>
            <c:showVal val="1"/>
          </c:dLbls>
          <c:cat>
            <c:strRef>
              <c:f>Sheet1!$A$2:$A$14</c:f>
              <c:strCache>
                <c:ptCount val="13"/>
                <c:pt idx="0">
                  <c:v>Other</c:v>
                </c:pt>
                <c:pt idx="1">
                  <c:v>Problems with vendor software and support</c:v>
                </c:pt>
                <c:pt idx="2">
                  <c:v>Lack of acceptable ROI</c:v>
                </c:pt>
                <c:pt idx="3">
                  <c:v>Problems with our institution's technologies/infrastructure</c:v>
                </c:pt>
                <c:pt idx="4">
                  <c:v>Technical solutions are too immature</c:v>
                </c:pt>
                <c:pt idx="5">
                  <c:v>Lack of institutional senior management's support</c:v>
                </c:pt>
                <c:pt idx="6">
                  <c:v>Data integrity problems (consistency, accuracy, etc.)</c:v>
                </c:pt>
                <c:pt idx="7">
                  <c:v>Lack of ownership of identity management by a central group</c:v>
                </c:pt>
                <c:pt idx="8">
                  <c:v>Difficulty implementing campus policies and procedures</c:v>
                </c:pt>
                <c:pt idx="9">
                  <c:v>Difficulty developing campus policies and procedures</c:v>
                </c:pt>
                <c:pt idx="10">
                  <c:v>Lack of IT staff expertise</c:v>
                </c:pt>
                <c:pt idx="11">
                  <c:v>Adequate funding is not available</c:v>
                </c:pt>
                <c:pt idx="12">
                  <c:v>Higher IT priorities</c:v>
                </c:pt>
              </c:strCache>
            </c:strRef>
          </c:cat>
          <c:val>
            <c:numRef>
              <c:f>Sheet1!$B$2:$B$14</c:f>
              <c:numCache>
                <c:formatCode>0%</c:formatCode>
                <c:ptCount val="13"/>
                <c:pt idx="0">
                  <c:v>2.8000000000000004E-2</c:v>
                </c:pt>
                <c:pt idx="1">
                  <c:v>8.7000000000000022E-2</c:v>
                </c:pt>
                <c:pt idx="2">
                  <c:v>9.6000000000000044E-2</c:v>
                </c:pt>
                <c:pt idx="3">
                  <c:v>0.10800000000000012</c:v>
                </c:pt>
                <c:pt idx="4">
                  <c:v>0.11500000000000002</c:v>
                </c:pt>
                <c:pt idx="5">
                  <c:v>0.14200000000000004</c:v>
                </c:pt>
                <c:pt idx="6">
                  <c:v>0.14200000000000004</c:v>
                </c:pt>
                <c:pt idx="7">
                  <c:v>0.16700000000000004</c:v>
                </c:pt>
                <c:pt idx="8">
                  <c:v>0.17</c:v>
                </c:pt>
                <c:pt idx="9">
                  <c:v>0.19800000000000004</c:v>
                </c:pt>
                <c:pt idx="10">
                  <c:v>0.31300000000000078</c:v>
                </c:pt>
                <c:pt idx="11">
                  <c:v>0.46400000000000002</c:v>
                </c:pt>
                <c:pt idx="12">
                  <c:v>0.53600000000000003</c:v>
                </c:pt>
              </c:numCache>
            </c:numRef>
          </c:val>
        </c:ser>
        <c:axId val="74112000"/>
        <c:axId val="74117888"/>
      </c:barChart>
      <c:catAx>
        <c:axId val="74112000"/>
        <c:scaling>
          <c:orientation val="minMax"/>
        </c:scaling>
        <c:axPos val="l"/>
        <c:majorTickMark val="in"/>
        <c:tickLblPos val="nextTo"/>
        <c:crossAx val="74117888"/>
        <c:crosses val="autoZero"/>
        <c:auto val="1"/>
        <c:lblAlgn val="ctr"/>
        <c:lblOffset val="100"/>
      </c:catAx>
      <c:valAx>
        <c:axId val="74117888"/>
        <c:scaling>
          <c:orientation val="minMax"/>
        </c:scaling>
        <c:axPos val="b"/>
        <c:title>
          <c:tx>
            <c:rich>
              <a:bodyPr/>
              <a:lstStyle/>
              <a:p>
                <a:pPr>
                  <a:defRPr b="0"/>
                </a:pPr>
                <a:r>
                  <a:rPr lang="en-US" b="0" dirty="0" smtClean="0"/>
                  <a:t>Percentage of Institutions</a:t>
                </a:r>
                <a:endParaRPr lang="en-US" b="0" dirty="0"/>
              </a:p>
            </c:rich>
          </c:tx>
          <c:layout/>
        </c:title>
        <c:numFmt formatCode="0%" sourceLinked="1"/>
        <c:majorTickMark val="in"/>
        <c:tickLblPos val="nextTo"/>
        <c:crossAx val="74112000"/>
        <c:crosses val="autoZero"/>
        <c:crossBetween val="between"/>
      </c:valAx>
    </c:plotArea>
    <c:plotVisOnly val="1"/>
  </c:chart>
  <c:txPr>
    <a:bodyPr/>
    <a:lstStyle/>
    <a:p>
      <a:pPr>
        <a:defRPr sz="12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49043507968906758"/>
          <c:y val="2.2317069692145381E-2"/>
          <c:w val="0.47495266020069687"/>
          <c:h val="0.85285142642632561"/>
        </c:manualLayout>
      </c:layout>
      <c:barChart>
        <c:barDir val="bar"/>
        <c:grouping val="stacked"/>
        <c:ser>
          <c:idx val="0"/>
          <c:order val="0"/>
          <c:tx>
            <c:strRef>
              <c:f>Sheet1!$B$1</c:f>
              <c:strCache>
                <c:ptCount val="1"/>
                <c:pt idx="0">
                  <c:v>Capability</c:v>
                </c:pt>
              </c:strCache>
            </c:strRef>
          </c:tx>
          <c:spPr>
            <a:solidFill>
              <a:schemeClr val="tx2"/>
            </a:solidFill>
          </c:spPr>
          <c:dLbls>
            <c:txPr>
              <a:bodyPr/>
              <a:lstStyle/>
              <a:p>
                <a:pPr>
                  <a:defRPr>
                    <a:solidFill>
                      <a:schemeClr val="bg1"/>
                    </a:solidFill>
                  </a:defRPr>
                </a:pPr>
                <a:endParaRPr lang="en-US"/>
              </a:p>
            </c:txPr>
            <c:showVal val="1"/>
          </c:dLbls>
          <c:cat>
            <c:strRef>
              <c:f>Sheet1!$A$2:$A$15</c:f>
              <c:strCache>
                <c:ptCount val="14"/>
                <c:pt idx="0">
                  <c:v>Decentralize account management</c:v>
                </c:pt>
                <c:pt idx="1">
                  <c:v>Non-institutional user access to our resources</c:v>
                </c:pt>
                <c:pt idx="2">
                  <c:v>Appropriate guest access</c:v>
                </c:pt>
                <c:pt idx="3">
                  <c:v>Strong authentication</c:v>
                </c:pt>
                <c:pt idx="4">
                  <c:v>Scalable authorization and authentication</c:v>
                </c:pt>
                <c:pt idx="5">
                  <c:v>User access to off-campus resources</c:v>
                </c:pt>
                <c:pt idx="6">
                  <c:v>Immediate role change</c:v>
                </c:pt>
                <c:pt idx="7">
                  <c:v>Reduced or single sign-on</c:v>
                </c:pt>
                <c:pt idx="8">
                  <c:v>Immediate new-user enablement</c:v>
                </c:pt>
                <c:pt idx="9">
                  <c:v>Single affiliations source</c:v>
                </c:pt>
                <c:pt idx="10">
                  <c:v>Self-service</c:v>
                </c:pt>
                <c:pt idx="11">
                  <c:v>Track unauthorized activity</c:v>
                </c:pt>
                <c:pt idx="12">
                  <c:v>Appropriate ID proofing confidence</c:v>
                </c:pt>
                <c:pt idx="13">
                  <c:v>Immediate deprovisioning on user departure</c:v>
                </c:pt>
              </c:strCache>
            </c:strRef>
          </c:cat>
          <c:val>
            <c:numRef>
              <c:f>Sheet1!$B$2:$B$15</c:f>
              <c:numCache>
                <c:formatCode>0.0</c:formatCode>
                <c:ptCount val="14"/>
                <c:pt idx="0">
                  <c:v>2.29</c:v>
                </c:pt>
                <c:pt idx="1">
                  <c:v>2.6</c:v>
                </c:pt>
                <c:pt idx="2">
                  <c:v>3.04</c:v>
                </c:pt>
                <c:pt idx="3">
                  <c:v>3.2</c:v>
                </c:pt>
                <c:pt idx="4">
                  <c:v>3.56</c:v>
                </c:pt>
                <c:pt idx="5">
                  <c:v>3.29</c:v>
                </c:pt>
                <c:pt idx="6">
                  <c:v>2.9899999999999998</c:v>
                </c:pt>
                <c:pt idx="7">
                  <c:v>3.25</c:v>
                </c:pt>
                <c:pt idx="8">
                  <c:v>3.18</c:v>
                </c:pt>
                <c:pt idx="9">
                  <c:v>3.3699999999999997</c:v>
                </c:pt>
                <c:pt idx="10">
                  <c:v>3.4099999999999997</c:v>
                </c:pt>
                <c:pt idx="11">
                  <c:v>3.3899999999999997</c:v>
                </c:pt>
                <c:pt idx="12">
                  <c:v>3.65</c:v>
                </c:pt>
                <c:pt idx="13">
                  <c:v>3.55</c:v>
                </c:pt>
              </c:numCache>
            </c:numRef>
          </c:val>
        </c:ser>
        <c:ser>
          <c:idx val="1"/>
          <c:order val="1"/>
          <c:tx>
            <c:strRef>
              <c:f>Sheet1!$C$1</c:f>
              <c:strCache>
                <c:ptCount val="1"/>
                <c:pt idx="0">
                  <c:v>Importance increment</c:v>
                </c:pt>
              </c:strCache>
            </c:strRef>
          </c:tx>
          <c:spPr>
            <a:solidFill>
              <a:schemeClr val="accent2"/>
            </a:solidFill>
          </c:spPr>
          <c:dLbls>
            <c:dLbl>
              <c:idx val="0"/>
              <c:layout/>
              <c:tx>
                <c:rich>
                  <a:bodyPr/>
                  <a:lstStyle/>
                  <a:p>
                    <a:r>
                      <a:rPr lang="en-US" smtClean="0"/>
                      <a:t>2.6</a:t>
                    </a:r>
                    <a:endParaRPr lang="en-US" dirty="0"/>
                  </a:p>
                </c:rich>
              </c:tx>
              <c:showVal val="1"/>
            </c:dLbl>
            <c:dLbl>
              <c:idx val="1"/>
              <c:layout/>
              <c:tx>
                <c:rich>
                  <a:bodyPr/>
                  <a:lstStyle/>
                  <a:p>
                    <a:r>
                      <a:rPr lang="en-US" smtClean="0"/>
                      <a:t>3.0</a:t>
                    </a:r>
                    <a:endParaRPr lang="en-US" dirty="0"/>
                  </a:p>
                </c:rich>
              </c:tx>
              <c:showVal val="1"/>
            </c:dLbl>
            <c:dLbl>
              <c:idx val="2"/>
              <c:layout/>
              <c:tx>
                <c:rich>
                  <a:bodyPr/>
                  <a:lstStyle/>
                  <a:p>
                    <a:r>
                      <a:rPr lang="en-US" smtClean="0"/>
                      <a:t>3.7</a:t>
                    </a:r>
                    <a:endParaRPr lang="en-US" dirty="0"/>
                  </a:p>
                </c:rich>
              </c:tx>
              <c:showVal val="1"/>
            </c:dLbl>
            <c:dLbl>
              <c:idx val="3"/>
              <c:layout/>
              <c:tx>
                <c:rich>
                  <a:bodyPr/>
                  <a:lstStyle/>
                  <a:p>
                    <a:r>
                      <a:rPr lang="en-US" smtClean="0"/>
                      <a:t>3.8</a:t>
                    </a:r>
                    <a:endParaRPr lang="en-US" dirty="0"/>
                  </a:p>
                </c:rich>
              </c:tx>
              <c:showVal val="1"/>
            </c:dLbl>
            <c:dLbl>
              <c:idx val="4"/>
              <c:layout/>
              <c:tx>
                <c:rich>
                  <a:bodyPr/>
                  <a:lstStyle/>
                  <a:p>
                    <a:r>
                      <a:rPr lang="en-US" smtClean="0"/>
                      <a:t>3.8</a:t>
                    </a:r>
                    <a:endParaRPr lang="en-US" dirty="0"/>
                  </a:p>
                </c:rich>
              </c:tx>
              <c:showVal val="1"/>
            </c:dLbl>
            <c:dLbl>
              <c:idx val="5"/>
              <c:layout/>
              <c:tx>
                <c:rich>
                  <a:bodyPr/>
                  <a:lstStyle/>
                  <a:p>
                    <a:r>
                      <a:rPr lang="en-US" smtClean="0"/>
                      <a:t>3.9</a:t>
                    </a:r>
                    <a:endParaRPr lang="en-US" dirty="0"/>
                  </a:p>
                </c:rich>
              </c:tx>
              <c:showVal val="1"/>
            </c:dLbl>
            <c:dLbl>
              <c:idx val="6"/>
              <c:layout/>
              <c:tx>
                <c:rich>
                  <a:bodyPr/>
                  <a:lstStyle/>
                  <a:p>
                    <a:r>
                      <a:rPr lang="en-US" smtClean="0"/>
                      <a:t>3.9</a:t>
                    </a:r>
                    <a:endParaRPr lang="en-US" dirty="0"/>
                  </a:p>
                </c:rich>
              </c:tx>
              <c:showVal val="1"/>
            </c:dLbl>
            <c:dLbl>
              <c:idx val="7"/>
              <c:layout/>
              <c:tx>
                <c:rich>
                  <a:bodyPr/>
                  <a:lstStyle/>
                  <a:p>
                    <a:r>
                      <a:rPr lang="en-US" smtClean="0"/>
                      <a:t>4.0</a:t>
                    </a:r>
                    <a:endParaRPr lang="en-US" dirty="0"/>
                  </a:p>
                </c:rich>
              </c:tx>
              <c:showVal val="1"/>
            </c:dLbl>
            <c:dLbl>
              <c:idx val="8"/>
              <c:layout/>
              <c:tx>
                <c:rich>
                  <a:bodyPr/>
                  <a:lstStyle/>
                  <a:p>
                    <a:r>
                      <a:rPr lang="en-US" smtClean="0"/>
                      <a:t>4.1</a:t>
                    </a:r>
                    <a:endParaRPr lang="en-US" dirty="0"/>
                  </a:p>
                </c:rich>
              </c:tx>
              <c:showVal val="1"/>
            </c:dLbl>
            <c:dLbl>
              <c:idx val="9"/>
              <c:layout/>
              <c:tx>
                <c:rich>
                  <a:bodyPr/>
                  <a:lstStyle/>
                  <a:p>
                    <a:r>
                      <a:rPr lang="en-US" smtClean="0"/>
                      <a:t>4.1</a:t>
                    </a:r>
                    <a:endParaRPr lang="en-US" dirty="0"/>
                  </a:p>
                </c:rich>
              </c:tx>
              <c:showVal val="1"/>
            </c:dLbl>
            <c:dLbl>
              <c:idx val="10"/>
              <c:layout/>
              <c:tx>
                <c:rich>
                  <a:bodyPr/>
                  <a:lstStyle/>
                  <a:p>
                    <a:r>
                      <a:rPr lang="en-US" smtClean="0"/>
                      <a:t>4.1</a:t>
                    </a:r>
                    <a:endParaRPr lang="en-US" dirty="0"/>
                  </a:p>
                </c:rich>
              </c:tx>
              <c:showVal val="1"/>
            </c:dLbl>
            <c:dLbl>
              <c:idx val="11"/>
              <c:layout/>
              <c:tx>
                <c:rich>
                  <a:bodyPr/>
                  <a:lstStyle/>
                  <a:p>
                    <a:r>
                      <a:rPr lang="en-US" smtClean="0"/>
                      <a:t>4.1</a:t>
                    </a:r>
                    <a:endParaRPr lang="en-US" dirty="0"/>
                  </a:p>
                </c:rich>
              </c:tx>
              <c:showVal val="1"/>
            </c:dLbl>
            <c:dLbl>
              <c:idx val="12"/>
              <c:layout/>
              <c:tx>
                <c:rich>
                  <a:bodyPr/>
                  <a:lstStyle/>
                  <a:p>
                    <a:r>
                      <a:rPr lang="en-US" smtClean="0"/>
                      <a:t>4.2</a:t>
                    </a:r>
                    <a:endParaRPr lang="en-US" dirty="0"/>
                  </a:p>
                </c:rich>
              </c:tx>
              <c:showVal val="1"/>
            </c:dLbl>
            <c:dLbl>
              <c:idx val="13"/>
              <c:layout/>
              <c:tx>
                <c:rich>
                  <a:bodyPr/>
                  <a:lstStyle/>
                  <a:p>
                    <a:r>
                      <a:rPr lang="en-US" smtClean="0"/>
                      <a:t>4.4</a:t>
                    </a:r>
                  </a:p>
                </c:rich>
              </c:tx>
              <c:showVal val="1"/>
            </c:dLbl>
            <c:txPr>
              <a:bodyPr/>
              <a:lstStyle/>
              <a:p>
                <a:pPr>
                  <a:defRPr>
                    <a:solidFill>
                      <a:schemeClr val="bg1"/>
                    </a:solidFill>
                  </a:defRPr>
                </a:pPr>
                <a:endParaRPr lang="en-US"/>
              </a:p>
            </c:txPr>
            <c:showVal val="1"/>
          </c:dLbls>
          <c:cat>
            <c:strRef>
              <c:f>Sheet1!$A$2:$A$15</c:f>
              <c:strCache>
                <c:ptCount val="14"/>
                <c:pt idx="0">
                  <c:v>Decentralize account management</c:v>
                </c:pt>
                <c:pt idx="1">
                  <c:v>Non-institutional user access to our resources</c:v>
                </c:pt>
                <c:pt idx="2">
                  <c:v>Appropriate guest access</c:v>
                </c:pt>
                <c:pt idx="3">
                  <c:v>Strong authentication</c:v>
                </c:pt>
                <c:pt idx="4">
                  <c:v>Scalable authorization and authentication</c:v>
                </c:pt>
                <c:pt idx="5">
                  <c:v>User access to off-campus resources</c:v>
                </c:pt>
                <c:pt idx="6">
                  <c:v>Immediate role change</c:v>
                </c:pt>
                <c:pt idx="7">
                  <c:v>Reduced or single sign-on</c:v>
                </c:pt>
                <c:pt idx="8">
                  <c:v>Immediate new-user enablement</c:v>
                </c:pt>
                <c:pt idx="9">
                  <c:v>Single affiliations source</c:v>
                </c:pt>
                <c:pt idx="10">
                  <c:v>Self-service</c:v>
                </c:pt>
                <c:pt idx="11">
                  <c:v>Track unauthorized activity</c:v>
                </c:pt>
                <c:pt idx="12">
                  <c:v>Appropriate ID proofing confidence</c:v>
                </c:pt>
                <c:pt idx="13">
                  <c:v>Immediate deprovisioning on user departure</c:v>
                </c:pt>
              </c:strCache>
            </c:strRef>
          </c:cat>
          <c:val>
            <c:numRef>
              <c:f>Sheet1!$C$2:$C$15</c:f>
              <c:numCache>
                <c:formatCode>0.0</c:formatCode>
                <c:ptCount val="14"/>
                <c:pt idx="0">
                  <c:v>0.31634920634920866</c:v>
                </c:pt>
                <c:pt idx="1">
                  <c:v>0.41592356687898324</c:v>
                </c:pt>
                <c:pt idx="2">
                  <c:v>0.67698113207547683</c:v>
                </c:pt>
                <c:pt idx="3">
                  <c:v>0.57881619937694473</c:v>
                </c:pt>
                <c:pt idx="4">
                  <c:v>0.24685358255451728</c:v>
                </c:pt>
                <c:pt idx="5">
                  <c:v>0.56534591194968664</c:v>
                </c:pt>
                <c:pt idx="6">
                  <c:v>0.90374999999999961</c:v>
                </c:pt>
                <c:pt idx="7">
                  <c:v>0.76249999999999662</c:v>
                </c:pt>
                <c:pt idx="8">
                  <c:v>0.87937500000000268</c:v>
                </c:pt>
                <c:pt idx="9">
                  <c:v>0.69031746031745556</c:v>
                </c:pt>
                <c:pt idx="10">
                  <c:v>0.6893788819875768</c:v>
                </c:pt>
                <c:pt idx="11">
                  <c:v>0.72874999999999934</c:v>
                </c:pt>
                <c:pt idx="12">
                  <c:v>0.5093750000000008</c:v>
                </c:pt>
                <c:pt idx="13">
                  <c:v>0.83819875776397623</c:v>
                </c:pt>
              </c:numCache>
            </c:numRef>
          </c:val>
        </c:ser>
        <c:overlap val="100"/>
        <c:axId val="74597504"/>
        <c:axId val="74599040"/>
      </c:barChart>
      <c:catAx>
        <c:axId val="74597504"/>
        <c:scaling>
          <c:orientation val="minMax"/>
        </c:scaling>
        <c:axPos val="l"/>
        <c:majorTickMark val="in"/>
        <c:tickLblPos val="nextTo"/>
        <c:crossAx val="74599040"/>
        <c:crosses val="autoZero"/>
        <c:auto val="1"/>
        <c:lblAlgn val="ctr"/>
        <c:lblOffset val="100"/>
      </c:catAx>
      <c:valAx>
        <c:axId val="74599040"/>
        <c:scaling>
          <c:orientation val="minMax"/>
          <c:min val="1"/>
        </c:scaling>
        <c:axPos val="b"/>
        <c:title>
          <c:tx>
            <c:rich>
              <a:bodyPr/>
              <a:lstStyle/>
              <a:p>
                <a:pPr>
                  <a:defRPr/>
                </a:pPr>
                <a:r>
                  <a:rPr lang="en-US" b="0" dirty="0" smtClean="0"/>
                  <a:t>Mean*</a:t>
                </a:r>
                <a:endParaRPr lang="en-US" b="0" dirty="0"/>
              </a:p>
            </c:rich>
          </c:tx>
          <c:layout>
            <c:manualLayout>
              <c:xMode val="edge"/>
              <c:yMode val="edge"/>
              <c:x val="0.67828561500975126"/>
              <c:y val="0.9202765677784932"/>
            </c:manualLayout>
          </c:layout>
        </c:title>
        <c:numFmt formatCode="0" sourceLinked="0"/>
        <c:majorTickMark val="in"/>
        <c:tickLblPos val="nextTo"/>
        <c:crossAx val="74597504"/>
        <c:crosses val="autoZero"/>
        <c:crossBetween val="between"/>
        <c:majorUnit val="1"/>
      </c:valAx>
    </c:plotArea>
    <c:legend>
      <c:legendPos val="b"/>
      <c:layout/>
    </c:legend>
    <c:plotVisOnly val="1"/>
  </c:chart>
  <c:txPr>
    <a:bodyPr/>
    <a:lstStyle/>
    <a:p>
      <a:pPr>
        <a:defRPr sz="12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scatterChart>
        <c:scatterStyle val="lineMarker"/>
        <c:ser>
          <c:idx val="0"/>
          <c:order val="0"/>
          <c:tx>
            <c:strRef>
              <c:f>Sheet1!$B$1</c:f>
              <c:strCache>
                <c:ptCount val="1"/>
                <c:pt idx="0">
                  <c:v>Capability</c:v>
                </c:pt>
              </c:strCache>
            </c:strRef>
          </c:tx>
          <c:spPr>
            <a:ln w="28575">
              <a:noFill/>
            </a:ln>
          </c:spPr>
          <c:dLbls>
            <c:dLbl>
              <c:idx val="0"/>
              <c:layout/>
              <c:tx>
                <c:rich>
                  <a:bodyPr/>
                  <a:lstStyle/>
                  <a:p>
                    <a:pPr>
                      <a:defRPr sz="1200"/>
                    </a:pPr>
                    <a:r>
                      <a:rPr lang="en-US" sz="1100" dirty="0" smtClean="0"/>
                      <a:t>Immediate</a:t>
                    </a:r>
                  </a:p>
                  <a:p>
                    <a:pPr>
                      <a:defRPr sz="1200"/>
                    </a:pPr>
                    <a:r>
                      <a:rPr lang="en-US" sz="1100" dirty="0" smtClean="0"/>
                      <a:t>deprovisioning</a:t>
                    </a:r>
                  </a:p>
                  <a:p>
                    <a:pPr>
                      <a:defRPr sz="1200"/>
                    </a:pPr>
                    <a:r>
                      <a:rPr lang="en-US" sz="1100" dirty="0" smtClean="0"/>
                      <a:t>on user</a:t>
                    </a:r>
                    <a:r>
                      <a:rPr lang="en-US" sz="1100" baseline="0" dirty="0" smtClean="0"/>
                      <a:t> departure</a:t>
                    </a:r>
                    <a:endParaRPr lang="en-US" sz="1100" dirty="0"/>
                  </a:p>
                </c:rich>
              </c:tx>
              <c:spPr/>
              <c:dLblPos val="r"/>
              <c:showVal val="1"/>
            </c:dLbl>
            <c:dLbl>
              <c:idx val="1"/>
              <c:layout/>
              <c:tx>
                <c:rich>
                  <a:bodyPr anchor="t" anchorCtr="0"/>
                  <a:lstStyle/>
                  <a:p>
                    <a:pPr>
                      <a:defRPr sz="1100"/>
                    </a:pPr>
                    <a:r>
                      <a:rPr lang="en-US" sz="1100" dirty="0" smtClean="0"/>
                      <a:t>Appropriate ID proofing confidence</a:t>
                    </a:r>
                    <a:endParaRPr lang="en-US" sz="1100" dirty="0"/>
                  </a:p>
                </c:rich>
              </c:tx>
              <c:spPr/>
              <c:dLblPos val="t"/>
              <c:showVal val="1"/>
            </c:dLbl>
            <c:dLbl>
              <c:idx val="2"/>
              <c:layout/>
              <c:tx>
                <c:rich>
                  <a:bodyPr/>
                  <a:lstStyle/>
                  <a:p>
                    <a:r>
                      <a:rPr lang="en-US" sz="1100" dirty="0" smtClean="0"/>
                      <a:t>Track unauthorized activity</a:t>
                    </a:r>
                    <a:endParaRPr lang="en-US" sz="1100" dirty="0"/>
                  </a:p>
                </c:rich>
              </c:tx>
              <c:showVal val="1"/>
            </c:dLbl>
            <c:dLbl>
              <c:idx val="3"/>
              <c:layout/>
              <c:tx>
                <c:rich>
                  <a:bodyPr/>
                  <a:lstStyle/>
                  <a:p>
                    <a:r>
                      <a:rPr lang="en-US" sz="1100" dirty="0" smtClean="0"/>
                      <a:t>Self-service</a:t>
                    </a:r>
                    <a:endParaRPr lang="en-US" sz="1100" dirty="0"/>
                  </a:p>
                </c:rich>
              </c:tx>
              <c:dLblPos val="t"/>
              <c:showVal val="1"/>
            </c:dLbl>
            <c:dLbl>
              <c:idx val="4"/>
              <c:layout/>
              <c:tx>
                <c:rich>
                  <a:bodyPr/>
                  <a:lstStyle/>
                  <a:p>
                    <a:r>
                      <a:rPr lang="en-US" sz="1100" dirty="0" smtClean="0"/>
                      <a:t>Single</a:t>
                    </a:r>
                    <a:r>
                      <a:rPr lang="en-US" sz="1100" baseline="0" dirty="0" smtClean="0"/>
                      <a:t> affiliations source</a:t>
                    </a:r>
                    <a:endParaRPr lang="en-US" sz="1100" dirty="0"/>
                  </a:p>
                </c:rich>
              </c:tx>
              <c:dLblPos val="l"/>
              <c:showVal val="1"/>
            </c:dLbl>
            <c:dLbl>
              <c:idx val="5"/>
              <c:layout>
                <c:manualLayout>
                  <c:x val="0"/>
                  <c:y val="1.933621955592164E-2"/>
                </c:manualLayout>
              </c:layout>
              <c:tx>
                <c:rich>
                  <a:bodyPr/>
                  <a:lstStyle/>
                  <a:p>
                    <a:r>
                      <a:rPr lang="en-US" sz="1100" dirty="0" smtClean="0"/>
                      <a:t>Immediate new-user</a:t>
                    </a:r>
                    <a:r>
                      <a:rPr lang="en-US" sz="1100" baseline="0" dirty="0" smtClean="0"/>
                      <a:t> </a:t>
                    </a:r>
                    <a:r>
                      <a:rPr lang="en-US" sz="1100" dirty="0" smtClean="0"/>
                      <a:t>enablement</a:t>
                    </a:r>
                    <a:endParaRPr lang="en-US" sz="1100" dirty="0"/>
                  </a:p>
                </c:rich>
              </c:tx>
              <c:showVal val="1"/>
            </c:dLbl>
            <c:dLbl>
              <c:idx val="6"/>
              <c:layout/>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0" i="0" u="none" strike="noStrike" kern="1200" baseline="0">
                        <a:solidFill>
                          <a:prstClr val="black"/>
                        </a:solidFill>
                        <a:latin typeface="+mn-lt"/>
                        <a:ea typeface="+mn-ea"/>
                        <a:cs typeface="+mn-cs"/>
                      </a:defRPr>
                    </a:pPr>
                    <a:r>
                      <a:rPr lang="en-US" sz="1100" b="0" i="0" baseline="0" dirty="0" smtClean="0"/>
                      <a:t>Reduced or single sign-on</a:t>
                    </a:r>
                  </a:p>
                </c:rich>
              </c:tx>
              <c:spPr/>
              <c:showVal val="1"/>
            </c:dLbl>
            <c:dLbl>
              <c:idx val="7"/>
              <c:layout/>
              <c:tx>
                <c:rich>
                  <a:bodyPr/>
                  <a:lstStyle/>
                  <a:p>
                    <a:r>
                      <a:rPr lang="en-US" sz="1100" dirty="0" smtClean="0"/>
                      <a:t>Immediate role change</a:t>
                    </a:r>
                    <a:endParaRPr lang="en-US" sz="1100" dirty="0"/>
                  </a:p>
                </c:rich>
              </c:tx>
              <c:dLblPos val="b"/>
              <c:showVal val="1"/>
            </c:dLbl>
            <c:dLbl>
              <c:idx val="9"/>
              <c:layout>
                <c:manualLayout>
                  <c:x val="-0.15400074389245957"/>
                  <c:y val="-1.7958513912562223E-2"/>
                </c:manualLayout>
              </c:layout>
              <c:tx>
                <c:rich>
                  <a:bodyPr/>
                  <a:lstStyle/>
                  <a:p>
                    <a:r>
                      <a:rPr lang="en-US" sz="1100" dirty="0" smtClean="0"/>
                      <a:t>Scalable authorization and authentication</a:t>
                    </a:r>
                    <a:endParaRPr lang="en-US" sz="1100" dirty="0"/>
                  </a:p>
                </c:rich>
              </c:tx>
              <c:dLblPos val="r"/>
              <c:showVal val="1"/>
            </c:dLbl>
            <c:dLbl>
              <c:idx val="10"/>
              <c:layout>
                <c:manualLayout>
                  <c:x val="-0.16879867996672301"/>
                  <c:y val="1.6919192111431437E-2"/>
                </c:manualLayout>
              </c:layout>
              <c:tx>
                <c:rich>
                  <a:bodyPr/>
                  <a:lstStyle/>
                  <a:p>
                    <a:r>
                      <a:rPr lang="en-US" sz="1100" dirty="0" smtClean="0"/>
                      <a:t>Strong authentication</a:t>
                    </a:r>
                    <a:endParaRPr lang="en-US" sz="1100" dirty="0"/>
                  </a:p>
                </c:rich>
              </c:tx>
              <c:dLblPos val="r"/>
              <c:showVal val="1"/>
            </c:dLbl>
            <c:dLbl>
              <c:idx val="11"/>
              <c:layout/>
              <c:tx>
                <c:rich>
                  <a:bodyPr/>
                  <a:lstStyle/>
                  <a:p>
                    <a:r>
                      <a:rPr lang="en-US" sz="1100" dirty="0" smtClean="0"/>
                      <a:t>Appropriate guest</a:t>
                    </a:r>
                    <a:r>
                      <a:rPr lang="en-US" sz="1100" baseline="0" dirty="0" smtClean="0"/>
                      <a:t> access</a:t>
                    </a:r>
                    <a:endParaRPr lang="en-US" sz="1100" dirty="0"/>
                  </a:p>
                </c:rich>
              </c:tx>
              <c:dLblPos val="l"/>
              <c:showVal val="1"/>
            </c:dLbl>
            <c:dLbl>
              <c:idx val="12"/>
              <c:layout/>
              <c:tx>
                <c:rich>
                  <a:bodyPr/>
                  <a:lstStyle/>
                  <a:p>
                    <a:r>
                      <a:rPr lang="en-US" sz="1100" dirty="0" smtClean="0"/>
                      <a:t>Non-institutional user</a:t>
                    </a:r>
                  </a:p>
                  <a:p>
                    <a:r>
                      <a:rPr lang="en-US" sz="1100" dirty="0" smtClean="0"/>
                      <a:t>access to our resources</a:t>
                    </a:r>
                    <a:endParaRPr lang="en-US" sz="1100" dirty="0"/>
                  </a:p>
                </c:rich>
              </c:tx>
              <c:showVal val="1"/>
            </c:dLbl>
            <c:dLbl>
              <c:idx val="13"/>
              <c:layout/>
              <c:tx>
                <c:rich>
                  <a:bodyPr/>
                  <a:lstStyle/>
                  <a:p>
                    <a:r>
                      <a:rPr lang="en-US" sz="1100" dirty="0" smtClean="0"/>
                      <a:t>Decentralize</a:t>
                    </a:r>
                    <a:r>
                      <a:rPr lang="en-US" sz="1100" baseline="0" dirty="0" smtClean="0"/>
                      <a:t> account management</a:t>
                    </a:r>
                    <a:endParaRPr lang="en-US" sz="1100" dirty="0"/>
                  </a:p>
                </c:rich>
              </c:tx>
              <c:showVal val="1"/>
            </c:dLbl>
            <c:delete val="1"/>
          </c:dLbls>
          <c:xVal>
            <c:numRef>
              <c:f>Sheet1!$A$2:$A$15</c:f>
              <c:numCache>
                <c:formatCode>0.00</c:formatCode>
                <c:ptCount val="14"/>
                <c:pt idx="0">
                  <c:v>4.3881987577639743</c:v>
                </c:pt>
                <c:pt idx="1">
                  <c:v>4.1593750000000007</c:v>
                </c:pt>
                <c:pt idx="2">
                  <c:v>4.1187499999999977</c:v>
                </c:pt>
                <c:pt idx="3">
                  <c:v>4.0993788819875814</c:v>
                </c:pt>
                <c:pt idx="4">
                  <c:v>4.0603174603174388</c:v>
                </c:pt>
                <c:pt idx="5">
                  <c:v>4.0593750000000011</c:v>
                </c:pt>
                <c:pt idx="6">
                  <c:v>4.0124999999999966</c:v>
                </c:pt>
                <c:pt idx="7">
                  <c:v>3.8937499999999967</c:v>
                </c:pt>
                <c:pt idx="8">
                  <c:v>3.8553459119496747</c:v>
                </c:pt>
                <c:pt idx="9">
                  <c:v>3.8068535825545173</c:v>
                </c:pt>
                <c:pt idx="10">
                  <c:v>3.7788161993769469</c:v>
                </c:pt>
                <c:pt idx="11">
                  <c:v>3.7169811320754742</c:v>
                </c:pt>
                <c:pt idx="12">
                  <c:v>3.0159235668789832</c:v>
                </c:pt>
                <c:pt idx="13">
                  <c:v>2.6063492063492073</c:v>
                </c:pt>
              </c:numCache>
            </c:numRef>
          </c:xVal>
          <c:yVal>
            <c:numRef>
              <c:f>Sheet1!$B$2:$B$15</c:f>
              <c:numCache>
                <c:formatCode>0.00</c:formatCode>
                <c:ptCount val="14"/>
                <c:pt idx="0">
                  <c:v>3.55</c:v>
                </c:pt>
                <c:pt idx="1">
                  <c:v>3.65</c:v>
                </c:pt>
                <c:pt idx="2">
                  <c:v>3.3899999999999997</c:v>
                </c:pt>
                <c:pt idx="3">
                  <c:v>3.4099999999999997</c:v>
                </c:pt>
                <c:pt idx="4">
                  <c:v>3.3699999999999997</c:v>
                </c:pt>
                <c:pt idx="5">
                  <c:v>3.18</c:v>
                </c:pt>
                <c:pt idx="6">
                  <c:v>3.25</c:v>
                </c:pt>
                <c:pt idx="7">
                  <c:v>2.9899999999999998</c:v>
                </c:pt>
                <c:pt idx="8">
                  <c:v>3.29</c:v>
                </c:pt>
                <c:pt idx="9">
                  <c:v>3.56</c:v>
                </c:pt>
                <c:pt idx="10">
                  <c:v>3.2</c:v>
                </c:pt>
                <c:pt idx="11">
                  <c:v>3.04</c:v>
                </c:pt>
                <c:pt idx="12">
                  <c:v>2.6</c:v>
                </c:pt>
                <c:pt idx="13">
                  <c:v>2.29</c:v>
                </c:pt>
              </c:numCache>
            </c:numRef>
          </c:yVal>
        </c:ser>
        <c:axId val="66144512"/>
        <c:axId val="80429440"/>
      </c:scatterChart>
      <c:valAx>
        <c:axId val="66144512"/>
        <c:scaling>
          <c:orientation val="minMax"/>
          <c:max val="5"/>
          <c:min val="2.5"/>
        </c:scaling>
        <c:axPos val="b"/>
        <c:title>
          <c:tx>
            <c:rich>
              <a:bodyPr/>
              <a:lstStyle/>
              <a:p>
                <a:pPr>
                  <a:defRPr sz="1200"/>
                </a:pPr>
                <a:r>
                  <a:rPr lang="en-US" sz="1200" b="0" dirty="0" smtClean="0"/>
                  <a:t>Mean* Importance</a:t>
                </a:r>
                <a:endParaRPr lang="en-US" sz="1200" b="0" dirty="0"/>
              </a:p>
            </c:rich>
          </c:tx>
          <c:layout/>
        </c:title>
        <c:numFmt formatCode="0.0" sourceLinked="0"/>
        <c:majorTickMark val="in"/>
        <c:tickLblPos val="nextTo"/>
        <c:txPr>
          <a:bodyPr/>
          <a:lstStyle/>
          <a:p>
            <a:pPr>
              <a:defRPr sz="1200"/>
            </a:pPr>
            <a:endParaRPr lang="en-US"/>
          </a:p>
        </c:txPr>
        <c:crossAx val="80429440"/>
        <c:crosses val="autoZero"/>
        <c:crossBetween val="midCat"/>
      </c:valAx>
      <c:valAx>
        <c:axId val="80429440"/>
        <c:scaling>
          <c:orientation val="minMax"/>
          <c:min val="2"/>
        </c:scaling>
        <c:axPos val="l"/>
        <c:title>
          <c:tx>
            <c:rich>
              <a:bodyPr rot="-5400000" vert="horz"/>
              <a:lstStyle/>
              <a:p>
                <a:pPr>
                  <a:defRPr sz="1200"/>
                </a:pPr>
                <a:r>
                  <a:rPr lang="en-US" sz="1200" b="0" dirty="0" smtClean="0"/>
                  <a:t>Mean* Capability</a:t>
                </a:r>
                <a:endParaRPr lang="en-US" sz="1200" b="0" dirty="0"/>
              </a:p>
            </c:rich>
          </c:tx>
          <c:layout/>
        </c:title>
        <c:numFmt formatCode="0.0" sourceLinked="0"/>
        <c:majorTickMark val="in"/>
        <c:tickLblPos val="nextTo"/>
        <c:txPr>
          <a:bodyPr/>
          <a:lstStyle/>
          <a:p>
            <a:pPr>
              <a:defRPr sz="1200"/>
            </a:pPr>
            <a:endParaRPr lang="en-US"/>
          </a:p>
        </c:txPr>
        <c:crossAx val="66144512"/>
        <c:crosses val="autoZero"/>
        <c:crossBetween val="midCat"/>
        <c:majorUnit val="0.5"/>
      </c:valAx>
    </c:plotArea>
    <c:plotVisOnly val="1"/>
  </c:chart>
  <c:txPr>
    <a:bodyPr/>
    <a:lstStyle/>
    <a:p>
      <a:pPr>
        <a:defRPr sz="1800"/>
      </a:pPr>
      <a:endParaRPr lang="en-US"/>
    </a:p>
  </c:txPr>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barChart>
        <c:barDir val="col"/>
        <c:grouping val="clustered"/>
        <c:ser>
          <c:idx val="0"/>
          <c:order val="0"/>
          <c:tx>
            <c:strRef>
              <c:f>Sheet1!$B$1</c:f>
              <c:strCache>
                <c:ptCount val="1"/>
                <c:pt idx="0">
                  <c:v>Institution's senior management understands the benefits of investing in IdM</c:v>
                </c:pt>
              </c:strCache>
            </c:strRef>
          </c:tx>
          <c:spPr>
            <a:solidFill>
              <a:schemeClr val="tx2"/>
            </a:solidFill>
          </c:spPr>
          <c:dLbls>
            <c:showVal val="1"/>
          </c:dLbls>
          <c:cat>
            <c:strRef>
              <c:f>Sheet1!$A$2:$A$4</c:f>
              <c:strCache>
                <c:ptCount val="3"/>
                <c:pt idx="0">
                  <c:v>Strongly disagree or disagree</c:v>
                </c:pt>
                <c:pt idx="1">
                  <c:v>Neutral</c:v>
                </c:pt>
                <c:pt idx="2">
                  <c:v>Agree or strongly agree</c:v>
                </c:pt>
              </c:strCache>
            </c:strRef>
          </c:cat>
          <c:val>
            <c:numRef>
              <c:f>Sheet1!$B$2:$B$4</c:f>
              <c:numCache>
                <c:formatCode>0.0</c:formatCode>
                <c:ptCount val="3"/>
                <c:pt idx="0">
                  <c:v>2.46</c:v>
                </c:pt>
                <c:pt idx="1">
                  <c:v>3.02</c:v>
                </c:pt>
                <c:pt idx="2">
                  <c:v>3.6</c:v>
                </c:pt>
              </c:numCache>
            </c:numRef>
          </c:val>
        </c:ser>
        <c:ser>
          <c:idx val="1"/>
          <c:order val="1"/>
          <c:tx>
            <c:strRef>
              <c:f>Sheet1!$C$1</c:f>
              <c:strCache>
                <c:ptCount val="1"/>
                <c:pt idx="0">
                  <c:v>Institution's senior management understands the costs of IdM</c:v>
                </c:pt>
              </c:strCache>
            </c:strRef>
          </c:tx>
          <c:spPr>
            <a:solidFill>
              <a:schemeClr val="accent2"/>
            </a:solidFill>
          </c:spPr>
          <c:dLbls>
            <c:showVal val="1"/>
          </c:dLbls>
          <c:cat>
            <c:strRef>
              <c:f>Sheet1!$A$2:$A$4</c:f>
              <c:strCache>
                <c:ptCount val="3"/>
                <c:pt idx="0">
                  <c:v>Strongly disagree or disagree</c:v>
                </c:pt>
                <c:pt idx="1">
                  <c:v>Neutral</c:v>
                </c:pt>
                <c:pt idx="2">
                  <c:v>Agree or strongly agree</c:v>
                </c:pt>
              </c:strCache>
            </c:strRef>
          </c:cat>
          <c:val>
            <c:numRef>
              <c:f>Sheet1!$C$2:$C$4</c:f>
              <c:numCache>
                <c:formatCode>0.0</c:formatCode>
                <c:ptCount val="3"/>
                <c:pt idx="0">
                  <c:v>2.71</c:v>
                </c:pt>
                <c:pt idx="1">
                  <c:v>3.4</c:v>
                </c:pt>
                <c:pt idx="2">
                  <c:v>3.75</c:v>
                </c:pt>
              </c:numCache>
            </c:numRef>
          </c:val>
        </c:ser>
        <c:axId val="100954880"/>
        <c:axId val="100956416"/>
      </c:barChart>
      <c:catAx>
        <c:axId val="100954880"/>
        <c:scaling>
          <c:orientation val="minMax"/>
        </c:scaling>
        <c:axPos val="b"/>
        <c:majorTickMark val="in"/>
        <c:tickLblPos val="nextTo"/>
        <c:crossAx val="100956416"/>
        <c:crosses val="autoZero"/>
        <c:auto val="1"/>
        <c:lblAlgn val="ctr"/>
        <c:lblOffset val="100"/>
      </c:catAx>
      <c:valAx>
        <c:axId val="100956416"/>
        <c:scaling>
          <c:orientation val="minMax"/>
          <c:min val="1"/>
        </c:scaling>
        <c:axPos val="l"/>
        <c:title>
          <c:tx>
            <c:rich>
              <a:bodyPr rot="-5400000" vert="horz"/>
              <a:lstStyle/>
              <a:p>
                <a:pPr>
                  <a:defRPr/>
                </a:pPr>
                <a:r>
                  <a:rPr lang="en-US" dirty="0" smtClean="0"/>
                  <a:t>Mean*</a:t>
                </a:r>
                <a:endParaRPr lang="en-US" dirty="0"/>
              </a:p>
            </c:rich>
          </c:tx>
        </c:title>
        <c:numFmt formatCode="0" sourceLinked="0"/>
        <c:majorTickMark val="in"/>
        <c:tickLblPos val="nextTo"/>
        <c:crossAx val="100954880"/>
        <c:crosses val="autoZero"/>
        <c:crossBetween val="between"/>
        <c:majorUnit val="1"/>
      </c:valAx>
    </c:plotArea>
    <c:legend>
      <c:legendPos val="b"/>
    </c:legend>
    <c:plotVisOnly val="1"/>
  </c:chart>
  <c:txPr>
    <a:bodyPr/>
    <a:lstStyle/>
    <a:p>
      <a:pPr>
        <a:defRPr sz="1200"/>
      </a:pPr>
      <a:endParaRPr lang="en-US"/>
    </a:p>
  </c:txPr>
  <c:externalData r:id="rId2"/>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400" b="0" i="0" baseline="0" dirty="0" smtClean="0"/>
              <a:t>Differentiated Identity Proofing for Constituencies</a:t>
            </a:r>
            <a:endParaRPr lang="en-US" sz="1400" b="0" dirty="0"/>
          </a:p>
        </c:rich>
      </c:tx>
      <c:overlay val="1"/>
    </c:title>
    <c:plotArea>
      <c:layout>
        <c:manualLayout>
          <c:layoutTarget val="inner"/>
          <c:xMode val="edge"/>
          <c:yMode val="edge"/>
          <c:x val="0.49698207909478243"/>
          <c:y val="0.11598994449378837"/>
          <c:w val="0.44361387166813943"/>
          <c:h val="0.66181832296557508"/>
        </c:manualLayout>
      </c:layout>
      <c:barChart>
        <c:barDir val="bar"/>
        <c:grouping val="percentStacked"/>
        <c:ser>
          <c:idx val="0"/>
          <c:order val="0"/>
          <c:tx>
            <c:strRef>
              <c:f>Sheet1!$B$1</c:f>
              <c:strCache>
                <c:ptCount val="1"/>
                <c:pt idx="0">
                  <c:v>Don't know</c:v>
                </c:pt>
              </c:strCache>
            </c:strRef>
          </c:tx>
          <c:spPr>
            <a:solidFill>
              <a:schemeClr val="tx2">
                <a:lumMod val="20000"/>
                <a:lumOff val="80000"/>
              </a:schemeClr>
            </a:solidFill>
          </c:spPr>
          <c:dLbls>
            <c:showVal val="1"/>
          </c:dLbls>
          <c:cat>
            <c:strRef>
              <c:f>Sheet1!$A$2:$A$4</c:f>
              <c:strCache>
                <c:ptCount val="3"/>
                <c:pt idx="0">
                  <c:v>Require stronger identity proofing for faculty and staff in sensitive roles than for those not in sensitive roles (N=319)</c:v>
                </c:pt>
                <c:pt idx="1">
                  <c:v>Use different methods of identity proofing for different groups of off-campus affiliates (e.g., parents, alumni) (N=320)</c:v>
                </c:pt>
                <c:pt idx="2">
                  <c:v>Use different methods of identity proofing for different groups of on-campus visitors (N=318)</c:v>
                </c:pt>
              </c:strCache>
            </c:strRef>
          </c:cat>
          <c:val>
            <c:numRef>
              <c:f>Sheet1!$B$2:$B$4</c:f>
              <c:numCache>
                <c:formatCode>0%</c:formatCode>
                <c:ptCount val="3"/>
                <c:pt idx="0">
                  <c:v>9.7000000000000045E-2</c:v>
                </c:pt>
                <c:pt idx="1">
                  <c:v>0.14200000000000004</c:v>
                </c:pt>
                <c:pt idx="2">
                  <c:v>0.14700000000000021</c:v>
                </c:pt>
              </c:numCache>
            </c:numRef>
          </c:val>
        </c:ser>
        <c:ser>
          <c:idx val="1"/>
          <c:order val="1"/>
          <c:tx>
            <c:strRef>
              <c:f>Sheet1!$C$1</c:f>
              <c:strCache>
                <c:ptCount val="1"/>
                <c:pt idx="0">
                  <c:v>Not planning to do</c:v>
                </c:pt>
              </c:strCache>
            </c:strRef>
          </c:tx>
          <c:spPr>
            <a:solidFill>
              <a:schemeClr val="tx2">
                <a:lumMod val="40000"/>
                <a:lumOff val="60000"/>
              </a:schemeClr>
            </a:solidFill>
          </c:spPr>
          <c:dLbls>
            <c:showVal val="1"/>
          </c:dLbls>
          <c:cat>
            <c:strRef>
              <c:f>Sheet1!$A$2:$A$4</c:f>
              <c:strCache>
                <c:ptCount val="3"/>
                <c:pt idx="0">
                  <c:v>Require stronger identity proofing for faculty and staff in sensitive roles than for those not in sensitive roles (N=319)</c:v>
                </c:pt>
                <c:pt idx="1">
                  <c:v>Use different methods of identity proofing for different groups of off-campus affiliates (e.g., parents, alumni) (N=320)</c:v>
                </c:pt>
                <c:pt idx="2">
                  <c:v>Use different methods of identity proofing for different groups of on-campus visitors (N=318)</c:v>
                </c:pt>
              </c:strCache>
            </c:strRef>
          </c:cat>
          <c:val>
            <c:numRef>
              <c:f>Sheet1!$C$2:$C$4</c:f>
              <c:numCache>
                <c:formatCode>0%</c:formatCode>
                <c:ptCount val="3"/>
                <c:pt idx="0">
                  <c:v>0.42300000000000032</c:v>
                </c:pt>
                <c:pt idx="1">
                  <c:v>0.34300000000000008</c:v>
                </c:pt>
                <c:pt idx="2">
                  <c:v>0.36300000000000032</c:v>
                </c:pt>
              </c:numCache>
            </c:numRef>
          </c:val>
        </c:ser>
        <c:ser>
          <c:idx val="2"/>
          <c:order val="2"/>
          <c:tx>
            <c:strRef>
              <c:f>Sheet1!$D$1</c:f>
              <c:strCache>
                <c:ptCount val="1"/>
                <c:pt idx="0">
                  <c:v>Planning to do</c:v>
                </c:pt>
              </c:strCache>
            </c:strRef>
          </c:tx>
          <c:spPr>
            <a:solidFill>
              <a:schemeClr val="tx2">
                <a:lumMod val="60000"/>
                <a:lumOff val="40000"/>
              </a:schemeClr>
            </a:solidFill>
          </c:spPr>
          <c:dLbls>
            <c:txPr>
              <a:bodyPr/>
              <a:lstStyle/>
              <a:p>
                <a:pPr>
                  <a:defRPr>
                    <a:solidFill>
                      <a:schemeClr val="bg1"/>
                    </a:solidFill>
                  </a:defRPr>
                </a:pPr>
                <a:endParaRPr lang="en-US"/>
              </a:p>
            </c:txPr>
            <c:showVal val="1"/>
          </c:dLbls>
          <c:cat>
            <c:strRef>
              <c:f>Sheet1!$A$2:$A$4</c:f>
              <c:strCache>
                <c:ptCount val="3"/>
                <c:pt idx="0">
                  <c:v>Require stronger identity proofing for faculty and staff in sensitive roles than for those not in sensitive roles (N=319)</c:v>
                </c:pt>
                <c:pt idx="1">
                  <c:v>Use different methods of identity proofing for different groups of off-campus affiliates (e.g., parents, alumni) (N=320)</c:v>
                </c:pt>
                <c:pt idx="2">
                  <c:v>Use different methods of identity proofing for different groups of on-campus visitors (N=318)</c:v>
                </c:pt>
              </c:strCache>
            </c:strRef>
          </c:cat>
          <c:val>
            <c:numRef>
              <c:f>Sheet1!$D$2:$D$4</c:f>
              <c:numCache>
                <c:formatCode>0%</c:formatCode>
                <c:ptCount val="3"/>
                <c:pt idx="0">
                  <c:v>0.20400000000000001</c:v>
                </c:pt>
                <c:pt idx="1">
                  <c:v>0.19200000000000003</c:v>
                </c:pt>
                <c:pt idx="2">
                  <c:v>0.16600000000000004</c:v>
                </c:pt>
              </c:numCache>
            </c:numRef>
          </c:val>
        </c:ser>
        <c:ser>
          <c:idx val="3"/>
          <c:order val="3"/>
          <c:tx>
            <c:strRef>
              <c:f>Sheet1!$E$1</c:f>
              <c:strCache>
                <c:ptCount val="1"/>
                <c:pt idx="0">
                  <c:v>Doing</c:v>
                </c:pt>
              </c:strCache>
            </c:strRef>
          </c:tx>
          <c:spPr>
            <a:solidFill>
              <a:schemeClr val="tx2"/>
            </a:solidFill>
          </c:spPr>
          <c:dLbls>
            <c:txPr>
              <a:bodyPr/>
              <a:lstStyle/>
              <a:p>
                <a:pPr>
                  <a:defRPr>
                    <a:solidFill>
                      <a:schemeClr val="bg1"/>
                    </a:solidFill>
                  </a:defRPr>
                </a:pPr>
                <a:endParaRPr lang="en-US"/>
              </a:p>
            </c:txPr>
            <c:showVal val="1"/>
          </c:dLbls>
          <c:cat>
            <c:strRef>
              <c:f>Sheet1!$A$2:$A$4</c:f>
              <c:strCache>
                <c:ptCount val="3"/>
                <c:pt idx="0">
                  <c:v>Require stronger identity proofing for faculty and staff in sensitive roles than for those not in sensitive roles (N=319)</c:v>
                </c:pt>
                <c:pt idx="1">
                  <c:v>Use different methods of identity proofing for different groups of off-campus affiliates (e.g., parents, alumni) (N=320)</c:v>
                </c:pt>
                <c:pt idx="2">
                  <c:v>Use different methods of identity proofing for different groups of on-campus visitors (N=318)</c:v>
                </c:pt>
              </c:strCache>
            </c:strRef>
          </c:cat>
          <c:val>
            <c:numRef>
              <c:f>Sheet1!$E$2:$E$4</c:f>
              <c:numCache>
                <c:formatCode>0%</c:formatCode>
                <c:ptCount val="3"/>
                <c:pt idx="0">
                  <c:v>0.27600000000000002</c:v>
                </c:pt>
                <c:pt idx="1">
                  <c:v>0.32400000000000073</c:v>
                </c:pt>
                <c:pt idx="2">
                  <c:v>0.32500000000000073</c:v>
                </c:pt>
              </c:numCache>
            </c:numRef>
          </c:val>
        </c:ser>
        <c:overlap val="100"/>
        <c:axId val="121879936"/>
        <c:axId val="123683968"/>
      </c:barChart>
      <c:catAx>
        <c:axId val="121879936"/>
        <c:scaling>
          <c:orientation val="minMax"/>
        </c:scaling>
        <c:axPos val="l"/>
        <c:numFmt formatCode="General" sourceLinked="1"/>
        <c:majorTickMark val="in"/>
        <c:tickLblPos val="nextTo"/>
        <c:crossAx val="123683968"/>
        <c:crosses val="autoZero"/>
        <c:auto val="1"/>
        <c:lblAlgn val="ctr"/>
        <c:lblOffset val="100"/>
      </c:catAx>
      <c:valAx>
        <c:axId val="123683968"/>
        <c:scaling>
          <c:orientation val="minMax"/>
        </c:scaling>
        <c:axPos val="b"/>
        <c:title>
          <c:tx>
            <c:rich>
              <a:bodyPr/>
              <a:lstStyle/>
              <a:p>
                <a:pPr>
                  <a:defRPr/>
                </a:pPr>
                <a:r>
                  <a:rPr lang="en-US" b="0" dirty="0" smtClean="0"/>
                  <a:t>Percentage of Institutions</a:t>
                </a:r>
                <a:endParaRPr lang="en-US" b="0" dirty="0"/>
              </a:p>
            </c:rich>
          </c:tx>
        </c:title>
        <c:numFmt formatCode="0%" sourceLinked="1"/>
        <c:majorTickMark val="in"/>
        <c:tickLblPos val="nextTo"/>
        <c:crossAx val="121879936"/>
        <c:crosses val="autoZero"/>
        <c:crossBetween val="between"/>
        <c:majorUnit val="0.2"/>
      </c:valAx>
    </c:plotArea>
    <c:legend>
      <c:legendPos val="b"/>
    </c:legend>
    <c:plotVisOnly val="1"/>
  </c:chart>
  <c:txPr>
    <a:bodyPr/>
    <a:lstStyle/>
    <a:p>
      <a:pPr>
        <a:defRPr sz="12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ctr">
              <a:defRPr/>
            </a:pPr>
            <a:r>
              <a:rPr lang="en-US" sz="1400" b="0" i="0" baseline="0" dirty="0" smtClean="0"/>
              <a:t>Progress In Application of Identifier Policies and Practices</a:t>
            </a:r>
            <a:endParaRPr lang="en-US" sz="1400" dirty="0"/>
          </a:p>
        </c:rich>
      </c:tx>
      <c:overlay val="1"/>
    </c:title>
    <c:plotArea>
      <c:layout>
        <c:manualLayout>
          <c:layoutTarget val="inner"/>
          <c:xMode val="edge"/>
          <c:yMode val="edge"/>
          <c:x val="0.13421447982719006"/>
          <c:y val="0.14209401345888059"/>
          <c:w val="0.8398268181079136"/>
          <c:h val="0.59118406347318264"/>
        </c:manualLayout>
      </c:layout>
      <c:barChart>
        <c:barDir val="col"/>
        <c:grouping val="clustered"/>
        <c:ser>
          <c:idx val="0"/>
          <c:order val="0"/>
          <c:tx>
            <c:strRef>
              <c:f>Sheet1!$B$1</c:f>
              <c:strCache>
                <c:ptCount val="1"/>
                <c:pt idx="0">
                  <c:v>2005</c:v>
                </c:pt>
              </c:strCache>
            </c:strRef>
          </c:tx>
          <c:spPr>
            <a:solidFill>
              <a:schemeClr val="tx2"/>
            </a:solidFill>
          </c:spPr>
          <c:dLbls>
            <c:showVal val="1"/>
          </c:dLbls>
          <c:cat>
            <c:strRef>
              <c:f>Sheet1!$A$2:$A$4</c:f>
              <c:strCache>
                <c:ptCount val="3"/>
                <c:pt idx="0">
                  <c:v>Using strong passwords (N=125)</c:v>
                </c:pt>
                <c:pt idx="1">
                  <c:v>Identifiers unique for all time in all cases (N=127)</c:v>
                </c:pt>
                <c:pt idx="2">
                  <c:v>Prohibiting unencrypted passwords in all cases (N=122)</c:v>
                </c:pt>
              </c:strCache>
            </c:strRef>
          </c:cat>
          <c:val>
            <c:numRef>
              <c:f>Sheet1!$B$2:$B$4</c:f>
              <c:numCache>
                <c:formatCode>0%</c:formatCode>
                <c:ptCount val="3"/>
                <c:pt idx="0">
                  <c:v>0.59199999999999997</c:v>
                </c:pt>
                <c:pt idx="1">
                  <c:v>0.44900000000000001</c:v>
                </c:pt>
                <c:pt idx="2">
                  <c:v>0.28700000000000031</c:v>
                </c:pt>
              </c:numCache>
            </c:numRef>
          </c:val>
        </c:ser>
        <c:ser>
          <c:idx val="1"/>
          <c:order val="1"/>
          <c:tx>
            <c:strRef>
              <c:f>Sheet1!$C$1</c:f>
              <c:strCache>
                <c:ptCount val="1"/>
                <c:pt idx="0">
                  <c:v>2010</c:v>
                </c:pt>
              </c:strCache>
            </c:strRef>
          </c:tx>
          <c:spPr>
            <a:solidFill>
              <a:schemeClr val="tx2">
                <a:lumMod val="40000"/>
                <a:lumOff val="60000"/>
              </a:schemeClr>
            </a:solidFill>
          </c:spPr>
          <c:dLbls>
            <c:showVal val="1"/>
          </c:dLbls>
          <c:cat>
            <c:strRef>
              <c:f>Sheet1!$A$2:$A$4</c:f>
              <c:strCache>
                <c:ptCount val="3"/>
                <c:pt idx="0">
                  <c:v>Using strong passwords (N=125)</c:v>
                </c:pt>
                <c:pt idx="1">
                  <c:v>Identifiers unique for all time in all cases (N=127)</c:v>
                </c:pt>
                <c:pt idx="2">
                  <c:v>Prohibiting unencrypted passwords in all cases (N=122)</c:v>
                </c:pt>
              </c:strCache>
            </c:strRef>
          </c:cat>
          <c:val>
            <c:numRef>
              <c:f>Sheet1!$C$2:$C$4</c:f>
              <c:numCache>
                <c:formatCode>0%</c:formatCode>
                <c:ptCount val="3"/>
                <c:pt idx="0">
                  <c:v>0.75000000000000144</c:v>
                </c:pt>
                <c:pt idx="1">
                  <c:v>0.63900000000000146</c:v>
                </c:pt>
                <c:pt idx="2">
                  <c:v>0.57600000000000062</c:v>
                </c:pt>
              </c:numCache>
            </c:numRef>
          </c:val>
        </c:ser>
        <c:axId val="110631552"/>
        <c:axId val="121848192"/>
      </c:barChart>
      <c:catAx>
        <c:axId val="110631552"/>
        <c:scaling>
          <c:orientation val="minMax"/>
        </c:scaling>
        <c:axPos val="b"/>
        <c:numFmt formatCode="General" sourceLinked="1"/>
        <c:majorTickMark val="in"/>
        <c:tickLblPos val="nextTo"/>
        <c:crossAx val="121848192"/>
        <c:crosses val="autoZero"/>
        <c:auto val="1"/>
        <c:lblAlgn val="ctr"/>
        <c:lblOffset val="100"/>
      </c:catAx>
      <c:valAx>
        <c:axId val="121848192"/>
        <c:scaling>
          <c:orientation val="minMax"/>
        </c:scaling>
        <c:axPos val="l"/>
        <c:title>
          <c:tx>
            <c:rich>
              <a:bodyPr rot="-5400000" vert="horz"/>
              <a:lstStyle/>
              <a:p>
                <a:pPr>
                  <a:defRPr/>
                </a:pPr>
                <a:r>
                  <a:rPr lang="en-US" b="0" dirty="0" smtClean="0"/>
                  <a:t>Percentage of Institutions</a:t>
                </a:r>
                <a:endParaRPr lang="en-US" b="0" dirty="0"/>
              </a:p>
            </c:rich>
          </c:tx>
        </c:title>
        <c:numFmt formatCode="0%" sourceLinked="1"/>
        <c:majorTickMark val="in"/>
        <c:tickLblPos val="nextTo"/>
        <c:crossAx val="110631552"/>
        <c:crosses val="autoZero"/>
        <c:crossBetween val="between"/>
        <c:majorUnit val="0.2"/>
      </c:valAx>
    </c:plotArea>
    <c:legend>
      <c:legendPos val="b"/>
    </c:legend>
    <c:plotVisOnly val="1"/>
  </c:chart>
  <c:txPr>
    <a:bodyPr/>
    <a:lstStyle/>
    <a:p>
      <a:pPr>
        <a:defRPr sz="1200"/>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400" b="0" dirty="0" smtClean="0"/>
              <a:t>Authentication</a:t>
            </a:r>
            <a:r>
              <a:rPr lang="en-US" sz="1400" b="0" baseline="0" dirty="0" smtClean="0"/>
              <a:t> Methods In Use</a:t>
            </a:r>
            <a:endParaRPr lang="en-US" sz="1400" b="0" dirty="0"/>
          </a:p>
        </c:rich>
      </c:tx>
      <c:overlay val="1"/>
    </c:title>
    <c:plotArea>
      <c:layout>
        <c:manualLayout>
          <c:layoutTarget val="inner"/>
          <c:xMode val="edge"/>
          <c:yMode val="edge"/>
          <c:x val="0.4706384156525889"/>
          <c:y val="7.9143367281930915E-2"/>
          <c:w val="0.48230093056549805"/>
          <c:h val="0.69394248141807613"/>
        </c:manualLayout>
      </c:layout>
      <c:barChart>
        <c:barDir val="bar"/>
        <c:grouping val="percentStacked"/>
        <c:ser>
          <c:idx val="0"/>
          <c:order val="0"/>
          <c:tx>
            <c:strRef>
              <c:f>Sheet1!$B$1</c:f>
              <c:strCache>
                <c:ptCount val="1"/>
                <c:pt idx="0">
                  <c:v>Don't know</c:v>
                </c:pt>
              </c:strCache>
            </c:strRef>
          </c:tx>
          <c:spPr>
            <a:solidFill>
              <a:schemeClr val="tx2">
                <a:lumMod val="20000"/>
                <a:lumOff val="80000"/>
              </a:schemeClr>
            </a:solidFill>
          </c:spPr>
          <c:dLbls>
            <c:spPr>
              <a:noFill/>
            </c:spPr>
            <c:txPr>
              <a:bodyPr/>
              <a:lstStyle/>
              <a:p>
                <a:pPr>
                  <a:defRPr sz="1000"/>
                </a:pPr>
                <a:endParaRPr lang="en-US"/>
              </a:p>
            </c:txPr>
            <c:showVal val="1"/>
          </c:dLbls>
          <c:cat>
            <c:strRef>
              <c:f>Sheet1!$A$2:$A$9</c:f>
              <c:strCache>
                <c:ptCount val="8"/>
                <c:pt idx="0">
                  <c:v>Biometric identification (N=269)</c:v>
                </c:pt>
                <c:pt idx="1">
                  <c:v>Other multi-factor authentication methods (N=276)</c:v>
                </c:pt>
                <c:pt idx="2">
                  <c:v>Secure ID-style one-time password (N=270)</c:v>
                </c:pt>
                <c:pt idx="3">
                  <c:v>PKI hardware token (N=269)</c:v>
                </c:pt>
                <c:pt idx="4">
                  <c:v>PKI certificate (software) (N=278)</c:v>
                </c:pt>
                <c:pt idx="5">
                  <c:v>Kerberos (N=272)</c:v>
                </c:pt>
                <c:pt idx="6">
                  <c:v>Strong password (N=310)</c:v>
                </c:pt>
                <c:pt idx="7">
                  <c:v>Conventional password/PIN (N=303)</c:v>
                </c:pt>
              </c:strCache>
            </c:strRef>
          </c:cat>
          <c:val>
            <c:numRef>
              <c:f>Sheet1!$B$2:$B$9</c:f>
              <c:numCache>
                <c:formatCode>0%</c:formatCode>
                <c:ptCount val="8"/>
                <c:pt idx="0">
                  <c:v>0.13800000000000001</c:v>
                </c:pt>
                <c:pt idx="1">
                  <c:v>0.13</c:v>
                </c:pt>
                <c:pt idx="2">
                  <c:v>0.13300000000000001</c:v>
                </c:pt>
                <c:pt idx="3">
                  <c:v>0.16</c:v>
                </c:pt>
                <c:pt idx="4">
                  <c:v>0.13700000000000001</c:v>
                </c:pt>
                <c:pt idx="5">
                  <c:v>7.0000000000000021E-2</c:v>
                </c:pt>
                <c:pt idx="6">
                  <c:v>6.0000000000000097E-3</c:v>
                </c:pt>
                <c:pt idx="7">
                  <c:v>1.0000000000000005E-2</c:v>
                </c:pt>
              </c:numCache>
            </c:numRef>
          </c:val>
        </c:ser>
        <c:ser>
          <c:idx val="1"/>
          <c:order val="1"/>
          <c:tx>
            <c:strRef>
              <c:f>Sheet1!$C$1</c:f>
              <c:strCache>
                <c:ptCount val="1"/>
                <c:pt idx="0">
                  <c:v>Not planning to use</c:v>
                </c:pt>
              </c:strCache>
            </c:strRef>
          </c:tx>
          <c:spPr>
            <a:solidFill>
              <a:schemeClr val="tx2">
                <a:lumMod val="40000"/>
                <a:lumOff val="60000"/>
              </a:schemeClr>
            </a:solidFill>
          </c:spPr>
          <c:dLbls>
            <c:spPr>
              <a:noFill/>
              <a:ln>
                <a:noFill/>
              </a:ln>
            </c:spPr>
            <c:txPr>
              <a:bodyPr/>
              <a:lstStyle/>
              <a:p>
                <a:pPr>
                  <a:defRPr sz="1000">
                    <a:solidFill>
                      <a:schemeClr val="tx1"/>
                    </a:solidFill>
                  </a:defRPr>
                </a:pPr>
                <a:endParaRPr lang="en-US"/>
              </a:p>
            </c:txPr>
            <c:showVal val="1"/>
          </c:dLbls>
          <c:cat>
            <c:strRef>
              <c:f>Sheet1!$A$2:$A$9</c:f>
              <c:strCache>
                <c:ptCount val="8"/>
                <c:pt idx="0">
                  <c:v>Biometric identification (N=269)</c:v>
                </c:pt>
                <c:pt idx="1">
                  <c:v>Other multi-factor authentication methods (N=276)</c:v>
                </c:pt>
                <c:pt idx="2">
                  <c:v>Secure ID-style one-time password (N=270)</c:v>
                </c:pt>
                <c:pt idx="3">
                  <c:v>PKI hardware token (N=269)</c:v>
                </c:pt>
                <c:pt idx="4">
                  <c:v>PKI certificate (software) (N=278)</c:v>
                </c:pt>
                <c:pt idx="5">
                  <c:v>Kerberos (N=272)</c:v>
                </c:pt>
                <c:pt idx="6">
                  <c:v>Strong password (N=310)</c:v>
                </c:pt>
                <c:pt idx="7">
                  <c:v>Conventional password/PIN (N=303)</c:v>
                </c:pt>
              </c:strCache>
            </c:strRef>
          </c:cat>
          <c:val>
            <c:numRef>
              <c:f>Sheet1!$C$2:$C$9</c:f>
              <c:numCache>
                <c:formatCode>0%</c:formatCode>
                <c:ptCount val="8"/>
                <c:pt idx="0">
                  <c:v>0.7400000000000011</c:v>
                </c:pt>
                <c:pt idx="1">
                  <c:v>0.51100000000000001</c:v>
                </c:pt>
                <c:pt idx="2">
                  <c:v>0.59599999999999997</c:v>
                </c:pt>
                <c:pt idx="3">
                  <c:v>0.66500000000000148</c:v>
                </c:pt>
                <c:pt idx="4">
                  <c:v>0.52200000000000002</c:v>
                </c:pt>
                <c:pt idx="5">
                  <c:v>0.504</c:v>
                </c:pt>
                <c:pt idx="6">
                  <c:v>6.5000000000000002E-2</c:v>
                </c:pt>
                <c:pt idx="7">
                  <c:v>0.11599999999999998</c:v>
                </c:pt>
              </c:numCache>
            </c:numRef>
          </c:val>
        </c:ser>
        <c:ser>
          <c:idx val="2"/>
          <c:order val="2"/>
          <c:tx>
            <c:strRef>
              <c:f>Sheet1!$D$1</c:f>
              <c:strCache>
                <c:ptCount val="1"/>
                <c:pt idx="0">
                  <c:v>Planning to use</c:v>
                </c:pt>
              </c:strCache>
            </c:strRef>
          </c:tx>
          <c:spPr>
            <a:solidFill>
              <a:schemeClr val="tx2">
                <a:lumMod val="60000"/>
                <a:lumOff val="40000"/>
              </a:schemeClr>
            </a:solidFill>
            <a:ln>
              <a:noFill/>
            </a:ln>
          </c:spPr>
          <c:dLbls>
            <c:spPr>
              <a:noFill/>
            </c:spPr>
            <c:txPr>
              <a:bodyPr/>
              <a:lstStyle/>
              <a:p>
                <a:pPr>
                  <a:defRPr sz="1000">
                    <a:solidFill>
                      <a:schemeClr val="bg1"/>
                    </a:solidFill>
                  </a:defRPr>
                </a:pPr>
                <a:endParaRPr lang="en-US"/>
              </a:p>
            </c:txPr>
            <c:showVal val="1"/>
          </c:dLbls>
          <c:cat>
            <c:strRef>
              <c:f>Sheet1!$A$2:$A$9</c:f>
              <c:strCache>
                <c:ptCount val="8"/>
                <c:pt idx="0">
                  <c:v>Biometric identification (N=269)</c:v>
                </c:pt>
                <c:pt idx="1">
                  <c:v>Other multi-factor authentication methods (N=276)</c:v>
                </c:pt>
                <c:pt idx="2">
                  <c:v>Secure ID-style one-time password (N=270)</c:v>
                </c:pt>
                <c:pt idx="3">
                  <c:v>PKI hardware token (N=269)</c:v>
                </c:pt>
                <c:pt idx="4">
                  <c:v>PKI certificate (software) (N=278)</c:v>
                </c:pt>
                <c:pt idx="5">
                  <c:v>Kerberos (N=272)</c:v>
                </c:pt>
                <c:pt idx="6">
                  <c:v>Strong password (N=310)</c:v>
                </c:pt>
                <c:pt idx="7">
                  <c:v>Conventional password/PIN (N=303)</c:v>
                </c:pt>
              </c:strCache>
            </c:strRef>
          </c:cat>
          <c:val>
            <c:numRef>
              <c:f>Sheet1!$D$2:$D$9</c:f>
              <c:numCache>
                <c:formatCode>0%</c:formatCode>
                <c:ptCount val="8"/>
                <c:pt idx="0">
                  <c:v>7.4000000000000024E-2</c:v>
                </c:pt>
                <c:pt idx="1">
                  <c:v>0.20700000000000021</c:v>
                </c:pt>
                <c:pt idx="2">
                  <c:v>0.10700000000000012</c:v>
                </c:pt>
                <c:pt idx="3">
                  <c:v>0.115</c:v>
                </c:pt>
                <c:pt idx="4">
                  <c:v>0.14000000000000001</c:v>
                </c:pt>
                <c:pt idx="5">
                  <c:v>8.1000000000000003E-2</c:v>
                </c:pt>
                <c:pt idx="6">
                  <c:v>0.16500000000000001</c:v>
                </c:pt>
              </c:numCache>
            </c:numRef>
          </c:val>
        </c:ser>
        <c:ser>
          <c:idx val="3"/>
          <c:order val="3"/>
          <c:tx>
            <c:strRef>
              <c:f>Sheet1!$E$1</c:f>
              <c:strCache>
                <c:ptCount val="1"/>
                <c:pt idx="0">
                  <c:v>Using</c:v>
                </c:pt>
              </c:strCache>
            </c:strRef>
          </c:tx>
          <c:spPr>
            <a:solidFill>
              <a:schemeClr val="tx2"/>
            </a:solidFill>
          </c:spPr>
          <c:dLbls>
            <c:txPr>
              <a:bodyPr/>
              <a:lstStyle/>
              <a:p>
                <a:pPr>
                  <a:defRPr sz="1000">
                    <a:solidFill>
                      <a:schemeClr val="bg1"/>
                    </a:solidFill>
                  </a:defRPr>
                </a:pPr>
                <a:endParaRPr lang="en-US"/>
              </a:p>
            </c:txPr>
            <c:showVal val="1"/>
          </c:dLbls>
          <c:cat>
            <c:strRef>
              <c:f>Sheet1!$A$2:$A$9</c:f>
              <c:strCache>
                <c:ptCount val="8"/>
                <c:pt idx="0">
                  <c:v>Biometric identification (N=269)</c:v>
                </c:pt>
                <c:pt idx="1">
                  <c:v>Other multi-factor authentication methods (N=276)</c:v>
                </c:pt>
                <c:pt idx="2">
                  <c:v>Secure ID-style one-time password (N=270)</c:v>
                </c:pt>
                <c:pt idx="3">
                  <c:v>PKI hardware token (N=269)</c:v>
                </c:pt>
                <c:pt idx="4">
                  <c:v>PKI certificate (software) (N=278)</c:v>
                </c:pt>
                <c:pt idx="5">
                  <c:v>Kerberos (N=272)</c:v>
                </c:pt>
                <c:pt idx="6">
                  <c:v>Strong password (N=310)</c:v>
                </c:pt>
                <c:pt idx="7">
                  <c:v>Conventional password/PIN (N=303)</c:v>
                </c:pt>
              </c:strCache>
            </c:strRef>
          </c:cat>
          <c:val>
            <c:numRef>
              <c:f>Sheet1!$E$2:$E$9</c:f>
              <c:numCache>
                <c:formatCode>0%</c:formatCode>
                <c:ptCount val="8"/>
                <c:pt idx="0">
                  <c:v>4.8000000000000001E-2</c:v>
                </c:pt>
                <c:pt idx="1">
                  <c:v>0.15200000000000027</c:v>
                </c:pt>
                <c:pt idx="2">
                  <c:v>0.16300000000000001</c:v>
                </c:pt>
                <c:pt idx="3">
                  <c:v>5.9000000000000108E-2</c:v>
                </c:pt>
                <c:pt idx="4">
                  <c:v>0.20100000000000001</c:v>
                </c:pt>
                <c:pt idx="5">
                  <c:v>0.34600000000000031</c:v>
                </c:pt>
                <c:pt idx="6">
                  <c:v>0.76500000000000123</c:v>
                </c:pt>
                <c:pt idx="7">
                  <c:v>0.87100000000000111</c:v>
                </c:pt>
              </c:numCache>
            </c:numRef>
          </c:val>
        </c:ser>
        <c:overlap val="100"/>
        <c:axId val="124938496"/>
        <c:axId val="124956672"/>
      </c:barChart>
      <c:catAx>
        <c:axId val="124938496"/>
        <c:scaling>
          <c:orientation val="minMax"/>
        </c:scaling>
        <c:axPos val="l"/>
        <c:majorTickMark val="in"/>
        <c:tickLblPos val="nextTo"/>
        <c:txPr>
          <a:bodyPr/>
          <a:lstStyle/>
          <a:p>
            <a:pPr>
              <a:defRPr sz="1200"/>
            </a:pPr>
            <a:endParaRPr lang="en-US"/>
          </a:p>
        </c:txPr>
        <c:crossAx val="124956672"/>
        <c:crosses val="autoZero"/>
        <c:auto val="1"/>
        <c:lblAlgn val="ctr"/>
        <c:lblOffset val="100"/>
      </c:catAx>
      <c:valAx>
        <c:axId val="124956672"/>
        <c:scaling>
          <c:orientation val="minMax"/>
        </c:scaling>
        <c:axPos val="b"/>
        <c:title>
          <c:tx>
            <c:rich>
              <a:bodyPr/>
              <a:lstStyle/>
              <a:p>
                <a:pPr>
                  <a:defRPr/>
                </a:pPr>
                <a:r>
                  <a:rPr lang="en-US" sz="1200" b="0" dirty="0" smtClean="0"/>
                  <a:t>Percentage of Institutions</a:t>
                </a:r>
                <a:endParaRPr lang="en-US" sz="1200" b="0" dirty="0"/>
              </a:p>
            </c:rich>
          </c:tx>
        </c:title>
        <c:numFmt formatCode="0%" sourceLinked="1"/>
        <c:majorTickMark val="in"/>
        <c:tickLblPos val="nextTo"/>
        <c:txPr>
          <a:bodyPr/>
          <a:lstStyle/>
          <a:p>
            <a:pPr>
              <a:defRPr sz="1200"/>
            </a:pPr>
            <a:endParaRPr lang="en-US"/>
          </a:p>
        </c:txPr>
        <c:crossAx val="124938496"/>
        <c:crosses val="autoZero"/>
        <c:crossBetween val="between"/>
        <c:majorUnit val="0.2"/>
      </c:valAx>
    </c:plotArea>
    <c:legend>
      <c:legendPos val="b"/>
      <c:layout>
        <c:manualLayout>
          <c:xMode val="edge"/>
          <c:yMode val="edge"/>
          <c:x val="5.0988310214082067E-2"/>
          <c:y val="0.89295052408144338"/>
          <c:w val="0.8980231870744968"/>
          <c:h val="9.5477298409858233E-2"/>
        </c:manualLayout>
      </c:layout>
      <c:txPr>
        <a:bodyPr/>
        <a:lstStyle/>
        <a:p>
          <a:pPr>
            <a:defRPr sz="1200"/>
          </a:pPr>
          <a:endParaRPr lang="en-US"/>
        </a:p>
      </c:txPr>
    </c:legend>
    <c:plotVisOnly val="1"/>
  </c:chart>
  <c:txPr>
    <a:bodyPr/>
    <a:lstStyle/>
    <a:p>
      <a:pPr>
        <a:defRPr sz="1800"/>
      </a:pPr>
      <a:endParaRPr lang="en-US"/>
    </a:p>
  </c:txPr>
  <c:externalData r:id="rId1"/>
</c:chartSpace>
</file>

<file path=ppt/drawings/drawing1.xml><?xml version="1.0" encoding="utf-8"?>
<c:userShapes xmlns:c="http://schemas.openxmlformats.org/drawingml/2006/chart">
  <cdr:relSizeAnchor xmlns:cdr="http://schemas.openxmlformats.org/drawingml/2006/chartDrawing">
    <cdr:from>
      <cdr:x>0.29895</cdr:x>
      <cdr:y>0.31948</cdr:y>
    </cdr:from>
    <cdr:to>
      <cdr:x>0.54409</cdr:x>
      <cdr:y>0.37205</cdr:y>
    </cdr:to>
    <cdr:sp macro="" textlink="">
      <cdr:nvSpPr>
        <cdr:cNvPr id="2" name="TextBox 1"/>
        <cdr:cNvSpPr txBox="1"/>
      </cdr:nvSpPr>
      <cdr:spPr>
        <a:xfrm xmlns:a="http://schemas.openxmlformats.org/drawingml/2006/main">
          <a:off x="2729553" y="1678674"/>
          <a:ext cx="2238144" cy="276208"/>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100" dirty="0"/>
            <a:t>User access to off-campus resources</a:t>
          </a:r>
        </a:p>
      </cdr:txBody>
    </cdr:sp>
  </cdr:relSizeAnchor>
  <cdr:relSizeAnchor xmlns:cdr="http://schemas.openxmlformats.org/drawingml/2006/chartDrawing">
    <cdr:from>
      <cdr:x>0.6203</cdr:x>
      <cdr:y>0.32468</cdr:y>
    </cdr:from>
    <cdr:to>
      <cdr:x>0.82808</cdr:x>
      <cdr:y>0.43896</cdr:y>
    </cdr:to>
    <cdr:sp macro="" textlink="">
      <cdr:nvSpPr>
        <cdr:cNvPr id="3" name="Rounded Rectangle 2"/>
        <cdr:cNvSpPr/>
      </cdr:nvSpPr>
      <cdr:spPr>
        <a:xfrm xmlns:a="http://schemas.openxmlformats.org/drawingml/2006/main">
          <a:off x="5390867" y="1705969"/>
          <a:ext cx="1805691" cy="600502"/>
        </a:xfrm>
        <a:prstGeom xmlns:a="http://schemas.openxmlformats.org/drawingml/2006/main" prst="roundRect">
          <a:avLst/>
        </a:prstGeom>
        <a:solidFill xmlns:a="http://schemas.openxmlformats.org/drawingml/2006/main">
          <a:srgbClr val="C0504D">
            <a:alpha val="14902"/>
          </a:srgbClr>
        </a:solidFill>
        <a:ln xmlns:a="http://schemas.openxmlformats.org/drawingml/2006/main">
          <a:noFill/>
        </a:l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0.79305</cdr:x>
      <cdr:y>0.43896</cdr:y>
    </cdr:from>
    <cdr:to>
      <cdr:x>0.8433</cdr:x>
      <cdr:y>0.62597</cdr:y>
    </cdr:to>
    <cdr:sp macro="" textlink="">
      <cdr:nvSpPr>
        <cdr:cNvPr id="5" name="Straight Connector 4"/>
        <cdr:cNvSpPr/>
      </cdr:nvSpPr>
      <cdr:spPr>
        <a:xfrm xmlns:a="http://schemas.openxmlformats.org/drawingml/2006/main" rot="16200000" flipH="1">
          <a:off x="6619178" y="2579441"/>
          <a:ext cx="982647" cy="436699"/>
        </a:xfrm>
        <a:prstGeom xmlns:a="http://schemas.openxmlformats.org/drawingml/2006/main" prst="line">
          <a:avLst/>
        </a:prstGeom>
        <a:ln xmlns:a="http://schemas.openxmlformats.org/drawingml/2006/main" w="12700"/>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0.73651</cdr:x>
      <cdr:y>0.6091</cdr:y>
    </cdr:from>
    <cdr:to>
      <cdr:x>0.92182</cdr:x>
      <cdr:y>0.66364</cdr:y>
    </cdr:to>
    <cdr:sp macro="" textlink="">
      <cdr:nvSpPr>
        <cdr:cNvPr id="6" name="TextBox 5"/>
        <cdr:cNvSpPr txBox="1"/>
      </cdr:nvSpPr>
      <cdr:spPr>
        <a:xfrm xmlns:a="http://schemas.openxmlformats.org/drawingml/2006/main">
          <a:off x="6400782" y="3200430"/>
          <a:ext cx="1610471" cy="2865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400" i="1" dirty="0" smtClean="0"/>
            <a:t>IdM Investment Priorities</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26FD69AE-7F18-4759-A22B-74101B471205}" type="datetime1">
              <a:rPr lang="en-US"/>
              <a:pPr>
                <a:defRPr/>
              </a:pPr>
              <a:t>5/25/2011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9FEF14A8-F317-4C12-A31E-36C755E13A94}" type="slidenum">
              <a:rPr lang="en-US"/>
              <a:pPr>
                <a:defRPr/>
              </a:pPr>
              <a:t>‹#›</a:t>
            </a:fld>
            <a:endParaRPr lang="en-US"/>
          </a:p>
        </p:txBody>
      </p:sp>
    </p:spTree>
    <p:extLst>
      <p:ext uri="{BB962C8B-B14F-4D97-AF65-F5344CB8AC3E}">
        <p14:creationId xmlns:p14="http://schemas.microsoft.com/office/powerpoint/2010/main" xmlns="" val="61671365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96830731-90C2-431D-A0E7-8B25FF32E541}" type="datetime1">
              <a:rPr lang="en-US"/>
              <a:pPr>
                <a:defRPr/>
              </a:pPr>
              <a:t>5/25/2011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E30074C8-6205-46B6-84A3-335280087A11}" type="slidenum">
              <a:rPr lang="en-US"/>
              <a:pPr>
                <a:defRPr/>
              </a:pPr>
              <a:t>‹#›</a:t>
            </a:fld>
            <a:endParaRPr lang="en-US"/>
          </a:p>
        </p:txBody>
      </p:sp>
    </p:spTree>
    <p:extLst>
      <p:ext uri="{BB962C8B-B14F-4D97-AF65-F5344CB8AC3E}">
        <p14:creationId xmlns:p14="http://schemas.microsoft.com/office/powerpoint/2010/main" xmlns="" val="3591901604"/>
      </p:ext>
    </p:extLst>
  </p:cSld>
  <p:clrMap bg1="lt1" tx1="dk1" bg2="lt2" tx2="dk2" accent1="accent1" accent2="accent2" accent3="accent3" accent4="accent4" accent5="accent5" accent6="accent6" hlink="hlink" folHlink="folHlink"/>
  <p:hf sldNum="0"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ＭＳ Ｐゴシック" pitchFamily="48"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mn-lt"/>
                <a:ea typeface="ＭＳ Ｐゴシック" pitchFamily="48" charset="-128"/>
                <a:cs typeface="ＭＳ Ｐゴシック" pitchFamily="48" charset="-128"/>
              </a:rPr>
              <a:t>ECAR’s 2011 study of</a:t>
            </a:r>
            <a:r>
              <a:rPr lang="en-US" sz="1200" kern="1200" baseline="0" dirty="0" smtClean="0">
                <a:solidFill>
                  <a:schemeClr val="tx1"/>
                </a:solidFill>
                <a:latin typeface="+mn-lt"/>
                <a:ea typeface="ＭＳ Ｐゴシック" pitchFamily="48" charset="-128"/>
                <a:cs typeface="ＭＳ Ｐゴシック" pitchFamily="48" charset="-128"/>
              </a:rPr>
              <a:t> </a:t>
            </a:r>
            <a:r>
              <a:rPr lang="en-US" sz="1200" kern="1200" dirty="0" smtClean="0">
                <a:solidFill>
                  <a:schemeClr val="tx1"/>
                </a:solidFill>
                <a:latin typeface="+mn-lt"/>
                <a:ea typeface="ＭＳ Ｐゴシック" pitchFamily="48" charset="-128"/>
                <a:cs typeface="ＭＳ Ｐゴシック" pitchFamily="48" charset="-128"/>
              </a:rPr>
              <a:t>identity management in higher education updates our 2005 research on that topic and extends our work into the domain of federated identity. In the past year, ECAR gathered information through a survey of 323 higher education institutions in the U.S. and Canada and from interviews with 55 IT leaders at 43 institutions. Higher</a:t>
            </a:r>
            <a:r>
              <a:rPr lang="en-US" sz="1200" kern="1200" baseline="0" dirty="0" smtClean="0">
                <a:solidFill>
                  <a:schemeClr val="tx1"/>
                </a:solidFill>
                <a:latin typeface="+mn-lt"/>
                <a:ea typeface="ＭＳ Ｐゴシック" pitchFamily="48" charset="-128"/>
                <a:cs typeface="ＭＳ Ｐゴシック" pitchFamily="48" charset="-128"/>
              </a:rPr>
              <a:t> education has made s</a:t>
            </a:r>
            <a:r>
              <a:rPr lang="en-US" sz="1200" kern="1200" dirty="0" smtClean="0">
                <a:solidFill>
                  <a:schemeClr val="tx1"/>
                </a:solidFill>
                <a:latin typeface="+mn-lt"/>
                <a:ea typeface="ＭＳ Ｐゴシック" pitchFamily="48" charset="-128"/>
                <a:cs typeface="ＭＳ Ｐゴシック" pitchFamily="48" charset="-128"/>
              </a:rPr>
              <a:t>ubstantial progress in the last five years, but many institutions are still struggling to deliver the full benefits of IdM. Institutions that report the greatest success have invested in all infrastructure aspects—technical, administrative, and political--required for identity management.</a:t>
            </a:r>
          </a:p>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dirty="0" smtClean="0"/>
              <a:t>For coordinates of points</a:t>
            </a:r>
            <a:r>
              <a:rPr lang="en-US" baseline="0" dirty="0" smtClean="0"/>
              <a:t> (means), N, and std. deviations of means, see notes for previous slide.</a:t>
            </a:r>
          </a:p>
          <a:p>
            <a:pPr lvl="1"/>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Chart </a:t>
            </a:r>
            <a:r>
              <a:rPr lang="en-US" baseline="0" dirty="0" smtClean="0"/>
              <a:t>is based on 2010 data.</a:t>
            </a:r>
          </a:p>
          <a:p>
            <a:endParaRPr lang="en-US" baseline="0" dirty="0" smtClean="0"/>
          </a:p>
          <a:p>
            <a:r>
              <a:rPr lang="en-US" b="1" baseline="0" dirty="0" smtClean="0"/>
              <a:t>Statistics</a:t>
            </a:r>
          </a:p>
          <a:p>
            <a:r>
              <a:rPr lang="en-US" baseline="0" dirty="0" smtClean="0"/>
              <a:t>Institution provides resources for IdM vs. Senior management understands IdM costs</a:t>
            </a:r>
          </a:p>
          <a:p>
            <a:pPr lvl="1"/>
            <a:r>
              <a:rPr lang="en-US" baseline="0" dirty="0" smtClean="0"/>
              <a:t>Strongly disagree or disagree: Mean = 2.71; N=122; Std. deviation = 0.922</a:t>
            </a:r>
          </a:p>
          <a:p>
            <a:pPr lvl="1"/>
            <a:r>
              <a:rPr lang="en-US" baseline="0" dirty="0" smtClean="0"/>
              <a:t>Neutral: Mean = 3.40; N = 93; Std. deviation = 0.782</a:t>
            </a:r>
          </a:p>
          <a:p>
            <a:pPr lvl="1"/>
            <a:r>
              <a:rPr lang="en-US" baseline="0" dirty="0" smtClean="0"/>
              <a:t>Agree or strongly agree: Mean = 3.75; N = 100; Std. deviation = 1.029</a:t>
            </a:r>
          </a:p>
          <a:p>
            <a:r>
              <a:rPr lang="en-US" baseline="0" dirty="0" smtClean="0"/>
              <a:t>	Total: Mean = 3.24; N = 315; Std. deviation = 1.019</a:t>
            </a:r>
          </a:p>
          <a:p>
            <a:r>
              <a:rPr lang="en-US" baseline="0" dirty="0" smtClean="0"/>
              <a:t>	Significance = 0.000; Eta = .437</a:t>
            </a:r>
          </a:p>
          <a:p>
            <a:r>
              <a:rPr lang="en-US" baseline="0" dirty="0" smtClean="0"/>
              <a:t>Institution provides resources for IdM vs. Senior management understands IdM benefits</a:t>
            </a:r>
          </a:p>
          <a:p>
            <a:pPr lvl="1"/>
            <a:r>
              <a:rPr lang="en-US" baseline="0" dirty="0" smtClean="0"/>
              <a:t>Strongly disagree or disagree: Mean = 2.35; N=43; Std. deviation = 0.897</a:t>
            </a:r>
          </a:p>
          <a:p>
            <a:pPr lvl="1"/>
            <a:r>
              <a:rPr lang="en-US" baseline="0" dirty="0" smtClean="0"/>
              <a:t>Neutral: Mean = 2.98; N = 85; Std. deviation = 0.873</a:t>
            </a:r>
          </a:p>
          <a:p>
            <a:pPr lvl="1"/>
            <a:r>
              <a:rPr lang="en-US" baseline="0" dirty="0" smtClean="0"/>
              <a:t>Agree or strongly agree: Mean = 3.55; N = 188; Std. deviation = 0.966</a:t>
            </a:r>
          </a:p>
          <a:p>
            <a:r>
              <a:rPr lang="en-US" baseline="0" dirty="0" smtClean="0"/>
              <a:t>	Total: Mean = 3.23; N = 316; Std. deviation = 1.025</a:t>
            </a:r>
          </a:p>
          <a:p>
            <a:r>
              <a:rPr lang="en-US" baseline="0" dirty="0" smtClean="0"/>
              <a:t>	Significance = 0.000; Eta = 0.421</a:t>
            </a:r>
          </a:p>
          <a:p>
            <a:endParaRPr lang="en-US" baseline="0" dirty="0" smtClean="0"/>
          </a:p>
          <a:p>
            <a:r>
              <a:rPr lang="en-US" baseline="0" dirty="0" smtClean="0"/>
              <a:t>Percentage of longitudinal population agreeing that the institution’s senior management understands the benefits of investing in IdM:</a:t>
            </a:r>
          </a:p>
          <a:p>
            <a:r>
              <a:rPr lang="en-US" baseline="0" dirty="0" smtClean="0"/>
              <a:t>	2006: 44.8%</a:t>
            </a:r>
          </a:p>
          <a:p>
            <a:r>
              <a:rPr lang="en-US" baseline="0" dirty="0" smtClean="0"/>
              <a:t>	2010: 63.9%</a:t>
            </a:r>
          </a:p>
          <a:p>
            <a:r>
              <a:rPr lang="en-US" baseline="0" dirty="0" smtClean="0"/>
              <a:t>	Significance = 0.021; Eta = 0.164</a:t>
            </a:r>
          </a:p>
          <a:p>
            <a:endParaRPr lang="en-US" baseline="0" dirty="0" smtClean="0"/>
          </a:p>
          <a:p>
            <a:r>
              <a:rPr lang="en-US" baseline="0" dirty="0" smtClean="0"/>
              <a:t>Percentage of longitudinal population agreeing that the institution’s senior management understands the costs of IdM:</a:t>
            </a:r>
          </a:p>
          <a:p>
            <a:r>
              <a:rPr lang="en-US" baseline="0" dirty="0" smtClean="0"/>
              <a:t>	2006: 14.9%</a:t>
            </a:r>
          </a:p>
          <a:p>
            <a:r>
              <a:rPr lang="en-US" baseline="0" dirty="0" smtClean="0"/>
              <a:t>	2010: 32.6%</a:t>
            </a:r>
          </a:p>
          <a:p>
            <a:r>
              <a:rPr lang="en-US" baseline="0" dirty="0" smtClean="0"/>
              <a:t>	Significance = 0.003; Eta = 0.199</a:t>
            </a:r>
          </a:p>
          <a:p>
            <a:endParaRPr lang="en-US" baseline="0" dirty="0" smtClean="0"/>
          </a:p>
          <a:p>
            <a:endParaRPr lang="en-US" baseline="0" dirty="0" smtClean="0"/>
          </a:p>
          <a:p>
            <a:endParaRPr lang="en-US" baseline="0" dirty="0" smtClean="0"/>
          </a:p>
          <a:p>
            <a:pPr lvl="1"/>
            <a:endParaRPr lang="en-US" dirty="0" smtClean="0"/>
          </a:p>
          <a:p>
            <a:pPr lvl="1"/>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First bullet:</a:t>
            </a:r>
          </a:p>
          <a:p>
            <a:pPr marL="457200" marR="0" lvl="1" indent="0" algn="l" defTabSz="457200" rtl="0" eaLnBrk="0" fontAlgn="base" latinLnBrk="0" hangingPunct="0">
              <a:lnSpc>
                <a:spcPct val="100000"/>
              </a:lnSpc>
              <a:spcBef>
                <a:spcPct val="30000"/>
              </a:spcBef>
              <a:spcAft>
                <a:spcPct val="0"/>
              </a:spcAft>
              <a:buClrTx/>
              <a:buSzTx/>
              <a:buFontTx/>
              <a:buNone/>
              <a:tabLst/>
              <a:defRPr/>
            </a:pPr>
            <a:r>
              <a:rPr lang="en-US" dirty="0" smtClean="0"/>
              <a:t>IdM project strategy</a:t>
            </a:r>
            <a:r>
              <a:rPr lang="en-US" baseline="0" dirty="0" smtClean="0"/>
              <a:t> is “s</a:t>
            </a:r>
            <a:r>
              <a:rPr lang="en-US" dirty="0" smtClean="0"/>
              <a:t>tand-alone projects.” 2005 “yes” responses = 31.5%; 2010 “yes” responses = 45.7%. </a:t>
            </a:r>
            <a:r>
              <a:rPr lang="en-US" baseline="0" dirty="0" smtClean="0"/>
              <a:t> Significance = 0.986; Eta = 0.147</a:t>
            </a:r>
          </a:p>
          <a:p>
            <a:pPr lvl="1"/>
            <a:r>
              <a:rPr lang="en-US" dirty="0" smtClean="0"/>
              <a:t>IdM project strategy is “bundled with IT security implementation.</a:t>
            </a:r>
            <a:r>
              <a:rPr lang="en-US" baseline="0" dirty="0" smtClean="0"/>
              <a:t>” </a:t>
            </a:r>
            <a:r>
              <a:rPr lang="en-US" dirty="0" smtClean="0"/>
              <a:t>2005 “yes” responses = 33.9%; 2010 “yes” responses = 25.6%. </a:t>
            </a:r>
            <a:r>
              <a:rPr lang="en-US" baseline="0" dirty="0" smtClean="0"/>
              <a:t> Significance = 0.904; Eta = 0.091</a:t>
            </a:r>
          </a:p>
          <a:p>
            <a:pPr marL="457200" marR="0" lvl="1" indent="0" algn="l" defTabSz="457200" rtl="0" eaLnBrk="0" fontAlgn="base" latinLnBrk="0" hangingPunct="0">
              <a:lnSpc>
                <a:spcPct val="100000"/>
              </a:lnSpc>
              <a:spcBef>
                <a:spcPct val="30000"/>
              </a:spcBef>
              <a:spcAft>
                <a:spcPct val="0"/>
              </a:spcAft>
              <a:buClrTx/>
              <a:buSzTx/>
              <a:buFontTx/>
              <a:buNone/>
              <a:tabLst/>
              <a:defRPr/>
            </a:pPr>
            <a:r>
              <a:rPr lang="en-US" dirty="0" smtClean="0"/>
              <a:t>IdM project strategy is “bundled with campus portal implementation.</a:t>
            </a:r>
            <a:r>
              <a:rPr lang="en-US" baseline="0" dirty="0" smtClean="0"/>
              <a:t>” </a:t>
            </a:r>
            <a:r>
              <a:rPr lang="en-US" dirty="0" smtClean="0"/>
              <a:t>2005 “yes” responses = 33.9%; 2010 “yes” responses = 22.5%. </a:t>
            </a:r>
            <a:r>
              <a:rPr lang="en-US" baseline="0" dirty="0" smtClean="0"/>
              <a:t> Significance = 0.970; Eta = 0.127</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Second bullet:</a:t>
            </a:r>
          </a:p>
          <a:p>
            <a:pPr marL="457200" marR="0" lvl="1" indent="0" algn="l" defTabSz="457200" rtl="0" eaLnBrk="0" fontAlgn="base" latinLnBrk="0" hangingPunct="0">
              <a:lnSpc>
                <a:spcPct val="100000"/>
              </a:lnSpc>
              <a:spcBef>
                <a:spcPct val="30000"/>
              </a:spcBef>
              <a:spcAft>
                <a:spcPct val="0"/>
              </a:spcAft>
              <a:buClrTx/>
              <a:buSzTx/>
              <a:buFontTx/>
              <a:buNone/>
              <a:tabLst/>
              <a:defRPr/>
            </a:pPr>
            <a:r>
              <a:rPr lang="en-US" dirty="0" smtClean="0"/>
              <a:t>IdM project funding is “one-time campus budget allocation.</a:t>
            </a:r>
            <a:r>
              <a:rPr lang="en-US" baseline="0" dirty="0" smtClean="0"/>
              <a:t>” </a:t>
            </a:r>
            <a:r>
              <a:rPr lang="en-US" dirty="0" smtClean="0"/>
              <a:t>2005 “yes” responses = 19.4%; 2010 “yes” responses = 20.2%. </a:t>
            </a:r>
            <a:r>
              <a:rPr lang="en-US" baseline="0" dirty="0" smtClean="0"/>
              <a:t> Significance = 0.500; Eta = 0.010 (no significant difference)</a:t>
            </a:r>
          </a:p>
          <a:p>
            <a:pPr marL="457200" marR="0" lvl="1" indent="0" algn="l" defTabSz="457200" rtl="0" eaLnBrk="0" fontAlgn="base" latinLnBrk="0" hangingPunct="0">
              <a:lnSpc>
                <a:spcPct val="100000"/>
              </a:lnSpc>
              <a:spcBef>
                <a:spcPct val="30000"/>
              </a:spcBef>
              <a:spcAft>
                <a:spcPct val="0"/>
              </a:spcAft>
              <a:buClrTx/>
              <a:buSzTx/>
              <a:buFontTx/>
              <a:buNone/>
              <a:tabLst/>
              <a:defRPr/>
            </a:pPr>
            <a:r>
              <a:rPr lang="en-US" dirty="0" smtClean="0"/>
              <a:t>IdM project funding is “bundled in other campus projects.</a:t>
            </a:r>
            <a:r>
              <a:rPr lang="en-US" baseline="0" dirty="0" smtClean="0"/>
              <a:t>” </a:t>
            </a:r>
            <a:r>
              <a:rPr lang="en-US" dirty="0" smtClean="0"/>
              <a:t>2005 “yes” responses = 25.8%; 2010 “yes” responses = 15.5%. </a:t>
            </a:r>
            <a:r>
              <a:rPr lang="en-US" baseline="0" dirty="0" smtClean="0"/>
              <a:t> Significance = 0.030; Eta = 0.127</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Third bullet:</a:t>
            </a:r>
          </a:p>
          <a:p>
            <a:pPr marL="457200" marR="0" lvl="1" indent="0" algn="l" defTabSz="457200" rtl="0" eaLnBrk="0" fontAlgn="base" latinLnBrk="0" hangingPunct="0">
              <a:lnSpc>
                <a:spcPct val="100000"/>
              </a:lnSpc>
              <a:spcBef>
                <a:spcPct val="30000"/>
              </a:spcBef>
              <a:spcAft>
                <a:spcPct val="0"/>
              </a:spcAft>
              <a:buClrTx/>
              <a:buSzTx/>
              <a:buFontTx/>
              <a:buNone/>
              <a:tabLst/>
              <a:defRPr/>
            </a:pPr>
            <a:r>
              <a:rPr lang="en-US" dirty="0" smtClean="0"/>
              <a:t>IdM project sponsorship is “CIO</a:t>
            </a:r>
            <a:r>
              <a:rPr lang="en-US" baseline="0" dirty="0" smtClean="0"/>
              <a:t> or equivalent</a:t>
            </a:r>
            <a:r>
              <a:rPr lang="en-US" dirty="0" smtClean="0"/>
              <a:t>.</a:t>
            </a:r>
            <a:r>
              <a:rPr lang="en-US" baseline="0" dirty="0" smtClean="0"/>
              <a:t>” </a:t>
            </a:r>
            <a:r>
              <a:rPr lang="en-US" dirty="0" smtClean="0"/>
              <a:t>2005 “yes” responses = 87.9%; 2010 “yes” responses = 91.5%. </a:t>
            </a:r>
            <a:r>
              <a:rPr lang="en-US" baseline="0" dirty="0" smtClean="0"/>
              <a:t> Significance = 0.234; Eta = 0.059 (no significant difference)</a:t>
            </a:r>
          </a:p>
          <a:p>
            <a:pPr marL="457200" marR="0" lvl="1" indent="0" algn="l" defTabSz="457200" rtl="0" eaLnBrk="0" fontAlgn="base" latinLnBrk="0" hangingPunct="0">
              <a:lnSpc>
                <a:spcPct val="100000"/>
              </a:lnSpc>
              <a:spcBef>
                <a:spcPct val="30000"/>
              </a:spcBef>
              <a:spcAft>
                <a:spcPct val="0"/>
              </a:spcAft>
              <a:buClrTx/>
              <a:buSzTx/>
              <a:buFontTx/>
              <a:buNone/>
              <a:tabLst/>
              <a:defRPr/>
            </a:pPr>
            <a:r>
              <a:rPr lang="en-US" dirty="0" smtClean="0"/>
              <a:t>IdM project sponsorship is “Chief information security officer.</a:t>
            </a:r>
            <a:r>
              <a:rPr lang="en-US" baseline="0" dirty="0" smtClean="0"/>
              <a:t>” </a:t>
            </a:r>
            <a:r>
              <a:rPr lang="en-US" dirty="0" smtClean="0"/>
              <a:t>2005 “yes” responses = 17.7%; 2010 “yes” responses = 22.5%. </a:t>
            </a:r>
            <a:r>
              <a:rPr lang="en-US" baseline="0" dirty="0" smtClean="0"/>
              <a:t> Significance = 0.217; Eta = 0.059 (no significant difference)</a:t>
            </a:r>
          </a:p>
          <a:p>
            <a:pPr marL="457200" marR="0" lvl="1" indent="0" algn="l" defTabSz="457200" rtl="0" eaLnBrk="0" fontAlgn="base" latinLnBrk="0" hangingPunct="0">
              <a:lnSpc>
                <a:spcPct val="100000"/>
              </a:lnSpc>
              <a:spcBef>
                <a:spcPct val="30000"/>
              </a:spcBef>
              <a:spcAft>
                <a:spcPct val="0"/>
              </a:spcAft>
              <a:buClrTx/>
              <a:buSzTx/>
              <a:buFontTx/>
              <a:buNone/>
              <a:tabLst/>
              <a:defRPr/>
            </a:pPr>
            <a:r>
              <a:rPr lang="en-US" dirty="0" smtClean="0"/>
              <a:t>IdM project sponsorship is “Director of administrative computing.</a:t>
            </a:r>
            <a:r>
              <a:rPr lang="en-US" baseline="0" dirty="0" smtClean="0"/>
              <a:t>” </a:t>
            </a:r>
            <a:r>
              <a:rPr lang="en-US" dirty="0" smtClean="0"/>
              <a:t>2005 “yes” responses = 28.2%; 2010 “yes” responses = 17.8%. </a:t>
            </a:r>
            <a:r>
              <a:rPr lang="en-US" baseline="0" dirty="0" smtClean="0"/>
              <a:t> Significance = 0.034; Eta = 0.124 (37% less likely)</a:t>
            </a:r>
          </a:p>
          <a:p>
            <a:pPr marL="457200" marR="0" lvl="1" indent="0" algn="l" defTabSz="457200" rtl="0" eaLnBrk="0" fontAlgn="base" latinLnBrk="0" hangingPunct="0">
              <a:lnSpc>
                <a:spcPct val="100000"/>
              </a:lnSpc>
              <a:spcBef>
                <a:spcPct val="30000"/>
              </a:spcBef>
              <a:spcAft>
                <a:spcPct val="0"/>
              </a:spcAft>
              <a:buClrTx/>
              <a:buSzTx/>
              <a:buFontTx/>
              <a:buNone/>
              <a:tabLst/>
              <a:defRPr/>
            </a:pPr>
            <a:r>
              <a:rPr lang="en-US" dirty="0" smtClean="0"/>
              <a:t>IdM project sponsorship is “Director/manager of IT networking.</a:t>
            </a:r>
            <a:r>
              <a:rPr lang="en-US" baseline="0" dirty="0" smtClean="0"/>
              <a:t>” </a:t>
            </a:r>
            <a:r>
              <a:rPr lang="en-US" dirty="0" smtClean="0"/>
              <a:t>2005 “yes” responses = 35.5%; 2010 “yes” responses = 16.3%. </a:t>
            </a:r>
            <a:r>
              <a:rPr lang="en-US" baseline="0" dirty="0" smtClean="0"/>
              <a:t> Significance = 0.000; Eta = 0.220 (46% less likely)</a:t>
            </a:r>
          </a:p>
          <a:p>
            <a:pPr marL="457200" marR="0" lvl="1" indent="0" algn="l" defTabSz="457200" rtl="0" eaLnBrk="0" fontAlgn="base" latinLnBrk="0" hangingPunct="0">
              <a:lnSpc>
                <a:spcPct val="100000"/>
              </a:lnSpc>
              <a:spcBef>
                <a:spcPct val="30000"/>
              </a:spcBef>
              <a:spcAft>
                <a:spcPct val="0"/>
              </a:spcAft>
              <a:buClrTx/>
              <a:buSzTx/>
              <a:buFontTx/>
              <a:buNone/>
              <a:tabLst/>
              <a:defRPr/>
            </a:pPr>
            <a:r>
              <a:rPr lang="en-US" dirty="0" smtClean="0"/>
              <a:t>IdM project sponsorship is “Other IT management.</a:t>
            </a:r>
            <a:r>
              <a:rPr lang="en-US" baseline="0" dirty="0" smtClean="0"/>
              <a:t>” </a:t>
            </a:r>
            <a:r>
              <a:rPr lang="en-US" dirty="0" smtClean="0"/>
              <a:t>2005 “yes” responses = 27.4%; 2010 “yes” responses = 14.7%. </a:t>
            </a:r>
            <a:r>
              <a:rPr lang="en-US" baseline="0" dirty="0" smtClean="0"/>
              <a:t> Significance = 0.010; Eta = 0.156 (54% less likely)</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baseline="0"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Using strong passwords: For difference between years, significance = 0.011; Eta = 0.187</a:t>
            </a:r>
          </a:p>
          <a:p>
            <a:r>
              <a:rPr lang="en-US" dirty="0" smtClean="0"/>
              <a:t>Identifiers unique for all time in all cases: For difference between years, significance</a:t>
            </a:r>
            <a:r>
              <a:rPr lang="en-US" baseline="0" dirty="0" smtClean="0"/>
              <a:t> = 0.002; Eta = 0.219</a:t>
            </a:r>
            <a:endParaRPr lang="en-US" dirty="0" smtClean="0"/>
          </a:p>
          <a:p>
            <a:r>
              <a:rPr lang="en-US" dirty="0" smtClean="0"/>
              <a:t>Prohibiting unencrypted passwords in all cases: For difference between years, significance = 0.000;</a:t>
            </a:r>
            <a:r>
              <a:rPr lang="en-US" baseline="0" dirty="0" smtClean="0"/>
              <a:t> Eta = 0.240</a:t>
            </a:r>
          </a:p>
          <a:p>
            <a:endParaRPr lang="en-US" dirty="0" smtClean="0"/>
          </a:p>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a:t>
            </a:r>
            <a:r>
              <a:rPr lang="en-US" baseline="0" dirty="0" smtClean="0"/>
              <a:t> of Kerberos, by Carnegie class</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	DR		MA		BA</a:t>
            </a:r>
            <a:r>
              <a:rPr lang="en-US" baseline="0" dirty="0" smtClean="0"/>
              <a:t> Liberal Arts	BA Other	AA</a:t>
            </a:r>
            <a:endParaRPr lang="en-US" dirty="0" smtClean="0"/>
          </a:p>
          <a:p>
            <a:r>
              <a:rPr lang="en-US" baseline="0" dirty="0" smtClean="0"/>
              <a:t>	54%		22%		29%			14%		27%</a:t>
            </a:r>
          </a:p>
          <a:p>
            <a:r>
              <a:rPr lang="en-US" baseline="0" dirty="0" smtClean="0"/>
              <a:t>	Significance = 0.000; Eta = 0.324</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Stage of</a:t>
            </a:r>
            <a:r>
              <a:rPr lang="en-US" baseline="0" dirty="0" smtClean="0"/>
              <a:t> Implementation of Enterprise Directory, by Year (N=137)</a:t>
            </a:r>
          </a:p>
          <a:p>
            <a:r>
              <a:rPr lang="en-US" baseline="0" dirty="0" smtClean="0"/>
              <a:t>	</a:t>
            </a:r>
            <a:r>
              <a:rPr lang="en-US" dirty="0" smtClean="0"/>
              <a:t>Significance = .001; Eta = .166</a:t>
            </a:r>
          </a:p>
          <a:p>
            <a:endParaRPr lang="en-US" dirty="0" smtClean="0"/>
          </a:p>
          <a:p>
            <a:r>
              <a:rPr lang="en-US" dirty="0" smtClean="0"/>
              <a:t>Stage</a:t>
            </a:r>
            <a:r>
              <a:rPr lang="en-US" baseline="0" dirty="0" smtClean="0"/>
              <a:t> of Implementation of Enterprise Directory (2010), by Institution size (FTE Students)</a:t>
            </a:r>
          </a:p>
          <a:p>
            <a:pPr lvl="1"/>
            <a:r>
              <a:rPr lang="en-US" sz="1200" b="0" i="0" u="none" strike="noStrike" kern="1200" dirty="0" smtClean="0">
                <a:solidFill>
                  <a:schemeClr val="tx1"/>
                </a:solidFill>
                <a:latin typeface="+mn-lt"/>
                <a:ea typeface="ＭＳ Ｐゴシック" pitchFamily="48" charset="-128"/>
                <a:cs typeface="+mn-cs"/>
              </a:rPr>
              <a:t>Fully Operational Implementation: 1 - 4,000 FTE</a:t>
            </a:r>
            <a:r>
              <a:rPr lang="en-US" sz="1200" b="0" i="0" u="none" strike="noStrike" kern="1200" baseline="0" dirty="0" smtClean="0">
                <a:solidFill>
                  <a:schemeClr val="tx1"/>
                </a:solidFill>
                <a:latin typeface="+mn-lt"/>
                <a:ea typeface="ＭＳ Ｐゴシック" pitchFamily="48" charset="-128"/>
                <a:cs typeface="+mn-cs"/>
              </a:rPr>
              <a:t> = </a:t>
            </a:r>
            <a:r>
              <a:rPr lang="en-US" sz="1200" b="0" i="0" u="none" strike="noStrike" kern="1200" dirty="0" smtClean="0">
                <a:solidFill>
                  <a:schemeClr val="tx1"/>
                </a:solidFill>
                <a:latin typeface="+mn-lt"/>
                <a:ea typeface="ＭＳ Ｐゴシック" pitchFamily="48" charset="-128"/>
                <a:cs typeface="+mn-cs"/>
              </a:rPr>
              <a:t>40%</a:t>
            </a:r>
            <a:r>
              <a:rPr lang="en-US" dirty="0" smtClean="0"/>
              <a:t> 	</a:t>
            </a:r>
            <a:r>
              <a:rPr lang="en-US" sz="1200" b="0" i="0" u="none" strike="noStrike" kern="1200" dirty="0" smtClean="0">
                <a:solidFill>
                  <a:schemeClr val="tx1"/>
                </a:solidFill>
                <a:latin typeface="+mn-lt"/>
                <a:ea typeface="ＭＳ Ｐゴシック" pitchFamily="48" charset="-128"/>
                <a:cs typeface="+mn-cs"/>
              </a:rPr>
              <a:t>4,001 - 15,000 FTE</a:t>
            </a:r>
            <a:r>
              <a:rPr lang="en-US" sz="1200" b="0" i="0" u="none" strike="noStrike" kern="1200" baseline="0" dirty="0" smtClean="0">
                <a:solidFill>
                  <a:schemeClr val="tx1"/>
                </a:solidFill>
                <a:latin typeface="+mn-lt"/>
                <a:ea typeface="ＭＳ Ｐゴシック" pitchFamily="48" charset="-128"/>
                <a:cs typeface="+mn-cs"/>
              </a:rPr>
              <a:t> = </a:t>
            </a:r>
            <a:r>
              <a:rPr lang="en-US" sz="1200" b="0" i="0" u="none" strike="noStrike" kern="1200" dirty="0" smtClean="0">
                <a:solidFill>
                  <a:schemeClr val="tx1"/>
                </a:solidFill>
                <a:latin typeface="+mn-lt"/>
                <a:ea typeface="ＭＳ Ｐゴシック" pitchFamily="48" charset="-128"/>
                <a:cs typeface="+mn-cs"/>
              </a:rPr>
              <a:t>50%</a:t>
            </a:r>
            <a:r>
              <a:rPr lang="en-US" dirty="0" smtClean="0"/>
              <a:t> 	</a:t>
            </a:r>
            <a:r>
              <a:rPr lang="en-US" sz="1200" b="0" i="0" u="none" strike="noStrike" kern="1200" dirty="0" smtClean="0">
                <a:solidFill>
                  <a:schemeClr val="tx1"/>
                </a:solidFill>
                <a:latin typeface="+mn-lt"/>
                <a:ea typeface="ＭＳ Ｐゴシック" pitchFamily="48" charset="-128"/>
                <a:cs typeface="+mn-cs"/>
              </a:rPr>
              <a:t>More than 15,000 FTE</a:t>
            </a:r>
            <a:r>
              <a:rPr lang="en-US" sz="1200" b="0" i="0" u="none" strike="noStrike" kern="1200" baseline="0" dirty="0" smtClean="0">
                <a:solidFill>
                  <a:schemeClr val="tx1"/>
                </a:solidFill>
                <a:latin typeface="+mn-lt"/>
                <a:ea typeface="ＭＳ Ｐゴシック" pitchFamily="48" charset="-128"/>
                <a:cs typeface="+mn-cs"/>
              </a:rPr>
              <a:t> = </a:t>
            </a:r>
            <a:r>
              <a:rPr lang="en-US" sz="1200" b="0" i="0" u="none" strike="noStrike" kern="1200" dirty="0" smtClean="0">
                <a:solidFill>
                  <a:schemeClr val="tx1"/>
                </a:solidFill>
                <a:latin typeface="+mn-lt"/>
                <a:ea typeface="ＭＳ Ｐゴシック" pitchFamily="48" charset="-128"/>
                <a:cs typeface="+mn-cs"/>
              </a:rPr>
              <a:t>64%</a:t>
            </a:r>
            <a:r>
              <a:rPr lang="en-US" dirty="0" smtClean="0"/>
              <a:t> </a:t>
            </a:r>
          </a:p>
          <a:p>
            <a:pPr lvl="1"/>
            <a:r>
              <a:rPr lang="en-US" dirty="0" smtClean="0"/>
              <a:t>Significance =</a:t>
            </a:r>
            <a:r>
              <a:rPr lang="en-US" baseline="0" dirty="0" smtClean="0"/>
              <a:t> 0.005; Eta = 0.225</a:t>
            </a:r>
          </a:p>
          <a:p>
            <a:pPr lvl="1"/>
            <a:endParaRPr lang="en-US" baseline="0" dirty="0" smtClean="0"/>
          </a:p>
          <a:p>
            <a:pPr lvl="0"/>
            <a:r>
              <a:rPr lang="en-US" dirty="0" smtClean="0"/>
              <a:t>								</a:t>
            </a:r>
            <a:r>
              <a:rPr lang="en-US" sz="1200" b="1" i="0" u="none" strike="noStrike" kern="1200" dirty="0" smtClean="0">
                <a:solidFill>
                  <a:schemeClr val="tx1"/>
                </a:solidFill>
                <a:latin typeface="+mn-lt"/>
                <a:ea typeface="ＭＳ Ｐゴシック" pitchFamily="48" charset="-128"/>
                <a:cs typeface="ＭＳ Ｐゴシック" pitchFamily="48" charset="-128"/>
              </a:rPr>
              <a:t>Percentage of </a:t>
            </a:r>
          </a:p>
          <a:p>
            <a:pPr lvl="0"/>
            <a:r>
              <a:rPr lang="en-US" sz="1200" b="1" i="0" u="none" strike="noStrike" kern="1200" dirty="0" smtClean="0">
                <a:solidFill>
                  <a:schemeClr val="tx1"/>
                </a:solidFill>
                <a:latin typeface="+mn-lt"/>
                <a:ea typeface="ＭＳ Ｐゴシック" pitchFamily="48" charset="-128"/>
                <a:cs typeface="ＭＳ Ｐゴシック" pitchFamily="48" charset="-128"/>
              </a:rPr>
              <a:t>ED Function						Institutions Using</a:t>
            </a:r>
            <a:r>
              <a:rPr lang="en-US" b="1" dirty="0" smtClean="0"/>
              <a:t> </a:t>
            </a:r>
          </a:p>
          <a:p>
            <a:pPr lvl="0"/>
            <a:r>
              <a:rPr lang="en-US" sz="1200" b="0" i="0" u="none" strike="noStrike" kern="1200" dirty="0" smtClean="0">
                <a:solidFill>
                  <a:schemeClr val="tx1"/>
                </a:solidFill>
                <a:latin typeface="+mn-lt"/>
                <a:ea typeface="ＭＳ Ｐゴシック" pitchFamily="48" charset="-128"/>
                <a:cs typeface="ＭＳ Ｐゴシック" pitchFamily="48" charset="-128"/>
              </a:rPr>
              <a:t>User authentication</a:t>
            </a:r>
            <a:r>
              <a:rPr lang="en-US" dirty="0" smtClean="0"/>
              <a:t> 						</a:t>
            </a:r>
            <a:r>
              <a:rPr lang="en-US" sz="1200" b="0" i="0" u="none" strike="noStrike" kern="1200" dirty="0" smtClean="0">
                <a:solidFill>
                  <a:schemeClr val="tx1"/>
                </a:solidFill>
                <a:latin typeface="+mn-lt"/>
                <a:ea typeface="ＭＳ Ｐゴシック" pitchFamily="48" charset="-128"/>
                <a:cs typeface="ＭＳ Ｐゴシック" pitchFamily="48" charset="-128"/>
              </a:rPr>
              <a:t>94%</a:t>
            </a:r>
            <a:r>
              <a:rPr lang="en-US" dirty="0" smtClean="0"/>
              <a:t> </a:t>
            </a:r>
          </a:p>
          <a:p>
            <a:pPr lvl="0"/>
            <a:r>
              <a:rPr lang="en-US" sz="1200" b="0" i="0" u="none" strike="noStrike" kern="1200" dirty="0" smtClean="0">
                <a:solidFill>
                  <a:schemeClr val="tx1"/>
                </a:solidFill>
                <a:latin typeface="+mn-lt"/>
                <a:ea typeface="ＭＳ Ｐゴシック" pitchFamily="48" charset="-128"/>
                <a:cs typeface="ＭＳ Ｐゴシック" pitchFamily="48" charset="-128"/>
              </a:rPr>
              <a:t>User authorization</a:t>
            </a:r>
            <a:r>
              <a:rPr lang="en-US" dirty="0" smtClean="0"/>
              <a:t> 						</a:t>
            </a:r>
            <a:r>
              <a:rPr lang="en-US" sz="1200" b="0" i="0" u="none" strike="noStrike" kern="1200" dirty="0" smtClean="0">
                <a:solidFill>
                  <a:schemeClr val="tx1"/>
                </a:solidFill>
                <a:latin typeface="+mn-lt"/>
                <a:ea typeface="ＭＳ Ｐゴシック" pitchFamily="48" charset="-128"/>
                <a:cs typeface="ＭＳ Ｐゴシック" pitchFamily="48" charset="-128"/>
              </a:rPr>
              <a:t>88%</a:t>
            </a:r>
            <a:r>
              <a:rPr lang="en-US" dirty="0" smtClean="0"/>
              <a:t> </a:t>
            </a:r>
          </a:p>
          <a:p>
            <a:pPr lvl="0"/>
            <a:r>
              <a:rPr lang="en-US" sz="1200" b="0" i="0" u="none" strike="noStrike" kern="1200" dirty="0" smtClean="0">
                <a:solidFill>
                  <a:schemeClr val="tx1"/>
                </a:solidFill>
                <a:latin typeface="+mn-lt"/>
                <a:ea typeface="ＭＳ Ｐゴシック" pitchFamily="48" charset="-128"/>
                <a:cs typeface="ＭＳ Ｐゴシック" pitchFamily="48" charset="-128"/>
              </a:rPr>
              <a:t>Store affiliation and group info</a:t>
            </a:r>
            <a:r>
              <a:rPr lang="en-US" dirty="0" smtClean="0"/>
              <a:t> 				</a:t>
            </a:r>
            <a:r>
              <a:rPr lang="en-US" sz="1200" b="0" i="0" u="none" strike="noStrike" kern="1200" dirty="0" smtClean="0">
                <a:solidFill>
                  <a:schemeClr val="tx1"/>
                </a:solidFill>
                <a:latin typeface="+mn-lt"/>
                <a:ea typeface="ＭＳ Ｐゴシック" pitchFamily="48" charset="-128"/>
                <a:cs typeface="ＭＳ Ｐゴシック" pitchFamily="48" charset="-128"/>
              </a:rPr>
              <a:t>87%</a:t>
            </a:r>
            <a:r>
              <a:rPr lang="en-US" dirty="0" smtClean="0"/>
              <a:t> </a:t>
            </a:r>
          </a:p>
          <a:p>
            <a:pPr lvl="0"/>
            <a:r>
              <a:rPr lang="en-US" sz="1200" b="0" i="0" u="none" strike="noStrike" kern="1200" dirty="0" smtClean="0">
                <a:solidFill>
                  <a:schemeClr val="tx1"/>
                </a:solidFill>
                <a:latin typeface="+mn-lt"/>
                <a:ea typeface="ＭＳ Ｐゴシック" pitchFamily="48" charset="-128"/>
                <a:cs typeface="ＭＳ Ｐゴシック" pitchFamily="48" charset="-128"/>
              </a:rPr>
              <a:t>Store privileges and permissions for systems access</a:t>
            </a:r>
            <a:r>
              <a:rPr lang="en-US" dirty="0" smtClean="0"/>
              <a:t> 	</a:t>
            </a:r>
            <a:r>
              <a:rPr lang="en-US" sz="1200" b="0" i="0" u="none" strike="noStrike" kern="1200" dirty="0" smtClean="0">
                <a:solidFill>
                  <a:schemeClr val="tx1"/>
                </a:solidFill>
                <a:latin typeface="+mn-lt"/>
                <a:ea typeface="ＭＳ Ｐゴシック" pitchFamily="48" charset="-128"/>
                <a:cs typeface="ＭＳ Ｐゴシック" pitchFamily="48" charset="-128"/>
              </a:rPr>
              <a:t>66%</a:t>
            </a:r>
            <a:r>
              <a:rPr lang="en-US" dirty="0" smtClean="0"/>
              <a:t> </a:t>
            </a:r>
          </a:p>
          <a:p>
            <a:pPr lvl="0"/>
            <a:r>
              <a:rPr lang="en-US" sz="1200" b="0" i="0" u="none" strike="noStrike" kern="1200" dirty="0" smtClean="0">
                <a:solidFill>
                  <a:schemeClr val="tx1"/>
                </a:solidFill>
                <a:latin typeface="+mn-lt"/>
                <a:ea typeface="ＭＳ Ｐゴシック" pitchFamily="48" charset="-128"/>
                <a:cs typeface="ＭＳ Ｐゴシック" pitchFamily="48" charset="-128"/>
              </a:rPr>
              <a:t>Produce campus reports (e.g., white pages)</a:t>
            </a:r>
            <a:r>
              <a:rPr lang="en-US" dirty="0" smtClean="0"/>
              <a:t> 		</a:t>
            </a:r>
            <a:r>
              <a:rPr lang="en-US" sz="1200" b="0" i="0" u="none" strike="noStrike" kern="1200" dirty="0" smtClean="0">
                <a:solidFill>
                  <a:schemeClr val="tx1"/>
                </a:solidFill>
                <a:latin typeface="+mn-lt"/>
                <a:ea typeface="ＭＳ Ｐゴシック" pitchFamily="48" charset="-128"/>
                <a:cs typeface="ＭＳ Ｐゴシック" pitchFamily="48" charset="-128"/>
              </a:rPr>
              <a:t>54%</a:t>
            </a:r>
            <a:r>
              <a:rPr lang="en-US" dirty="0" smtClean="0"/>
              <a:t> </a:t>
            </a:r>
          </a:p>
          <a:p>
            <a:pPr lvl="0"/>
            <a:r>
              <a:rPr lang="en-US" sz="1200" b="0" i="0" u="none" strike="noStrike" kern="1200" dirty="0" smtClean="0">
                <a:solidFill>
                  <a:schemeClr val="tx1"/>
                </a:solidFill>
                <a:latin typeface="+mn-lt"/>
                <a:ea typeface="ＭＳ Ｐゴシック" pitchFamily="48" charset="-128"/>
                <a:cs typeface="ＭＳ Ｐゴシック" pitchFamily="48" charset="-128"/>
              </a:rPr>
              <a:t>Track, log, and report on user activities</a:t>
            </a:r>
            <a:r>
              <a:rPr lang="en-US" dirty="0" smtClean="0"/>
              <a:t> 			</a:t>
            </a:r>
            <a:r>
              <a:rPr lang="en-US" sz="1200" b="0" i="0" u="none" strike="noStrike" kern="1200" dirty="0" smtClean="0">
                <a:solidFill>
                  <a:schemeClr val="tx1"/>
                </a:solidFill>
                <a:latin typeface="+mn-lt"/>
                <a:ea typeface="ＭＳ Ｐゴシック" pitchFamily="48" charset="-128"/>
                <a:cs typeface="ＭＳ Ｐゴシック" pitchFamily="48" charset="-128"/>
              </a:rPr>
              <a:t>42%</a:t>
            </a:r>
            <a:r>
              <a:rPr lang="en-US" dirty="0" smtClean="0"/>
              <a:t> </a:t>
            </a:r>
          </a:p>
          <a:p>
            <a:pPr lvl="0"/>
            <a:r>
              <a:rPr lang="en-US" sz="1200" b="0" i="0" u="none" strike="noStrike" kern="1200" dirty="0" smtClean="0">
                <a:solidFill>
                  <a:schemeClr val="tx1"/>
                </a:solidFill>
                <a:latin typeface="+mn-lt"/>
                <a:ea typeface="ＭＳ Ｐゴシック" pitchFamily="48" charset="-128"/>
                <a:cs typeface="ＭＳ Ｐゴシック" pitchFamily="48" charset="-128"/>
              </a:rPr>
              <a:t>Workflow</a:t>
            </a:r>
            <a:r>
              <a:rPr lang="en-US" dirty="0" smtClean="0"/>
              <a:t> 							</a:t>
            </a:r>
            <a:r>
              <a:rPr lang="en-US" sz="1200" b="0" i="0" u="none" strike="noStrike" kern="1200" dirty="0" smtClean="0">
                <a:solidFill>
                  <a:schemeClr val="tx1"/>
                </a:solidFill>
                <a:latin typeface="+mn-lt"/>
                <a:ea typeface="ＭＳ Ｐゴシック" pitchFamily="48" charset="-128"/>
                <a:cs typeface="ＭＳ Ｐゴシック" pitchFamily="48" charset="-128"/>
              </a:rPr>
              <a:t>23%</a:t>
            </a:r>
            <a:r>
              <a:rPr lang="en-US" dirty="0" smtClean="0"/>
              <a:t> </a:t>
            </a:r>
            <a:endParaRPr lang="en-US" baseline="0" dirty="0" smtClean="0"/>
          </a:p>
          <a:p>
            <a:pPr lvl="0"/>
            <a:endParaRPr lang="en-US" dirty="0" smtClean="0"/>
          </a:p>
          <a:p>
            <a:pPr lvl="1"/>
            <a:endParaRPr lang="en-US" dirty="0" smtClean="0"/>
          </a:p>
          <a:p>
            <a:pPr lvl="1"/>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Stand-alone system using open-source software</a:t>
            </a:r>
          </a:p>
          <a:p>
            <a:r>
              <a:rPr lang="en-US" dirty="0" smtClean="0"/>
              <a:t>	DR		MA		BA Liberal Arts	BA</a:t>
            </a:r>
            <a:r>
              <a:rPr lang="en-US" baseline="0" dirty="0" smtClean="0"/>
              <a:t> Other	AA</a:t>
            </a:r>
            <a:endParaRPr lang="en-US" dirty="0" smtClean="0"/>
          </a:p>
          <a:p>
            <a:r>
              <a:rPr lang="en-US" sz="1200" b="0" i="0" u="none" strike="noStrike" kern="1200" dirty="0" smtClean="0">
                <a:solidFill>
                  <a:schemeClr val="tx1"/>
                </a:solidFill>
                <a:latin typeface="+mn-lt"/>
                <a:ea typeface="ＭＳ Ｐゴシック" pitchFamily="48" charset="-128"/>
                <a:cs typeface="ＭＳ Ｐゴシック" pitchFamily="48" charset="-128"/>
              </a:rPr>
              <a:t>	</a:t>
            </a:r>
            <a:r>
              <a:rPr lang="en-US" dirty="0" smtClean="0"/>
              <a:t>33%		15%		9%			29%		15%</a:t>
            </a:r>
          </a:p>
          <a:p>
            <a:r>
              <a:rPr lang="en-US" dirty="0" smtClean="0"/>
              <a:t>	Significance = 0.017; Eta = 0.221</a:t>
            </a:r>
          </a:p>
          <a:p>
            <a:endParaRPr lang="en-US" dirty="0" smtClean="0"/>
          </a:p>
          <a:p>
            <a:r>
              <a:rPr lang="en-US" dirty="0" smtClean="0"/>
              <a:t>Stand-alone system using homegrown software</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	DR		MA		BA Liberal Arts	BA</a:t>
            </a:r>
            <a:r>
              <a:rPr lang="en-US" baseline="0" dirty="0" smtClean="0"/>
              <a:t> Other	AA</a:t>
            </a:r>
            <a:endParaRPr lang="en-US"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	9%		5%		4%			6%		0%</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	Significance</a:t>
            </a:r>
            <a:r>
              <a:rPr lang="en-US" baseline="0" dirty="0" smtClean="0"/>
              <a:t> = 0.005; Eta = 0.245</a:t>
            </a:r>
            <a:endParaRPr lang="en-US" dirty="0" smtClean="0"/>
          </a:p>
          <a:p>
            <a:r>
              <a:rPr lang="en-US" dirty="0" smtClean="0"/>
              <a:t>	</a:t>
            </a:r>
          </a:p>
          <a:p>
            <a:r>
              <a:rPr lang="en-US" dirty="0" smtClean="0"/>
              <a:t>Stand-alone system using commercial vendor software</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	DR		MA		BA Liberal Arts	BA</a:t>
            </a:r>
            <a:r>
              <a:rPr lang="en-US" baseline="0" dirty="0" smtClean="0"/>
              <a:t> Other	AA</a:t>
            </a:r>
            <a:endParaRPr lang="en-US"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	40%		33%		9%			26%		15%</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	Significance</a:t>
            </a:r>
            <a:r>
              <a:rPr lang="en-US" baseline="0" dirty="0" smtClean="0"/>
              <a:t> = 0.013; Eta = 0.227</a:t>
            </a:r>
            <a:endParaRPr lang="en-US" dirty="0" smtClean="0"/>
          </a:p>
          <a:p>
            <a:endParaRPr lang="en-US" dirty="0" smtClean="0"/>
          </a:p>
          <a:p>
            <a:endParaRPr lang="en-US" dirty="0" smtClean="0"/>
          </a:p>
          <a:p>
            <a:r>
              <a:rPr lang="en-US" dirty="0" smtClean="0"/>
              <a:t>Part of vendor-supplied application software (e.g., an ERP)</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	DR		MA		BA Liberal Arts	BA</a:t>
            </a:r>
            <a:r>
              <a:rPr lang="en-US" baseline="0" dirty="0" smtClean="0"/>
              <a:t> Other	AA</a:t>
            </a:r>
            <a:endParaRPr lang="en-US"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	8%		21%		10%			32%		36%</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	Significance</a:t>
            </a:r>
            <a:r>
              <a:rPr lang="en-US" baseline="0" dirty="0" smtClean="0"/>
              <a:t> = 0.001; Eta = 0.268</a:t>
            </a:r>
            <a:endParaRPr lang="en-US" dirty="0" smtClean="0"/>
          </a:p>
          <a:p>
            <a:pPr marL="0" marR="0" indent="0" algn="l" defTabSz="457200" rtl="0" eaLnBrk="0" fontAlgn="base" latinLnBrk="0" hangingPunct="0">
              <a:lnSpc>
                <a:spcPct val="100000"/>
              </a:lnSpc>
              <a:spcBef>
                <a:spcPct val="30000"/>
              </a:spcBef>
              <a:spcAft>
                <a:spcPct val="0"/>
              </a:spcAft>
              <a:buClrTx/>
              <a:buSzTx/>
              <a:buFontTx/>
              <a:buNone/>
              <a:tabLst/>
              <a:defRPr/>
            </a:pPr>
            <a:endParaRPr lang="en-US" dirty="0" smtClean="0"/>
          </a:p>
          <a:p>
            <a:r>
              <a:rPr lang="en-US" dirty="0" smtClean="0"/>
              <a:t>	</a:t>
            </a:r>
          </a:p>
          <a:p>
            <a:r>
              <a:rPr lang="en-US" sz="1200" b="0" i="0" u="none" strike="noStrike" kern="1200" dirty="0" smtClean="0">
                <a:solidFill>
                  <a:schemeClr val="tx1"/>
                </a:solidFill>
                <a:latin typeface="+mn-lt"/>
                <a:ea typeface="ＭＳ Ｐゴシック" pitchFamily="48" charset="-128"/>
                <a:cs typeface="ＭＳ Ｐゴシック" pitchFamily="48" charset="-128"/>
              </a:rPr>
              <a:t>Part of a network operating system (e.g., NDS, Microsoft Active Directory)</a:t>
            </a:r>
            <a:r>
              <a:rPr lang="en-US" dirty="0" smtClean="0"/>
              <a:t> </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	DR		MA		BA Liberal Arts	BA</a:t>
            </a:r>
            <a:r>
              <a:rPr lang="en-US" baseline="0" dirty="0" smtClean="0"/>
              <a:t> Other	AA</a:t>
            </a:r>
            <a:endParaRPr lang="en-US" dirty="0" smtClean="0"/>
          </a:p>
          <a:p>
            <a:r>
              <a:rPr lang="en-US" dirty="0" smtClean="0"/>
              <a:t>	36%		52%		77%			52%		70%</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	Significance</a:t>
            </a:r>
            <a:r>
              <a:rPr lang="en-US" baseline="0" dirty="0" smtClean="0"/>
              <a:t> = 0.001; Eta = 0.270</a:t>
            </a:r>
            <a:endParaRPr lang="en-US" dirty="0" smtClean="0"/>
          </a:p>
          <a:p>
            <a:endParaRPr lang="en-US" dirty="0" smtClean="0"/>
          </a:p>
          <a:p>
            <a:r>
              <a:rPr lang="en-US" dirty="0" smtClean="0"/>
              <a:t>	</a:t>
            </a:r>
          </a:p>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a:t>
            </a:r>
            <a:r>
              <a:rPr lang="en-US" baseline="0" dirty="0" smtClean="0"/>
              <a:t> are the topics the EDUCAUSE 2011 Study of Identity Management focused on.</a:t>
            </a:r>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Stage of implementation of RSSO</a:t>
            </a:r>
            <a:r>
              <a:rPr lang="en-US" baseline="0" dirty="0" smtClean="0"/>
              <a:t>, by year</a:t>
            </a:r>
          </a:p>
          <a:p>
            <a:r>
              <a:rPr lang="en-US" baseline="0" dirty="0" smtClean="0"/>
              <a:t>	Significance = </a:t>
            </a:r>
            <a:r>
              <a:rPr lang="en-US" baseline="0" dirty="0" smtClean="0">
                <a:solidFill>
                  <a:srgbClr val="FF0000"/>
                </a:solidFill>
              </a:rPr>
              <a:t>0.146</a:t>
            </a:r>
            <a:r>
              <a:rPr lang="en-US" baseline="0" dirty="0" smtClean="0"/>
              <a:t>, Eta = 0.114  (0.050 is the study cutoff for significance of associations with survey year)</a:t>
            </a:r>
          </a:p>
          <a:p>
            <a:endParaRPr lang="en-US" dirty="0" smtClean="0"/>
          </a:p>
          <a:p>
            <a:r>
              <a:rPr lang="en-US" dirty="0" smtClean="0"/>
              <a:t>Stage</a:t>
            </a:r>
            <a:r>
              <a:rPr lang="en-US" baseline="0" dirty="0" smtClean="0"/>
              <a:t> of Implementation of RSSO (2010), by Institution size (FTE Students):</a:t>
            </a:r>
          </a:p>
          <a:p>
            <a:pPr marL="0" marR="0" lvl="1" indent="0" algn="l" defTabSz="457200" rtl="0" eaLnBrk="0" fontAlgn="base" latinLnBrk="0" hangingPunct="0">
              <a:lnSpc>
                <a:spcPct val="100000"/>
              </a:lnSpc>
              <a:spcBef>
                <a:spcPct val="30000"/>
              </a:spcBef>
              <a:spcAft>
                <a:spcPct val="0"/>
              </a:spcAft>
              <a:buClrTx/>
              <a:buSzTx/>
              <a:buFontTx/>
              <a:buNone/>
              <a:tabLst/>
              <a:defRPr/>
            </a:pPr>
            <a:r>
              <a:rPr lang="en-US" sz="1200" b="0" i="0" u="none" strike="noStrike" kern="1200" dirty="0" smtClean="0">
                <a:solidFill>
                  <a:schemeClr val="tx1"/>
                </a:solidFill>
                <a:latin typeface="+mn-lt"/>
                <a:ea typeface="ＭＳ Ｐゴシック" pitchFamily="48" charset="-128"/>
                <a:cs typeface="+mn-cs"/>
              </a:rPr>
              <a:t>							1 - 4,000 FTE</a:t>
            </a:r>
            <a:r>
              <a:rPr lang="en-US" sz="1200" b="0" i="0" u="none" strike="noStrike" kern="1200" baseline="0" dirty="0" smtClean="0">
                <a:solidFill>
                  <a:schemeClr val="tx1"/>
                </a:solidFill>
                <a:latin typeface="+mn-lt"/>
                <a:ea typeface="ＭＳ Ｐゴシック" pitchFamily="48" charset="-128"/>
                <a:cs typeface="+mn-cs"/>
              </a:rPr>
              <a:t>		</a:t>
            </a:r>
            <a:r>
              <a:rPr lang="en-US" sz="1200" b="0" i="0" u="none" strike="noStrike" kern="1200" dirty="0" smtClean="0">
                <a:solidFill>
                  <a:schemeClr val="tx1"/>
                </a:solidFill>
                <a:latin typeface="+mn-lt"/>
                <a:ea typeface="ＭＳ Ｐゴシック" pitchFamily="48" charset="-128"/>
                <a:cs typeface="+mn-cs"/>
              </a:rPr>
              <a:t>4,001 - 15,000 FTE</a:t>
            </a:r>
            <a:r>
              <a:rPr lang="en-US" sz="1200" b="0" i="0" u="none" strike="noStrike" kern="1200" baseline="0" dirty="0" smtClean="0">
                <a:solidFill>
                  <a:schemeClr val="tx1"/>
                </a:solidFill>
                <a:latin typeface="+mn-lt"/>
                <a:ea typeface="ＭＳ Ｐゴシック" pitchFamily="48" charset="-128"/>
                <a:cs typeface="+mn-cs"/>
              </a:rPr>
              <a:t>	</a:t>
            </a:r>
            <a:r>
              <a:rPr lang="en-US" sz="1200" b="0" i="0" u="none" strike="noStrike" kern="1200" dirty="0" smtClean="0">
                <a:solidFill>
                  <a:schemeClr val="tx1"/>
                </a:solidFill>
                <a:latin typeface="+mn-lt"/>
                <a:ea typeface="ＭＳ Ｐゴシック" pitchFamily="48" charset="-128"/>
                <a:cs typeface="+mn-cs"/>
              </a:rPr>
              <a:t>More than 15,000 FTE</a:t>
            </a:r>
            <a:endParaRPr lang="en-US" dirty="0" smtClean="0"/>
          </a:p>
          <a:p>
            <a:pPr lvl="1"/>
            <a:r>
              <a:rPr lang="en-US" sz="1200" b="0" i="0" u="none" strike="noStrike" kern="1200" dirty="0" smtClean="0">
                <a:solidFill>
                  <a:schemeClr val="tx1"/>
                </a:solidFill>
                <a:latin typeface="+mn-lt"/>
                <a:ea typeface="ＭＳ Ｐゴシック" pitchFamily="48" charset="-128"/>
                <a:cs typeface="+mn-cs"/>
              </a:rPr>
              <a:t>Fully operational implementation	 	1</a:t>
            </a:r>
            <a:r>
              <a:rPr lang="en-US" sz="1200" b="0" i="0" u="none" strike="noStrike" kern="1200" baseline="0" dirty="0" smtClean="0">
                <a:solidFill>
                  <a:schemeClr val="tx1"/>
                </a:solidFill>
                <a:latin typeface="+mn-lt"/>
                <a:ea typeface="ＭＳ Ｐゴシック" pitchFamily="48" charset="-128"/>
                <a:cs typeface="+mn-cs"/>
              </a:rPr>
              <a:t>4</a:t>
            </a:r>
            <a:r>
              <a:rPr lang="en-US" sz="1200" b="0" i="0" u="none" strike="noStrike" kern="1200" dirty="0" smtClean="0">
                <a:solidFill>
                  <a:schemeClr val="tx1"/>
                </a:solidFill>
                <a:latin typeface="+mn-lt"/>
                <a:ea typeface="ＭＳ Ｐゴシック" pitchFamily="48" charset="-128"/>
                <a:cs typeface="+mn-cs"/>
              </a:rPr>
              <a:t>%</a:t>
            </a:r>
            <a:r>
              <a:rPr lang="en-US" dirty="0" smtClean="0"/>
              <a:t> 	</a:t>
            </a:r>
            <a:r>
              <a:rPr lang="en-US" sz="1200" b="0" i="0" u="none" strike="noStrike" kern="1200" dirty="0" smtClean="0">
                <a:solidFill>
                  <a:schemeClr val="tx1"/>
                </a:solidFill>
                <a:latin typeface="+mn-lt"/>
                <a:ea typeface="ＭＳ Ｐゴシック" pitchFamily="48" charset="-128"/>
                <a:cs typeface="+mn-cs"/>
              </a:rPr>
              <a:t>		</a:t>
            </a:r>
            <a:r>
              <a:rPr lang="en-US" sz="1200" b="0" i="0" u="none" strike="noStrike" kern="1200" baseline="0" dirty="0" smtClean="0">
                <a:solidFill>
                  <a:schemeClr val="tx1"/>
                </a:solidFill>
                <a:latin typeface="+mn-lt"/>
                <a:ea typeface="ＭＳ Ｐゴシック" pitchFamily="48" charset="-128"/>
                <a:cs typeface="+mn-cs"/>
              </a:rPr>
              <a:t>2</a:t>
            </a:r>
            <a:r>
              <a:rPr lang="en-US" sz="1200" b="0" i="0" u="none" strike="noStrike" kern="1200" dirty="0" smtClean="0">
                <a:solidFill>
                  <a:schemeClr val="tx1"/>
                </a:solidFill>
                <a:latin typeface="+mn-lt"/>
                <a:ea typeface="ＭＳ Ｐゴシック" pitchFamily="48" charset="-128"/>
                <a:cs typeface="+mn-cs"/>
              </a:rPr>
              <a:t>0%</a:t>
            </a:r>
            <a:r>
              <a:rPr lang="en-US" dirty="0" smtClean="0"/>
              <a:t> 	</a:t>
            </a:r>
            <a:r>
              <a:rPr lang="en-US" sz="1200" b="0" i="0" u="none" strike="noStrike" kern="1200" dirty="0" smtClean="0">
                <a:solidFill>
                  <a:schemeClr val="tx1"/>
                </a:solidFill>
                <a:latin typeface="+mn-lt"/>
                <a:ea typeface="ＭＳ Ｐゴシック" pitchFamily="48" charset="-128"/>
                <a:cs typeface="+mn-cs"/>
              </a:rPr>
              <a:t>		</a:t>
            </a:r>
            <a:r>
              <a:rPr lang="en-US" sz="1200" b="0" i="0" u="none" strike="noStrike" kern="1200" baseline="0" dirty="0" smtClean="0">
                <a:solidFill>
                  <a:schemeClr val="tx1"/>
                </a:solidFill>
                <a:latin typeface="+mn-lt"/>
                <a:ea typeface="ＭＳ Ｐゴシック" pitchFamily="48" charset="-128"/>
                <a:cs typeface="+mn-cs"/>
              </a:rPr>
              <a:t>36</a:t>
            </a:r>
            <a:r>
              <a:rPr lang="en-US" sz="1200" b="0" i="0" u="none" strike="noStrike" kern="1200" dirty="0" smtClean="0">
                <a:solidFill>
                  <a:schemeClr val="tx1"/>
                </a:solidFill>
                <a:latin typeface="+mn-lt"/>
                <a:ea typeface="ＭＳ Ｐゴシック" pitchFamily="48" charset="-128"/>
                <a:cs typeface="+mn-cs"/>
              </a:rPr>
              <a:t>%</a:t>
            </a:r>
            <a:r>
              <a:rPr lang="en-US" dirty="0" smtClean="0"/>
              <a:t> </a:t>
            </a:r>
          </a:p>
          <a:p>
            <a:pPr lvl="1"/>
            <a:r>
              <a:rPr lang="en-US" sz="1200" b="0" i="0" u="none" strike="noStrike" kern="1200" dirty="0" smtClean="0">
                <a:solidFill>
                  <a:schemeClr val="tx1"/>
                </a:solidFill>
                <a:latin typeface="+mn-lt"/>
                <a:ea typeface="ＭＳ Ｐゴシック" pitchFamily="48" charset="-128"/>
                <a:cs typeface="+mn-cs"/>
              </a:rPr>
              <a:t>Partially operational implementation	</a:t>
            </a:r>
            <a:r>
              <a:rPr lang="en-US" sz="1200" b="0" i="0" u="none" strike="noStrike" kern="1200" baseline="0" dirty="0" smtClean="0">
                <a:solidFill>
                  <a:schemeClr val="tx1"/>
                </a:solidFill>
                <a:latin typeface="+mn-lt"/>
                <a:ea typeface="ＭＳ Ｐゴシック" pitchFamily="48" charset="-128"/>
                <a:cs typeface="+mn-cs"/>
              </a:rPr>
              <a:t>23</a:t>
            </a:r>
            <a:r>
              <a:rPr lang="en-US" sz="1200" b="0" i="0" u="none" strike="noStrike" kern="1200" dirty="0" smtClean="0">
                <a:solidFill>
                  <a:schemeClr val="tx1"/>
                </a:solidFill>
                <a:latin typeface="+mn-lt"/>
                <a:ea typeface="ＭＳ Ｐゴシック" pitchFamily="48" charset="-128"/>
                <a:cs typeface="+mn-cs"/>
              </a:rPr>
              <a:t>%</a:t>
            </a:r>
            <a:r>
              <a:rPr lang="en-US" dirty="0" smtClean="0"/>
              <a:t> 			</a:t>
            </a:r>
            <a:r>
              <a:rPr lang="en-US" sz="1200" b="0" i="0" u="none" strike="noStrike" kern="1200" baseline="0" dirty="0" smtClean="0">
                <a:solidFill>
                  <a:schemeClr val="tx1"/>
                </a:solidFill>
                <a:latin typeface="+mn-lt"/>
                <a:ea typeface="ＭＳ Ｐゴシック" pitchFamily="48" charset="-128"/>
                <a:cs typeface="+mn-cs"/>
              </a:rPr>
              <a:t>32</a:t>
            </a:r>
            <a:r>
              <a:rPr lang="en-US" sz="1200" b="0" i="0" u="none" strike="noStrike" kern="1200" dirty="0" smtClean="0">
                <a:solidFill>
                  <a:schemeClr val="tx1"/>
                </a:solidFill>
                <a:latin typeface="+mn-lt"/>
                <a:ea typeface="ＭＳ Ｐゴシック" pitchFamily="48" charset="-128"/>
                <a:cs typeface="+mn-cs"/>
              </a:rPr>
              <a:t>%</a:t>
            </a:r>
            <a:r>
              <a:rPr lang="en-US" dirty="0" smtClean="0"/>
              <a:t> 	</a:t>
            </a:r>
            <a:r>
              <a:rPr lang="en-US" sz="1200" b="0" i="0" u="none" strike="noStrike" kern="1200" dirty="0" smtClean="0">
                <a:solidFill>
                  <a:schemeClr val="tx1"/>
                </a:solidFill>
                <a:latin typeface="+mn-lt"/>
                <a:ea typeface="ＭＳ Ｐゴシック" pitchFamily="48" charset="-128"/>
                <a:cs typeface="+mn-cs"/>
              </a:rPr>
              <a:t>		</a:t>
            </a:r>
            <a:r>
              <a:rPr lang="en-US" sz="1200" b="0" i="0" u="none" strike="noStrike" kern="1200" baseline="0" dirty="0" smtClean="0">
                <a:solidFill>
                  <a:schemeClr val="tx1"/>
                </a:solidFill>
                <a:latin typeface="+mn-lt"/>
                <a:ea typeface="ＭＳ Ｐゴシック" pitchFamily="48" charset="-128"/>
                <a:cs typeface="+mn-cs"/>
              </a:rPr>
              <a:t>42</a:t>
            </a:r>
            <a:r>
              <a:rPr lang="en-US" sz="1200" b="0" i="0" u="none" strike="noStrike" kern="1200" dirty="0" smtClean="0">
                <a:solidFill>
                  <a:schemeClr val="tx1"/>
                </a:solidFill>
                <a:latin typeface="+mn-lt"/>
                <a:ea typeface="ＭＳ Ｐゴシック" pitchFamily="48" charset="-128"/>
                <a:cs typeface="+mn-cs"/>
              </a:rPr>
              <a:t>%</a:t>
            </a:r>
          </a:p>
          <a:p>
            <a:pPr lvl="1"/>
            <a:r>
              <a:rPr lang="en-US" sz="1200" b="0" i="0" u="none" strike="noStrike" kern="1200" dirty="0" smtClean="0">
                <a:solidFill>
                  <a:schemeClr val="tx1"/>
                </a:solidFill>
                <a:latin typeface="+mn-lt"/>
                <a:ea typeface="ＭＳ Ｐゴシック" pitchFamily="48" charset="-128"/>
                <a:cs typeface="+mn-cs"/>
              </a:rPr>
              <a:t>Implementation in progress		</a:t>
            </a:r>
            <a:r>
              <a:rPr lang="en-US" sz="1200" b="0" i="0" u="none" strike="noStrike" kern="1200" baseline="0" dirty="0" smtClean="0">
                <a:solidFill>
                  <a:schemeClr val="tx1"/>
                </a:solidFill>
                <a:latin typeface="+mn-lt"/>
                <a:ea typeface="ＭＳ Ｐゴシック" pitchFamily="48" charset="-128"/>
                <a:cs typeface="+mn-cs"/>
              </a:rPr>
              <a:t>19</a:t>
            </a:r>
            <a:r>
              <a:rPr lang="en-US" sz="1200" b="0" i="0" u="none" strike="noStrike" kern="1200" dirty="0" smtClean="0">
                <a:solidFill>
                  <a:schemeClr val="tx1"/>
                </a:solidFill>
                <a:latin typeface="+mn-lt"/>
                <a:ea typeface="ＭＳ Ｐゴシック" pitchFamily="48" charset="-128"/>
                <a:cs typeface="+mn-cs"/>
              </a:rPr>
              <a:t>%</a:t>
            </a:r>
            <a:r>
              <a:rPr lang="en-US" dirty="0" smtClean="0"/>
              <a:t> 	</a:t>
            </a:r>
            <a:r>
              <a:rPr lang="en-US" sz="1200" b="0" i="0" u="none" strike="noStrike" kern="1200" dirty="0" smtClean="0">
                <a:solidFill>
                  <a:schemeClr val="tx1"/>
                </a:solidFill>
                <a:latin typeface="+mn-lt"/>
                <a:ea typeface="ＭＳ Ｐゴシック" pitchFamily="48" charset="-128"/>
                <a:cs typeface="+mn-cs"/>
              </a:rPr>
              <a:t>		</a:t>
            </a:r>
            <a:r>
              <a:rPr lang="en-US" sz="1200" b="0" i="0" u="none" strike="noStrike" kern="1200" baseline="0" dirty="0" smtClean="0">
                <a:solidFill>
                  <a:schemeClr val="tx1"/>
                </a:solidFill>
                <a:latin typeface="+mn-lt"/>
                <a:ea typeface="ＭＳ Ｐゴシック" pitchFamily="48" charset="-128"/>
                <a:cs typeface="+mn-cs"/>
              </a:rPr>
              <a:t>2</a:t>
            </a:r>
            <a:r>
              <a:rPr lang="en-US" sz="1200" b="0" i="0" u="none" strike="noStrike" kern="1200" dirty="0" smtClean="0">
                <a:solidFill>
                  <a:schemeClr val="tx1"/>
                </a:solidFill>
                <a:latin typeface="+mn-lt"/>
                <a:ea typeface="ＭＳ Ｐゴシック" pitchFamily="48" charset="-128"/>
                <a:cs typeface="+mn-cs"/>
              </a:rPr>
              <a:t>0%</a:t>
            </a:r>
            <a:r>
              <a:rPr lang="en-US" dirty="0" smtClean="0"/>
              <a:t> 	</a:t>
            </a:r>
            <a:r>
              <a:rPr lang="en-US" sz="1200" b="0" i="0" u="none" strike="noStrike" kern="1200" dirty="0" smtClean="0">
                <a:solidFill>
                  <a:schemeClr val="tx1"/>
                </a:solidFill>
                <a:latin typeface="+mn-lt"/>
                <a:ea typeface="ＭＳ Ｐゴシック" pitchFamily="48" charset="-128"/>
                <a:cs typeface="+mn-cs"/>
              </a:rPr>
              <a:t>		</a:t>
            </a:r>
            <a:r>
              <a:rPr lang="en-US" sz="1200" b="0" i="0" u="none" strike="noStrike" kern="1200" baseline="0" dirty="0" smtClean="0">
                <a:solidFill>
                  <a:schemeClr val="tx1"/>
                </a:solidFill>
                <a:latin typeface="+mn-lt"/>
                <a:ea typeface="ＭＳ Ｐゴシック" pitchFamily="48" charset="-128"/>
                <a:cs typeface="+mn-cs"/>
              </a:rPr>
              <a:t>36</a:t>
            </a:r>
            <a:r>
              <a:rPr lang="en-US" sz="1200" b="0" i="0" u="none" strike="noStrike" kern="1200" dirty="0" smtClean="0">
                <a:solidFill>
                  <a:schemeClr val="tx1"/>
                </a:solidFill>
                <a:latin typeface="+mn-lt"/>
                <a:ea typeface="ＭＳ Ｐゴシック" pitchFamily="48" charset="-128"/>
                <a:cs typeface="+mn-cs"/>
              </a:rPr>
              <a:t>%</a:t>
            </a:r>
          </a:p>
          <a:p>
            <a:pPr lvl="1"/>
            <a:r>
              <a:rPr lang="en-US" sz="1200" b="0" i="0" u="none" strike="noStrike" kern="1200" dirty="0" smtClean="0">
                <a:solidFill>
                  <a:schemeClr val="tx1"/>
                </a:solidFill>
                <a:latin typeface="+mn-lt"/>
                <a:ea typeface="ＭＳ Ｐゴシック" pitchFamily="48" charset="-128"/>
                <a:cs typeface="+mn-cs"/>
              </a:rPr>
              <a:t>Implementation planned			</a:t>
            </a:r>
            <a:r>
              <a:rPr lang="en-US" sz="1200" b="0" i="0" u="none" strike="noStrike" kern="1200" baseline="0" dirty="0" smtClean="0">
                <a:solidFill>
                  <a:schemeClr val="tx1"/>
                </a:solidFill>
                <a:latin typeface="+mn-lt"/>
                <a:ea typeface="ＭＳ Ｐゴシック" pitchFamily="48" charset="-128"/>
                <a:cs typeface="+mn-cs"/>
              </a:rPr>
              <a:t>18</a:t>
            </a:r>
            <a:r>
              <a:rPr lang="en-US" sz="1200" b="0" i="0" u="none" strike="noStrike" kern="1200" dirty="0" smtClean="0">
                <a:solidFill>
                  <a:schemeClr val="tx1"/>
                </a:solidFill>
                <a:latin typeface="+mn-lt"/>
                <a:ea typeface="ＭＳ Ｐゴシック" pitchFamily="48" charset="-128"/>
                <a:cs typeface="+mn-cs"/>
              </a:rPr>
              <a:t>%</a:t>
            </a:r>
            <a:r>
              <a:rPr lang="en-US" dirty="0" smtClean="0"/>
              <a:t> 	</a:t>
            </a:r>
            <a:r>
              <a:rPr lang="en-US" sz="1200" b="0" i="0" u="none" strike="noStrike" kern="1200" dirty="0" smtClean="0">
                <a:solidFill>
                  <a:schemeClr val="tx1"/>
                </a:solidFill>
                <a:latin typeface="+mn-lt"/>
                <a:ea typeface="ＭＳ Ｐゴシック" pitchFamily="48" charset="-128"/>
                <a:cs typeface="+mn-cs"/>
              </a:rPr>
              <a:t>		</a:t>
            </a:r>
            <a:r>
              <a:rPr lang="en-US" sz="1200" b="0" i="0" u="none" strike="noStrike" kern="1200" baseline="0" dirty="0" smtClean="0">
                <a:solidFill>
                  <a:schemeClr val="tx1"/>
                </a:solidFill>
                <a:latin typeface="+mn-lt"/>
                <a:ea typeface="ＭＳ Ｐゴシック" pitchFamily="48" charset="-128"/>
                <a:cs typeface="+mn-cs"/>
              </a:rPr>
              <a:t>16</a:t>
            </a:r>
            <a:r>
              <a:rPr lang="en-US" sz="1200" b="0" i="0" u="none" strike="noStrike" kern="1200" dirty="0" smtClean="0">
                <a:solidFill>
                  <a:schemeClr val="tx1"/>
                </a:solidFill>
                <a:latin typeface="+mn-lt"/>
                <a:ea typeface="ＭＳ Ｐゴシック" pitchFamily="48" charset="-128"/>
                <a:cs typeface="+mn-cs"/>
              </a:rPr>
              <a:t>%</a:t>
            </a:r>
            <a:r>
              <a:rPr lang="en-US" dirty="0" smtClean="0"/>
              <a:t> 	</a:t>
            </a:r>
            <a:r>
              <a:rPr lang="en-US" sz="1200" b="0" i="0" u="none" strike="noStrike" kern="1200" dirty="0" smtClean="0">
                <a:solidFill>
                  <a:schemeClr val="tx1"/>
                </a:solidFill>
                <a:latin typeface="+mn-lt"/>
                <a:ea typeface="ＭＳ Ｐゴシック" pitchFamily="48" charset="-128"/>
                <a:cs typeface="+mn-cs"/>
              </a:rPr>
              <a:t>		</a:t>
            </a:r>
            <a:r>
              <a:rPr lang="en-US" sz="1200" b="0" i="0" u="none" strike="noStrike" kern="1200" baseline="0" dirty="0" smtClean="0">
                <a:solidFill>
                  <a:schemeClr val="tx1"/>
                </a:solidFill>
                <a:latin typeface="+mn-lt"/>
                <a:ea typeface="ＭＳ Ｐゴシック" pitchFamily="48" charset="-128"/>
                <a:cs typeface="+mn-cs"/>
              </a:rPr>
              <a:t>6</a:t>
            </a:r>
            <a:r>
              <a:rPr lang="en-US" sz="1200" b="0" i="0" u="none" strike="noStrike" kern="1200" dirty="0" smtClean="0">
                <a:solidFill>
                  <a:schemeClr val="tx1"/>
                </a:solidFill>
                <a:latin typeface="+mn-lt"/>
                <a:ea typeface="ＭＳ Ｐゴシック" pitchFamily="48" charset="-128"/>
                <a:cs typeface="+mn-cs"/>
              </a:rPr>
              <a:t>%</a:t>
            </a:r>
          </a:p>
          <a:p>
            <a:pPr lvl="1"/>
            <a:r>
              <a:rPr lang="en-US" sz="1200" b="0" i="0" u="none" strike="noStrike" kern="1200" dirty="0" smtClean="0">
                <a:solidFill>
                  <a:schemeClr val="tx1"/>
                </a:solidFill>
                <a:latin typeface="+mn-lt"/>
                <a:ea typeface="ＭＳ Ｐゴシック" pitchFamily="48" charset="-128"/>
                <a:cs typeface="+mn-cs"/>
              </a:rPr>
              <a:t>Currently evaluating				</a:t>
            </a:r>
            <a:r>
              <a:rPr lang="en-US" sz="1200" b="0" i="0" u="none" strike="noStrike" kern="1200" baseline="0" dirty="0" smtClean="0">
                <a:solidFill>
                  <a:schemeClr val="tx1"/>
                </a:solidFill>
                <a:latin typeface="+mn-lt"/>
                <a:ea typeface="ＭＳ Ｐゴシック" pitchFamily="48" charset="-128"/>
                <a:cs typeface="+mn-cs"/>
              </a:rPr>
              <a:t>18</a:t>
            </a:r>
            <a:r>
              <a:rPr lang="en-US" sz="1200" b="0" i="0" u="none" strike="noStrike" kern="1200" dirty="0" smtClean="0">
                <a:solidFill>
                  <a:schemeClr val="tx1"/>
                </a:solidFill>
                <a:latin typeface="+mn-lt"/>
                <a:ea typeface="ＭＳ Ｐゴシック" pitchFamily="48" charset="-128"/>
                <a:cs typeface="+mn-cs"/>
              </a:rPr>
              <a:t>%</a:t>
            </a:r>
            <a:r>
              <a:rPr lang="en-US" dirty="0" smtClean="0"/>
              <a:t> 	</a:t>
            </a:r>
            <a:r>
              <a:rPr lang="en-US" sz="1200" b="0" i="0" u="none" strike="noStrike" kern="1200" dirty="0" smtClean="0">
                <a:solidFill>
                  <a:schemeClr val="tx1"/>
                </a:solidFill>
                <a:latin typeface="+mn-lt"/>
                <a:ea typeface="ＭＳ Ｐゴシック" pitchFamily="48" charset="-128"/>
                <a:cs typeface="+mn-cs"/>
              </a:rPr>
              <a:t>		</a:t>
            </a:r>
            <a:r>
              <a:rPr lang="en-US" sz="1200" b="0" i="0" u="none" strike="noStrike" kern="1200" baseline="0" dirty="0" smtClean="0">
                <a:solidFill>
                  <a:schemeClr val="tx1"/>
                </a:solidFill>
                <a:latin typeface="+mn-lt"/>
                <a:ea typeface="ＭＳ Ｐゴシック" pitchFamily="48" charset="-128"/>
                <a:cs typeface="+mn-cs"/>
              </a:rPr>
              <a:t>1</a:t>
            </a:r>
            <a:r>
              <a:rPr lang="en-US" sz="1200" b="0" i="0" u="none" strike="noStrike" kern="1200" dirty="0" smtClean="0">
                <a:solidFill>
                  <a:schemeClr val="tx1"/>
                </a:solidFill>
                <a:latin typeface="+mn-lt"/>
                <a:ea typeface="ＭＳ Ｐゴシック" pitchFamily="48" charset="-128"/>
                <a:cs typeface="+mn-cs"/>
              </a:rPr>
              <a:t>0%</a:t>
            </a:r>
            <a:r>
              <a:rPr lang="en-US" dirty="0" smtClean="0"/>
              <a:t> 	</a:t>
            </a:r>
            <a:r>
              <a:rPr lang="en-US" sz="1200" b="0" i="0" u="none" strike="noStrike" kern="1200" dirty="0" smtClean="0">
                <a:solidFill>
                  <a:schemeClr val="tx1"/>
                </a:solidFill>
                <a:latin typeface="+mn-lt"/>
                <a:ea typeface="ＭＳ Ｐゴシック" pitchFamily="48" charset="-128"/>
                <a:cs typeface="+mn-cs"/>
              </a:rPr>
              <a:t>		</a:t>
            </a:r>
            <a:r>
              <a:rPr lang="en-US" sz="1200" b="0" i="0" u="none" strike="noStrike" kern="1200" baseline="0" dirty="0" smtClean="0">
                <a:solidFill>
                  <a:schemeClr val="tx1"/>
                </a:solidFill>
                <a:latin typeface="+mn-lt"/>
                <a:ea typeface="ＭＳ Ｐゴシック" pitchFamily="48" charset="-128"/>
                <a:cs typeface="+mn-cs"/>
              </a:rPr>
              <a:t>4</a:t>
            </a:r>
            <a:r>
              <a:rPr lang="en-US" sz="1200" b="0" i="0" u="none" strike="noStrike" kern="1200" dirty="0" smtClean="0">
                <a:solidFill>
                  <a:schemeClr val="tx1"/>
                </a:solidFill>
                <a:latin typeface="+mn-lt"/>
                <a:ea typeface="ＭＳ Ｐゴシック" pitchFamily="48" charset="-128"/>
                <a:cs typeface="+mn-cs"/>
              </a:rPr>
              <a:t>%</a:t>
            </a:r>
            <a:endParaRPr lang="en-US" dirty="0" smtClean="0"/>
          </a:p>
          <a:p>
            <a:pPr lvl="1"/>
            <a:r>
              <a:rPr lang="en-US" sz="1200" b="0" i="0" u="none" strike="noStrike" kern="1200" dirty="0" smtClean="0">
                <a:solidFill>
                  <a:schemeClr val="tx1"/>
                </a:solidFill>
                <a:latin typeface="+mn-lt"/>
                <a:ea typeface="ＭＳ Ｐゴシック" pitchFamily="48" charset="-128"/>
                <a:cs typeface="+mn-cs"/>
              </a:rPr>
              <a:t>Not considering 				</a:t>
            </a:r>
            <a:r>
              <a:rPr lang="en-US" sz="1200" b="0" i="0" u="none" strike="noStrike" kern="1200" baseline="0" dirty="0" smtClean="0">
                <a:solidFill>
                  <a:schemeClr val="tx1"/>
                </a:solidFill>
                <a:latin typeface="+mn-lt"/>
                <a:ea typeface="ＭＳ Ｐゴシック" pitchFamily="48" charset="-128"/>
                <a:cs typeface="+mn-cs"/>
              </a:rPr>
              <a:t>9</a:t>
            </a:r>
            <a:r>
              <a:rPr lang="en-US" sz="1200" b="0" i="0" u="none" strike="noStrike" kern="1200" dirty="0" smtClean="0">
                <a:solidFill>
                  <a:schemeClr val="tx1"/>
                </a:solidFill>
                <a:latin typeface="+mn-lt"/>
                <a:ea typeface="ＭＳ Ｐゴシック" pitchFamily="48" charset="-128"/>
                <a:cs typeface="+mn-cs"/>
              </a:rPr>
              <a:t>%</a:t>
            </a:r>
            <a:r>
              <a:rPr lang="en-US" dirty="0" smtClean="0"/>
              <a:t> 	</a:t>
            </a:r>
            <a:r>
              <a:rPr lang="en-US" sz="1200" b="0" i="0" u="none" strike="noStrike" kern="1200" dirty="0" smtClean="0">
                <a:solidFill>
                  <a:schemeClr val="tx1"/>
                </a:solidFill>
                <a:latin typeface="+mn-lt"/>
                <a:ea typeface="ＭＳ Ｐゴシック" pitchFamily="48" charset="-128"/>
                <a:cs typeface="+mn-cs"/>
              </a:rPr>
              <a:t>		</a:t>
            </a:r>
            <a:r>
              <a:rPr lang="en-US" sz="1200" b="0" i="0" u="none" strike="noStrike" kern="1200" baseline="0" dirty="0" smtClean="0">
                <a:solidFill>
                  <a:schemeClr val="tx1"/>
                </a:solidFill>
                <a:latin typeface="+mn-lt"/>
                <a:ea typeface="ＭＳ Ｐゴシック" pitchFamily="48" charset="-128"/>
                <a:cs typeface="+mn-cs"/>
              </a:rPr>
              <a:t>3</a:t>
            </a:r>
            <a:r>
              <a:rPr lang="en-US" sz="1200" b="0" i="0" u="none" strike="noStrike" kern="1200" dirty="0" smtClean="0">
                <a:solidFill>
                  <a:schemeClr val="tx1"/>
                </a:solidFill>
                <a:latin typeface="+mn-lt"/>
                <a:ea typeface="ＭＳ Ｐゴシック" pitchFamily="48" charset="-128"/>
                <a:cs typeface="+mn-cs"/>
              </a:rPr>
              <a:t>%</a:t>
            </a:r>
            <a:r>
              <a:rPr lang="en-US" dirty="0" smtClean="0"/>
              <a:t> 		</a:t>
            </a:r>
            <a:r>
              <a:rPr lang="en-US" sz="1200" b="0" i="0" u="none" strike="noStrike" kern="1200" dirty="0" smtClean="0">
                <a:solidFill>
                  <a:schemeClr val="tx1"/>
                </a:solidFill>
                <a:latin typeface="+mn-lt"/>
                <a:ea typeface="ＭＳ Ｐゴシック" pitchFamily="48" charset="-128"/>
                <a:cs typeface="+mn-cs"/>
              </a:rPr>
              <a:t>	</a:t>
            </a:r>
            <a:r>
              <a:rPr lang="en-US" sz="1200" b="0" i="0" u="none" strike="noStrike" kern="1200" baseline="0" dirty="0" smtClean="0">
                <a:solidFill>
                  <a:schemeClr val="tx1"/>
                </a:solidFill>
                <a:latin typeface="+mn-lt"/>
                <a:ea typeface="ＭＳ Ｐゴシック" pitchFamily="48" charset="-128"/>
                <a:cs typeface="+mn-cs"/>
              </a:rPr>
              <a:t>4</a:t>
            </a:r>
            <a:r>
              <a:rPr lang="en-US" sz="1200" b="0" i="0" u="none" strike="noStrike" kern="1200" dirty="0" smtClean="0">
                <a:solidFill>
                  <a:schemeClr val="tx1"/>
                </a:solidFill>
                <a:latin typeface="+mn-lt"/>
                <a:ea typeface="ＭＳ Ｐゴシック" pitchFamily="48" charset="-128"/>
                <a:cs typeface="+mn-cs"/>
              </a:rPr>
              <a:t>%</a:t>
            </a:r>
            <a:endParaRPr lang="en-US" dirty="0" smtClean="0"/>
          </a:p>
          <a:p>
            <a:pPr lvl="1"/>
            <a:r>
              <a:rPr lang="en-US" dirty="0" smtClean="0"/>
              <a:t>Significance =</a:t>
            </a:r>
            <a:r>
              <a:rPr lang="en-US" baseline="0" dirty="0" smtClean="0"/>
              <a:t> 0.000; Eta = 0.293</a:t>
            </a:r>
          </a:p>
          <a:p>
            <a:pPr lvl="1"/>
            <a:endParaRPr lang="en-US" baseline="0" dirty="0" smtClean="0"/>
          </a:p>
          <a:p>
            <a:pPr lvl="0"/>
            <a:r>
              <a:rPr lang="en-US" baseline="0" dirty="0" smtClean="0"/>
              <a:t>Stage of Implementation of RSSO (2010), by Carnegie Class</a:t>
            </a:r>
          </a:p>
          <a:p>
            <a:pPr marL="0" marR="0" lvl="1" indent="0" algn="l" defTabSz="457200" rtl="0" eaLnBrk="0" fontAlgn="base" latinLnBrk="0" hangingPunct="0">
              <a:lnSpc>
                <a:spcPct val="100000"/>
              </a:lnSpc>
              <a:spcBef>
                <a:spcPct val="30000"/>
              </a:spcBef>
              <a:spcAft>
                <a:spcPct val="0"/>
              </a:spcAft>
              <a:buClrTx/>
              <a:buSzTx/>
              <a:buFontTx/>
              <a:buNone/>
              <a:tabLst/>
              <a:defRPr/>
            </a:pPr>
            <a:r>
              <a:rPr lang="en-US" sz="1200" b="0" i="0" u="none" strike="noStrike" kern="1200" dirty="0" smtClean="0">
                <a:solidFill>
                  <a:schemeClr val="tx1"/>
                </a:solidFill>
                <a:latin typeface="+mn-lt"/>
                <a:ea typeface="ＭＳ Ｐゴシック" pitchFamily="48" charset="-128"/>
                <a:cs typeface="+mn-cs"/>
              </a:rPr>
              <a:t>							DR		MA		BA Liberal Arts	BA Other 	AA</a:t>
            </a:r>
            <a:endParaRPr lang="en-US" dirty="0" smtClean="0"/>
          </a:p>
          <a:p>
            <a:pPr lvl="1"/>
            <a:r>
              <a:rPr lang="en-US" sz="1200" b="0" i="0" u="none" strike="noStrike" kern="1200" dirty="0" smtClean="0">
                <a:solidFill>
                  <a:schemeClr val="tx1"/>
                </a:solidFill>
                <a:latin typeface="+mn-lt"/>
                <a:ea typeface="ＭＳ Ｐゴシック" pitchFamily="48" charset="-128"/>
                <a:cs typeface="+mn-cs"/>
              </a:rPr>
              <a:t>Fully operational implementation	 	33%		19%		18%			8%		18%</a:t>
            </a:r>
            <a:endParaRPr lang="en-US" dirty="0" smtClean="0"/>
          </a:p>
          <a:p>
            <a:pPr lvl="1"/>
            <a:r>
              <a:rPr lang="en-US" sz="1200" b="0" i="0" u="none" strike="noStrike" kern="1200" dirty="0" smtClean="0">
                <a:solidFill>
                  <a:schemeClr val="tx1"/>
                </a:solidFill>
                <a:latin typeface="+mn-lt"/>
                <a:ea typeface="ＭＳ Ｐゴシック" pitchFamily="48" charset="-128"/>
                <a:cs typeface="+mn-cs"/>
              </a:rPr>
              <a:t>Partially operational implementation	40%		31%		26%			16%		10%</a:t>
            </a:r>
          </a:p>
          <a:p>
            <a:pPr lvl="1"/>
            <a:r>
              <a:rPr lang="en-US" sz="1200" b="0" i="0" u="none" strike="noStrike" kern="1200" dirty="0" smtClean="0">
                <a:solidFill>
                  <a:schemeClr val="tx1"/>
                </a:solidFill>
                <a:latin typeface="+mn-lt"/>
                <a:ea typeface="ＭＳ Ｐゴシック" pitchFamily="48" charset="-128"/>
                <a:cs typeface="+mn-cs"/>
              </a:rPr>
              <a:t>Implementation in progress		14%		14%		18%			24%		26%</a:t>
            </a:r>
          </a:p>
          <a:p>
            <a:pPr lvl="1"/>
            <a:r>
              <a:rPr lang="en-US" sz="1200" b="0" i="0" u="none" strike="noStrike" kern="1200" dirty="0" smtClean="0">
                <a:solidFill>
                  <a:schemeClr val="tx1"/>
                </a:solidFill>
                <a:latin typeface="+mn-lt"/>
                <a:ea typeface="ＭＳ Ｐゴシック" pitchFamily="48" charset="-128"/>
                <a:cs typeface="+mn-cs"/>
              </a:rPr>
              <a:t>Implementation planned			6%		17%		9%			16%		16%</a:t>
            </a:r>
          </a:p>
          <a:p>
            <a:pPr lvl="1"/>
            <a:r>
              <a:rPr lang="en-US" sz="1200" b="0" i="0" u="none" strike="noStrike" kern="1200" dirty="0" smtClean="0">
                <a:solidFill>
                  <a:schemeClr val="tx1"/>
                </a:solidFill>
                <a:latin typeface="+mn-lt"/>
                <a:ea typeface="ＭＳ Ｐゴシック" pitchFamily="48" charset="-128"/>
                <a:cs typeface="+mn-cs"/>
              </a:rPr>
              <a:t>Currently evaluating				2%		11%		29%			28%		15%		</a:t>
            </a:r>
            <a:endParaRPr lang="en-US" dirty="0" smtClean="0"/>
          </a:p>
          <a:p>
            <a:pPr lvl="1"/>
            <a:r>
              <a:rPr lang="en-US" sz="1200" b="0" i="0" u="none" strike="noStrike" kern="1200" dirty="0" smtClean="0">
                <a:solidFill>
                  <a:schemeClr val="tx1"/>
                </a:solidFill>
                <a:latin typeface="+mn-lt"/>
                <a:ea typeface="ＭＳ Ｐゴシック" pitchFamily="48" charset="-128"/>
                <a:cs typeface="+mn-cs"/>
              </a:rPr>
              <a:t>Not considering 				5%		7.2%		0%			8%		5%</a:t>
            </a:r>
          </a:p>
          <a:p>
            <a:pPr lvl="1"/>
            <a:r>
              <a:rPr lang="en-US" dirty="0" smtClean="0"/>
              <a:t>Significance =</a:t>
            </a:r>
            <a:r>
              <a:rPr lang="en-US" baseline="0" dirty="0" smtClean="0"/>
              <a:t> 0.000; Eta = 0.323</a:t>
            </a:r>
          </a:p>
          <a:p>
            <a:pPr lvl="0"/>
            <a:endParaRPr lang="en-US" baseline="0"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Selection of Kerberos as an approach to reduced</a:t>
            </a:r>
            <a:r>
              <a:rPr lang="en-US" baseline="0" dirty="0" smtClean="0"/>
              <a:t> or single sign-on, by Carnegie class</a:t>
            </a:r>
          </a:p>
          <a:p>
            <a:r>
              <a:rPr lang="en-US" baseline="0" dirty="0" smtClean="0"/>
              <a:t>	Significance = 0.000; Eta = 0.359</a:t>
            </a:r>
          </a:p>
          <a:p>
            <a:r>
              <a:rPr lang="en-US" baseline="0" dirty="0" smtClean="0"/>
              <a:t>29% of the 254 respondents at least considering RSSO selected commercial vendor software.</a:t>
            </a:r>
          </a:p>
          <a:p>
            <a:r>
              <a:rPr lang="en-US" baseline="0" dirty="0" smtClean="0"/>
              <a:t>23% selected homegrown software “developed at your institution or another institution.” </a:t>
            </a:r>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Stage of</a:t>
            </a:r>
            <a:r>
              <a:rPr lang="en-US" baseline="0" dirty="0" smtClean="0"/>
              <a:t> Implementation of Role-Based Authorization, by Year (N=137)</a:t>
            </a:r>
          </a:p>
          <a:p>
            <a:r>
              <a:rPr lang="en-US" baseline="0" dirty="0" smtClean="0"/>
              <a:t>	</a:t>
            </a:r>
            <a:r>
              <a:rPr lang="en-US" dirty="0" smtClean="0"/>
              <a:t>Significance = .060; Eta = .093</a:t>
            </a:r>
          </a:p>
          <a:p>
            <a:endParaRPr lang="en-US" dirty="0" smtClean="0"/>
          </a:p>
          <a:p>
            <a:r>
              <a:rPr lang="en-US" dirty="0" smtClean="0"/>
              <a:t>Stage</a:t>
            </a:r>
            <a:r>
              <a:rPr lang="en-US" baseline="0" dirty="0" smtClean="0"/>
              <a:t> of Implementation of Automated Role-Based Authorization (2010), by Carnegie Class (N=268)</a:t>
            </a:r>
          </a:p>
          <a:p>
            <a:pPr lvl="1"/>
            <a:r>
              <a:rPr lang="en-US" sz="1200" b="0" i="0" u="none" strike="noStrike" kern="1200" dirty="0" smtClean="0">
                <a:solidFill>
                  <a:schemeClr val="tx1"/>
                </a:solidFill>
                <a:latin typeface="+mn-lt"/>
                <a:ea typeface="ＭＳ Ｐゴシック" pitchFamily="48" charset="-128"/>
                <a:cs typeface="+mn-cs"/>
              </a:rPr>
              <a:t>Fully Operational Implementation: DR </a:t>
            </a:r>
            <a:r>
              <a:rPr lang="en-US" sz="1200" b="0" i="0" u="none" strike="noStrike" kern="1200" baseline="0" dirty="0" smtClean="0">
                <a:solidFill>
                  <a:schemeClr val="tx1"/>
                </a:solidFill>
                <a:latin typeface="+mn-lt"/>
                <a:ea typeface="ＭＳ Ｐゴシック" pitchFamily="48" charset="-128"/>
                <a:cs typeface="+mn-cs"/>
              </a:rPr>
              <a:t>= 14</a:t>
            </a:r>
            <a:r>
              <a:rPr lang="en-US" sz="1200" b="0" i="0" u="none" strike="noStrike" kern="1200" dirty="0" smtClean="0">
                <a:solidFill>
                  <a:schemeClr val="tx1"/>
                </a:solidFill>
                <a:latin typeface="+mn-lt"/>
                <a:ea typeface="ＭＳ Ｐゴシック" pitchFamily="48" charset="-128"/>
                <a:cs typeface="+mn-cs"/>
              </a:rPr>
              <a:t>%	MA</a:t>
            </a:r>
            <a:r>
              <a:rPr lang="en-US" sz="1200" b="0" i="0" u="none" strike="noStrike" kern="1200" baseline="0" dirty="0" smtClean="0">
                <a:solidFill>
                  <a:schemeClr val="tx1"/>
                </a:solidFill>
                <a:latin typeface="+mn-lt"/>
                <a:ea typeface="ＭＳ Ｐゴシック" pitchFamily="48" charset="-128"/>
                <a:cs typeface="+mn-cs"/>
              </a:rPr>
              <a:t> = 11</a:t>
            </a:r>
            <a:r>
              <a:rPr lang="en-US" sz="1200" b="0" i="0" u="none" strike="noStrike" kern="1200" dirty="0" smtClean="0">
                <a:solidFill>
                  <a:schemeClr val="tx1"/>
                </a:solidFill>
                <a:latin typeface="+mn-lt"/>
                <a:ea typeface="ＭＳ Ｐゴシック" pitchFamily="48" charset="-128"/>
                <a:cs typeface="+mn-cs"/>
              </a:rPr>
              <a:t>%	BA Liberal Arts = 6%	BA</a:t>
            </a:r>
            <a:r>
              <a:rPr lang="en-US" sz="1200" b="0" i="0" u="none" strike="noStrike" kern="1200" baseline="0" dirty="0" smtClean="0">
                <a:solidFill>
                  <a:schemeClr val="tx1"/>
                </a:solidFill>
                <a:latin typeface="+mn-lt"/>
                <a:ea typeface="ＭＳ Ｐゴシック" pitchFamily="48" charset="-128"/>
                <a:cs typeface="+mn-cs"/>
              </a:rPr>
              <a:t> Other</a:t>
            </a:r>
            <a:r>
              <a:rPr lang="en-US" sz="1200" b="0" i="0" u="none" strike="noStrike" kern="1200" dirty="0" smtClean="0">
                <a:solidFill>
                  <a:schemeClr val="tx1"/>
                </a:solidFill>
                <a:latin typeface="+mn-lt"/>
                <a:ea typeface="ＭＳ Ｐゴシック" pitchFamily="48" charset="-128"/>
                <a:cs typeface="+mn-cs"/>
              </a:rPr>
              <a:t> </a:t>
            </a:r>
            <a:r>
              <a:rPr lang="en-US" sz="1200" b="0" i="0" u="none" strike="noStrike" kern="1200" baseline="0" dirty="0" smtClean="0">
                <a:solidFill>
                  <a:schemeClr val="tx1"/>
                </a:solidFill>
                <a:latin typeface="+mn-lt"/>
                <a:ea typeface="ＭＳ Ｐゴシック" pitchFamily="48" charset="-128"/>
                <a:cs typeface="+mn-cs"/>
              </a:rPr>
              <a:t>= 0</a:t>
            </a:r>
            <a:r>
              <a:rPr lang="en-US" sz="1200" b="0" i="0" u="none" strike="noStrike" kern="1200" dirty="0" smtClean="0">
                <a:solidFill>
                  <a:schemeClr val="tx1"/>
                </a:solidFill>
                <a:latin typeface="+mn-lt"/>
                <a:ea typeface="ＭＳ Ｐゴシック" pitchFamily="48" charset="-128"/>
                <a:cs typeface="+mn-cs"/>
              </a:rPr>
              <a:t>%</a:t>
            </a:r>
            <a:r>
              <a:rPr lang="en-US" dirty="0" smtClean="0"/>
              <a:t> 	AA = 8%</a:t>
            </a:r>
          </a:p>
          <a:p>
            <a:pPr lvl="1"/>
            <a:r>
              <a:rPr lang="en-US" dirty="0" smtClean="0"/>
              <a:t>Significance =</a:t>
            </a:r>
            <a:r>
              <a:rPr lang="en-US" baseline="0" dirty="0" smtClean="0"/>
              <a:t> 0.002; Eta = 0.276</a:t>
            </a:r>
          </a:p>
          <a:p>
            <a:pPr lvl="1"/>
            <a:endParaRPr lang="en-US" baseline="0" dirty="0" smtClean="0"/>
          </a:p>
          <a:p>
            <a:pPr lvl="0"/>
            <a:r>
              <a:rPr lang="en-US" baseline="0" dirty="0" smtClean="0"/>
              <a:t>Stage of Implementation of Automated Role-Based Authorization (2010), by Institution Size (FTE Students)</a:t>
            </a:r>
          </a:p>
          <a:p>
            <a:pPr lvl="0"/>
            <a:r>
              <a:rPr lang="en-US" baseline="0" dirty="0" smtClean="0"/>
              <a:t>	Fully Operational Implementation: 1 – 4,000 FTE = 6%	4,001 – 15,000 FTE = 11%	More than 15,000 FTE = 12%</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US" dirty="0" smtClean="0"/>
              <a:t>	Significance =</a:t>
            </a:r>
            <a:r>
              <a:rPr lang="en-US" baseline="0" dirty="0" smtClean="0"/>
              <a:t> 0.005; Eta = 0.236</a:t>
            </a:r>
          </a:p>
          <a:p>
            <a:pPr lvl="0"/>
            <a:endParaRPr lang="en-US" baseline="0" dirty="0" smtClean="0"/>
          </a:p>
          <a:p>
            <a:pPr lvl="1"/>
            <a:endParaRPr lang="en-US" baseline="0" dirty="0" smtClean="0"/>
          </a:p>
          <a:p>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Ability of </a:t>
            </a:r>
            <a:r>
              <a:rPr lang="en-US" dirty="0" smtClean="0">
                <a:solidFill>
                  <a:srgbClr val="4C4C4F"/>
                </a:solidFill>
                <a:latin typeface="Arial"/>
                <a:ea typeface="ＭＳ Ｐゴシック" pitchFamily="48" charset="-128"/>
                <a:cs typeface="Arial"/>
              </a:rPr>
              <a:t>the Institution’s Role-Based Authentication Environment to Make Privileging Decisions Based on Fine-Grained Roles or Affiliations,</a:t>
            </a:r>
            <a:r>
              <a:rPr lang="en-US" baseline="0" dirty="0" smtClean="0">
                <a:solidFill>
                  <a:srgbClr val="4C4C4F"/>
                </a:solidFill>
                <a:latin typeface="Arial"/>
                <a:ea typeface="ＭＳ Ｐゴシック" pitchFamily="48" charset="-128"/>
                <a:cs typeface="Arial"/>
              </a:rPr>
              <a:t> by Institutional Control (N=103, Partially or Fully Operational Implementations Only)</a:t>
            </a:r>
          </a:p>
          <a:p>
            <a:pPr lvl="1"/>
            <a:r>
              <a:rPr lang="en-US" dirty="0" smtClean="0"/>
              <a:t>Private Institutions: Not at all = 26%;</a:t>
            </a:r>
            <a:r>
              <a:rPr lang="en-US" baseline="0" dirty="0" smtClean="0"/>
              <a:t> In some cases = 71%; In all cases = 3%</a:t>
            </a:r>
          </a:p>
          <a:p>
            <a:pPr lvl="1"/>
            <a:r>
              <a:rPr lang="en-US" baseline="0" dirty="0" smtClean="0"/>
              <a:t>Public Institutions: Not at all = 12%; In some cases = 68%; In all cases = 21%</a:t>
            </a:r>
          </a:p>
          <a:p>
            <a:pPr lvl="1"/>
            <a:r>
              <a:rPr lang="en-US" baseline="0" dirty="0" smtClean="0"/>
              <a:t>Significance = 0.003; Eta = 0.269</a:t>
            </a:r>
          </a:p>
          <a:p>
            <a:pPr lvl="1"/>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Stage</a:t>
            </a:r>
            <a:r>
              <a:rPr lang="en-US" baseline="0" dirty="0" smtClean="0"/>
              <a:t> of Implementation of Federated Identity, by Carnegie Class (N=268)</a:t>
            </a:r>
          </a:p>
          <a:p>
            <a:r>
              <a:rPr lang="en-US" baseline="0" dirty="0" smtClean="0"/>
              <a:t>	Significance = 0.000; Eta = 0.455</a:t>
            </a:r>
          </a:p>
          <a:p>
            <a:endParaRPr lang="en-US" baseline="0" dirty="0" smtClean="0"/>
          </a:p>
          <a:p>
            <a:r>
              <a:rPr lang="en-US" baseline="0" dirty="0" smtClean="0"/>
              <a:t>DR (N = 87)</a:t>
            </a:r>
          </a:p>
          <a:p>
            <a:pPr lvl="1"/>
            <a:r>
              <a:rPr lang="en-US" baseline="0" dirty="0" smtClean="0"/>
              <a:t>Not 		Currently	Planned but won’t			Planned to start			Implementation	Partially	Fully</a:t>
            </a:r>
          </a:p>
          <a:p>
            <a:pPr lvl="1"/>
            <a:r>
              <a:rPr lang="en-US" baseline="0" dirty="0" smtClean="0"/>
              <a:t>Considering	Evaluating	start within next 12 months	within  the next 12 months		in progress		Operational	</a:t>
            </a:r>
            <a:r>
              <a:rPr lang="en-US" baseline="0" dirty="0" err="1" smtClean="0"/>
              <a:t>Operational</a:t>
            </a:r>
            <a:endParaRPr lang="en-US" dirty="0" smtClean="0"/>
          </a:p>
          <a:p>
            <a:pPr lvl="1"/>
            <a:r>
              <a:rPr lang="en-US" dirty="0" smtClean="0"/>
              <a:t>6%		18%		3%					15%					15%			16%		26%</a:t>
            </a:r>
          </a:p>
          <a:p>
            <a:endParaRPr lang="en-US" baseline="0" dirty="0" smtClean="0"/>
          </a:p>
          <a:p>
            <a:r>
              <a:rPr lang="en-US" baseline="0" dirty="0" smtClean="0"/>
              <a:t>MA (N = 83)</a:t>
            </a:r>
          </a:p>
          <a:p>
            <a:pPr lvl="1"/>
            <a:r>
              <a:rPr lang="en-US" baseline="0" dirty="0" smtClean="0"/>
              <a:t>Not 		Currently	Planned but won’t			Planned to start			Implementation	Partially	Fully</a:t>
            </a:r>
          </a:p>
          <a:p>
            <a:pPr lvl="1"/>
            <a:r>
              <a:rPr lang="en-US" baseline="0" dirty="0" smtClean="0"/>
              <a:t>Considering	Evaluating	start within next 12 months	within  the next 12 months		in progress		Operational	</a:t>
            </a:r>
            <a:r>
              <a:rPr lang="en-US" baseline="0" dirty="0" err="1" smtClean="0"/>
              <a:t>Operational</a:t>
            </a:r>
            <a:endParaRPr lang="en-US" dirty="0" smtClean="0"/>
          </a:p>
          <a:p>
            <a:pPr lvl="1"/>
            <a:r>
              <a:rPr lang="en-US" dirty="0" smtClean="0"/>
              <a:t>34%		30%		2%					5%					8%			11%		10%</a:t>
            </a:r>
          </a:p>
          <a:p>
            <a:endParaRPr lang="en-US" baseline="0" dirty="0" smtClean="0"/>
          </a:p>
          <a:p>
            <a:r>
              <a:rPr lang="en-US" baseline="0" dirty="0" smtClean="0"/>
              <a:t>BA Liberal Arts (N = 34)</a:t>
            </a:r>
          </a:p>
          <a:p>
            <a:pPr lvl="1"/>
            <a:r>
              <a:rPr lang="en-US" baseline="0" dirty="0" smtClean="0"/>
              <a:t>Not 		Currently	Planned but won’t			Planned to start			Implementation	Partially	Fully</a:t>
            </a:r>
          </a:p>
          <a:p>
            <a:pPr lvl="1"/>
            <a:r>
              <a:rPr lang="en-US" baseline="0" dirty="0" smtClean="0"/>
              <a:t>Considering	Evaluating	start within next 12 months	within  the next 12 months		in progress		Operational	</a:t>
            </a:r>
            <a:r>
              <a:rPr lang="en-US" baseline="0" dirty="0" err="1" smtClean="0"/>
              <a:t>Operational</a:t>
            </a:r>
            <a:endParaRPr lang="en-US" dirty="0" smtClean="0"/>
          </a:p>
          <a:p>
            <a:pPr lvl="1"/>
            <a:r>
              <a:rPr lang="en-US" dirty="0" smtClean="0"/>
              <a:t>21%		44%		6%					12%					0%			6%		12%</a:t>
            </a:r>
          </a:p>
          <a:p>
            <a:endParaRPr lang="en-US" baseline="0" dirty="0" smtClean="0"/>
          </a:p>
          <a:p>
            <a:r>
              <a:rPr lang="en-US" baseline="0" dirty="0" smtClean="0"/>
              <a:t>BA Other (N = 25)</a:t>
            </a:r>
          </a:p>
          <a:p>
            <a:pPr lvl="1"/>
            <a:r>
              <a:rPr lang="en-US" baseline="0" dirty="0" smtClean="0"/>
              <a:t>Not 		Currently	Planned but won’t			Planned to start			Implementation	Partially	Fully</a:t>
            </a:r>
          </a:p>
          <a:p>
            <a:pPr lvl="1"/>
            <a:r>
              <a:rPr lang="en-US" baseline="0" dirty="0" smtClean="0"/>
              <a:t>Considering	Evaluating	start within next 12 months	within  the next 12 months		in progress		Operational	</a:t>
            </a:r>
            <a:r>
              <a:rPr lang="en-US" baseline="0" dirty="0" err="1" smtClean="0"/>
              <a:t>Operational</a:t>
            </a:r>
            <a:endParaRPr lang="en-US" dirty="0" smtClean="0"/>
          </a:p>
          <a:p>
            <a:pPr lvl="1"/>
            <a:r>
              <a:rPr lang="en-US" dirty="0" smtClean="0"/>
              <a:t>32%		44%		8%					4%					4%			4%		4%</a:t>
            </a:r>
          </a:p>
          <a:p>
            <a:endParaRPr lang="en-US" dirty="0" smtClean="0"/>
          </a:p>
          <a:p>
            <a:r>
              <a:rPr lang="en-US" baseline="0" dirty="0" smtClean="0"/>
              <a:t>AA (N = 39)</a:t>
            </a:r>
          </a:p>
          <a:p>
            <a:pPr lvl="1"/>
            <a:r>
              <a:rPr lang="en-US" baseline="0" dirty="0" smtClean="0"/>
              <a:t>Not 		Currently	Planned but won’t			Planned to start			Implementation	Partially	Fully</a:t>
            </a:r>
          </a:p>
          <a:p>
            <a:pPr lvl="1"/>
            <a:r>
              <a:rPr lang="en-US" baseline="0" dirty="0" smtClean="0"/>
              <a:t>Considering	Evaluating	start within next 12 months	within  the next 12 months		in progress		Operational	</a:t>
            </a:r>
            <a:r>
              <a:rPr lang="en-US" baseline="0" dirty="0" err="1" smtClean="0"/>
              <a:t>Operational</a:t>
            </a:r>
            <a:endParaRPr lang="en-US" baseline="0" dirty="0" smtClean="0"/>
          </a:p>
          <a:p>
            <a:pPr lvl="1"/>
            <a:r>
              <a:rPr lang="en-US" baseline="0" dirty="0" smtClean="0"/>
              <a:t>43%		33%		8%					8%					5%			0%		3%		</a:t>
            </a:r>
          </a:p>
          <a:p>
            <a:endParaRPr lang="en-US" dirty="0" smtClean="0"/>
          </a:p>
          <a:p>
            <a:r>
              <a:rPr lang="en-US" dirty="0" smtClean="0"/>
              <a:t>Over the next 12 months, demand for cloud computing resources will increase need for federated identity services (N=321)</a:t>
            </a:r>
          </a:p>
          <a:p>
            <a:r>
              <a:rPr lang="en-US" dirty="0" smtClean="0"/>
              <a:t>	Strongly agree, 11%</a:t>
            </a:r>
          </a:p>
          <a:p>
            <a:r>
              <a:rPr lang="en-US" dirty="0" smtClean="0"/>
              <a:t>	Agree, 43%</a:t>
            </a:r>
          </a:p>
          <a:p>
            <a:r>
              <a:rPr lang="en-US" dirty="0" smtClean="0"/>
              <a:t>	Neutral, 29%</a:t>
            </a:r>
          </a:p>
          <a:p>
            <a:r>
              <a:rPr lang="en-US" dirty="0" smtClean="0"/>
              <a:t>	Disagree, 12%</a:t>
            </a:r>
          </a:p>
          <a:p>
            <a:r>
              <a:rPr lang="en-US" dirty="0" smtClean="0"/>
              <a:t>	Strongly disagree, 6%</a:t>
            </a:r>
          </a:p>
          <a:p>
            <a:endParaRPr lang="en-US" dirty="0" smtClean="0"/>
          </a:p>
          <a:p>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Other motivators:</a:t>
            </a:r>
          </a:p>
          <a:p>
            <a:pPr lvl="1"/>
            <a:r>
              <a:rPr lang="en-US" dirty="0" smtClean="0"/>
              <a:t>Provide</a:t>
            </a:r>
            <a:r>
              <a:rPr lang="en-US" baseline="0" dirty="0" smtClean="0"/>
              <a:t> access to extra-institutional instructional resources, 13%</a:t>
            </a:r>
          </a:p>
          <a:p>
            <a:pPr lvl="1"/>
            <a:r>
              <a:rPr lang="en-US" baseline="0" dirty="0" smtClean="0"/>
              <a:t>Provide for extra-institutional collaborative teaching/learning,  12%</a:t>
            </a:r>
          </a:p>
          <a:p>
            <a:pPr lvl="1"/>
            <a:r>
              <a:rPr lang="en-US" baseline="0" dirty="0" smtClean="0"/>
              <a:t>Provide access to extra-institutional student service applications (e.g., travel, career), 10%</a:t>
            </a:r>
          </a:p>
          <a:p>
            <a:pPr lvl="1"/>
            <a:r>
              <a:rPr lang="en-US" baseline="0" dirty="0" smtClean="0"/>
              <a:t>Meet mandated state/federal identity requirements, 9%</a:t>
            </a:r>
          </a:p>
          <a:p>
            <a:pPr lvl="1"/>
            <a:endParaRPr lang="en-US" baseline="0" dirty="0" smtClean="0"/>
          </a:p>
          <a:p>
            <a:pPr lvl="0"/>
            <a:r>
              <a:rPr lang="en-US" baseline="0" dirty="0" smtClean="0"/>
              <a:t>Reduced/single sign-on is a primary motivator to evaluate or implement federated identity solutions. (Excludes institutions not considering FID solutions)</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	</a:t>
            </a:r>
            <a:r>
              <a:rPr lang="en-US" dirty="0" smtClean="0"/>
              <a:t>DR (N=82)	MA (N=55)	BA</a:t>
            </a:r>
            <a:r>
              <a:rPr lang="en-US" baseline="0" dirty="0" smtClean="0"/>
              <a:t> Liberal Arts (N=27)	BA Other (N=17)	AA (N=22)</a:t>
            </a:r>
            <a:endParaRPr lang="en-US" dirty="0" smtClean="0"/>
          </a:p>
          <a:p>
            <a:r>
              <a:rPr lang="en-US" baseline="0" dirty="0" smtClean="0"/>
              <a:t>	29%		62%		56%				76%			82%</a:t>
            </a:r>
          </a:p>
          <a:p>
            <a:pPr marL="0" marR="0" lvl="1" indent="0" algn="l" defTabSz="457200" rtl="0" eaLnBrk="0" fontAlgn="base" latinLnBrk="0" hangingPunct="0">
              <a:lnSpc>
                <a:spcPct val="100000"/>
              </a:lnSpc>
              <a:spcBef>
                <a:spcPct val="30000"/>
              </a:spcBef>
              <a:spcAft>
                <a:spcPct val="0"/>
              </a:spcAft>
              <a:buClrTx/>
              <a:buSzTx/>
              <a:buFontTx/>
              <a:buNone/>
              <a:tabLst/>
              <a:defRPr/>
            </a:pPr>
            <a:r>
              <a:rPr lang="en-US" dirty="0" smtClean="0"/>
              <a:t>	Significance =</a:t>
            </a:r>
            <a:r>
              <a:rPr lang="en-US" baseline="0" dirty="0" smtClean="0"/>
              <a:t> 0.000; Eta = 0.391</a:t>
            </a:r>
          </a:p>
          <a:p>
            <a:endParaRPr lang="en-US" baseline="0" dirty="0" smtClean="0"/>
          </a:p>
          <a:p>
            <a:endParaRPr lang="en-US" baseline="0" dirty="0" smtClean="0"/>
          </a:p>
          <a:p>
            <a:pPr lvl="0"/>
            <a:r>
              <a:rPr lang="en-US" dirty="0" smtClean="0">
                <a:solidFill>
                  <a:srgbClr val="4C4C4F"/>
                </a:solidFill>
                <a:latin typeface="Arial"/>
                <a:ea typeface="ＭＳ Ｐゴシック" pitchFamily="48" charset="-128"/>
                <a:cs typeface="Arial"/>
              </a:rPr>
              <a:t>Providing for extra-institutional research collaboration </a:t>
            </a:r>
            <a:r>
              <a:rPr lang="en-US" baseline="0" dirty="0" smtClean="0"/>
              <a:t>is a primary motivator to evaluate or implement federated identity solutions. (N = 203, excludes institutions not considering FID solutions)</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	</a:t>
            </a:r>
            <a:r>
              <a:rPr lang="en-US" dirty="0" smtClean="0"/>
              <a:t>DR (N=82)	MA (N=55)	BA</a:t>
            </a:r>
            <a:r>
              <a:rPr lang="en-US" baseline="0" dirty="0" smtClean="0"/>
              <a:t> Liberal Arts (N=27)	BA Other (N=17)	AA (N=22)</a:t>
            </a:r>
            <a:endParaRPr lang="en-US" dirty="0" smtClean="0"/>
          </a:p>
          <a:p>
            <a:r>
              <a:rPr lang="en-US" baseline="0" dirty="0" smtClean="0"/>
              <a:t>	45%		4%		18%				0%			0%</a:t>
            </a:r>
          </a:p>
          <a:p>
            <a:pPr marL="0" marR="0" lvl="1" indent="0" algn="l" defTabSz="457200" rtl="0" eaLnBrk="0" fontAlgn="base" latinLnBrk="0" hangingPunct="0">
              <a:lnSpc>
                <a:spcPct val="100000"/>
              </a:lnSpc>
              <a:spcBef>
                <a:spcPct val="30000"/>
              </a:spcBef>
              <a:spcAft>
                <a:spcPct val="0"/>
              </a:spcAft>
              <a:buClrTx/>
              <a:buSzTx/>
              <a:buFontTx/>
              <a:buNone/>
              <a:tabLst/>
              <a:defRPr/>
            </a:pPr>
            <a:r>
              <a:rPr lang="en-US" baseline="0" dirty="0" smtClean="0"/>
              <a:t>	</a:t>
            </a:r>
            <a:r>
              <a:rPr lang="en-US" dirty="0" smtClean="0"/>
              <a:t>Significance =</a:t>
            </a:r>
            <a:r>
              <a:rPr lang="en-US" baseline="0" dirty="0" smtClean="0"/>
              <a:t> 0.000; Eta = 0.487</a:t>
            </a:r>
          </a:p>
          <a:p>
            <a:endParaRPr lang="en-US" baseline="0"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aseline="0" dirty="0" smtClean="0"/>
              <a:t>Institution Is Getting Expected Value from Identity Management Projects</a:t>
            </a:r>
          </a:p>
          <a:p>
            <a:r>
              <a:rPr lang="en-US" baseline="0" dirty="0" smtClean="0"/>
              <a:t>	Means not significantly different.</a:t>
            </a:r>
          </a:p>
          <a:p>
            <a:r>
              <a:rPr lang="en-US" baseline="0" dirty="0" smtClean="0"/>
              <a:t>	Significance of comparison by year = 0.410; Eta = 0.058	</a:t>
            </a:r>
          </a:p>
          <a:p>
            <a:r>
              <a:rPr lang="en-US" baseline="0" dirty="0" smtClean="0"/>
              <a:t>	</a:t>
            </a:r>
          </a:p>
          <a:p>
            <a:pPr marL="228600" indent="-228600">
              <a:buNone/>
            </a:pPr>
            <a:r>
              <a:rPr lang="en-US" baseline="0" dirty="0" smtClean="0"/>
              <a:t>Institution Is Getting Expected Value from IdM Projects, by Carnegie Class</a:t>
            </a:r>
          </a:p>
          <a:p>
            <a:pPr marL="685800" lvl="1" indent="-228600">
              <a:buNone/>
            </a:pPr>
            <a:r>
              <a:rPr lang="en-US" baseline="0" dirty="0" smtClean="0"/>
              <a:t>Means not significantly different.</a:t>
            </a:r>
          </a:p>
          <a:p>
            <a:r>
              <a:rPr lang="en-US" baseline="0" dirty="0" smtClean="0"/>
              <a:t>	2005	Significance of comparison by Carnegie class = 0.638; Eta = 0.077</a:t>
            </a:r>
          </a:p>
          <a:p>
            <a:r>
              <a:rPr lang="en-US" baseline="0" dirty="0" smtClean="0"/>
              <a:t>	2010	Significance of comparison by Carnegie class = 0.174; Eta = 0.164</a:t>
            </a:r>
          </a:p>
          <a:p>
            <a:pPr marL="685800" lvl="1" indent="-228600">
              <a:buNone/>
            </a:pPr>
            <a:endParaRPr lang="en-US" baseline="0" dirty="0" smtClean="0"/>
          </a:p>
          <a:p>
            <a:pPr marL="228600" lvl="0" indent="-228600">
              <a:buNone/>
            </a:pPr>
            <a:r>
              <a:rPr lang="en-US" baseline="0" dirty="0" smtClean="0"/>
              <a:t>Institution Is Getting Expected Value from IdM Projects, by Institution Size (FTE students)</a:t>
            </a:r>
          </a:p>
          <a:p>
            <a:pPr marL="228600" indent="-228600">
              <a:buNone/>
            </a:pPr>
            <a:r>
              <a:rPr lang="en-US" baseline="0" dirty="0" smtClean="0"/>
              <a:t>		Means not significantly different.</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	2005	Significance of comparison by institution size= 0.435; Eta = 0.121</a:t>
            </a:r>
          </a:p>
          <a:p>
            <a:r>
              <a:rPr lang="en-US" baseline="0" dirty="0" smtClean="0"/>
              <a:t>	2010	Significance of comparison by institution size = 0.280; Eta = 0.110</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baseline="0" dirty="0" smtClean="0"/>
          </a:p>
          <a:p>
            <a:r>
              <a:rPr lang="en-US" baseline="0" dirty="0" smtClean="0"/>
              <a:t>Institution Is Getting Expected Value from IdM Projects, by Institutional Control (public/private)</a:t>
            </a:r>
          </a:p>
          <a:p>
            <a:r>
              <a:rPr lang="en-US" baseline="0" dirty="0" smtClean="0"/>
              <a:t>	Means not significantly different.</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	2005	Significance of comparison by institutional control = 0.780; Eta = 0.015</a:t>
            </a:r>
          </a:p>
          <a:p>
            <a:r>
              <a:rPr lang="en-US" baseline="0" dirty="0" smtClean="0"/>
              <a:t>	2010	Significance of comparison by institutional control = 0.281; Eta = 0.073</a:t>
            </a:r>
          </a:p>
          <a:p>
            <a:endParaRPr lang="en-US" baseline="0"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aseline="0" dirty="0" smtClean="0"/>
              <a:t>Institution Has Achieved Cost Savings from Identity Management Projects</a:t>
            </a:r>
          </a:p>
          <a:p>
            <a:r>
              <a:rPr lang="en-US" baseline="0" dirty="0" smtClean="0"/>
              <a:t>	2005 compared to 2010: Significance = 0.367; Eta = 0.058	</a:t>
            </a:r>
          </a:p>
          <a:p>
            <a:endParaRPr lang="en-US" baseline="0" dirty="0" smtClean="0"/>
          </a:p>
          <a:p>
            <a:r>
              <a:rPr lang="en-US" baseline="0" dirty="0" smtClean="0"/>
              <a:t>Institution Has Achieved Cost Savings from Identity Management Projects, by Carnegie Class</a:t>
            </a:r>
          </a:p>
          <a:p>
            <a:r>
              <a:rPr lang="en-US" baseline="0" dirty="0" smtClean="0"/>
              <a:t>	2005 Significance of comparison by Carnegie class = 0.252; Eta = 0.184</a:t>
            </a:r>
          </a:p>
          <a:p>
            <a:r>
              <a:rPr lang="en-US" baseline="0" dirty="0" smtClean="0"/>
              <a:t>	2010 Significance of comparison by Carnegie class = 0.090; Eta = 0.215</a:t>
            </a:r>
          </a:p>
          <a:p>
            <a:endParaRPr lang="en-US" baseline="0" dirty="0" smtClean="0"/>
          </a:p>
          <a:p>
            <a:r>
              <a:rPr lang="en-US" baseline="0" dirty="0" smtClean="0"/>
              <a:t>Institution Has Achieved Cost Savings from Identity Management Projects, by Institution Size (FTE students)</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	2005 Significance of comparison by institution size = 0.157; Eta = 0.185</a:t>
            </a:r>
          </a:p>
          <a:p>
            <a:r>
              <a:rPr lang="en-US" baseline="0" dirty="0" smtClean="0"/>
              <a:t>	2010 Significance of comparison by institution size  = 0.581; Eta = 0.088</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baseline="0" dirty="0" smtClean="0"/>
          </a:p>
          <a:p>
            <a:r>
              <a:rPr lang="en-US" baseline="0" dirty="0" smtClean="0"/>
              <a:t>Institution Has Achieved Cost Savings from Identity Management Projects, by Institutional Control (public/private)</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	2005 Significance of comparison by institutional control = 0.638; Eta = 0.009</a:t>
            </a:r>
          </a:p>
          <a:p>
            <a:r>
              <a:rPr lang="en-US" baseline="0" dirty="0" smtClean="0"/>
              <a:t>	2010 Significance of comparison by institutional control = 0.281; Eta = 0.073</a:t>
            </a:r>
          </a:p>
          <a:p>
            <a:endParaRPr lang="en-US" baseline="0" dirty="0" smtClean="0"/>
          </a:p>
          <a:p>
            <a:endParaRPr lang="en-US" baseline="0"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Capability</a:t>
            </a:r>
            <a:r>
              <a:rPr lang="en-US" baseline="0" dirty="0" smtClean="0"/>
              <a:t> score was calculated only for respondents who answered all 14 capability questions.</a:t>
            </a:r>
            <a:endParaRPr lang="en-US" dirty="0" smtClean="0"/>
          </a:p>
          <a:p>
            <a:endParaRPr lang="en-US" dirty="0" smtClean="0"/>
          </a:p>
          <a:p>
            <a:r>
              <a:rPr lang="en-US" dirty="0" smtClean="0"/>
              <a:t>Identity</a:t>
            </a:r>
            <a:r>
              <a:rPr lang="en-US" baseline="0" dirty="0" smtClean="0"/>
              <a:t> Management Capability Score, by Year </a:t>
            </a:r>
          </a:p>
          <a:p>
            <a:r>
              <a:rPr lang="en-US" baseline="0" dirty="0" smtClean="0"/>
              <a:t>	Significance = 0.014; Eta = 0.238</a:t>
            </a:r>
          </a:p>
          <a:p>
            <a:endParaRPr lang="en-US" baseline="0" dirty="0" smtClean="0"/>
          </a:p>
          <a:p>
            <a:r>
              <a:rPr lang="en-US" baseline="0" dirty="0" smtClean="0"/>
              <a:t>Capability Score, by Carnegie Class</a:t>
            </a:r>
          </a:p>
          <a:p>
            <a:r>
              <a:rPr lang="en-US" baseline="0" dirty="0" smtClean="0"/>
              <a:t>	2005 Significance of comparison by Carnegie class = 0.343; Eta = 0.102</a:t>
            </a:r>
          </a:p>
          <a:p>
            <a:r>
              <a:rPr lang="en-US" baseline="0" dirty="0" smtClean="0"/>
              <a:t>	2010 Significance of comparison by Carnegie class = 0.105; Eta = 0.180</a:t>
            </a:r>
          </a:p>
          <a:p>
            <a:endParaRPr lang="en-US" baseline="0" dirty="0" smtClean="0"/>
          </a:p>
          <a:p>
            <a:r>
              <a:rPr lang="en-US" baseline="0" dirty="0" smtClean="0"/>
              <a:t>Capability Score, by Institution Size (FTE students)</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	2005 Significance of comparison by institution size = 0.662; Eta = 0.094</a:t>
            </a:r>
          </a:p>
          <a:p>
            <a:r>
              <a:rPr lang="en-US" baseline="0" dirty="0" smtClean="0"/>
              <a:t>	2010 Significance of comparison by institution size = 0.717; Eta = 0.050</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baseline="0" dirty="0" smtClean="0"/>
          </a:p>
          <a:p>
            <a:r>
              <a:rPr lang="en-US" baseline="0" dirty="0" smtClean="0"/>
              <a:t>Capability Score, by Institutional Control (public/private)</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	2005 Significance of comparison by institutional control = 0.495; Eta = 0.035</a:t>
            </a:r>
          </a:p>
          <a:p>
            <a:r>
              <a:rPr lang="en-US" baseline="0" dirty="0" smtClean="0"/>
              <a:t>	2010 Significance of comparison by institutional control = 0.486; Eta = 0.042</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457200" rtl="0" eaLnBrk="0" fontAlgn="base" latinLnBrk="0" hangingPunct="0">
              <a:lnSpc>
                <a:spcPct val="100000"/>
              </a:lnSpc>
              <a:spcBef>
                <a:spcPct val="30000"/>
              </a:spcBef>
              <a:spcAft>
                <a:spcPct val="0"/>
              </a:spcAft>
              <a:buClrTx/>
              <a:buSzTx/>
              <a:buFontTx/>
              <a:buNone/>
              <a:tabLst/>
              <a:defRPr/>
            </a:pPr>
            <a:endParaRPr lang="en-US" baseline="0" dirty="0" smtClean="0"/>
          </a:p>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Monitoring a set of IdM-related metrics</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	Count of 5 IdM related metrics kept: 0 metrics 2.82; 4-5 metrics 3.64</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		Significance = 0.000; Eta = 0.420</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baseline="0" dirty="0" smtClean="0"/>
          </a:p>
          <a:p>
            <a:r>
              <a:rPr lang="en-US" baseline="0" dirty="0" smtClean="0"/>
              <a:t>Having IdM-related policies in place	</a:t>
            </a:r>
          </a:p>
          <a:p>
            <a:r>
              <a:rPr lang="en-US" baseline="0" dirty="0" smtClean="0"/>
              <a:t>	Institution has policies to effectively manage access to internal institutional resources: Disagree 2.82; Agree 3.40</a:t>
            </a:r>
          </a:p>
          <a:p>
            <a:r>
              <a:rPr lang="en-US" baseline="0" dirty="0" smtClean="0"/>
              <a:t>		Significance = 0.000; Eta = 0.413</a:t>
            </a:r>
          </a:p>
          <a:p>
            <a:endParaRPr lang="en-US" baseline="0" dirty="0" smtClean="0"/>
          </a:p>
          <a:p>
            <a:r>
              <a:rPr lang="en-US" baseline="0" dirty="0" smtClean="0"/>
              <a:t>	Institution has policies to effectively manage access to extra-institutional resources: Disagree 2.96; Agree 3.46</a:t>
            </a:r>
          </a:p>
          <a:p>
            <a:r>
              <a:rPr lang="en-US" baseline="0" dirty="0" smtClean="0"/>
              <a:t>		Significance = 0.000; Eta = 0.353</a:t>
            </a:r>
          </a:p>
          <a:p>
            <a:endParaRPr lang="en-US" baseline="0"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Documenting campus data custodians/owners: Not planning to do 2.91; completed 3.37</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	Significance = 0.000; Eta = 0.308</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Providing for recovery of identity services in disaster recovery plan: Not planning to do 2.91; completed 3.43</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	Significance = 0.003; Eta = 0.223</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baseline="0" dirty="0" smtClean="0"/>
          </a:p>
          <a:p>
            <a:r>
              <a:rPr lang="en-US" baseline="0" dirty="0" smtClean="0"/>
              <a:t>Conducting an inventory of campus identifiers: Not planning to do 3.01; completed 3.43</a:t>
            </a:r>
          </a:p>
          <a:p>
            <a:r>
              <a:rPr lang="en-US" baseline="0" dirty="0" smtClean="0"/>
              <a:t>	Significance = 0.000; Eta = 0.351</a:t>
            </a:r>
          </a:p>
          <a:p>
            <a:endParaRPr lang="en-US" baseline="0"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Conducting a risk assessment of data access security and privacy practices: Not planning to do 3.00; completed 3.42</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	Significance = 0.000; Eta = 0.287</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baseline="0" dirty="0" smtClean="0"/>
          </a:p>
          <a:p>
            <a:r>
              <a:rPr lang="en-US" dirty="0" smtClean="0">
                <a:solidFill>
                  <a:srgbClr val="FF0000"/>
                </a:solidFill>
              </a:rPr>
              <a:t>Providing sufficient resources</a:t>
            </a:r>
            <a:r>
              <a:rPr lang="en-US" baseline="0" dirty="0" smtClean="0">
                <a:solidFill>
                  <a:srgbClr val="FF0000"/>
                </a:solidFill>
              </a:rPr>
              <a:t> for IdM: Disagree 3.03; Agree 3.33</a:t>
            </a:r>
          </a:p>
          <a:p>
            <a:r>
              <a:rPr lang="en-US" baseline="0" dirty="0" smtClean="0">
                <a:solidFill>
                  <a:srgbClr val="FF0000"/>
                </a:solidFill>
              </a:rPr>
              <a:t>	Significance = 0.002; Eta = 0.212</a:t>
            </a:r>
          </a:p>
          <a:p>
            <a:endParaRPr lang="en-US" baseline="0" dirty="0" smtClean="0">
              <a:solidFill>
                <a:srgbClr val="FF0000"/>
              </a:solidFill>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Developing a documented plan for IdM: Not planning to do 3.16; completed 3.40</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	Significance = 0.008; Eta = 0.206</a:t>
            </a:r>
          </a:p>
          <a:p>
            <a:endParaRPr lang="en-US" baseline="0" dirty="0" smtClean="0"/>
          </a:p>
          <a:p>
            <a:endParaRPr lang="en-US" baseline="0" dirty="0" smtClean="0"/>
          </a:p>
          <a:p>
            <a:endParaRPr lang="en-US" baseline="0" dirty="0" smtClean="0"/>
          </a:p>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survey was conducted in March and April, 2010.  Invitations were sent to all EDUCAUSE member institutions. The survey</a:t>
            </a:r>
            <a:r>
              <a:rPr lang="en-US" baseline="0" dirty="0" smtClean="0"/>
              <a:t> response rate was 18.7%. It was skewed toward doctorals. Every other Carnegie class was underrepresented relative to doctorals, but associate’s institutions were the class most seriously underrepresented, with only 2.2% of the 1,795 known AA institutions responding. </a:t>
            </a:r>
          </a:p>
          <a:p>
            <a:endParaRPr lang="en-US" baseline="0" dirty="0" smtClean="0"/>
          </a:p>
          <a:p>
            <a:r>
              <a:rPr lang="en-US" baseline="0" dirty="0" smtClean="0"/>
              <a:t>Comparisons between 2005 and 2010 survey results involve only the 137 institutions that responded to both surveys; we refer to these institutions as the “longitudinal sample.”</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are the primary motivators</a:t>
            </a:r>
            <a:r>
              <a:rPr lang="en-US" baseline="0" dirty="0" smtClean="0"/>
              <a:t> at the respondent’s institution for pursuing identity management? (Up to three choices allowed.)</a:t>
            </a:r>
            <a:r>
              <a:rPr lang="en-US" dirty="0" smtClean="0"/>
              <a:t>:</a:t>
            </a:r>
            <a:r>
              <a:rPr lang="en-US" baseline="0" dirty="0" smtClean="0"/>
              <a:t> </a:t>
            </a:r>
          </a:p>
          <a:p>
            <a:endParaRPr lang="en-US" baseline="0" dirty="0" smtClean="0"/>
          </a:p>
          <a:p>
            <a:r>
              <a:rPr lang="en-US" baseline="0" dirty="0" smtClean="0"/>
              <a:t>	Position the institution for implementation of federated identity (longitudinal sample)</a:t>
            </a:r>
          </a:p>
          <a:p>
            <a:r>
              <a:rPr lang="en-US" baseline="0" dirty="0" smtClean="0"/>
              <a:t>		2005: 21% selected</a:t>
            </a:r>
          </a:p>
          <a:p>
            <a:r>
              <a:rPr lang="en-US" baseline="0" dirty="0" smtClean="0"/>
              <a:t>		2010: 36% selected</a:t>
            </a:r>
          </a:p>
          <a:p>
            <a:r>
              <a:rPr lang="en-US" baseline="0" dirty="0" smtClean="0"/>
              <a:t>		Significance = 0.005; Eta = 0.162</a:t>
            </a:r>
          </a:p>
          <a:p>
            <a:endParaRPr lang="en-US" baseline="0" dirty="0" smtClean="0"/>
          </a:p>
          <a:p>
            <a:r>
              <a:rPr lang="en-US" dirty="0" smtClean="0"/>
              <a:t>	Within</a:t>
            </a:r>
            <a:r>
              <a:rPr lang="en-US" baseline="0" dirty="0" smtClean="0"/>
              <a:t> the longitudinal sample, s</a:t>
            </a:r>
            <a:r>
              <a:rPr lang="en-US" dirty="0" smtClean="0"/>
              <a:t>ignificance for other differences by year ranged from 0.150 (strategic</a:t>
            </a:r>
            <a:r>
              <a:rPr lang="en-US" baseline="0" dirty="0" smtClean="0"/>
              <a:t> value/opportunities) to 0.751 (strategy of early adoption)</a:t>
            </a:r>
          </a:p>
          <a:p>
            <a:endParaRPr lang="en-US" baseline="0" dirty="0" smtClean="0"/>
          </a:p>
          <a:p>
            <a:r>
              <a:rPr lang="en-US" baseline="0" dirty="0" smtClean="0"/>
              <a:t>	Cost reduction/increased efficiencies (2010 survey population)</a:t>
            </a:r>
          </a:p>
          <a:p>
            <a:r>
              <a:rPr lang="en-US" baseline="0" dirty="0" smtClean="0"/>
              <a:t>		DR: 27%	MA:	11%		BA liberal arts: 26%		BA other: 12%	AA: 8%</a:t>
            </a:r>
          </a:p>
          <a:p>
            <a:endParaRPr lang="en-US" baseline="0" dirty="0" smtClean="0"/>
          </a:p>
          <a:p>
            <a:r>
              <a:rPr lang="en-US" baseline="0" dirty="0" smtClean="0"/>
              <a:t>	Keep current with generally accepted IT directions (2010 survey population)</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		DR: 9%	MA:	29%		BA liberal arts: 9%		BA other: 32%	AA: 23%</a:t>
            </a:r>
          </a:p>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are the primary challenges to </a:t>
            </a:r>
            <a:r>
              <a:rPr lang="en-US" baseline="0" dirty="0" smtClean="0"/>
              <a:t>the respondent’s institution in pursuing identity management? (Up to three choices allowed.)</a:t>
            </a:r>
            <a:r>
              <a:rPr lang="en-US" dirty="0" smtClean="0"/>
              <a:t>:</a:t>
            </a:r>
            <a:r>
              <a:rPr lang="en-US" baseline="0" dirty="0" smtClean="0"/>
              <a:t> </a:t>
            </a:r>
          </a:p>
          <a:p>
            <a:endParaRPr lang="en-US" baseline="0" dirty="0" smtClean="0"/>
          </a:p>
          <a:p>
            <a:r>
              <a:rPr lang="en-US" baseline="0" dirty="0" smtClean="0"/>
              <a:t>	</a:t>
            </a:r>
            <a:r>
              <a:rPr lang="en-US" sz="1200" dirty="0" smtClean="0">
                <a:latin typeface="Arial" charset="0"/>
                <a:ea typeface="ＭＳ Ｐゴシック" pitchFamily="96" charset="-128"/>
                <a:cs typeface="Arial" charset="0"/>
              </a:rPr>
              <a:t>Difficulty </a:t>
            </a:r>
            <a:r>
              <a:rPr lang="en-US" sz="1200" u="none" dirty="0" smtClean="0">
                <a:latin typeface="Arial" charset="0"/>
                <a:ea typeface="ＭＳ Ｐゴシック" pitchFamily="96" charset="-128"/>
                <a:cs typeface="Arial" charset="0"/>
              </a:rPr>
              <a:t>developing</a:t>
            </a:r>
            <a:r>
              <a:rPr lang="en-US" sz="1200" dirty="0" smtClean="0">
                <a:latin typeface="Arial" charset="0"/>
                <a:ea typeface="ＭＳ Ｐゴシック" pitchFamily="96" charset="-128"/>
                <a:cs typeface="Arial" charset="0"/>
              </a:rPr>
              <a:t> campus policies and procedures </a:t>
            </a:r>
            <a:r>
              <a:rPr lang="en-US" baseline="0" dirty="0" smtClean="0"/>
              <a:t>(longitudinal sample)</a:t>
            </a:r>
          </a:p>
          <a:p>
            <a:r>
              <a:rPr lang="en-US" baseline="0" dirty="0" smtClean="0"/>
              <a:t>		2005: 37% selected</a:t>
            </a:r>
          </a:p>
          <a:p>
            <a:r>
              <a:rPr lang="en-US" baseline="0" dirty="0" smtClean="0"/>
              <a:t>		2010: 20% selected</a:t>
            </a:r>
          </a:p>
          <a:p>
            <a:r>
              <a:rPr lang="en-US" baseline="0" dirty="0" smtClean="0"/>
              <a:t>		Significance = 0.002; Eta = 0.185</a:t>
            </a:r>
          </a:p>
          <a:p>
            <a:endParaRPr lang="en-US" baseline="0" dirty="0" smtClean="0"/>
          </a:p>
          <a:p>
            <a:r>
              <a:rPr lang="en-US" baseline="0" dirty="0" smtClean="0"/>
              <a:t>	</a:t>
            </a:r>
            <a:r>
              <a:rPr lang="en-US" sz="1200" dirty="0" smtClean="0">
                <a:latin typeface="Arial" charset="0"/>
                <a:ea typeface="ＭＳ Ｐゴシック" pitchFamily="96" charset="-128"/>
                <a:cs typeface="Arial" charset="0"/>
              </a:rPr>
              <a:t>Technical solutions are too immature</a:t>
            </a:r>
            <a:r>
              <a:rPr lang="en-US" sz="1200" baseline="0" dirty="0" smtClean="0">
                <a:latin typeface="Arial" charset="0"/>
                <a:ea typeface="ＭＳ Ｐゴシック" pitchFamily="96" charset="-128"/>
                <a:cs typeface="Arial" charset="0"/>
              </a:rPr>
              <a:t> </a:t>
            </a:r>
            <a:r>
              <a:rPr lang="en-US" baseline="0" dirty="0" smtClean="0"/>
              <a:t>(longitudinal sample)</a:t>
            </a:r>
          </a:p>
          <a:p>
            <a:r>
              <a:rPr lang="en-US" baseline="0" dirty="0" smtClean="0"/>
              <a:t>		2005: 22% selected</a:t>
            </a:r>
          </a:p>
          <a:p>
            <a:r>
              <a:rPr lang="en-US" baseline="0" dirty="0" smtClean="0"/>
              <a:t>		2010: 12% selected</a:t>
            </a:r>
          </a:p>
          <a:p>
            <a:r>
              <a:rPr lang="en-US" baseline="0" dirty="0" smtClean="0"/>
              <a:t>		Significance = 0.017; Eta = 0.137</a:t>
            </a:r>
          </a:p>
          <a:p>
            <a:endParaRPr lang="en-US" baseline="0" dirty="0" smtClean="0"/>
          </a:p>
          <a:p>
            <a:r>
              <a:rPr lang="en-US" baseline="0" dirty="0" smtClean="0"/>
              <a:t>	</a:t>
            </a:r>
            <a:r>
              <a:rPr lang="en-US" sz="1200" baseline="0" dirty="0" smtClean="0">
                <a:latin typeface="Arial" charset="0"/>
                <a:ea typeface="ＭＳ Ｐゴシック" pitchFamily="96" charset="-128"/>
                <a:cs typeface="Arial" charset="0"/>
              </a:rPr>
              <a:t>P</a:t>
            </a:r>
            <a:r>
              <a:rPr lang="en-US" sz="1200" dirty="0" smtClean="0">
                <a:latin typeface="Arial" charset="0"/>
                <a:ea typeface="ＭＳ Ｐゴシック" pitchFamily="96" charset="-128"/>
                <a:cs typeface="Arial" charset="0"/>
              </a:rPr>
              <a:t>roblems with vendor software and support  </a:t>
            </a:r>
            <a:r>
              <a:rPr lang="en-US" baseline="0" dirty="0" smtClean="0"/>
              <a:t>(longitudinal sample)</a:t>
            </a:r>
          </a:p>
          <a:p>
            <a:r>
              <a:rPr lang="en-US" baseline="0" dirty="0" smtClean="0"/>
              <a:t>		2005: 14% selected</a:t>
            </a:r>
          </a:p>
          <a:p>
            <a:r>
              <a:rPr lang="en-US" baseline="0" dirty="0" smtClean="0"/>
              <a:t>		2010: 7% selected</a:t>
            </a:r>
          </a:p>
          <a:p>
            <a:r>
              <a:rPr lang="en-US" baseline="0" dirty="0" smtClean="0"/>
              <a:t>		Significance = 0.036; Eta = 0.120</a:t>
            </a:r>
          </a:p>
          <a:p>
            <a:endParaRPr lang="en-US" baseline="0"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	Within</a:t>
            </a:r>
            <a:r>
              <a:rPr lang="en-US" baseline="0" dirty="0" smtClean="0"/>
              <a:t> the 2010 survey population, s</a:t>
            </a:r>
            <a:r>
              <a:rPr lang="en-US" dirty="0" smtClean="0"/>
              <a:t>ignificance for differences by Carnegie class ranged from 0.051 (adequate</a:t>
            </a:r>
            <a:r>
              <a:rPr lang="en-US" baseline="0" dirty="0" smtClean="0"/>
              <a:t> funding is not available) </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	to 0.905 (difficulty developing campus policies and procedures). Significance for all but two challenges exceeded 0.200.</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	Within</a:t>
            </a:r>
            <a:r>
              <a:rPr lang="en-US" baseline="0" dirty="0" smtClean="0"/>
              <a:t> the 2010 survey population, s</a:t>
            </a:r>
            <a:r>
              <a:rPr lang="en-US" dirty="0" smtClean="0"/>
              <a:t>ignificance for differences by institution</a:t>
            </a:r>
            <a:r>
              <a:rPr lang="en-US" baseline="0" dirty="0" smtClean="0"/>
              <a:t> size (FTE students) </a:t>
            </a:r>
            <a:r>
              <a:rPr lang="en-US" dirty="0" smtClean="0"/>
              <a:t>ranged from 0.051 (</a:t>
            </a:r>
            <a:r>
              <a:rPr lang="en-US" baseline="0" dirty="0" smtClean="0"/>
              <a:t>difficulty</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	</a:t>
            </a:r>
            <a:r>
              <a:rPr lang="en-US" i="0" u="sng" baseline="0" dirty="0" smtClean="0"/>
              <a:t>implementing</a:t>
            </a:r>
            <a:r>
              <a:rPr lang="en-US" baseline="0" dirty="0" smtClean="0"/>
              <a:t> campus policies and procedures) to 0.984 (data integrity problems). Significance for all but four challenges exceeded 0.200.</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fact</a:t>
            </a:r>
            <a:r>
              <a:rPr lang="en-US" baseline="0" dirty="0" smtClean="0"/>
              <a:t> that mean importance of each IdM benefit always exceeded mean capability suggests that institutions are struggling to provide the IdM benefits they know their institutions need. Within each institution, the mean of all 14 capability scores proved to be a meaningful measure of success in the provision of IdM benefits.</a:t>
            </a:r>
          </a:p>
          <a:p>
            <a:endParaRPr lang="en-US" baseline="0" dirty="0" smtClean="0"/>
          </a:p>
          <a:p>
            <a:r>
              <a:rPr lang="en-US" sz="1000" kern="1200" dirty="0" smtClean="0">
                <a:solidFill>
                  <a:schemeClr val="tx1"/>
                </a:solidFill>
                <a:latin typeface="+mn-lt"/>
                <a:ea typeface="ＭＳ Ｐゴシック" pitchFamily="48" charset="-128"/>
                <a:cs typeface="ＭＳ Ｐゴシック" pitchFamily="48" charset="-128"/>
              </a:rPr>
              <a:t>							</a:t>
            </a:r>
            <a:r>
              <a:rPr lang="en-US" sz="1000" b="1" kern="1200" dirty="0" smtClean="0">
                <a:solidFill>
                  <a:schemeClr val="tx1"/>
                </a:solidFill>
                <a:latin typeface="+mn-lt"/>
                <a:ea typeface="ＭＳ Ｐゴシック" pitchFamily="48" charset="-128"/>
                <a:cs typeface="ＭＳ Ｐゴシック" pitchFamily="48" charset="-128"/>
              </a:rPr>
              <a:t>Importance</a:t>
            </a:r>
            <a:r>
              <a:rPr lang="en-US" sz="1000" kern="1200" dirty="0" smtClean="0">
                <a:solidFill>
                  <a:schemeClr val="tx1"/>
                </a:solidFill>
                <a:latin typeface="+mn-lt"/>
                <a:ea typeface="ＭＳ Ｐゴシック" pitchFamily="48" charset="-128"/>
                <a:cs typeface="ＭＳ Ｐゴシック" pitchFamily="48" charset="-128"/>
              </a:rPr>
              <a:t>				</a:t>
            </a:r>
            <a:r>
              <a:rPr lang="en-US" sz="1000" b="1" kern="1200" dirty="0" smtClean="0">
                <a:solidFill>
                  <a:schemeClr val="tx1"/>
                </a:solidFill>
                <a:latin typeface="+mn-lt"/>
                <a:ea typeface="ＭＳ Ｐゴシック" pitchFamily="48" charset="-128"/>
                <a:cs typeface="ＭＳ Ｐゴシック" pitchFamily="48" charset="-128"/>
              </a:rPr>
              <a:t>Capability</a:t>
            </a:r>
          </a:p>
          <a:p>
            <a:r>
              <a:rPr lang="en-US" sz="1000" kern="1200" dirty="0" smtClean="0">
                <a:solidFill>
                  <a:schemeClr val="tx1"/>
                </a:solidFill>
                <a:latin typeface="+mn-lt"/>
                <a:ea typeface="ＭＳ Ｐゴシック" pitchFamily="48" charset="-128"/>
                <a:cs typeface="ＭＳ Ｐゴシック" pitchFamily="48" charset="-128"/>
              </a:rPr>
              <a:t>Descriptor						N	Mean*	Std. Deviation	N	Mean*	Std. Deviation</a:t>
            </a:r>
          </a:p>
          <a:p>
            <a:r>
              <a:rPr lang="en-US" sz="1000" kern="1200" dirty="0" smtClean="0">
                <a:solidFill>
                  <a:schemeClr val="tx1"/>
                </a:solidFill>
                <a:latin typeface="+mn-lt"/>
                <a:ea typeface="ＭＳ Ｐゴシック" pitchFamily="48" charset="-128"/>
                <a:cs typeface="ＭＳ Ｐゴシック" pitchFamily="48" charset="-128"/>
              </a:rPr>
              <a:t>Immediate deprovisioning on user departure	322	4.39	0.729			319	3.55	1.060</a:t>
            </a:r>
          </a:p>
          <a:p>
            <a:r>
              <a:rPr lang="en-US" sz="1000" kern="1200" dirty="0" smtClean="0">
                <a:solidFill>
                  <a:schemeClr val="tx1"/>
                </a:solidFill>
                <a:latin typeface="+mn-lt"/>
                <a:ea typeface="ＭＳ Ｐゴシック" pitchFamily="48" charset="-128"/>
                <a:cs typeface="ＭＳ Ｐゴシック" pitchFamily="48" charset="-128"/>
              </a:rPr>
              <a:t>Appropriate ID proofing confidence		320	4.16	0.757			319	3.65	0.909</a:t>
            </a:r>
          </a:p>
          <a:p>
            <a:r>
              <a:rPr lang="en-US" sz="1000" kern="1200" dirty="0" smtClean="0">
                <a:solidFill>
                  <a:schemeClr val="tx1"/>
                </a:solidFill>
                <a:latin typeface="+mn-lt"/>
                <a:ea typeface="ＭＳ Ｐゴシック" pitchFamily="48" charset="-128"/>
                <a:cs typeface="ＭＳ Ｐゴシック" pitchFamily="48" charset="-128"/>
              </a:rPr>
              <a:t>Track unauthorized activity				320	4.12	0.806			316	3.39	0.951</a:t>
            </a:r>
          </a:p>
          <a:p>
            <a:r>
              <a:rPr lang="en-US" sz="1000" kern="1200" dirty="0" smtClean="0">
                <a:solidFill>
                  <a:schemeClr val="tx1"/>
                </a:solidFill>
                <a:latin typeface="+mn-lt"/>
                <a:ea typeface="ＭＳ Ｐゴシック" pitchFamily="48" charset="-128"/>
                <a:cs typeface="ＭＳ Ｐゴシック" pitchFamily="48" charset="-128"/>
              </a:rPr>
              <a:t>Self-service						322	4.10	0.818			320	3.41	1.035</a:t>
            </a:r>
          </a:p>
          <a:p>
            <a:r>
              <a:rPr lang="en-US" sz="1000" kern="1200" dirty="0" smtClean="0">
                <a:solidFill>
                  <a:schemeClr val="tx1"/>
                </a:solidFill>
                <a:latin typeface="+mn-lt"/>
                <a:ea typeface="ＭＳ Ｐゴシック" pitchFamily="48" charset="-128"/>
                <a:cs typeface="ＭＳ Ｐゴシック" pitchFamily="48" charset="-128"/>
              </a:rPr>
              <a:t>Immediate new-user enablement			320	4.06	0.841			317	3.18	0.970</a:t>
            </a:r>
          </a:p>
          <a:p>
            <a:r>
              <a:rPr lang="en-US" sz="1000" kern="1200" dirty="0" smtClean="0">
                <a:solidFill>
                  <a:schemeClr val="tx1"/>
                </a:solidFill>
                <a:latin typeface="+mn-lt"/>
                <a:ea typeface="ＭＳ Ｐゴシック" pitchFamily="48" charset="-128"/>
                <a:cs typeface="ＭＳ Ｐゴシック" pitchFamily="48" charset="-128"/>
              </a:rPr>
              <a:t>Single affiliations source				315	4.06	0.906			314	3.37	1.071</a:t>
            </a:r>
          </a:p>
          <a:p>
            <a:r>
              <a:rPr lang="en-US" sz="1000" kern="1200" dirty="0" smtClean="0">
                <a:solidFill>
                  <a:schemeClr val="tx1"/>
                </a:solidFill>
                <a:latin typeface="+mn-lt"/>
                <a:ea typeface="ＭＳ Ｐゴシック" pitchFamily="48" charset="-128"/>
                <a:cs typeface="ＭＳ Ｐゴシック" pitchFamily="48" charset="-128"/>
              </a:rPr>
              <a:t>Reduced or single sign-on				320	4.01	0.882			319	3.25	1.052</a:t>
            </a:r>
          </a:p>
          <a:p>
            <a:r>
              <a:rPr lang="en-US" sz="1000" kern="1200" dirty="0" smtClean="0">
                <a:solidFill>
                  <a:schemeClr val="tx1"/>
                </a:solidFill>
                <a:latin typeface="+mn-lt"/>
                <a:ea typeface="ＭＳ Ｐゴシック" pitchFamily="48" charset="-128"/>
                <a:cs typeface="ＭＳ Ｐゴシック" pitchFamily="48" charset="-128"/>
              </a:rPr>
              <a:t>Immediate role change				320	3.89	0.875			318	2.99	1.005</a:t>
            </a:r>
          </a:p>
          <a:p>
            <a:r>
              <a:rPr lang="en-US" sz="1000" kern="1200" dirty="0" smtClean="0">
                <a:solidFill>
                  <a:schemeClr val="tx1"/>
                </a:solidFill>
                <a:latin typeface="+mn-lt"/>
                <a:ea typeface="ＭＳ Ｐゴシック" pitchFamily="48" charset="-128"/>
                <a:cs typeface="ＭＳ Ｐゴシック" pitchFamily="48" charset="-128"/>
              </a:rPr>
              <a:t>User access to off-campus resources		318	3.86	0.851			319	3.29	1.008</a:t>
            </a:r>
          </a:p>
          <a:p>
            <a:r>
              <a:rPr lang="en-US" sz="1000" kern="1200" dirty="0" smtClean="0">
                <a:solidFill>
                  <a:schemeClr val="tx1"/>
                </a:solidFill>
                <a:latin typeface="+mn-lt"/>
                <a:ea typeface="ＭＳ Ｐゴシック" pitchFamily="48" charset="-128"/>
                <a:cs typeface="ＭＳ Ｐゴシック" pitchFamily="48" charset="-128"/>
              </a:rPr>
              <a:t>Scalable authorization and authentication	321	3.81	0.945			317	3.56	0.938</a:t>
            </a:r>
          </a:p>
          <a:p>
            <a:r>
              <a:rPr lang="en-US" sz="1000" kern="1200" dirty="0" smtClean="0">
                <a:solidFill>
                  <a:schemeClr val="tx1"/>
                </a:solidFill>
                <a:latin typeface="+mn-lt"/>
                <a:ea typeface="ＭＳ Ｐゴシック" pitchFamily="48" charset="-128"/>
                <a:cs typeface="ＭＳ Ｐゴシック" pitchFamily="48" charset="-128"/>
              </a:rPr>
              <a:t>Strong authentication				321	3.78	0.989			320	3.20	1.082</a:t>
            </a:r>
          </a:p>
          <a:p>
            <a:r>
              <a:rPr lang="en-US" sz="1000" kern="1200" dirty="0" smtClean="0">
                <a:solidFill>
                  <a:schemeClr val="tx1"/>
                </a:solidFill>
                <a:latin typeface="+mn-lt"/>
                <a:ea typeface="ＭＳ Ｐゴシック" pitchFamily="48" charset="-128"/>
                <a:cs typeface="ＭＳ Ｐゴシック" pitchFamily="48" charset="-128"/>
              </a:rPr>
              <a:t>Appropriate guest access				318	3.72	0.889			318	3.04	1.026</a:t>
            </a:r>
          </a:p>
          <a:p>
            <a:r>
              <a:rPr lang="en-US" sz="1000" kern="1200" dirty="0" smtClean="0">
                <a:solidFill>
                  <a:schemeClr val="tx1"/>
                </a:solidFill>
                <a:latin typeface="+mn-lt"/>
                <a:ea typeface="ＭＳ Ｐゴシック" pitchFamily="48" charset="-128"/>
                <a:cs typeface="ＭＳ Ｐゴシック" pitchFamily="48" charset="-128"/>
              </a:rPr>
              <a:t>Non-institutional user access to our resources	314	3.02	0.930			315	2.60	0.930</a:t>
            </a:r>
          </a:p>
          <a:p>
            <a:pPr marL="0" marR="0" indent="0" algn="l" defTabSz="457200" rtl="0" eaLnBrk="0" fontAlgn="base" latinLnBrk="0" hangingPunct="0">
              <a:lnSpc>
                <a:spcPct val="100000"/>
              </a:lnSpc>
              <a:spcBef>
                <a:spcPct val="30000"/>
              </a:spcBef>
              <a:spcAft>
                <a:spcPct val="0"/>
              </a:spcAft>
              <a:buClrTx/>
              <a:buSzTx/>
              <a:buFontTx/>
              <a:buNone/>
              <a:tabLst/>
              <a:defRPr/>
            </a:pPr>
            <a:r>
              <a:rPr lang="en-US" sz="1000" kern="1200" dirty="0" smtClean="0">
                <a:solidFill>
                  <a:schemeClr val="tx1"/>
                </a:solidFill>
                <a:latin typeface="+mn-lt"/>
                <a:ea typeface="ＭＳ Ｐゴシック" pitchFamily="48" charset="-128"/>
                <a:cs typeface="ＭＳ Ｐゴシック" pitchFamily="48" charset="-128"/>
              </a:rPr>
              <a:t>Decentralize account management		315	2.61	1.183			314	2.29	1.036</a:t>
            </a:r>
          </a:p>
          <a:p>
            <a:r>
              <a:rPr lang="en-US" sz="1000" b="1" baseline="0" dirty="0" smtClean="0"/>
              <a:t>Overall average						3.83	0.471				3.20	0.375</a:t>
            </a:r>
          </a:p>
          <a:p>
            <a:r>
              <a:rPr lang="en-US" sz="1000" baseline="0" dirty="0" smtClean="0"/>
              <a:t>*Scale: 1=very low, 2=low, 3=medium, 4=high, 5=very high</a:t>
            </a:r>
          </a:p>
          <a:p>
            <a:endParaRPr lang="en-US" sz="1000"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Rectangle 4"/>
          <p:cNvSpPr/>
          <p:nvPr userDrawn="1"/>
        </p:nvSpPr>
        <p:spPr>
          <a:xfrm>
            <a:off x="276225" y="6091238"/>
            <a:ext cx="3095625" cy="630237"/>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ＭＳ Ｐゴシック" pitchFamily="96" charset="-128"/>
            </a:endParaRPr>
          </a:p>
        </p:txBody>
      </p:sp>
      <p:sp>
        <p:nvSpPr>
          <p:cNvPr id="2" name="Title 1"/>
          <p:cNvSpPr>
            <a:spLocks noGrp="1"/>
          </p:cNvSpPr>
          <p:nvPr>
            <p:ph type="ctrTitle"/>
          </p:nvPr>
        </p:nvSpPr>
        <p:spPr>
          <a:xfrm>
            <a:off x="762000" y="2228295"/>
            <a:ext cx="7772400" cy="1470025"/>
          </a:xfrm>
        </p:spPr>
        <p:txBody>
          <a:bodyPr/>
          <a:lstStyle>
            <a:lvl1pPr algn="ctr">
              <a:defRPr sz="3000">
                <a:solidFill>
                  <a:srgbClr val="0000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447800" y="3491945"/>
            <a:ext cx="6400800" cy="1219200"/>
          </a:xfrm>
        </p:spPr>
        <p:txBody>
          <a:bodyPr>
            <a:normAutofit/>
          </a:bodyPr>
          <a:lstStyle>
            <a:lvl1pPr marL="0" indent="0" algn="ctr">
              <a:buNone/>
              <a:defRPr sz="2000">
                <a:solidFill>
                  <a:srgbClr val="38434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Date Placeholder 3"/>
          <p:cNvSpPr>
            <a:spLocks noGrp="1"/>
          </p:cNvSpPr>
          <p:nvPr userDrawn="1">
            <p:ph type="dt" sz="half" idx="10"/>
          </p:nvPr>
        </p:nvSpPr>
        <p:spPr/>
        <p:txBody>
          <a:bodyPr/>
          <a:lstStyle>
            <a:lvl1pPr>
              <a:defRPr/>
            </a:lvl1pPr>
          </a:lstStyle>
          <a:p>
            <a:pPr>
              <a:defRPr/>
            </a:pPr>
            <a:endParaRPr lang="en-US" dirty="0"/>
          </a:p>
        </p:txBody>
      </p:sp>
      <p:sp>
        <p:nvSpPr>
          <p:cNvPr id="8" name="Slide Number Placeholder 5"/>
          <p:cNvSpPr>
            <a:spLocks noGrp="1"/>
          </p:cNvSpPr>
          <p:nvPr userDrawn="1">
            <p:ph type="sldNum" sz="quarter" idx="12"/>
          </p:nvPr>
        </p:nvSpPr>
        <p:spPr/>
        <p:txBody>
          <a:bodyPr/>
          <a:lstStyle>
            <a:lvl1pPr>
              <a:defRPr/>
            </a:lvl1pPr>
          </a:lstStyle>
          <a:p>
            <a:pPr>
              <a:defRPr/>
            </a:pPr>
            <a:fld id="{AEF440F3-EF33-4443-A367-FCAE57C1C421}" type="slidenum">
              <a:rPr lang="en-US"/>
              <a:pPr>
                <a:defRPr/>
              </a:pPr>
              <a:t>‹#›</a:t>
            </a:fld>
            <a:endParaRPr lang="en-US"/>
          </a:p>
        </p:txBody>
      </p:sp>
      <p:pic>
        <p:nvPicPr>
          <p:cNvPr id="12" name="Picture 21" descr="cyber.jpg"/>
          <p:cNvPicPr>
            <a:picLocks noChangeAspect="1"/>
          </p:cNvPicPr>
          <p:nvPr userDrawn="1"/>
        </p:nvPicPr>
        <p:blipFill>
          <a:blip r:embed="rId2"/>
          <a:srcRect r="52750"/>
          <a:stretch>
            <a:fillRect/>
          </a:stretch>
        </p:blipFill>
        <p:spPr bwMode="auto">
          <a:xfrm>
            <a:off x="2919413" y="1082675"/>
            <a:ext cx="3316287" cy="412750"/>
          </a:xfrm>
          <a:prstGeom prst="rect">
            <a:avLst/>
          </a:prstGeom>
          <a:noFill/>
          <a:ln w="9525">
            <a:noFill/>
            <a:miter lim="800000"/>
            <a:headEnd/>
            <a:tailEnd/>
          </a:ln>
        </p:spPr>
      </p:pic>
      <p:sp>
        <p:nvSpPr>
          <p:cNvPr id="9" name="TextBox 8"/>
          <p:cNvSpPr txBox="1"/>
          <p:nvPr userDrawn="1"/>
        </p:nvSpPr>
        <p:spPr>
          <a:xfrm>
            <a:off x="3790950" y="6444476"/>
            <a:ext cx="1566263" cy="276999"/>
          </a:xfrm>
          <a:prstGeom prst="rect">
            <a:avLst/>
          </a:prstGeom>
          <a:noFill/>
        </p:spPr>
        <p:txBody>
          <a:bodyPr wrap="none" rtlCol="0">
            <a:spAutoFit/>
          </a:bodyPr>
          <a:lstStyle/>
          <a:p>
            <a:r>
              <a:rPr lang="en-US" sz="1200" dirty="0" smtClean="0"/>
              <a:t>© 2011 EDUCAUSE</a:t>
            </a:r>
            <a:endParaRPr lang="en-US" sz="1200" dirty="0"/>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 2011 EDUCAUSE</a:t>
            </a:r>
            <a:endParaRPr lang="en-US"/>
          </a:p>
        </p:txBody>
      </p:sp>
      <p:sp>
        <p:nvSpPr>
          <p:cNvPr id="6" name="Slide Number Placeholder 5"/>
          <p:cNvSpPr>
            <a:spLocks noGrp="1"/>
          </p:cNvSpPr>
          <p:nvPr>
            <p:ph type="sldNum" sz="quarter" idx="12"/>
          </p:nvPr>
        </p:nvSpPr>
        <p:spPr/>
        <p:txBody>
          <a:bodyPr/>
          <a:lstStyle>
            <a:lvl1pPr>
              <a:defRPr/>
            </a:lvl1pPr>
          </a:lstStyle>
          <a:p>
            <a:pPr>
              <a:defRPr/>
            </a:pPr>
            <a:fld id="{B1F342A5-34AF-41AB-8706-5CE49363879C}" type="slidenum">
              <a:rPr lang="en-US"/>
              <a:pPr>
                <a:defRPr/>
              </a:pPr>
              <a:t>‹#›</a:t>
            </a:fld>
            <a:endParaRPr lang="en-US"/>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 2011 EDUCAUSE</a:t>
            </a:r>
            <a:endParaRPr lang="en-US"/>
          </a:p>
        </p:txBody>
      </p:sp>
      <p:sp>
        <p:nvSpPr>
          <p:cNvPr id="6" name="Slide Number Placeholder 5"/>
          <p:cNvSpPr>
            <a:spLocks noGrp="1"/>
          </p:cNvSpPr>
          <p:nvPr>
            <p:ph type="sldNum" sz="quarter" idx="12"/>
          </p:nvPr>
        </p:nvSpPr>
        <p:spPr/>
        <p:txBody>
          <a:bodyPr/>
          <a:lstStyle>
            <a:lvl1pPr>
              <a:defRPr/>
            </a:lvl1pPr>
          </a:lstStyle>
          <a:p>
            <a:pPr>
              <a:defRPr/>
            </a:pPr>
            <a:fld id="{3667E33E-A978-4842-957B-18FA7EEB09FC}" type="slidenum">
              <a:rPr lang="en-US"/>
              <a:pPr>
                <a:defRPr/>
              </a:pPr>
              <a:t>‹#›</a:t>
            </a:fld>
            <a:endParaRPr lang="en-US"/>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Clr>
                <a:srgbClr val="E33323"/>
              </a:buClr>
              <a:defRPr/>
            </a:lvl1pPr>
            <a:lvl2pPr>
              <a:buClr>
                <a:srgbClr val="004A73"/>
              </a:buClr>
              <a:defRPr/>
            </a:lvl2pPr>
            <a:lvl3pPr>
              <a:buClr>
                <a:srgbClr val="E33323"/>
              </a:buClr>
              <a:defRPr/>
            </a:lvl3pPr>
            <a:lvl4pPr>
              <a:buClr>
                <a:srgbClr val="004A73"/>
              </a:buClr>
              <a:defRPr/>
            </a:lvl4pPr>
            <a:lvl5pPr>
              <a:buClr>
                <a:srgbClr val="E33323"/>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 2011 EDUCAUSE</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DE8B94C-1610-4A26-AB31-689E8E51FABB}" type="slidenum">
              <a:rPr lang="en-US"/>
              <a:pPr>
                <a:defRPr/>
              </a:pPr>
              <a:t>‹#›</a:t>
            </a:fld>
            <a:endParaRPr lang="en-US"/>
          </a:p>
        </p:txBody>
      </p:sp>
      <p:sp>
        <p:nvSpPr>
          <p:cNvPr id="7" name="TextBox 6"/>
          <p:cNvSpPr txBox="1"/>
          <p:nvPr userDrawn="1"/>
        </p:nvSpPr>
        <p:spPr>
          <a:xfrm>
            <a:off x="3790950" y="6400800"/>
            <a:ext cx="1566263" cy="276999"/>
          </a:xfrm>
          <a:prstGeom prst="rect">
            <a:avLst/>
          </a:prstGeom>
          <a:noFill/>
        </p:spPr>
        <p:txBody>
          <a:bodyPr wrap="none" rtlCol="0">
            <a:spAutoFit/>
          </a:bodyPr>
          <a:lstStyle/>
          <a:p>
            <a:r>
              <a:rPr lang="en-US" sz="1200" dirty="0" smtClean="0"/>
              <a:t>© 2011 EDUCAUSE</a:t>
            </a:r>
            <a:endParaRPr lang="en-US" sz="1200" dirty="0"/>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userDrawn="1"/>
        </p:nvSpPr>
        <p:spPr>
          <a:xfrm>
            <a:off x="0" y="0"/>
            <a:ext cx="9144000" cy="5697538"/>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ＭＳ Ｐゴシック" pitchFamily="96" charset="-128"/>
            </a:endParaRPr>
          </a:p>
        </p:txBody>
      </p:sp>
      <p:sp>
        <p:nvSpPr>
          <p:cNvPr id="3" name="Date Placeholder 1"/>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r>
              <a:rPr lang="en-US" smtClean="0"/>
              <a:t>© 2011 EDUCAUSE</a:t>
            </a:r>
            <a:endParaRPr lang="en-US"/>
          </a:p>
        </p:txBody>
      </p:sp>
      <p:sp>
        <p:nvSpPr>
          <p:cNvPr id="5" name="Slide Number Placeholder 3"/>
          <p:cNvSpPr>
            <a:spLocks noGrp="1"/>
          </p:cNvSpPr>
          <p:nvPr>
            <p:ph type="sldNum" sz="quarter" idx="12"/>
          </p:nvPr>
        </p:nvSpPr>
        <p:spPr/>
        <p:txBody>
          <a:bodyPr/>
          <a:lstStyle>
            <a:lvl1pPr>
              <a:defRPr/>
            </a:lvl1pPr>
          </a:lstStyle>
          <a:p>
            <a:pPr>
              <a:defRPr/>
            </a:pPr>
            <a:fld id="{6D12A522-FF6E-4044-9AB3-9EB3C4EA2D66}" type="slidenum">
              <a:rPr lang="en-US"/>
              <a:pPr>
                <a:defRPr/>
              </a:pPr>
              <a:t>‹#›</a:t>
            </a:fld>
            <a:endParaRPr lang="en-US"/>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 2011 EDUCAUSE</a:t>
            </a:r>
            <a:endParaRPr lang="en-US"/>
          </a:p>
        </p:txBody>
      </p:sp>
      <p:sp>
        <p:nvSpPr>
          <p:cNvPr id="7" name="Slide Number Placeholder 5"/>
          <p:cNvSpPr>
            <a:spLocks noGrp="1"/>
          </p:cNvSpPr>
          <p:nvPr>
            <p:ph type="sldNum" sz="quarter" idx="12"/>
          </p:nvPr>
        </p:nvSpPr>
        <p:spPr/>
        <p:txBody>
          <a:bodyPr/>
          <a:lstStyle>
            <a:lvl1pPr>
              <a:defRPr/>
            </a:lvl1pPr>
          </a:lstStyle>
          <a:p>
            <a:pPr>
              <a:defRPr/>
            </a:pPr>
            <a:fld id="{D61C9F4E-AD42-427C-B3F2-716196F059CD}" type="slidenum">
              <a:rPr lang="en-US"/>
              <a:pPr>
                <a:defRPr/>
              </a:pPr>
              <a:t>‹#›</a:t>
            </a:fld>
            <a:endParaRPr 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 2011 EDUCAUSE</a:t>
            </a:r>
            <a:endParaRPr lang="en-US"/>
          </a:p>
        </p:txBody>
      </p:sp>
      <p:sp>
        <p:nvSpPr>
          <p:cNvPr id="9" name="Slide Number Placeholder 5"/>
          <p:cNvSpPr>
            <a:spLocks noGrp="1"/>
          </p:cNvSpPr>
          <p:nvPr>
            <p:ph type="sldNum" sz="quarter" idx="12"/>
          </p:nvPr>
        </p:nvSpPr>
        <p:spPr/>
        <p:txBody>
          <a:bodyPr/>
          <a:lstStyle>
            <a:lvl1pPr>
              <a:defRPr/>
            </a:lvl1pPr>
          </a:lstStyle>
          <a:p>
            <a:pPr>
              <a:defRPr/>
            </a:pPr>
            <a:fld id="{91F4C17B-3262-47DC-8CE7-D3A2B4B14335}" type="slidenum">
              <a:rPr lang="en-US"/>
              <a:pPr>
                <a:defRPr/>
              </a:pPr>
              <a:t>‹#›</a:t>
            </a:fld>
            <a:endParaRPr lang="en-US"/>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 2011 EDUCAUSE</a:t>
            </a:r>
            <a:endParaRPr lang="en-US"/>
          </a:p>
        </p:txBody>
      </p:sp>
      <p:sp>
        <p:nvSpPr>
          <p:cNvPr id="6" name="Slide Number Placeholder 5"/>
          <p:cNvSpPr>
            <a:spLocks noGrp="1"/>
          </p:cNvSpPr>
          <p:nvPr>
            <p:ph type="sldNum" sz="quarter" idx="12"/>
          </p:nvPr>
        </p:nvSpPr>
        <p:spPr/>
        <p:txBody>
          <a:bodyPr/>
          <a:lstStyle>
            <a:lvl1pPr>
              <a:defRPr/>
            </a:lvl1pPr>
          </a:lstStyle>
          <a:p>
            <a:pPr>
              <a:defRPr/>
            </a:pPr>
            <a:fld id="{FEBC52BF-566F-4E57-BF43-E153B076E1F9}" type="slidenum">
              <a:rPr lang="en-US"/>
              <a:pPr>
                <a:defRPr/>
              </a:pPr>
              <a:t>‹#›</a:t>
            </a:fld>
            <a:endParaRPr 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 2011 EDUCAUSE</a:t>
            </a:r>
            <a:endParaRPr lang="en-US"/>
          </a:p>
        </p:txBody>
      </p:sp>
      <p:sp>
        <p:nvSpPr>
          <p:cNvPr id="7" name="Slide Number Placeholder 5"/>
          <p:cNvSpPr>
            <a:spLocks noGrp="1"/>
          </p:cNvSpPr>
          <p:nvPr>
            <p:ph type="sldNum" sz="quarter" idx="12"/>
          </p:nvPr>
        </p:nvSpPr>
        <p:spPr/>
        <p:txBody>
          <a:bodyPr/>
          <a:lstStyle>
            <a:lvl1pPr>
              <a:defRPr/>
            </a:lvl1pPr>
          </a:lstStyle>
          <a:p>
            <a:pPr>
              <a:defRPr/>
            </a:pPr>
            <a:fld id="{627174C9-3566-421C-935D-63CC9F7431F7}" type="slidenum">
              <a:rPr lang="en-US"/>
              <a:pPr>
                <a:defRPr/>
              </a:pPr>
              <a:t>‹#›</a:t>
            </a:fld>
            <a:endParaRPr lang="en-US"/>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 2011 EDUCAUSE</a:t>
            </a:r>
            <a:endParaRPr lang="en-US"/>
          </a:p>
        </p:txBody>
      </p:sp>
      <p:sp>
        <p:nvSpPr>
          <p:cNvPr id="7" name="Slide Number Placeholder 5"/>
          <p:cNvSpPr>
            <a:spLocks noGrp="1"/>
          </p:cNvSpPr>
          <p:nvPr>
            <p:ph type="sldNum" sz="quarter" idx="12"/>
          </p:nvPr>
        </p:nvSpPr>
        <p:spPr/>
        <p:txBody>
          <a:bodyPr/>
          <a:lstStyle>
            <a:lvl1pPr>
              <a:defRPr/>
            </a:lvl1pPr>
          </a:lstStyle>
          <a:p>
            <a:pPr>
              <a:defRPr/>
            </a:pPr>
            <a:fld id="{AD553A3F-C91C-411A-8CFF-3ABD954B997A}" type="slidenum">
              <a:rPr lang="en-US"/>
              <a:pPr>
                <a:defRPr/>
              </a:pPr>
              <a:t>‹#›</a:t>
            </a:fld>
            <a:endParaRPr lang="en-US"/>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8788"/>
            <a:ext cx="83820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382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rgbClr val="A6A6A6"/>
                </a:solidFill>
                <a:cs typeface="Arial" charset="0"/>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000">
                <a:solidFill>
                  <a:srgbClr val="A6A6A6"/>
                </a:solidFill>
                <a:cs typeface="Arial" charset="0"/>
              </a:defRPr>
            </a:lvl1pPr>
          </a:lstStyle>
          <a:p>
            <a:pPr>
              <a:defRPr/>
            </a:pPr>
            <a:r>
              <a:rPr lang="en-US" smtClean="0"/>
              <a:t>© 2011 EDUCAUSE</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A6A6A6"/>
                </a:solidFill>
                <a:cs typeface="Arial" charset="0"/>
              </a:defRPr>
            </a:lvl1pPr>
          </a:lstStyle>
          <a:p>
            <a:pPr>
              <a:defRPr/>
            </a:pPr>
            <a:fld id="{1005DF59-7C8F-46B8-86D7-649FAE8579D4}" type="slidenum">
              <a:rPr lang="en-US"/>
              <a:pPr>
                <a:defRPr/>
              </a:pPr>
              <a:t>‹#›</a:t>
            </a:fld>
            <a:endParaRPr lang="en-US"/>
          </a:p>
        </p:txBody>
      </p:sp>
      <p:pic>
        <p:nvPicPr>
          <p:cNvPr id="12" name="Picture 21" descr="cyber.jpg"/>
          <p:cNvPicPr>
            <a:picLocks noChangeAspect="1"/>
          </p:cNvPicPr>
          <p:nvPr/>
        </p:nvPicPr>
        <p:blipFill>
          <a:blip r:embed="rId13"/>
          <a:srcRect r="52750"/>
          <a:stretch>
            <a:fillRect/>
          </a:stretch>
        </p:blipFill>
        <p:spPr bwMode="auto">
          <a:xfrm>
            <a:off x="512763" y="6286500"/>
            <a:ext cx="2498725" cy="3111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27" r:id="rId1"/>
    <p:sldLayoutId id="2147483818" r:id="rId2"/>
    <p:sldLayoutId id="214748382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transition spd="med">
    <p:fade/>
  </p:transition>
  <p:timing>
    <p:tnLst>
      <p:par>
        <p:cTn id="1" dur="indefinite" restart="never" nodeType="tmRoot"/>
      </p:par>
    </p:tnLst>
  </p:timing>
  <p:hf hdr="0" dt="0"/>
  <p:txStyles>
    <p:titleStyle>
      <a:lvl1pPr algn="l" defTabSz="457200" rtl="0" eaLnBrk="0" fontAlgn="base" hangingPunct="0">
        <a:spcBef>
          <a:spcPct val="0"/>
        </a:spcBef>
        <a:spcAft>
          <a:spcPct val="0"/>
        </a:spcAft>
        <a:defRPr sz="3000" b="1" kern="1200" cap="all">
          <a:solidFill>
            <a:schemeClr val="tx1"/>
          </a:solidFill>
          <a:latin typeface="Arial"/>
          <a:ea typeface="ＭＳ Ｐゴシック" pitchFamily="48" charset="-128"/>
          <a:cs typeface="Arial"/>
        </a:defRPr>
      </a:lvl1pPr>
      <a:lvl2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cs typeface="Arial" charset="0"/>
        </a:defRPr>
      </a:lvl2pPr>
      <a:lvl3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cs typeface="Arial" charset="0"/>
        </a:defRPr>
      </a:lvl3pPr>
      <a:lvl4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cs typeface="Arial" charset="0"/>
        </a:defRPr>
      </a:lvl4pPr>
      <a:lvl5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cs typeface="Arial" charset="0"/>
        </a:defRPr>
      </a:lvl5pPr>
      <a:lvl6pPr marL="457200" algn="l" defTabSz="457200" rtl="0" fontAlgn="base">
        <a:spcBef>
          <a:spcPct val="0"/>
        </a:spcBef>
        <a:spcAft>
          <a:spcPct val="0"/>
        </a:spcAft>
        <a:defRPr sz="3000" b="1">
          <a:solidFill>
            <a:srgbClr val="FC7F1D"/>
          </a:solidFill>
          <a:latin typeface="Arial" pitchFamily="48" charset="0"/>
          <a:ea typeface="ＭＳ Ｐゴシック" pitchFamily="48" charset="-128"/>
        </a:defRPr>
      </a:lvl6pPr>
      <a:lvl7pPr marL="914400" algn="l" defTabSz="457200" rtl="0" fontAlgn="base">
        <a:spcBef>
          <a:spcPct val="0"/>
        </a:spcBef>
        <a:spcAft>
          <a:spcPct val="0"/>
        </a:spcAft>
        <a:defRPr sz="3000" b="1">
          <a:solidFill>
            <a:srgbClr val="FC7F1D"/>
          </a:solidFill>
          <a:latin typeface="Arial" pitchFamily="48" charset="0"/>
          <a:ea typeface="ＭＳ Ｐゴシック" pitchFamily="48" charset="-128"/>
        </a:defRPr>
      </a:lvl7pPr>
      <a:lvl8pPr marL="1371600" algn="l" defTabSz="457200" rtl="0" fontAlgn="base">
        <a:spcBef>
          <a:spcPct val="0"/>
        </a:spcBef>
        <a:spcAft>
          <a:spcPct val="0"/>
        </a:spcAft>
        <a:defRPr sz="3000" b="1">
          <a:solidFill>
            <a:srgbClr val="FC7F1D"/>
          </a:solidFill>
          <a:latin typeface="Arial" pitchFamily="48" charset="0"/>
          <a:ea typeface="ＭＳ Ｐゴシック" pitchFamily="48" charset="-128"/>
        </a:defRPr>
      </a:lvl8pPr>
      <a:lvl9pPr marL="1828800" algn="l" defTabSz="457200" rtl="0" fontAlgn="base">
        <a:spcBef>
          <a:spcPct val="0"/>
        </a:spcBef>
        <a:spcAft>
          <a:spcPct val="0"/>
        </a:spcAft>
        <a:defRPr sz="3000" b="1">
          <a:solidFill>
            <a:srgbClr val="FC7F1D"/>
          </a:solidFill>
          <a:latin typeface="Arial" pitchFamily="48" charset="0"/>
          <a:ea typeface="ＭＳ Ｐゴシック" pitchFamily="48" charset="-128"/>
        </a:defRPr>
      </a:lvl9pPr>
    </p:titleStyle>
    <p:bodyStyle>
      <a:lvl1pPr marL="230188" indent="-230188" algn="l" defTabSz="457200" rtl="0" eaLnBrk="0" fontAlgn="base" hangingPunct="0">
        <a:spcBef>
          <a:spcPct val="20000"/>
        </a:spcBef>
        <a:spcAft>
          <a:spcPct val="0"/>
        </a:spcAft>
        <a:buClr>
          <a:srgbClr val="E33323"/>
        </a:buClr>
        <a:buSzPct val="80000"/>
        <a:buFont typeface="Wingdings" pitchFamily="96" charset="2"/>
        <a:buChar char="§"/>
        <a:defRPr sz="2800" kern="1200">
          <a:solidFill>
            <a:srgbClr val="4C4C4F"/>
          </a:solidFill>
          <a:latin typeface="Arial"/>
          <a:ea typeface="ＭＳ Ｐゴシック" pitchFamily="48" charset="-128"/>
          <a:cs typeface="Arial"/>
        </a:defRPr>
      </a:lvl1pPr>
      <a:lvl2pPr marL="511175" indent="-222250" algn="l" defTabSz="457200" rtl="0" eaLnBrk="0" fontAlgn="base" hangingPunct="0">
        <a:spcBef>
          <a:spcPct val="20000"/>
        </a:spcBef>
        <a:spcAft>
          <a:spcPct val="0"/>
        </a:spcAft>
        <a:buClr>
          <a:srgbClr val="004A73"/>
        </a:buClr>
        <a:buSzPct val="80000"/>
        <a:buFont typeface="Wingdings" pitchFamily="96" charset="2"/>
        <a:buChar char="§"/>
        <a:defRPr sz="2400" kern="1200">
          <a:solidFill>
            <a:srgbClr val="4C4C4F"/>
          </a:solidFill>
          <a:latin typeface="Arial"/>
          <a:ea typeface="ＭＳ Ｐゴシック" pitchFamily="48" charset="-128"/>
          <a:cs typeface="Arial"/>
        </a:defRPr>
      </a:lvl2pPr>
      <a:lvl3pPr marL="857250" indent="-230188" algn="l" defTabSz="457200" rtl="0" eaLnBrk="0" fontAlgn="base" hangingPunct="0">
        <a:spcBef>
          <a:spcPct val="20000"/>
        </a:spcBef>
        <a:spcAft>
          <a:spcPct val="0"/>
        </a:spcAft>
        <a:buClr>
          <a:srgbClr val="E33323"/>
        </a:buClr>
        <a:buSzPct val="80000"/>
        <a:buFont typeface="Wingdings" pitchFamily="96" charset="2"/>
        <a:buChar char="§"/>
        <a:defRPr sz="2000" kern="1200">
          <a:solidFill>
            <a:srgbClr val="4C4C4F"/>
          </a:solidFill>
          <a:latin typeface="Arial"/>
          <a:ea typeface="ＭＳ Ｐゴシック" pitchFamily="48" charset="-128"/>
          <a:cs typeface="Arial"/>
        </a:defRPr>
      </a:lvl3pPr>
      <a:lvl4pPr marL="1146175" indent="-173038" algn="l" defTabSz="457200" rtl="0" eaLnBrk="0" fontAlgn="base" hangingPunct="0">
        <a:spcBef>
          <a:spcPct val="20000"/>
        </a:spcBef>
        <a:spcAft>
          <a:spcPct val="0"/>
        </a:spcAft>
        <a:buClr>
          <a:srgbClr val="004A73"/>
        </a:buClr>
        <a:buSzPct val="80000"/>
        <a:buFont typeface="Wingdings" pitchFamily="96" charset="2"/>
        <a:buChar char="§"/>
        <a:defRPr kern="1200">
          <a:solidFill>
            <a:srgbClr val="4C4C4F"/>
          </a:solidFill>
          <a:latin typeface="Arial"/>
          <a:ea typeface="ＭＳ Ｐゴシック" pitchFamily="48" charset="-128"/>
          <a:cs typeface="Arial"/>
        </a:defRPr>
      </a:lvl4pPr>
      <a:lvl5pPr marL="1427163" indent="-173038" algn="l" defTabSz="457200" rtl="0" eaLnBrk="0" fontAlgn="base" hangingPunct="0">
        <a:spcBef>
          <a:spcPct val="20000"/>
        </a:spcBef>
        <a:spcAft>
          <a:spcPct val="0"/>
        </a:spcAft>
        <a:buClr>
          <a:srgbClr val="E33323"/>
        </a:buClr>
        <a:buSzPct val="80000"/>
        <a:buFont typeface="Wingdings" pitchFamily="96" charset="2"/>
        <a:buChar char="§"/>
        <a:defRPr sz="1600" kern="1200">
          <a:solidFill>
            <a:srgbClr val="4C4C4F"/>
          </a:solidFill>
          <a:latin typeface="Arial"/>
          <a:ea typeface="ＭＳ Ｐゴシック" pitchFamily="48"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8.xml"/><Relationship Id="rId1" Type="http://schemas.openxmlformats.org/officeDocument/2006/relationships/themeOverride" Target="../theme/themeOverride1.xml"/><Relationship Id="rId4" Type="http://schemas.openxmlformats.org/officeDocument/2006/relationships/hyperlink" Target="http://www.educause.edu/ecar" TargetMode="Externa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3.xml"/><Relationship Id="rId1" Type="http://schemas.openxmlformats.org/officeDocument/2006/relationships/themeOverride" Target="../theme/themeOverride8.xml"/><Relationship Id="rId4" Type="http://schemas.openxmlformats.org/officeDocument/2006/relationships/chart" Target="../charts/char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8.xml"/><Relationship Id="rId1" Type="http://schemas.openxmlformats.org/officeDocument/2006/relationships/themeOverride" Target="../theme/themeOverride2.xml"/></Relationships>
</file>

<file path=ppt/slides/_rels/slide30.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8.xml"/><Relationship Id="rId1" Type="http://schemas.openxmlformats.org/officeDocument/2006/relationships/themeOverride" Target="../theme/themeOverride3.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8.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8.xml"/><Relationship Id="rId1" Type="http://schemas.openxmlformats.org/officeDocument/2006/relationships/themeOverride" Target="../theme/themeOverride5.xml"/><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8.xml"/><Relationship Id="rId1" Type="http://schemas.openxmlformats.org/officeDocument/2006/relationships/themeOverride" Target="../theme/themeOverride6.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bwMode="auto">
          <a:xfrm>
            <a:off x="762000" y="2597150"/>
            <a:ext cx="7772400" cy="1470025"/>
          </a:xfrm>
        </p:spPr>
        <p:txBody>
          <a:bodyPr/>
          <a:lstStyle/>
          <a:p>
            <a:pPr eaLnBrk="1" hangingPunct="1"/>
            <a:r>
              <a:rPr lang="en-US" cap="none" dirty="0" smtClean="0">
                <a:latin typeface="Arial" charset="0"/>
                <a:ea typeface="ＭＳ Ｐゴシック" pitchFamily="96" charset="-128"/>
                <a:cs typeface="Arial" charset="0"/>
              </a:rPr>
              <a:t>Identity Management in Higher Education, 2011</a:t>
            </a:r>
          </a:p>
        </p:txBody>
      </p:sp>
      <p:sp>
        <p:nvSpPr>
          <p:cNvPr id="5123" name="Subtitle 2"/>
          <p:cNvSpPr>
            <a:spLocks noGrp="1"/>
          </p:cNvSpPr>
          <p:nvPr>
            <p:ph type="subTitle" idx="1"/>
          </p:nvPr>
        </p:nvSpPr>
        <p:spPr>
          <a:xfrm>
            <a:off x="1447800" y="3860800"/>
            <a:ext cx="6400800" cy="1219200"/>
          </a:xfrm>
        </p:spPr>
        <p:txBody>
          <a:bodyPr/>
          <a:lstStyle/>
          <a:p>
            <a:pPr eaLnBrk="1" hangingPunct="1"/>
            <a:r>
              <a:rPr lang="en-US" dirty="0" smtClean="0">
                <a:latin typeface="Arial" charset="0"/>
                <a:ea typeface="ＭＳ Ｐゴシック" pitchFamily="96" charset="-128"/>
                <a:cs typeface="Arial" charset="0"/>
              </a:rPr>
              <a:t>Mark Sheehan</a:t>
            </a:r>
          </a:p>
          <a:p>
            <a:pPr eaLnBrk="1" hangingPunct="1"/>
            <a:r>
              <a:rPr lang="en-US" dirty="0" smtClean="0">
                <a:latin typeface="Arial" charset="0"/>
                <a:ea typeface="ＭＳ Ｐゴシック" pitchFamily="96" charset="-128"/>
                <a:cs typeface="Arial" charset="0"/>
              </a:rPr>
              <a:t>May 2011</a:t>
            </a: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pPr>
              <a:defRPr/>
            </a:pPr>
            <a:fld id="{627174C9-3566-421C-935D-63CC9F7431F7}" type="slidenum">
              <a:rPr lang="en-US" smtClean="0"/>
              <a:pPr>
                <a:defRPr/>
              </a:pPr>
              <a:t>10</a:t>
            </a:fld>
            <a:endParaRPr lang="en-US"/>
          </a:p>
        </p:txBody>
      </p:sp>
      <p:sp>
        <p:nvSpPr>
          <p:cNvPr id="8" name="Footer Placeholder 7"/>
          <p:cNvSpPr>
            <a:spLocks noGrp="1"/>
          </p:cNvSpPr>
          <p:nvPr>
            <p:ph type="ftr" sz="quarter" idx="11"/>
          </p:nvPr>
        </p:nvSpPr>
        <p:spPr/>
        <p:txBody>
          <a:bodyPr/>
          <a:lstStyle/>
          <a:p>
            <a:pPr>
              <a:defRPr/>
            </a:pPr>
            <a:r>
              <a:rPr lang="en-US" smtClean="0"/>
              <a:t>© 2011 EDUCAUSE</a:t>
            </a:r>
            <a:endParaRPr lang="en-US"/>
          </a:p>
        </p:txBody>
      </p:sp>
      <p:sp>
        <p:nvSpPr>
          <p:cNvPr id="15" name="Title 1"/>
          <p:cNvSpPr>
            <a:spLocks noGrp="1"/>
          </p:cNvSpPr>
          <p:nvPr>
            <p:ph type="title"/>
          </p:nvPr>
        </p:nvSpPr>
        <p:spPr>
          <a:xfrm>
            <a:off x="417871" y="203145"/>
            <a:ext cx="8382000" cy="752198"/>
          </a:xfrm>
        </p:spPr>
        <p:txBody>
          <a:bodyPr>
            <a:normAutofit/>
          </a:bodyPr>
          <a:lstStyle/>
          <a:p>
            <a:pPr algn="ctr"/>
            <a:r>
              <a:rPr lang="en-US" sz="1800" dirty="0" smtClean="0"/>
              <a:t>IdM Benefit capability, by benefit importance</a:t>
            </a:r>
            <a:endParaRPr lang="en-US" sz="1800" dirty="0"/>
          </a:p>
        </p:txBody>
      </p:sp>
      <p:grpSp>
        <p:nvGrpSpPr>
          <p:cNvPr id="16" name="Group 15"/>
          <p:cNvGrpSpPr/>
          <p:nvPr/>
        </p:nvGrpSpPr>
        <p:grpSpPr>
          <a:xfrm>
            <a:off x="177421" y="849013"/>
            <a:ext cx="8690690" cy="5254388"/>
            <a:chOff x="177421" y="955343"/>
            <a:chExt cx="8690690" cy="5254388"/>
          </a:xfrm>
        </p:grpSpPr>
        <p:graphicFrame>
          <p:nvGraphicFramePr>
            <p:cNvPr id="17" name="Chart 16"/>
            <p:cNvGraphicFramePr/>
            <p:nvPr/>
          </p:nvGraphicFramePr>
          <p:xfrm>
            <a:off x="177421" y="955343"/>
            <a:ext cx="8690690" cy="5254388"/>
          </p:xfrm>
          <a:graphic>
            <a:graphicData uri="http://schemas.openxmlformats.org/drawingml/2006/chart">
              <c:chart xmlns:c="http://schemas.openxmlformats.org/drawingml/2006/chart" xmlns:r="http://schemas.openxmlformats.org/officeDocument/2006/relationships" r:id="rId3"/>
            </a:graphicData>
          </a:graphic>
        </p:graphicFrame>
        <p:cxnSp>
          <p:nvCxnSpPr>
            <p:cNvPr id="18" name="Straight Connector 17"/>
            <p:cNvCxnSpPr/>
            <p:nvPr/>
          </p:nvCxnSpPr>
          <p:spPr>
            <a:xfrm>
              <a:off x="1059327" y="2674960"/>
              <a:ext cx="7470524" cy="0"/>
            </a:xfrm>
            <a:prstGeom prst="line">
              <a:avLst/>
            </a:prstGeom>
            <a:ln>
              <a:solidFill>
                <a:srgbClr val="4F81BD">
                  <a:alpha val="30196"/>
                </a:srgbClr>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rot="5400000">
              <a:off x="3494747" y="3406038"/>
              <a:ext cx="4010602" cy="0"/>
            </a:xfrm>
            <a:prstGeom prst="line">
              <a:avLst/>
            </a:prstGeom>
            <a:ln>
              <a:solidFill>
                <a:srgbClr val="4F81BD">
                  <a:alpha val="30196"/>
                </a:srgbClr>
              </a:solidFill>
            </a:ln>
          </p:spPr>
          <p:style>
            <a:lnRef idx="2">
              <a:schemeClr val="accent1"/>
            </a:lnRef>
            <a:fillRef idx="0">
              <a:schemeClr val="accent1"/>
            </a:fillRef>
            <a:effectRef idx="1">
              <a:schemeClr val="accent1"/>
            </a:effectRef>
            <a:fontRef idx="minor">
              <a:schemeClr val="tx1"/>
            </a:fontRef>
          </p:style>
        </p:cxnSp>
        <p:sp>
          <p:nvSpPr>
            <p:cNvPr id="20" name="Isosceles Triangle 19"/>
            <p:cNvSpPr/>
            <p:nvPr/>
          </p:nvSpPr>
          <p:spPr>
            <a:xfrm>
              <a:off x="4626589" y="4442348"/>
              <a:ext cx="1719621" cy="968991"/>
            </a:xfrm>
            <a:prstGeom prst="triangle">
              <a:avLst/>
            </a:prstGeom>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100" dirty="0" smtClean="0"/>
                <a:t>Importance median 3.95</a:t>
              </a:r>
              <a:endParaRPr lang="en-US" sz="1100" dirty="0"/>
            </a:p>
          </p:txBody>
        </p:sp>
        <p:sp>
          <p:nvSpPr>
            <p:cNvPr id="21" name="Isosceles Triangle 20"/>
            <p:cNvSpPr/>
            <p:nvPr/>
          </p:nvSpPr>
          <p:spPr>
            <a:xfrm rot="5400000">
              <a:off x="792383" y="1986557"/>
              <a:ext cx="1719621" cy="1376806"/>
            </a:xfrm>
            <a:prstGeom prst="triangle">
              <a:avLst>
                <a:gd name="adj" fmla="val 50000"/>
              </a:avLst>
            </a:prstGeom>
            <a:effectLst/>
          </p:spPr>
          <p:style>
            <a:lnRef idx="1">
              <a:schemeClr val="accent1"/>
            </a:lnRef>
            <a:fillRef idx="3">
              <a:schemeClr val="accent1"/>
            </a:fillRef>
            <a:effectRef idx="2">
              <a:schemeClr val="accent1"/>
            </a:effectRef>
            <a:fontRef idx="minor">
              <a:schemeClr val="lt1"/>
            </a:fontRef>
          </p:style>
          <p:txBody>
            <a:bodyPr vert="vert270" rtlCol="0" anchor="b"/>
            <a:lstStyle/>
            <a:p>
              <a:pPr algn="ctr"/>
              <a:r>
                <a:rPr lang="en-US" sz="1100" dirty="0" smtClean="0"/>
                <a:t>Capability median 3.27</a:t>
              </a:r>
              <a:endParaRPr lang="en-US" sz="1100" dirty="0"/>
            </a:p>
          </p:txBody>
        </p:sp>
      </p:grpSp>
      <p:sp>
        <p:nvSpPr>
          <p:cNvPr id="22" name="TextBox 21"/>
          <p:cNvSpPr txBox="1"/>
          <p:nvPr/>
        </p:nvSpPr>
        <p:spPr>
          <a:xfrm>
            <a:off x="4330587" y="6035431"/>
            <a:ext cx="4596836" cy="276999"/>
          </a:xfrm>
          <a:prstGeom prst="rect">
            <a:avLst/>
          </a:prstGeom>
          <a:noFill/>
        </p:spPr>
        <p:txBody>
          <a:bodyPr wrap="none" rtlCol="0">
            <a:spAutoFit/>
          </a:bodyPr>
          <a:lstStyle/>
          <a:p>
            <a:r>
              <a:rPr lang="en-US" sz="1200" dirty="0" smtClean="0"/>
              <a:t>*Scale: 1 = very low, 2 = low, 3 = medium, 4 = high, 5 = very high</a:t>
            </a:r>
            <a:endParaRPr lang="en-US" sz="1200" dirty="0"/>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pPr>
              <a:defRPr/>
            </a:pPr>
            <a:fld id="{627174C9-3566-421C-935D-63CC9F7431F7}" type="slidenum">
              <a:rPr lang="en-US" smtClean="0"/>
              <a:pPr>
                <a:defRPr/>
              </a:pPr>
              <a:t>11</a:t>
            </a:fld>
            <a:endParaRPr lang="en-US"/>
          </a:p>
        </p:txBody>
      </p:sp>
      <p:sp>
        <p:nvSpPr>
          <p:cNvPr id="8" name="Footer Placeholder 7"/>
          <p:cNvSpPr>
            <a:spLocks noGrp="1"/>
          </p:cNvSpPr>
          <p:nvPr>
            <p:ph type="ftr" sz="quarter" idx="11"/>
          </p:nvPr>
        </p:nvSpPr>
        <p:spPr/>
        <p:txBody>
          <a:bodyPr/>
          <a:lstStyle/>
          <a:p>
            <a:pPr>
              <a:defRPr/>
            </a:pPr>
            <a:r>
              <a:rPr lang="en-US" smtClean="0"/>
              <a:t>© 2011 EDUCAUSE</a:t>
            </a:r>
            <a:endParaRPr lang="en-US"/>
          </a:p>
        </p:txBody>
      </p:sp>
      <p:sp>
        <p:nvSpPr>
          <p:cNvPr id="13" name="Title 1"/>
          <p:cNvSpPr>
            <a:spLocks noGrp="1"/>
          </p:cNvSpPr>
          <p:nvPr>
            <p:ph type="title"/>
          </p:nvPr>
        </p:nvSpPr>
        <p:spPr>
          <a:xfrm>
            <a:off x="382769" y="2270655"/>
            <a:ext cx="8382000" cy="1143000"/>
          </a:xfrm>
        </p:spPr>
        <p:txBody>
          <a:bodyPr>
            <a:normAutofit/>
          </a:bodyPr>
          <a:lstStyle/>
          <a:p>
            <a:pPr algn="ctr"/>
            <a:r>
              <a:rPr lang="en-US" sz="2200" dirty="0"/>
              <a:t>Initiating and Funding ID Management </a:t>
            </a:r>
            <a:r>
              <a:rPr lang="en-US" sz="2200" dirty="0" smtClean="0"/>
              <a:t>projects</a:t>
            </a:r>
            <a:endParaRPr lang="en-US" sz="2200" dirty="0"/>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195187" cy="562692"/>
          </a:xfrm>
        </p:spPr>
        <p:txBody>
          <a:bodyPr>
            <a:normAutofit fontScale="90000"/>
          </a:bodyPr>
          <a:lstStyle/>
          <a:p>
            <a:pPr algn="ctr"/>
            <a:r>
              <a:rPr lang="en-US" dirty="0" smtClean="0"/>
              <a:t>resources for </a:t>
            </a:r>
            <a:r>
              <a:rPr lang="en-US" dirty="0" err="1" smtClean="0"/>
              <a:t>Idm</a:t>
            </a:r>
            <a:r>
              <a:rPr lang="en-US" dirty="0" smtClean="0"/>
              <a:t> track with Senior management understanding</a:t>
            </a:r>
            <a:endParaRPr lang="en-US" dirty="0"/>
          </a:p>
        </p:txBody>
      </p:sp>
      <p:sp>
        <p:nvSpPr>
          <p:cNvPr id="4" name="Text Placeholder 3"/>
          <p:cNvSpPr>
            <a:spLocks noGrp="1"/>
          </p:cNvSpPr>
          <p:nvPr>
            <p:ph type="body" sz="half" idx="2"/>
          </p:nvPr>
        </p:nvSpPr>
        <p:spPr>
          <a:xfrm>
            <a:off x="457200" y="5152103"/>
            <a:ext cx="8195187" cy="1174270"/>
          </a:xfrm>
          <a:noFill/>
          <a:ln w="9525">
            <a:noFill/>
            <a:miter lim="800000"/>
            <a:headEnd/>
            <a:tailEnd/>
          </a:ln>
        </p:spPr>
        <p:txBody>
          <a:bodyPr vert="horz" wrap="square" lIns="91440" tIns="45720" rIns="91440" bIns="45720" numCol="1" anchor="t" anchorCtr="0" compatLnSpc="1">
            <a:prstTxWarp prst="textNoShape">
              <a:avLst/>
            </a:prstTxWarp>
          </a:bodyPr>
          <a:lstStyle/>
          <a:p>
            <a:pPr marL="166688" indent="-166688" eaLnBrk="1" hangingPunct="1">
              <a:buFont typeface="Wingdings" pitchFamily="96" charset="2"/>
              <a:buChar char="§"/>
            </a:pPr>
            <a:r>
              <a:rPr lang="en-US" sz="1600" dirty="0" smtClean="0">
                <a:latin typeface="Arial" charset="0"/>
                <a:ea typeface="ＭＳ Ｐゴシック" pitchFamily="96" charset="-128"/>
                <a:cs typeface="Arial" charset="0"/>
              </a:rPr>
              <a:t>In both years, where senior management understood IdM costs and benefits, mean agreement about resource provision was at least a full point higher.</a:t>
            </a:r>
          </a:p>
          <a:p>
            <a:pPr marL="166688" indent="-166688" eaLnBrk="1" hangingPunct="1">
              <a:buFont typeface="Wingdings" pitchFamily="96" charset="2"/>
              <a:buChar char="§"/>
            </a:pPr>
            <a:r>
              <a:rPr lang="en-US" sz="1600" dirty="0" smtClean="0">
                <a:latin typeface="Arial" charset="0"/>
                <a:ea typeface="ＭＳ Ｐゴシック" pitchFamily="96" charset="-128"/>
                <a:cs typeface="Arial" charset="0"/>
              </a:rPr>
              <a:t>Those agreeing that senior management understood the benefits of IdM increased by 43% from 2005 to 2010; those agreeing it understood the costs more than doubled.</a:t>
            </a:r>
          </a:p>
        </p:txBody>
      </p:sp>
      <p:graphicFrame>
        <p:nvGraphicFramePr>
          <p:cNvPr id="6" name="Table 5"/>
          <p:cNvGraphicFramePr>
            <a:graphicFrameLocks noGrp="1"/>
          </p:cNvGraphicFramePr>
          <p:nvPr/>
        </p:nvGraphicFramePr>
        <p:xfrm>
          <a:off x="1347018" y="4832500"/>
          <a:ext cx="5456903" cy="190500"/>
        </p:xfrm>
        <a:graphic>
          <a:graphicData uri="http://schemas.openxmlformats.org/drawingml/2006/table">
            <a:tbl>
              <a:tblPr/>
              <a:tblGrid>
                <a:gridCol w="5456903"/>
              </a:tblGrid>
              <a:tr h="190500">
                <a:tc>
                  <a:txBody>
                    <a:bodyPr/>
                    <a:lstStyle/>
                    <a:p>
                      <a:pPr algn="l" fontAlgn="b"/>
                      <a:r>
                        <a:rPr lang="en-US" sz="1200" b="0" i="0" u="none" strike="noStrike" dirty="0">
                          <a:solidFill>
                            <a:srgbClr val="000000"/>
                          </a:solidFill>
                          <a:latin typeface="Calibri"/>
                        </a:rPr>
                        <a:t>*Scale: 1=strongly disagree, 2=disagree, 3=neutral, 4=agree, 5=strongly agree</a:t>
                      </a:r>
                    </a:p>
                  </a:txBody>
                  <a:tcPr marL="0" marR="0" marT="0" marB="0" anchor="b">
                    <a:lnL>
                      <a:noFill/>
                    </a:lnL>
                    <a:lnR>
                      <a:noFill/>
                    </a:lnR>
                    <a:lnT>
                      <a:noFill/>
                    </a:lnT>
                    <a:lnB>
                      <a:noFill/>
                    </a:lnB>
                  </a:tcPr>
                </a:tc>
              </a:tr>
            </a:tbl>
          </a:graphicData>
        </a:graphic>
      </p:graphicFrame>
      <p:graphicFrame>
        <p:nvGraphicFramePr>
          <p:cNvPr id="7" name="Chart 6"/>
          <p:cNvGraphicFramePr/>
          <p:nvPr/>
        </p:nvGraphicFramePr>
        <p:xfrm>
          <a:off x="1524000" y="1173706"/>
          <a:ext cx="6096000" cy="3626895"/>
        </p:xfrm>
        <a:graphic>
          <a:graphicData uri="http://schemas.openxmlformats.org/drawingml/2006/chart">
            <c:chart xmlns:c="http://schemas.openxmlformats.org/drawingml/2006/chart" xmlns:r="http://schemas.openxmlformats.org/officeDocument/2006/relationships" r:id="rId3"/>
          </a:graphicData>
        </a:graphic>
      </p:graphicFrame>
      <p:sp>
        <p:nvSpPr>
          <p:cNvPr id="10" name="Slide Number Placeholder 9"/>
          <p:cNvSpPr>
            <a:spLocks noGrp="1"/>
          </p:cNvSpPr>
          <p:nvPr>
            <p:ph type="sldNum" sz="quarter" idx="12"/>
          </p:nvPr>
        </p:nvSpPr>
        <p:spPr/>
        <p:txBody>
          <a:bodyPr/>
          <a:lstStyle/>
          <a:p>
            <a:pPr>
              <a:defRPr/>
            </a:pPr>
            <a:fld id="{627174C9-3566-421C-935D-63CC9F7431F7}" type="slidenum">
              <a:rPr lang="en-US" smtClean="0"/>
              <a:pPr>
                <a:defRPr/>
              </a:pPr>
              <a:t>12</a:t>
            </a:fld>
            <a:endParaRPr lang="en-US"/>
          </a:p>
        </p:txBody>
      </p:sp>
      <p:sp>
        <p:nvSpPr>
          <p:cNvPr id="8" name="Footer Placeholder 7"/>
          <p:cNvSpPr>
            <a:spLocks noGrp="1"/>
          </p:cNvSpPr>
          <p:nvPr>
            <p:ph type="ftr" sz="quarter" idx="11"/>
          </p:nvPr>
        </p:nvSpPr>
        <p:spPr/>
        <p:txBody>
          <a:bodyPr/>
          <a:lstStyle/>
          <a:p>
            <a:pPr>
              <a:defRPr/>
            </a:pPr>
            <a:r>
              <a:rPr lang="en-US" smtClean="0"/>
              <a:t>© 2011 EDUCAUSE</a:t>
            </a:r>
            <a:endParaRPr lang="en-US"/>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 2011 EDUCAUSE</a:t>
            </a:r>
            <a:endParaRPr lang="en-US"/>
          </a:p>
        </p:txBody>
      </p:sp>
      <p:sp>
        <p:nvSpPr>
          <p:cNvPr id="3" name="Slide Number Placeholder 2"/>
          <p:cNvSpPr>
            <a:spLocks noGrp="1"/>
          </p:cNvSpPr>
          <p:nvPr>
            <p:ph type="sldNum" sz="quarter" idx="12"/>
          </p:nvPr>
        </p:nvSpPr>
        <p:spPr/>
        <p:txBody>
          <a:bodyPr/>
          <a:lstStyle/>
          <a:p>
            <a:pPr>
              <a:defRPr/>
            </a:pPr>
            <a:fld id="{6D12A522-FF6E-4044-9AB3-9EB3C4EA2D66}" type="slidenum">
              <a:rPr lang="en-US" smtClean="0"/>
              <a:pPr>
                <a:defRPr/>
              </a:pPr>
              <a:t>13</a:t>
            </a:fld>
            <a:endParaRPr lang="en-US"/>
          </a:p>
        </p:txBody>
      </p:sp>
      <p:sp>
        <p:nvSpPr>
          <p:cNvPr id="5" name="Title 4"/>
          <p:cNvSpPr txBox="1">
            <a:spLocks/>
          </p:cNvSpPr>
          <p:nvPr/>
        </p:nvSpPr>
        <p:spPr>
          <a:xfrm>
            <a:off x="368712" y="458788"/>
            <a:ext cx="8382000" cy="1143000"/>
          </a:xfrm>
          <a:prstGeom prst="rect">
            <a:avLst/>
          </a:prstGeom>
        </p:spPr>
        <p:txBody>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3000" b="1" i="0" u="none" strike="noStrike" kern="1200" cap="all" spc="0" normalizeH="0" baseline="0" noProof="0" smtClean="0">
                <a:ln>
                  <a:noFill/>
                </a:ln>
                <a:solidFill>
                  <a:schemeClr val="tx1"/>
                </a:solidFill>
                <a:effectLst/>
                <a:uLnTx/>
                <a:uFillTx/>
                <a:latin typeface="Arial"/>
                <a:ea typeface="ＭＳ Ｐゴシック" pitchFamily="48" charset="-128"/>
                <a:cs typeface="Arial"/>
              </a:rPr>
              <a:t>Coordinating idm projects</a:t>
            </a:r>
            <a:endParaRPr kumimoji="0" lang="en-US" sz="3000" b="1" i="0" u="none" strike="noStrike" kern="1200" cap="all" spc="0" normalizeH="0" baseline="0" noProof="0" dirty="0">
              <a:ln>
                <a:noFill/>
              </a:ln>
              <a:solidFill>
                <a:schemeClr val="tx1"/>
              </a:solidFill>
              <a:effectLst/>
              <a:uLnTx/>
              <a:uFillTx/>
              <a:latin typeface="Arial"/>
              <a:ea typeface="ＭＳ Ｐゴシック" pitchFamily="48" charset="-128"/>
              <a:cs typeface="Arial"/>
            </a:endParaRPr>
          </a:p>
        </p:txBody>
      </p:sp>
      <p:sp>
        <p:nvSpPr>
          <p:cNvPr id="6" name="Rectangle 5"/>
          <p:cNvSpPr/>
          <p:nvPr/>
        </p:nvSpPr>
        <p:spPr>
          <a:xfrm>
            <a:off x="1022555" y="2330242"/>
            <a:ext cx="7020231" cy="333357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66688" indent="-166688">
              <a:spcBef>
                <a:spcPct val="20000"/>
              </a:spcBef>
              <a:buClr>
                <a:srgbClr val="E33323"/>
              </a:buClr>
              <a:buSzPct val="80000"/>
              <a:buFont typeface="Wingdings" pitchFamily="96" charset="2"/>
              <a:buChar char="§"/>
            </a:pPr>
            <a:endParaRPr lang="en-US" dirty="0" smtClean="0">
              <a:solidFill>
                <a:srgbClr val="4C4C4F"/>
              </a:solidFill>
              <a:cs typeface="Arial" charset="0"/>
            </a:endParaRPr>
          </a:p>
          <a:p>
            <a:pPr marL="166688" indent="-166688">
              <a:spcBef>
                <a:spcPts val="600"/>
              </a:spcBef>
              <a:spcAft>
                <a:spcPts val="600"/>
              </a:spcAft>
              <a:buClr>
                <a:srgbClr val="E33323"/>
              </a:buClr>
              <a:buSzPct val="80000"/>
              <a:buFont typeface="Wingdings" pitchFamily="96" charset="2"/>
              <a:buChar char="§"/>
            </a:pPr>
            <a:r>
              <a:rPr lang="en-US" dirty="0" smtClean="0">
                <a:solidFill>
                  <a:srgbClr val="4C4C4F"/>
                </a:solidFill>
                <a:cs typeface="Arial" charset="0"/>
              </a:rPr>
              <a:t>They were 50% more likely to stand alone, 25% less likely to be bundled with security projects and 33% less likely to be bundled with portal projects.</a:t>
            </a:r>
          </a:p>
          <a:p>
            <a:pPr marL="166688" indent="-166688">
              <a:spcBef>
                <a:spcPts val="600"/>
              </a:spcBef>
              <a:spcAft>
                <a:spcPts val="600"/>
              </a:spcAft>
              <a:buClr>
                <a:srgbClr val="E33323"/>
              </a:buClr>
              <a:buSzPct val="80000"/>
              <a:buFont typeface="Wingdings" pitchFamily="96" charset="2"/>
              <a:buChar char="§"/>
            </a:pPr>
            <a:r>
              <a:rPr lang="en-US" dirty="0" smtClean="0">
                <a:solidFill>
                  <a:srgbClr val="4C4C4F"/>
                </a:solidFill>
                <a:cs typeface="Arial" charset="0"/>
              </a:rPr>
              <a:t>They were equally likely to be funded through one-time campus budget allocations but 60% less likely to have their funding bundled into other project budgets such as an ERP.</a:t>
            </a:r>
          </a:p>
          <a:p>
            <a:pPr marL="166688" indent="-166688">
              <a:spcBef>
                <a:spcPts val="600"/>
              </a:spcBef>
              <a:spcAft>
                <a:spcPts val="600"/>
              </a:spcAft>
              <a:buClr>
                <a:srgbClr val="E33323"/>
              </a:buClr>
              <a:buSzPct val="80000"/>
              <a:buFont typeface="Wingdings" pitchFamily="96" charset="2"/>
              <a:buChar char="§"/>
            </a:pPr>
            <a:r>
              <a:rPr lang="en-US" dirty="0" smtClean="0">
                <a:solidFill>
                  <a:srgbClr val="4C4C4F"/>
                </a:solidFill>
                <a:cs typeface="Arial" charset="0"/>
              </a:rPr>
              <a:t>They were about half as likely to be sponsored by IT administrators other than the CIO or chief information security officer.</a:t>
            </a:r>
          </a:p>
        </p:txBody>
      </p:sp>
      <p:sp>
        <p:nvSpPr>
          <p:cNvPr id="7" name="Rectangle 6"/>
          <p:cNvSpPr/>
          <p:nvPr/>
        </p:nvSpPr>
        <p:spPr>
          <a:xfrm>
            <a:off x="648929" y="1533829"/>
            <a:ext cx="7767484" cy="1061829"/>
          </a:xfrm>
          <a:prstGeom prst="rect">
            <a:avLst/>
          </a:prstGeom>
        </p:spPr>
        <p:txBody>
          <a:bodyPr wrap="square">
            <a:spAutoFit/>
          </a:bodyPr>
          <a:lstStyle/>
          <a:p>
            <a:pPr>
              <a:lnSpc>
                <a:spcPct val="150000"/>
              </a:lnSpc>
            </a:pPr>
            <a:r>
              <a:rPr lang="en-US" sz="2100" dirty="0" smtClean="0"/>
              <a:t>IdM projects became more focused between 2005 and 2010. </a:t>
            </a:r>
          </a:p>
          <a:p>
            <a:pPr>
              <a:lnSpc>
                <a:spcPct val="150000"/>
              </a:lnSpc>
            </a:pPr>
            <a:r>
              <a:rPr lang="en-US" sz="2100" dirty="0" smtClean="0"/>
              <a:t>In 2010:</a:t>
            </a:r>
          </a:p>
        </p:txBody>
      </p:sp>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 2011 EDUCAUSE</a:t>
            </a:r>
            <a:endParaRPr lang="en-US"/>
          </a:p>
        </p:txBody>
      </p:sp>
      <p:sp>
        <p:nvSpPr>
          <p:cNvPr id="3" name="Slide Number Placeholder 2"/>
          <p:cNvSpPr>
            <a:spLocks noGrp="1"/>
          </p:cNvSpPr>
          <p:nvPr>
            <p:ph type="sldNum" sz="quarter" idx="12"/>
          </p:nvPr>
        </p:nvSpPr>
        <p:spPr/>
        <p:txBody>
          <a:bodyPr/>
          <a:lstStyle/>
          <a:p>
            <a:pPr>
              <a:defRPr/>
            </a:pPr>
            <a:fld id="{6D12A522-FF6E-4044-9AB3-9EB3C4EA2D66}" type="slidenum">
              <a:rPr lang="en-US" smtClean="0"/>
              <a:pPr>
                <a:defRPr/>
              </a:pPr>
              <a:t>14</a:t>
            </a:fld>
            <a:endParaRPr lang="en-US"/>
          </a:p>
        </p:txBody>
      </p:sp>
      <p:sp>
        <p:nvSpPr>
          <p:cNvPr id="4" name="Title 1"/>
          <p:cNvSpPr txBox="1">
            <a:spLocks/>
          </p:cNvSpPr>
          <p:nvPr/>
        </p:nvSpPr>
        <p:spPr>
          <a:xfrm>
            <a:off x="393402" y="2270655"/>
            <a:ext cx="8382000" cy="1143000"/>
          </a:xfrm>
          <a:prstGeom prst="rect">
            <a:avLst/>
          </a:prstGeom>
        </p:spPr>
        <p:txBody>
          <a:bodyPr>
            <a:norm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2400" b="1" i="0" u="none" strike="noStrike" kern="1200" cap="all" spc="0" normalizeH="0" baseline="0" noProof="0" smtClean="0">
                <a:ln>
                  <a:noFill/>
                </a:ln>
                <a:solidFill>
                  <a:schemeClr val="tx1"/>
                </a:solidFill>
                <a:effectLst/>
                <a:uLnTx/>
                <a:uFillTx/>
                <a:latin typeface="Arial"/>
                <a:ea typeface="ＭＳ Ｐゴシック" pitchFamily="48" charset="-128"/>
                <a:cs typeface="Arial"/>
              </a:rPr>
              <a:t>Five core elements of id management</a:t>
            </a:r>
            <a:endParaRPr kumimoji="0" lang="en-US" sz="2400" b="1" i="0" u="none" strike="noStrike" kern="1200" cap="all" spc="0" normalizeH="0" baseline="0" noProof="0" dirty="0">
              <a:ln>
                <a:noFill/>
              </a:ln>
              <a:solidFill>
                <a:schemeClr val="tx1"/>
              </a:solidFill>
              <a:effectLst/>
              <a:uLnTx/>
              <a:uFillTx/>
              <a:latin typeface="Arial"/>
              <a:ea typeface="ＭＳ Ｐゴシック" pitchFamily="48" charset="-128"/>
              <a:cs typeface="Arial"/>
            </a:endParaRPr>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oup 59"/>
          <p:cNvGrpSpPr/>
          <p:nvPr/>
        </p:nvGrpSpPr>
        <p:grpSpPr>
          <a:xfrm>
            <a:off x="1009301" y="1574527"/>
            <a:ext cx="2663631" cy="2070040"/>
            <a:chOff x="1009301" y="1574527"/>
            <a:chExt cx="2663631" cy="2070040"/>
          </a:xfrm>
        </p:grpSpPr>
        <p:sp>
          <p:nvSpPr>
            <p:cNvPr id="50" name="Freeform 49"/>
            <p:cNvSpPr/>
            <p:nvPr/>
          </p:nvSpPr>
          <p:spPr>
            <a:xfrm rot="4934260">
              <a:off x="1362800" y="1334434"/>
              <a:ext cx="2002704" cy="2617561"/>
            </a:xfrm>
            <a:custGeom>
              <a:avLst/>
              <a:gdLst>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935387 w 2877836"/>
                <a:gd name="connsiteY29" fmla="*/ 504884 h 3332231"/>
                <a:gd name="connsiteX30" fmla="*/ 1879289 w 2877836"/>
                <a:gd name="connsiteY30" fmla="*/ 667569 h 3332231"/>
                <a:gd name="connsiteX31" fmla="*/ 1929777 w 2877836"/>
                <a:gd name="connsiteY31" fmla="*/ 415127 h 3332231"/>
                <a:gd name="connsiteX32" fmla="*/ 1789532 w 2877836"/>
                <a:gd name="connsiteY32" fmla="*/ 140246 h 3332231"/>
                <a:gd name="connsiteX33" fmla="*/ 1553919 w 2877836"/>
                <a:gd name="connsiteY33" fmla="*/ 0 h 3332231"/>
                <a:gd name="connsiteX34" fmla="*/ 1245380 w 2877836"/>
                <a:gd name="connsiteY34" fmla="*/ 33659 h 3332231"/>
                <a:gd name="connsiteX35" fmla="*/ 1054646 w 2877836"/>
                <a:gd name="connsiteY35" fmla="*/ 179515 h 3332231"/>
                <a:gd name="connsiteX36" fmla="*/ 964889 w 2877836"/>
                <a:gd name="connsiteY36" fmla="*/ 415127 h 3332231"/>
                <a:gd name="connsiteX37" fmla="*/ 1004158 w 2877836"/>
                <a:gd name="connsiteY37"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935387 w 2877836"/>
                <a:gd name="connsiteY29" fmla="*/ 504884 h 3332231"/>
                <a:gd name="connsiteX30" fmla="*/ 1879289 w 2877836"/>
                <a:gd name="connsiteY30" fmla="*/ 667569 h 3332231"/>
                <a:gd name="connsiteX31" fmla="*/ 1929777 w 2877836"/>
                <a:gd name="connsiteY31" fmla="*/ 415127 h 3332231"/>
                <a:gd name="connsiteX32" fmla="*/ 1789532 w 2877836"/>
                <a:gd name="connsiteY32" fmla="*/ 140246 h 3332231"/>
                <a:gd name="connsiteX33" fmla="*/ 1553919 w 2877836"/>
                <a:gd name="connsiteY33" fmla="*/ 0 h 3332231"/>
                <a:gd name="connsiteX34" fmla="*/ 1245380 w 2877836"/>
                <a:gd name="connsiteY34" fmla="*/ 33659 h 3332231"/>
                <a:gd name="connsiteX35" fmla="*/ 1054646 w 2877836"/>
                <a:gd name="connsiteY35" fmla="*/ 179515 h 3332231"/>
                <a:gd name="connsiteX36" fmla="*/ 964889 w 2877836"/>
                <a:gd name="connsiteY36" fmla="*/ 415127 h 3332231"/>
                <a:gd name="connsiteX37" fmla="*/ 1004158 w 2877836"/>
                <a:gd name="connsiteY37"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79289 w 2877836"/>
                <a:gd name="connsiteY29" fmla="*/ 667569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004158 w 2877836"/>
                <a:gd name="connsiteY36"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004158 w 2877836"/>
                <a:gd name="connsiteY36" fmla="*/ 656349 h 3332231"/>
                <a:gd name="connsiteX0" fmla="*/ 1150013 w 2877836"/>
                <a:gd name="connsiteY0" fmla="*/ 746106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211721 w 2877836"/>
                <a:gd name="connsiteY10" fmla="*/ 2462710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211721 w 2877836"/>
                <a:gd name="connsiteY10" fmla="*/ 2462710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138794 w 2877836"/>
                <a:gd name="connsiteY10" fmla="*/ 2473929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150013 w 2877836"/>
                <a:gd name="connsiteY10" fmla="*/ 2423441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256599 w 2984422"/>
                <a:gd name="connsiteY0" fmla="*/ 746106 h 3332231"/>
                <a:gd name="connsiteX1" fmla="*/ 112196 w 2984422"/>
                <a:gd name="connsiteY1" fmla="*/ 650739 h 3332231"/>
                <a:gd name="connsiteX2" fmla="*/ 106586 w 2984422"/>
                <a:gd name="connsiteY2" fmla="*/ 1318307 h 3332231"/>
                <a:gd name="connsiteX3" fmla="*/ 476834 w 2984422"/>
                <a:gd name="connsiteY3" fmla="*/ 1093915 h 3332231"/>
                <a:gd name="connsiteX4" fmla="*/ 774155 w 2984422"/>
                <a:gd name="connsiteY4" fmla="*/ 1267819 h 3332231"/>
                <a:gd name="connsiteX5" fmla="*/ 886351 w 2984422"/>
                <a:gd name="connsiteY5" fmla="*/ 1593188 h 3332231"/>
                <a:gd name="connsiteX6" fmla="*/ 734886 w 2984422"/>
                <a:gd name="connsiteY6" fmla="*/ 1901728 h 3332231"/>
                <a:gd name="connsiteX7" fmla="*/ 403907 w 2984422"/>
                <a:gd name="connsiteY7" fmla="*/ 2036364 h 3332231"/>
                <a:gd name="connsiteX8" fmla="*/ 106586 w 2984422"/>
                <a:gd name="connsiteY8" fmla="*/ 1800751 h 3332231"/>
                <a:gd name="connsiteX9" fmla="*/ 0 w 2984422"/>
                <a:gd name="connsiteY9" fmla="*/ 2518807 h 3332231"/>
                <a:gd name="connsiteX10" fmla="*/ 1256599 w 2984422"/>
                <a:gd name="connsiteY10" fmla="*/ 2423441 h 3332231"/>
                <a:gd name="connsiteX11" fmla="*/ 1071475 w 2984422"/>
                <a:gd name="connsiteY11" fmla="*/ 2754420 h 3332231"/>
                <a:gd name="connsiteX12" fmla="*/ 1144402 w 2984422"/>
                <a:gd name="connsiteY12" fmla="*/ 3135888 h 3332231"/>
                <a:gd name="connsiteX13" fmla="*/ 1380015 w 2984422"/>
                <a:gd name="connsiteY13" fmla="*/ 3292962 h 3332231"/>
                <a:gd name="connsiteX14" fmla="*/ 1649286 w 2984422"/>
                <a:gd name="connsiteY14" fmla="*/ 3332231 h 3332231"/>
                <a:gd name="connsiteX15" fmla="*/ 1940996 w 2984422"/>
                <a:gd name="connsiteY15" fmla="*/ 3158327 h 3332231"/>
                <a:gd name="connsiteX16" fmla="*/ 2041973 w 2984422"/>
                <a:gd name="connsiteY16" fmla="*/ 2838567 h 3332231"/>
                <a:gd name="connsiteX17" fmla="*/ 1884898 w 2984422"/>
                <a:gd name="connsiteY17" fmla="*/ 2445880 h 3332231"/>
                <a:gd name="connsiteX18" fmla="*/ 2984422 w 2984422"/>
                <a:gd name="connsiteY18" fmla="*/ 2535637 h 3332231"/>
                <a:gd name="connsiteX19" fmla="*/ 2984422 w 2984422"/>
                <a:gd name="connsiteY19" fmla="*/ 1778312 h 3332231"/>
                <a:gd name="connsiteX20" fmla="*/ 2832957 w 2984422"/>
                <a:gd name="connsiteY20" fmla="*/ 2002705 h 3332231"/>
                <a:gd name="connsiteX21" fmla="*/ 2597345 w 2984422"/>
                <a:gd name="connsiteY21" fmla="*/ 2025144 h 3332231"/>
                <a:gd name="connsiteX22" fmla="*/ 2350513 w 2984422"/>
                <a:gd name="connsiteY22" fmla="*/ 1907338 h 3332231"/>
                <a:gd name="connsiteX23" fmla="*/ 2215877 w 2984422"/>
                <a:gd name="connsiteY23" fmla="*/ 1677335 h 3332231"/>
                <a:gd name="connsiteX24" fmla="*/ 2221487 w 2984422"/>
                <a:gd name="connsiteY24" fmla="*/ 1402454 h 3332231"/>
                <a:gd name="connsiteX25" fmla="*/ 2367342 w 2984422"/>
                <a:gd name="connsiteY25" fmla="*/ 1211721 h 3332231"/>
                <a:gd name="connsiteX26" fmla="*/ 2636613 w 2984422"/>
                <a:gd name="connsiteY26" fmla="*/ 1099524 h 3332231"/>
                <a:gd name="connsiteX27" fmla="*/ 2984422 w 2984422"/>
                <a:gd name="connsiteY27" fmla="*/ 1312697 h 3332231"/>
                <a:gd name="connsiteX28" fmla="*/ 2978812 w 2984422"/>
                <a:gd name="connsiteY28" fmla="*/ 510494 h 3332231"/>
                <a:gd name="connsiteX29" fmla="*/ 1912947 w 2984422"/>
                <a:gd name="connsiteY29" fmla="*/ 757326 h 3332231"/>
                <a:gd name="connsiteX30" fmla="*/ 2036363 w 2984422"/>
                <a:gd name="connsiteY30" fmla="*/ 415127 h 3332231"/>
                <a:gd name="connsiteX31" fmla="*/ 1896118 w 2984422"/>
                <a:gd name="connsiteY31" fmla="*/ 140246 h 3332231"/>
                <a:gd name="connsiteX32" fmla="*/ 1660505 w 2984422"/>
                <a:gd name="connsiteY32" fmla="*/ 0 h 3332231"/>
                <a:gd name="connsiteX33" fmla="*/ 1351966 w 2984422"/>
                <a:gd name="connsiteY33" fmla="*/ 33659 h 3332231"/>
                <a:gd name="connsiteX34" fmla="*/ 1161232 w 2984422"/>
                <a:gd name="connsiteY34" fmla="*/ 179515 h 3332231"/>
                <a:gd name="connsiteX35" fmla="*/ 1071475 w 2984422"/>
                <a:gd name="connsiteY35" fmla="*/ 415127 h 3332231"/>
                <a:gd name="connsiteX36" fmla="*/ 1256599 w 2984422"/>
                <a:gd name="connsiteY36" fmla="*/ 746106 h 3332231"/>
                <a:gd name="connsiteX0" fmla="*/ 1256599 w 2984422"/>
                <a:gd name="connsiteY0" fmla="*/ 746106 h 3332231"/>
                <a:gd name="connsiteX1" fmla="*/ 0 w 2984422"/>
                <a:gd name="connsiteY1" fmla="*/ 622690 h 3332231"/>
                <a:gd name="connsiteX2" fmla="*/ 106586 w 2984422"/>
                <a:gd name="connsiteY2" fmla="*/ 1318307 h 3332231"/>
                <a:gd name="connsiteX3" fmla="*/ 476834 w 2984422"/>
                <a:gd name="connsiteY3" fmla="*/ 1093915 h 3332231"/>
                <a:gd name="connsiteX4" fmla="*/ 774155 w 2984422"/>
                <a:gd name="connsiteY4" fmla="*/ 1267819 h 3332231"/>
                <a:gd name="connsiteX5" fmla="*/ 886351 w 2984422"/>
                <a:gd name="connsiteY5" fmla="*/ 1593188 h 3332231"/>
                <a:gd name="connsiteX6" fmla="*/ 734886 w 2984422"/>
                <a:gd name="connsiteY6" fmla="*/ 1901728 h 3332231"/>
                <a:gd name="connsiteX7" fmla="*/ 403907 w 2984422"/>
                <a:gd name="connsiteY7" fmla="*/ 2036364 h 3332231"/>
                <a:gd name="connsiteX8" fmla="*/ 106586 w 2984422"/>
                <a:gd name="connsiteY8" fmla="*/ 1800751 h 3332231"/>
                <a:gd name="connsiteX9" fmla="*/ 0 w 2984422"/>
                <a:gd name="connsiteY9" fmla="*/ 2518807 h 3332231"/>
                <a:gd name="connsiteX10" fmla="*/ 1256599 w 2984422"/>
                <a:gd name="connsiteY10" fmla="*/ 2423441 h 3332231"/>
                <a:gd name="connsiteX11" fmla="*/ 1071475 w 2984422"/>
                <a:gd name="connsiteY11" fmla="*/ 2754420 h 3332231"/>
                <a:gd name="connsiteX12" fmla="*/ 1144402 w 2984422"/>
                <a:gd name="connsiteY12" fmla="*/ 3135888 h 3332231"/>
                <a:gd name="connsiteX13" fmla="*/ 1380015 w 2984422"/>
                <a:gd name="connsiteY13" fmla="*/ 3292962 h 3332231"/>
                <a:gd name="connsiteX14" fmla="*/ 1649286 w 2984422"/>
                <a:gd name="connsiteY14" fmla="*/ 3332231 h 3332231"/>
                <a:gd name="connsiteX15" fmla="*/ 1940996 w 2984422"/>
                <a:gd name="connsiteY15" fmla="*/ 3158327 h 3332231"/>
                <a:gd name="connsiteX16" fmla="*/ 2041973 w 2984422"/>
                <a:gd name="connsiteY16" fmla="*/ 2838567 h 3332231"/>
                <a:gd name="connsiteX17" fmla="*/ 1884898 w 2984422"/>
                <a:gd name="connsiteY17" fmla="*/ 2445880 h 3332231"/>
                <a:gd name="connsiteX18" fmla="*/ 2984422 w 2984422"/>
                <a:gd name="connsiteY18" fmla="*/ 2535637 h 3332231"/>
                <a:gd name="connsiteX19" fmla="*/ 2984422 w 2984422"/>
                <a:gd name="connsiteY19" fmla="*/ 1778312 h 3332231"/>
                <a:gd name="connsiteX20" fmla="*/ 2832957 w 2984422"/>
                <a:gd name="connsiteY20" fmla="*/ 2002705 h 3332231"/>
                <a:gd name="connsiteX21" fmla="*/ 2597345 w 2984422"/>
                <a:gd name="connsiteY21" fmla="*/ 2025144 h 3332231"/>
                <a:gd name="connsiteX22" fmla="*/ 2350513 w 2984422"/>
                <a:gd name="connsiteY22" fmla="*/ 1907338 h 3332231"/>
                <a:gd name="connsiteX23" fmla="*/ 2215877 w 2984422"/>
                <a:gd name="connsiteY23" fmla="*/ 1677335 h 3332231"/>
                <a:gd name="connsiteX24" fmla="*/ 2221487 w 2984422"/>
                <a:gd name="connsiteY24" fmla="*/ 1402454 h 3332231"/>
                <a:gd name="connsiteX25" fmla="*/ 2367342 w 2984422"/>
                <a:gd name="connsiteY25" fmla="*/ 1211721 h 3332231"/>
                <a:gd name="connsiteX26" fmla="*/ 2636613 w 2984422"/>
                <a:gd name="connsiteY26" fmla="*/ 1099524 h 3332231"/>
                <a:gd name="connsiteX27" fmla="*/ 2984422 w 2984422"/>
                <a:gd name="connsiteY27" fmla="*/ 1312697 h 3332231"/>
                <a:gd name="connsiteX28" fmla="*/ 2978812 w 2984422"/>
                <a:gd name="connsiteY28" fmla="*/ 510494 h 3332231"/>
                <a:gd name="connsiteX29" fmla="*/ 1912947 w 2984422"/>
                <a:gd name="connsiteY29" fmla="*/ 757326 h 3332231"/>
                <a:gd name="connsiteX30" fmla="*/ 2036363 w 2984422"/>
                <a:gd name="connsiteY30" fmla="*/ 415127 h 3332231"/>
                <a:gd name="connsiteX31" fmla="*/ 1896118 w 2984422"/>
                <a:gd name="connsiteY31" fmla="*/ 140246 h 3332231"/>
                <a:gd name="connsiteX32" fmla="*/ 1660505 w 2984422"/>
                <a:gd name="connsiteY32" fmla="*/ 0 h 3332231"/>
                <a:gd name="connsiteX33" fmla="*/ 1351966 w 2984422"/>
                <a:gd name="connsiteY33" fmla="*/ 33659 h 3332231"/>
                <a:gd name="connsiteX34" fmla="*/ 1161232 w 2984422"/>
                <a:gd name="connsiteY34" fmla="*/ 179515 h 3332231"/>
                <a:gd name="connsiteX35" fmla="*/ 1071475 w 2984422"/>
                <a:gd name="connsiteY35" fmla="*/ 415127 h 3332231"/>
                <a:gd name="connsiteX36" fmla="*/ 1256599 w 2984422"/>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476834 w 3062959"/>
                <a:gd name="connsiteY3" fmla="*/ 1093915 h 3332231"/>
                <a:gd name="connsiteX4" fmla="*/ 774155 w 3062959"/>
                <a:gd name="connsiteY4" fmla="*/ 1267819 h 3332231"/>
                <a:gd name="connsiteX5" fmla="*/ 886351 w 3062959"/>
                <a:gd name="connsiteY5" fmla="*/ 1593188 h 3332231"/>
                <a:gd name="connsiteX6" fmla="*/ 734886 w 3062959"/>
                <a:gd name="connsiteY6" fmla="*/ 1901728 h 3332231"/>
                <a:gd name="connsiteX7" fmla="*/ 403907 w 3062959"/>
                <a:gd name="connsiteY7" fmla="*/ 2036364 h 3332231"/>
                <a:gd name="connsiteX8" fmla="*/ 106586 w 3062959"/>
                <a:gd name="connsiteY8" fmla="*/ 1800751 h 3332231"/>
                <a:gd name="connsiteX9" fmla="*/ 0 w 3062959"/>
                <a:gd name="connsiteY9" fmla="*/ 2518807 h 3332231"/>
                <a:gd name="connsiteX10" fmla="*/ 1256599 w 3062959"/>
                <a:gd name="connsiteY10" fmla="*/ 2423441 h 3332231"/>
                <a:gd name="connsiteX11" fmla="*/ 1071475 w 3062959"/>
                <a:gd name="connsiteY11" fmla="*/ 2754420 h 3332231"/>
                <a:gd name="connsiteX12" fmla="*/ 1144402 w 3062959"/>
                <a:gd name="connsiteY12" fmla="*/ 3135888 h 3332231"/>
                <a:gd name="connsiteX13" fmla="*/ 1380015 w 3062959"/>
                <a:gd name="connsiteY13" fmla="*/ 3292962 h 3332231"/>
                <a:gd name="connsiteX14" fmla="*/ 1649286 w 3062959"/>
                <a:gd name="connsiteY14" fmla="*/ 3332231 h 3332231"/>
                <a:gd name="connsiteX15" fmla="*/ 1940996 w 3062959"/>
                <a:gd name="connsiteY15" fmla="*/ 3158327 h 3332231"/>
                <a:gd name="connsiteX16" fmla="*/ 2041973 w 3062959"/>
                <a:gd name="connsiteY16" fmla="*/ 2838567 h 3332231"/>
                <a:gd name="connsiteX17" fmla="*/ 1884898 w 3062959"/>
                <a:gd name="connsiteY17" fmla="*/ 2445880 h 3332231"/>
                <a:gd name="connsiteX18" fmla="*/ 2984422 w 3062959"/>
                <a:gd name="connsiteY18" fmla="*/ 2535637 h 3332231"/>
                <a:gd name="connsiteX19" fmla="*/ 2984422 w 3062959"/>
                <a:gd name="connsiteY19" fmla="*/ 1778312 h 3332231"/>
                <a:gd name="connsiteX20" fmla="*/ 2832957 w 3062959"/>
                <a:gd name="connsiteY20" fmla="*/ 2002705 h 3332231"/>
                <a:gd name="connsiteX21" fmla="*/ 2597345 w 3062959"/>
                <a:gd name="connsiteY21" fmla="*/ 2025144 h 3332231"/>
                <a:gd name="connsiteX22" fmla="*/ 2350513 w 3062959"/>
                <a:gd name="connsiteY22" fmla="*/ 1907338 h 3332231"/>
                <a:gd name="connsiteX23" fmla="*/ 2215877 w 3062959"/>
                <a:gd name="connsiteY23" fmla="*/ 1677335 h 3332231"/>
                <a:gd name="connsiteX24" fmla="*/ 2221487 w 3062959"/>
                <a:gd name="connsiteY24" fmla="*/ 1402454 h 3332231"/>
                <a:gd name="connsiteX25" fmla="*/ 2367342 w 3062959"/>
                <a:gd name="connsiteY25" fmla="*/ 1211721 h 3332231"/>
                <a:gd name="connsiteX26" fmla="*/ 2636613 w 3062959"/>
                <a:gd name="connsiteY26" fmla="*/ 1099524 h 3332231"/>
                <a:gd name="connsiteX27" fmla="*/ 2984422 w 3062959"/>
                <a:gd name="connsiteY27" fmla="*/ 1312697 h 3332231"/>
                <a:gd name="connsiteX28" fmla="*/ 3062959 w 3062959"/>
                <a:gd name="connsiteY28" fmla="*/ 532933 h 3332231"/>
                <a:gd name="connsiteX29" fmla="*/ 1912947 w 3062959"/>
                <a:gd name="connsiteY29" fmla="*/ 757326 h 3332231"/>
                <a:gd name="connsiteX30" fmla="*/ 2036363 w 3062959"/>
                <a:gd name="connsiteY30" fmla="*/ 415127 h 3332231"/>
                <a:gd name="connsiteX31" fmla="*/ 1896118 w 3062959"/>
                <a:gd name="connsiteY31" fmla="*/ 140246 h 3332231"/>
                <a:gd name="connsiteX32" fmla="*/ 1660505 w 3062959"/>
                <a:gd name="connsiteY32" fmla="*/ 0 h 3332231"/>
                <a:gd name="connsiteX33" fmla="*/ 1351966 w 3062959"/>
                <a:gd name="connsiteY33" fmla="*/ 33659 h 3332231"/>
                <a:gd name="connsiteX34" fmla="*/ 1161232 w 3062959"/>
                <a:gd name="connsiteY34" fmla="*/ 179515 h 3332231"/>
                <a:gd name="connsiteX35" fmla="*/ 1071475 w 3062959"/>
                <a:gd name="connsiteY35" fmla="*/ 415127 h 3332231"/>
                <a:gd name="connsiteX36" fmla="*/ 1256599 w 3062959"/>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476834 w 3062959"/>
                <a:gd name="connsiteY3" fmla="*/ 1093915 h 3332231"/>
                <a:gd name="connsiteX4" fmla="*/ 774155 w 3062959"/>
                <a:gd name="connsiteY4" fmla="*/ 1267819 h 3332231"/>
                <a:gd name="connsiteX5" fmla="*/ 886351 w 3062959"/>
                <a:gd name="connsiteY5" fmla="*/ 1593188 h 3332231"/>
                <a:gd name="connsiteX6" fmla="*/ 734886 w 3062959"/>
                <a:gd name="connsiteY6" fmla="*/ 1901728 h 3332231"/>
                <a:gd name="connsiteX7" fmla="*/ 403907 w 3062959"/>
                <a:gd name="connsiteY7" fmla="*/ 2036364 h 3332231"/>
                <a:gd name="connsiteX8" fmla="*/ 106586 w 3062959"/>
                <a:gd name="connsiteY8" fmla="*/ 1800751 h 3332231"/>
                <a:gd name="connsiteX9" fmla="*/ 0 w 3062959"/>
                <a:gd name="connsiteY9" fmla="*/ 2518807 h 3332231"/>
                <a:gd name="connsiteX10" fmla="*/ 1256599 w 3062959"/>
                <a:gd name="connsiteY10" fmla="*/ 2423441 h 3332231"/>
                <a:gd name="connsiteX11" fmla="*/ 1071475 w 3062959"/>
                <a:gd name="connsiteY11" fmla="*/ 2754420 h 3332231"/>
                <a:gd name="connsiteX12" fmla="*/ 1144402 w 3062959"/>
                <a:gd name="connsiteY12" fmla="*/ 3135888 h 3332231"/>
                <a:gd name="connsiteX13" fmla="*/ 1380015 w 3062959"/>
                <a:gd name="connsiteY13" fmla="*/ 3292962 h 3332231"/>
                <a:gd name="connsiteX14" fmla="*/ 1649286 w 3062959"/>
                <a:gd name="connsiteY14" fmla="*/ 3332231 h 3332231"/>
                <a:gd name="connsiteX15" fmla="*/ 1940996 w 3062959"/>
                <a:gd name="connsiteY15" fmla="*/ 3158327 h 3332231"/>
                <a:gd name="connsiteX16" fmla="*/ 2041973 w 3062959"/>
                <a:gd name="connsiteY16" fmla="*/ 2838567 h 3332231"/>
                <a:gd name="connsiteX17" fmla="*/ 1884898 w 3062959"/>
                <a:gd name="connsiteY17" fmla="*/ 2445880 h 3332231"/>
                <a:gd name="connsiteX18" fmla="*/ 3062959 w 3062959"/>
                <a:gd name="connsiteY18" fmla="*/ 2518807 h 3332231"/>
                <a:gd name="connsiteX19" fmla="*/ 2984422 w 3062959"/>
                <a:gd name="connsiteY19" fmla="*/ 1778312 h 3332231"/>
                <a:gd name="connsiteX20" fmla="*/ 2832957 w 3062959"/>
                <a:gd name="connsiteY20" fmla="*/ 2002705 h 3332231"/>
                <a:gd name="connsiteX21" fmla="*/ 2597345 w 3062959"/>
                <a:gd name="connsiteY21" fmla="*/ 2025144 h 3332231"/>
                <a:gd name="connsiteX22" fmla="*/ 2350513 w 3062959"/>
                <a:gd name="connsiteY22" fmla="*/ 1907338 h 3332231"/>
                <a:gd name="connsiteX23" fmla="*/ 2215877 w 3062959"/>
                <a:gd name="connsiteY23" fmla="*/ 1677335 h 3332231"/>
                <a:gd name="connsiteX24" fmla="*/ 2221487 w 3062959"/>
                <a:gd name="connsiteY24" fmla="*/ 1402454 h 3332231"/>
                <a:gd name="connsiteX25" fmla="*/ 2367342 w 3062959"/>
                <a:gd name="connsiteY25" fmla="*/ 1211721 h 3332231"/>
                <a:gd name="connsiteX26" fmla="*/ 2636613 w 3062959"/>
                <a:gd name="connsiteY26" fmla="*/ 1099524 h 3332231"/>
                <a:gd name="connsiteX27" fmla="*/ 2984422 w 3062959"/>
                <a:gd name="connsiteY27" fmla="*/ 1312697 h 3332231"/>
                <a:gd name="connsiteX28" fmla="*/ 3062959 w 3062959"/>
                <a:gd name="connsiteY28" fmla="*/ 532933 h 3332231"/>
                <a:gd name="connsiteX29" fmla="*/ 1912947 w 3062959"/>
                <a:gd name="connsiteY29" fmla="*/ 757326 h 3332231"/>
                <a:gd name="connsiteX30" fmla="*/ 2036363 w 3062959"/>
                <a:gd name="connsiteY30" fmla="*/ 415127 h 3332231"/>
                <a:gd name="connsiteX31" fmla="*/ 1896118 w 3062959"/>
                <a:gd name="connsiteY31" fmla="*/ 140246 h 3332231"/>
                <a:gd name="connsiteX32" fmla="*/ 1660505 w 3062959"/>
                <a:gd name="connsiteY32" fmla="*/ 0 h 3332231"/>
                <a:gd name="connsiteX33" fmla="*/ 1351966 w 3062959"/>
                <a:gd name="connsiteY33" fmla="*/ 33659 h 3332231"/>
                <a:gd name="connsiteX34" fmla="*/ 1161232 w 3062959"/>
                <a:gd name="connsiteY34" fmla="*/ 179515 h 3332231"/>
                <a:gd name="connsiteX35" fmla="*/ 1071475 w 3062959"/>
                <a:gd name="connsiteY35" fmla="*/ 415127 h 3332231"/>
                <a:gd name="connsiteX36" fmla="*/ 1256599 w 3062959"/>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774155 w 3062959"/>
                <a:gd name="connsiteY5" fmla="*/ 1267819 h 3332231"/>
                <a:gd name="connsiteX6" fmla="*/ 886351 w 3062959"/>
                <a:gd name="connsiteY6" fmla="*/ 1593188 h 3332231"/>
                <a:gd name="connsiteX7" fmla="*/ 734886 w 3062959"/>
                <a:gd name="connsiteY7" fmla="*/ 1901728 h 3332231"/>
                <a:gd name="connsiteX8" fmla="*/ 403907 w 3062959"/>
                <a:gd name="connsiteY8" fmla="*/ 2036364 h 3332231"/>
                <a:gd name="connsiteX9" fmla="*/ 106586 w 3062959"/>
                <a:gd name="connsiteY9" fmla="*/ 1800751 h 3332231"/>
                <a:gd name="connsiteX10" fmla="*/ 0 w 3062959"/>
                <a:gd name="connsiteY10" fmla="*/ 2518807 h 3332231"/>
                <a:gd name="connsiteX11" fmla="*/ 1256599 w 3062959"/>
                <a:gd name="connsiteY11" fmla="*/ 2423441 h 3332231"/>
                <a:gd name="connsiteX12" fmla="*/ 1071475 w 3062959"/>
                <a:gd name="connsiteY12" fmla="*/ 2754420 h 3332231"/>
                <a:gd name="connsiteX13" fmla="*/ 1144402 w 3062959"/>
                <a:gd name="connsiteY13" fmla="*/ 3135888 h 3332231"/>
                <a:gd name="connsiteX14" fmla="*/ 1380015 w 3062959"/>
                <a:gd name="connsiteY14" fmla="*/ 3292962 h 3332231"/>
                <a:gd name="connsiteX15" fmla="*/ 1649286 w 3062959"/>
                <a:gd name="connsiteY15" fmla="*/ 3332231 h 3332231"/>
                <a:gd name="connsiteX16" fmla="*/ 1940996 w 3062959"/>
                <a:gd name="connsiteY16" fmla="*/ 3158327 h 3332231"/>
                <a:gd name="connsiteX17" fmla="*/ 2041973 w 3062959"/>
                <a:gd name="connsiteY17" fmla="*/ 2838567 h 3332231"/>
                <a:gd name="connsiteX18" fmla="*/ 1884898 w 3062959"/>
                <a:gd name="connsiteY18" fmla="*/ 2445880 h 3332231"/>
                <a:gd name="connsiteX19" fmla="*/ 3062959 w 3062959"/>
                <a:gd name="connsiteY19" fmla="*/ 2518807 h 3332231"/>
                <a:gd name="connsiteX20" fmla="*/ 2984422 w 3062959"/>
                <a:gd name="connsiteY20" fmla="*/ 1778312 h 3332231"/>
                <a:gd name="connsiteX21" fmla="*/ 2832957 w 3062959"/>
                <a:gd name="connsiteY21" fmla="*/ 2002705 h 3332231"/>
                <a:gd name="connsiteX22" fmla="*/ 2597345 w 3062959"/>
                <a:gd name="connsiteY22" fmla="*/ 2025144 h 3332231"/>
                <a:gd name="connsiteX23" fmla="*/ 2350513 w 3062959"/>
                <a:gd name="connsiteY23" fmla="*/ 1907338 h 3332231"/>
                <a:gd name="connsiteX24" fmla="*/ 2215877 w 3062959"/>
                <a:gd name="connsiteY24" fmla="*/ 1677335 h 3332231"/>
                <a:gd name="connsiteX25" fmla="*/ 2221487 w 3062959"/>
                <a:gd name="connsiteY25" fmla="*/ 1402454 h 3332231"/>
                <a:gd name="connsiteX26" fmla="*/ 2367342 w 3062959"/>
                <a:gd name="connsiteY26" fmla="*/ 1211721 h 3332231"/>
                <a:gd name="connsiteX27" fmla="*/ 2636613 w 3062959"/>
                <a:gd name="connsiteY27" fmla="*/ 1099524 h 3332231"/>
                <a:gd name="connsiteX28" fmla="*/ 2984422 w 3062959"/>
                <a:gd name="connsiteY28" fmla="*/ 1312697 h 3332231"/>
                <a:gd name="connsiteX29" fmla="*/ 3062959 w 3062959"/>
                <a:gd name="connsiteY29" fmla="*/ 532933 h 3332231"/>
                <a:gd name="connsiteX30" fmla="*/ 1912947 w 3062959"/>
                <a:gd name="connsiteY30" fmla="*/ 757326 h 3332231"/>
                <a:gd name="connsiteX31" fmla="*/ 2036363 w 3062959"/>
                <a:gd name="connsiteY31" fmla="*/ 415127 h 3332231"/>
                <a:gd name="connsiteX32" fmla="*/ 1896118 w 3062959"/>
                <a:gd name="connsiteY32" fmla="*/ 140246 h 3332231"/>
                <a:gd name="connsiteX33" fmla="*/ 1660505 w 3062959"/>
                <a:gd name="connsiteY33" fmla="*/ 0 h 3332231"/>
                <a:gd name="connsiteX34" fmla="*/ 1351966 w 3062959"/>
                <a:gd name="connsiteY34" fmla="*/ 33659 h 3332231"/>
                <a:gd name="connsiteX35" fmla="*/ 1161232 w 3062959"/>
                <a:gd name="connsiteY35" fmla="*/ 179515 h 3332231"/>
                <a:gd name="connsiteX36" fmla="*/ 1071475 w 3062959"/>
                <a:gd name="connsiteY36" fmla="*/ 415127 h 3332231"/>
                <a:gd name="connsiteX37" fmla="*/ 1256599 w 3062959"/>
                <a:gd name="connsiteY3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86351 w 3062959"/>
                <a:gd name="connsiteY7" fmla="*/ 1593188 h 3332231"/>
                <a:gd name="connsiteX8" fmla="*/ 734886 w 3062959"/>
                <a:gd name="connsiteY8" fmla="*/ 1901728 h 3332231"/>
                <a:gd name="connsiteX9" fmla="*/ 403907 w 3062959"/>
                <a:gd name="connsiteY9" fmla="*/ 2036364 h 3332231"/>
                <a:gd name="connsiteX10" fmla="*/ 106586 w 3062959"/>
                <a:gd name="connsiteY10" fmla="*/ 1800751 h 3332231"/>
                <a:gd name="connsiteX11" fmla="*/ 0 w 3062959"/>
                <a:gd name="connsiteY11" fmla="*/ 2518807 h 3332231"/>
                <a:gd name="connsiteX12" fmla="*/ 1256599 w 3062959"/>
                <a:gd name="connsiteY12" fmla="*/ 2423441 h 3332231"/>
                <a:gd name="connsiteX13" fmla="*/ 1071475 w 3062959"/>
                <a:gd name="connsiteY13" fmla="*/ 2754420 h 3332231"/>
                <a:gd name="connsiteX14" fmla="*/ 1144402 w 3062959"/>
                <a:gd name="connsiteY14" fmla="*/ 3135888 h 3332231"/>
                <a:gd name="connsiteX15" fmla="*/ 1380015 w 3062959"/>
                <a:gd name="connsiteY15" fmla="*/ 3292962 h 3332231"/>
                <a:gd name="connsiteX16" fmla="*/ 1649286 w 3062959"/>
                <a:gd name="connsiteY16" fmla="*/ 3332231 h 3332231"/>
                <a:gd name="connsiteX17" fmla="*/ 1940996 w 3062959"/>
                <a:gd name="connsiteY17" fmla="*/ 3158327 h 3332231"/>
                <a:gd name="connsiteX18" fmla="*/ 2041973 w 3062959"/>
                <a:gd name="connsiteY18" fmla="*/ 2838567 h 3332231"/>
                <a:gd name="connsiteX19" fmla="*/ 1884898 w 3062959"/>
                <a:gd name="connsiteY19" fmla="*/ 2445880 h 3332231"/>
                <a:gd name="connsiteX20" fmla="*/ 3062959 w 3062959"/>
                <a:gd name="connsiteY20" fmla="*/ 2518807 h 3332231"/>
                <a:gd name="connsiteX21" fmla="*/ 2984422 w 3062959"/>
                <a:gd name="connsiteY21" fmla="*/ 1778312 h 3332231"/>
                <a:gd name="connsiteX22" fmla="*/ 2832957 w 3062959"/>
                <a:gd name="connsiteY22" fmla="*/ 2002705 h 3332231"/>
                <a:gd name="connsiteX23" fmla="*/ 2597345 w 3062959"/>
                <a:gd name="connsiteY23" fmla="*/ 2025144 h 3332231"/>
                <a:gd name="connsiteX24" fmla="*/ 2350513 w 3062959"/>
                <a:gd name="connsiteY24" fmla="*/ 1907338 h 3332231"/>
                <a:gd name="connsiteX25" fmla="*/ 2215877 w 3062959"/>
                <a:gd name="connsiteY25" fmla="*/ 1677335 h 3332231"/>
                <a:gd name="connsiteX26" fmla="*/ 2221487 w 3062959"/>
                <a:gd name="connsiteY26" fmla="*/ 1402454 h 3332231"/>
                <a:gd name="connsiteX27" fmla="*/ 2367342 w 3062959"/>
                <a:gd name="connsiteY27" fmla="*/ 1211721 h 3332231"/>
                <a:gd name="connsiteX28" fmla="*/ 2636613 w 3062959"/>
                <a:gd name="connsiteY28" fmla="*/ 1099524 h 3332231"/>
                <a:gd name="connsiteX29" fmla="*/ 2984422 w 3062959"/>
                <a:gd name="connsiteY29" fmla="*/ 1312697 h 3332231"/>
                <a:gd name="connsiteX30" fmla="*/ 3062959 w 3062959"/>
                <a:gd name="connsiteY30" fmla="*/ 532933 h 3332231"/>
                <a:gd name="connsiteX31" fmla="*/ 1912947 w 3062959"/>
                <a:gd name="connsiteY31" fmla="*/ 757326 h 3332231"/>
                <a:gd name="connsiteX32" fmla="*/ 2036363 w 3062959"/>
                <a:gd name="connsiteY32" fmla="*/ 415127 h 3332231"/>
                <a:gd name="connsiteX33" fmla="*/ 1896118 w 3062959"/>
                <a:gd name="connsiteY33" fmla="*/ 140246 h 3332231"/>
                <a:gd name="connsiteX34" fmla="*/ 1660505 w 3062959"/>
                <a:gd name="connsiteY34" fmla="*/ 0 h 3332231"/>
                <a:gd name="connsiteX35" fmla="*/ 1351966 w 3062959"/>
                <a:gd name="connsiteY35" fmla="*/ 33659 h 3332231"/>
                <a:gd name="connsiteX36" fmla="*/ 1161232 w 3062959"/>
                <a:gd name="connsiteY36" fmla="*/ 179515 h 3332231"/>
                <a:gd name="connsiteX37" fmla="*/ 1071475 w 3062959"/>
                <a:gd name="connsiteY37" fmla="*/ 415127 h 3332231"/>
                <a:gd name="connsiteX38" fmla="*/ 1256599 w 3062959"/>
                <a:gd name="connsiteY38"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734886 w 3062959"/>
                <a:gd name="connsiteY9" fmla="*/ 1901728 h 3332231"/>
                <a:gd name="connsiteX10" fmla="*/ 403907 w 3062959"/>
                <a:gd name="connsiteY10" fmla="*/ 2036364 h 3332231"/>
                <a:gd name="connsiteX11" fmla="*/ 106586 w 3062959"/>
                <a:gd name="connsiteY11" fmla="*/ 1800751 h 3332231"/>
                <a:gd name="connsiteX12" fmla="*/ 0 w 3062959"/>
                <a:gd name="connsiteY12" fmla="*/ 2518807 h 3332231"/>
                <a:gd name="connsiteX13" fmla="*/ 1256599 w 3062959"/>
                <a:gd name="connsiteY13" fmla="*/ 2423441 h 3332231"/>
                <a:gd name="connsiteX14" fmla="*/ 1071475 w 3062959"/>
                <a:gd name="connsiteY14" fmla="*/ 2754420 h 3332231"/>
                <a:gd name="connsiteX15" fmla="*/ 1144402 w 3062959"/>
                <a:gd name="connsiteY15" fmla="*/ 3135888 h 3332231"/>
                <a:gd name="connsiteX16" fmla="*/ 1380015 w 3062959"/>
                <a:gd name="connsiteY16" fmla="*/ 3292962 h 3332231"/>
                <a:gd name="connsiteX17" fmla="*/ 1649286 w 3062959"/>
                <a:gd name="connsiteY17" fmla="*/ 3332231 h 3332231"/>
                <a:gd name="connsiteX18" fmla="*/ 1940996 w 3062959"/>
                <a:gd name="connsiteY18" fmla="*/ 3158327 h 3332231"/>
                <a:gd name="connsiteX19" fmla="*/ 2041973 w 3062959"/>
                <a:gd name="connsiteY19" fmla="*/ 2838567 h 3332231"/>
                <a:gd name="connsiteX20" fmla="*/ 1884898 w 3062959"/>
                <a:gd name="connsiteY20" fmla="*/ 2445880 h 3332231"/>
                <a:gd name="connsiteX21" fmla="*/ 3062959 w 3062959"/>
                <a:gd name="connsiteY21" fmla="*/ 2518807 h 3332231"/>
                <a:gd name="connsiteX22" fmla="*/ 2984422 w 3062959"/>
                <a:gd name="connsiteY22" fmla="*/ 1778312 h 3332231"/>
                <a:gd name="connsiteX23" fmla="*/ 2832957 w 3062959"/>
                <a:gd name="connsiteY23" fmla="*/ 2002705 h 3332231"/>
                <a:gd name="connsiteX24" fmla="*/ 2597345 w 3062959"/>
                <a:gd name="connsiteY24" fmla="*/ 2025144 h 3332231"/>
                <a:gd name="connsiteX25" fmla="*/ 2350513 w 3062959"/>
                <a:gd name="connsiteY25" fmla="*/ 1907338 h 3332231"/>
                <a:gd name="connsiteX26" fmla="*/ 2215877 w 3062959"/>
                <a:gd name="connsiteY26" fmla="*/ 1677335 h 3332231"/>
                <a:gd name="connsiteX27" fmla="*/ 2221487 w 3062959"/>
                <a:gd name="connsiteY27" fmla="*/ 1402454 h 3332231"/>
                <a:gd name="connsiteX28" fmla="*/ 2367342 w 3062959"/>
                <a:gd name="connsiteY28" fmla="*/ 1211721 h 3332231"/>
                <a:gd name="connsiteX29" fmla="*/ 2636613 w 3062959"/>
                <a:gd name="connsiteY29" fmla="*/ 1099524 h 3332231"/>
                <a:gd name="connsiteX30" fmla="*/ 2984422 w 3062959"/>
                <a:gd name="connsiteY30" fmla="*/ 1312697 h 3332231"/>
                <a:gd name="connsiteX31" fmla="*/ 3062959 w 3062959"/>
                <a:gd name="connsiteY31" fmla="*/ 532933 h 3332231"/>
                <a:gd name="connsiteX32" fmla="*/ 1912947 w 3062959"/>
                <a:gd name="connsiteY32" fmla="*/ 757326 h 3332231"/>
                <a:gd name="connsiteX33" fmla="*/ 2036363 w 3062959"/>
                <a:gd name="connsiteY33" fmla="*/ 415127 h 3332231"/>
                <a:gd name="connsiteX34" fmla="*/ 1896118 w 3062959"/>
                <a:gd name="connsiteY34" fmla="*/ 140246 h 3332231"/>
                <a:gd name="connsiteX35" fmla="*/ 1660505 w 3062959"/>
                <a:gd name="connsiteY35" fmla="*/ 0 h 3332231"/>
                <a:gd name="connsiteX36" fmla="*/ 1351966 w 3062959"/>
                <a:gd name="connsiteY36" fmla="*/ 33659 h 3332231"/>
                <a:gd name="connsiteX37" fmla="*/ 1161232 w 3062959"/>
                <a:gd name="connsiteY37" fmla="*/ 179515 h 3332231"/>
                <a:gd name="connsiteX38" fmla="*/ 1071475 w 3062959"/>
                <a:gd name="connsiteY38" fmla="*/ 415127 h 3332231"/>
                <a:gd name="connsiteX39" fmla="*/ 1256599 w 3062959"/>
                <a:gd name="connsiteY3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403907 w 3062959"/>
                <a:gd name="connsiteY11" fmla="*/ 2036364 h 3332231"/>
                <a:gd name="connsiteX12" fmla="*/ 106586 w 3062959"/>
                <a:gd name="connsiteY12" fmla="*/ 1800751 h 3332231"/>
                <a:gd name="connsiteX13" fmla="*/ 0 w 3062959"/>
                <a:gd name="connsiteY13" fmla="*/ 2518807 h 3332231"/>
                <a:gd name="connsiteX14" fmla="*/ 1256599 w 3062959"/>
                <a:gd name="connsiteY14" fmla="*/ 2423441 h 3332231"/>
                <a:gd name="connsiteX15" fmla="*/ 1071475 w 3062959"/>
                <a:gd name="connsiteY15" fmla="*/ 2754420 h 3332231"/>
                <a:gd name="connsiteX16" fmla="*/ 1144402 w 3062959"/>
                <a:gd name="connsiteY16" fmla="*/ 3135888 h 3332231"/>
                <a:gd name="connsiteX17" fmla="*/ 1380015 w 3062959"/>
                <a:gd name="connsiteY17" fmla="*/ 3292962 h 3332231"/>
                <a:gd name="connsiteX18" fmla="*/ 1649286 w 3062959"/>
                <a:gd name="connsiteY18" fmla="*/ 3332231 h 3332231"/>
                <a:gd name="connsiteX19" fmla="*/ 1940996 w 3062959"/>
                <a:gd name="connsiteY19" fmla="*/ 3158327 h 3332231"/>
                <a:gd name="connsiteX20" fmla="*/ 2041973 w 3062959"/>
                <a:gd name="connsiteY20" fmla="*/ 2838567 h 3332231"/>
                <a:gd name="connsiteX21" fmla="*/ 1884898 w 3062959"/>
                <a:gd name="connsiteY21" fmla="*/ 2445880 h 3332231"/>
                <a:gd name="connsiteX22" fmla="*/ 3062959 w 3062959"/>
                <a:gd name="connsiteY22" fmla="*/ 2518807 h 3332231"/>
                <a:gd name="connsiteX23" fmla="*/ 2984422 w 3062959"/>
                <a:gd name="connsiteY23" fmla="*/ 1778312 h 3332231"/>
                <a:gd name="connsiteX24" fmla="*/ 2832957 w 3062959"/>
                <a:gd name="connsiteY24" fmla="*/ 2002705 h 3332231"/>
                <a:gd name="connsiteX25" fmla="*/ 2597345 w 3062959"/>
                <a:gd name="connsiteY25" fmla="*/ 2025144 h 3332231"/>
                <a:gd name="connsiteX26" fmla="*/ 2350513 w 3062959"/>
                <a:gd name="connsiteY26" fmla="*/ 1907338 h 3332231"/>
                <a:gd name="connsiteX27" fmla="*/ 2215877 w 3062959"/>
                <a:gd name="connsiteY27" fmla="*/ 1677335 h 3332231"/>
                <a:gd name="connsiteX28" fmla="*/ 2221487 w 3062959"/>
                <a:gd name="connsiteY28" fmla="*/ 1402454 h 3332231"/>
                <a:gd name="connsiteX29" fmla="*/ 2367342 w 3062959"/>
                <a:gd name="connsiteY29" fmla="*/ 1211721 h 3332231"/>
                <a:gd name="connsiteX30" fmla="*/ 2636613 w 3062959"/>
                <a:gd name="connsiteY30" fmla="*/ 1099524 h 3332231"/>
                <a:gd name="connsiteX31" fmla="*/ 2984422 w 3062959"/>
                <a:gd name="connsiteY31" fmla="*/ 1312697 h 3332231"/>
                <a:gd name="connsiteX32" fmla="*/ 3062959 w 3062959"/>
                <a:gd name="connsiteY32" fmla="*/ 532933 h 3332231"/>
                <a:gd name="connsiteX33" fmla="*/ 1912947 w 3062959"/>
                <a:gd name="connsiteY33" fmla="*/ 757326 h 3332231"/>
                <a:gd name="connsiteX34" fmla="*/ 2036363 w 3062959"/>
                <a:gd name="connsiteY34" fmla="*/ 415127 h 3332231"/>
                <a:gd name="connsiteX35" fmla="*/ 1896118 w 3062959"/>
                <a:gd name="connsiteY35" fmla="*/ 140246 h 3332231"/>
                <a:gd name="connsiteX36" fmla="*/ 1660505 w 3062959"/>
                <a:gd name="connsiteY36" fmla="*/ 0 h 3332231"/>
                <a:gd name="connsiteX37" fmla="*/ 1351966 w 3062959"/>
                <a:gd name="connsiteY37" fmla="*/ 33659 h 3332231"/>
                <a:gd name="connsiteX38" fmla="*/ 1161232 w 3062959"/>
                <a:gd name="connsiteY38" fmla="*/ 179515 h 3332231"/>
                <a:gd name="connsiteX39" fmla="*/ 1071475 w 3062959"/>
                <a:gd name="connsiteY39" fmla="*/ 415127 h 3332231"/>
                <a:gd name="connsiteX40" fmla="*/ 1256599 w 3062959"/>
                <a:gd name="connsiteY40"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106586 w 3062959"/>
                <a:gd name="connsiteY13" fmla="*/ 1800751 h 3332231"/>
                <a:gd name="connsiteX14" fmla="*/ 0 w 3062959"/>
                <a:gd name="connsiteY14" fmla="*/ 2518807 h 3332231"/>
                <a:gd name="connsiteX15" fmla="*/ 1256599 w 3062959"/>
                <a:gd name="connsiteY15" fmla="*/ 2423441 h 3332231"/>
                <a:gd name="connsiteX16" fmla="*/ 1071475 w 3062959"/>
                <a:gd name="connsiteY16" fmla="*/ 2754420 h 3332231"/>
                <a:gd name="connsiteX17" fmla="*/ 1144402 w 3062959"/>
                <a:gd name="connsiteY17" fmla="*/ 3135888 h 3332231"/>
                <a:gd name="connsiteX18" fmla="*/ 1380015 w 3062959"/>
                <a:gd name="connsiteY18" fmla="*/ 3292962 h 3332231"/>
                <a:gd name="connsiteX19" fmla="*/ 1649286 w 3062959"/>
                <a:gd name="connsiteY19" fmla="*/ 3332231 h 3332231"/>
                <a:gd name="connsiteX20" fmla="*/ 1940996 w 3062959"/>
                <a:gd name="connsiteY20" fmla="*/ 3158327 h 3332231"/>
                <a:gd name="connsiteX21" fmla="*/ 2041973 w 3062959"/>
                <a:gd name="connsiteY21" fmla="*/ 2838567 h 3332231"/>
                <a:gd name="connsiteX22" fmla="*/ 1884898 w 3062959"/>
                <a:gd name="connsiteY22" fmla="*/ 2445880 h 3332231"/>
                <a:gd name="connsiteX23" fmla="*/ 3062959 w 3062959"/>
                <a:gd name="connsiteY23" fmla="*/ 2518807 h 3332231"/>
                <a:gd name="connsiteX24" fmla="*/ 2984422 w 3062959"/>
                <a:gd name="connsiteY24" fmla="*/ 1778312 h 3332231"/>
                <a:gd name="connsiteX25" fmla="*/ 2832957 w 3062959"/>
                <a:gd name="connsiteY25" fmla="*/ 2002705 h 3332231"/>
                <a:gd name="connsiteX26" fmla="*/ 2597345 w 3062959"/>
                <a:gd name="connsiteY26" fmla="*/ 2025144 h 3332231"/>
                <a:gd name="connsiteX27" fmla="*/ 2350513 w 3062959"/>
                <a:gd name="connsiteY27" fmla="*/ 1907338 h 3332231"/>
                <a:gd name="connsiteX28" fmla="*/ 2215877 w 3062959"/>
                <a:gd name="connsiteY28" fmla="*/ 1677335 h 3332231"/>
                <a:gd name="connsiteX29" fmla="*/ 2221487 w 3062959"/>
                <a:gd name="connsiteY29" fmla="*/ 1402454 h 3332231"/>
                <a:gd name="connsiteX30" fmla="*/ 2367342 w 3062959"/>
                <a:gd name="connsiteY30" fmla="*/ 1211721 h 3332231"/>
                <a:gd name="connsiteX31" fmla="*/ 2636613 w 3062959"/>
                <a:gd name="connsiteY31" fmla="*/ 1099524 h 3332231"/>
                <a:gd name="connsiteX32" fmla="*/ 2984422 w 3062959"/>
                <a:gd name="connsiteY32" fmla="*/ 1312697 h 3332231"/>
                <a:gd name="connsiteX33" fmla="*/ 3062959 w 3062959"/>
                <a:gd name="connsiteY33" fmla="*/ 532933 h 3332231"/>
                <a:gd name="connsiteX34" fmla="*/ 1912947 w 3062959"/>
                <a:gd name="connsiteY34" fmla="*/ 757326 h 3332231"/>
                <a:gd name="connsiteX35" fmla="*/ 2036363 w 3062959"/>
                <a:gd name="connsiteY35" fmla="*/ 415127 h 3332231"/>
                <a:gd name="connsiteX36" fmla="*/ 1896118 w 3062959"/>
                <a:gd name="connsiteY36" fmla="*/ 140246 h 3332231"/>
                <a:gd name="connsiteX37" fmla="*/ 1660505 w 3062959"/>
                <a:gd name="connsiteY37" fmla="*/ 0 h 3332231"/>
                <a:gd name="connsiteX38" fmla="*/ 1351966 w 3062959"/>
                <a:gd name="connsiteY38" fmla="*/ 33659 h 3332231"/>
                <a:gd name="connsiteX39" fmla="*/ 1161232 w 3062959"/>
                <a:gd name="connsiteY39" fmla="*/ 179515 h 3332231"/>
                <a:gd name="connsiteX40" fmla="*/ 1071475 w 3062959"/>
                <a:gd name="connsiteY40" fmla="*/ 415127 h 3332231"/>
                <a:gd name="connsiteX41" fmla="*/ 1256599 w 3062959"/>
                <a:gd name="connsiteY41"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071475 w 3062959"/>
                <a:gd name="connsiteY17" fmla="*/ 2754420 h 3332231"/>
                <a:gd name="connsiteX18" fmla="*/ 1144402 w 3062959"/>
                <a:gd name="connsiteY18" fmla="*/ 3135888 h 3332231"/>
                <a:gd name="connsiteX19" fmla="*/ 1380015 w 3062959"/>
                <a:gd name="connsiteY19" fmla="*/ 3292962 h 3332231"/>
                <a:gd name="connsiteX20" fmla="*/ 1649286 w 3062959"/>
                <a:gd name="connsiteY20" fmla="*/ 3332231 h 3332231"/>
                <a:gd name="connsiteX21" fmla="*/ 1940996 w 3062959"/>
                <a:gd name="connsiteY21" fmla="*/ 3158327 h 3332231"/>
                <a:gd name="connsiteX22" fmla="*/ 2041973 w 3062959"/>
                <a:gd name="connsiteY22" fmla="*/ 2838567 h 3332231"/>
                <a:gd name="connsiteX23" fmla="*/ 1884898 w 3062959"/>
                <a:gd name="connsiteY23" fmla="*/ 2445880 h 3332231"/>
                <a:gd name="connsiteX24" fmla="*/ 3062959 w 3062959"/>
                <a:gd name="connsiteY24" fmla="*/ 2518807 h 3332231"/>
                <a:gd name="connsiteX25" fmla="*/ 2984422 w 3062959"/>
                <a:gd name="connsiteY25" fmla="*/ 1778312 h 3332231"/>
                <a:gd name="connsiteX26" fmla="*/ 2832957 w 3062959"/>
                <a:gd name="connsiteY26" fmla="*/ 2002705 h 3332231"/>
                <a:gd name="connsiteX27" fmla="*/ 2597345 w 3062959"/>
                <a:gd name="connsiteY27" fmla="*/ 2025144 h 3332231"/>
                <a:gd name="connsiteX28" fmla="*/ 2350513 w 3062959"/>
                <a:gd name="connsiteY28" fmla="*/ 1907338 h 3332231"/>
                <a:gd name="connsiteX29" fmla="*/ 2215877 w 3062959"/>
                <a:gd name="connsiteY29" fmla="*/ 1677335 h 3332231"/>
                <a:gd name="connsiteX30" fmla="*/ 2221487 w 3062959"/>
                <a:gd name="connsiteY30" fmla="*/ 1402454 h 3332231"/>
                <a:gd name="connsiteX31" fmla="*/ 2367342 w 3062959"/>
                <a:gd name="connsiteY31" fmla="*/ 1211721 h 3332231"/>
                <a:gd name="connsiteX32" fmla="*/ 2636613 w 3062959"/>
                <a:gd name="connsiteY32" fmla="*/ 1099524 h 3332231"/>
                <a:gd name="connsiteX33" fmla="*/ 2984422 w 3062959"/>
                <a:gd name="connsiteY33" fmla="*/ 1312697 h 3332231"/>
                <a:gd name="connsiteX34" fmla="*/ 3062959 w 3062959"/>
                <a:gd name="connsiteY34" fmla="*/ 532933 h 3332231"/>
                <a:gd name="connsiteX35" fmla="*/ 1912947 w 3062959"/>
                <a:gd name="connsiteY35" fmla="*/ 757326 h 3332231"/>
                <a:gd name="connsiteX36" fmla="*/ 2036363 w 3062959"/>
                <a:gd name="connsiteY36" fmla="*/ 415127 h 3332231"/>
                <a:gd name="connsiteX37" fmla="*/ 1896118 w 3062959"/>
                <a:gd name="connsiteY37" fmla="*/ 140246 h 3332231"/>
                <a:gd name="connsiteX38" fmla="*/ 1660505 w 3062959"/>
                <a:gd name="connsiteY38" fmla="*/ 0 h 3332231"/>
                <a:gd name="connsiteX39" fmla="*/ 1351966 w 3062959"/>
                <a:gd name="connsiteY39" fmla="*/ 33659 h 3332231"/>
                <a:gd name="connsiteX40" fmla="*/ 1161232 w 3062959"/>
                <a:gd name="connsiteY40" fmla="*/ 179515 h 3332231"/>
                <a:gd name="connsiteX41" fmla="*/ 1071475 w 3062959"/>
                <a:gd name="connsiteY41" fmla="*/ 415127 h 3332231"/>
                <a:gd name="connsiteX42" fmla="*/ 1256599 w 3062959"/>
                <a:gd name="connsiteY42"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144402 w 3062959"/>
                <a:gd name="connsiteY19" fmla="*/ 3135888 h 3332231"/>
                <a:gd name="connsiteX20" fmla="*/ 1380015 w 3062959"/>
                <a:gd name="connsiteY20" fmla="*/ 3292962 h 3332231"/>
                <a:gd name="connsiteX21" fmla="*/ 1649286 w 3062959"/>
                <a:gd name="connsiteY21" fmla="*/ 3332231 h 3332231"/>
                <a:gd name="connsiteX22" fmla="*/ 1940996 w 3062959"/>
                <a:gd name="connsiteY22" fmla="*/ 3158327 h 3332231"/>
                <a:gd name="connsiteX23" fmla="*/ 2041973 w 3062959"/>
                <a:gd name="connsiteY23" fmla="*/ 2838567 h 3332231"/>
                <a:gd name="connsiteX24" fmla="*/ 1884898 w 3062959"/>
                <a:gd name="connsiteY24" fmla="*/ 2445880 h 3332231"/>
                <a:gd name="connsiteX25" fmla="*/ 3062959 w 3062959"/>
                <a:gd name="connsiteY25" fmla="*/ 2518807 h 3332231"/>
                <a:gd name="connsiteX26" fmla="*/ 2984422 w 3062959"/>
                <a:gd name="connsiteY26" fmla="*/ 1778312 h 3332231"/>
                <a:gd name="connsiteX27" fmla="*/ 2832957 w 3062959"/>
                <a:gd name="connsiteY27" fmla="*/ 2002705 h 3332231"/>
                <a:gd name="connsiteX28" fmla="*/ 2597345 w 3062959"/>
                <a:gd name="connsiteY28" fmla="*/ 2025144 h 3332231"/>
                <a:gd name="connsiteX29" fmla="*/ 2350513 w 3062959"/>
                <a:gd name="connsiteY29" fmla="*/ 1907338 h 3332231"/>
                <a:gd name="connsiteX30" fmla="*/ 2215877 w 3062959"/>
                <a:gd name="connsiteY30" fmla="*/ 1677335 h 3332231"/>
                <a:gd name="connsiteX31" fmla="*/ 2221487 w 3062959"/>
                <a:gd name="connsiteY31" fmla="*/ 1402454 h 3332231"/>
                <a:gd name="connsiteX32" fmla="*/ 2367342 w 3062959"/>
                <a:gd name="connsiteY32" fmla="*/ 1211721 h 3332231"/>
                <a:gd name="connsiteX33" fmla="*/ 2636613 w 3062959"/>
                <a:gd name="connsiteY33" fmla="*/ 1099524 h 3332231"/>
                <a:gd name="connsiteX34" fmla="*/ 2984422 w 3062959"/>
                <a:gd name="connsiteY34" fmla="*/ 1312697 h 3332231"/>
                <a:gd name="connsiteX35" fmla="*/ 3062959 w 3062959"/>
                <a:gd name="connsiteY35" fmla="*/ 532933 h 3332231"/>
                <a:gd name="connsiteX36" fmla="*/ 1912947 w 3062959"/>
                <a:gd name="connsiteY36" fmla="*/ 757326 h 3332231"/>
                <a:gd name="connsiteX37" fmla="*/ 2036363 w 3062959"/>
                <a:gd name="connsiteY37" fmla="*/ 415127 h 3332231"/>
                <a:gd name="connsiteX38" fmla="*/ 1896118 w 3062959"/>
                <a:gd name="connsiteY38" fmla="*/ 140246 h 3332231"/>
                <a:gd name="connsiteX39" fmla="*/ 1660505 w 3062959"/>
                <a:gd name="connsiteY39" fmla="*/ 0 h 3332231"/>
                <a:gd name="connsiteX40" fmla="*/ 1351966 w 3062959"/>
                <a:gd name="connsiteY40" fmla="*/ 33659 h 3332231"/>
                <a:gd name="connsiteX41" fmla="*/ 1161232 w 3062959"/>
                <a:gd name="connsiteY41" fmla="*/ 179515 h 3332231"/>
                <a:gd name="connsiteX42" fmla="*/ 1071475 w 3062959"/>
                <a:gd name="connsiteY42" fmla="*/ 415127 h 3332231"/>
                <a:gd name="connsiteX43" fmla="*/ 1256599 w 3062959"/>
                <a:gd name="connsiteY43"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380015 w 3062959"/>
                <a:gd name="connsiteY21" fmla="*/ 3292962 h 3332231"/>
                <a:gd name="connsiteX22" fmla="*/ 1649286 w 3062959"/>
                <a:gd name="connsiteY22" fmla="*/ 3332231 h 3332231"/>
                <a:gd name="connsiteX23" fmla="*/ 1940996 w 3062959"/>
                <a:gd name="connsiteY23" fmla="*/ 3158327 h 3332231"/>
                <a:gd name="connsiteX24" fmla="*/ 2041973 w 3062959"/>
                <a:gd name="connsiteY24" fmla="*/ 2838567 h 3332231"/>
                <a:gd name="connsiteX25" fmla="*/ 1884898 w 3062959"/>
                <a:gd name="connsiteY25" fmla="*/ 2445880 h 3332231"/>
                <a:gd name="connsiteX26" fmla="*/ 3062959 w 3062959"/>
                <a:gd name="connsiteY26" fmla="*/ 2518807 h 3332231"/>
                <a:gd name="connsiteX27" fmla="*/ 2984422 w 3062959"/>
                <a:gd name="connsiteY27" fmla="*/ 1778312 h 3332231"/>
                <a:gd name="connsiteX28" fmla="*/ 2832957 w 3062959"/>
                <a:gd name="connsiteY28" fmla="*/ 2002705 h 3332231"/>
                <a:gd name="connsiteX29" fmla="*/ 2597345 w 3062959"/>
                <a:gd name="connsiteY29" fmla="*/ 2025144 h 3332231"/>
                <a:gd name="connsiteX30" fmla="*/ 2350513 w 3062959"/>
                <a:gd name="connsiteY30" fmla="*/ 1907338 h 3332231"/>
                <a:gd name="connsiteX31" fmla="*/ 2215877 w 3062959"/>
                <a:gd name="connsiteY31" fmla="*/ 1677335 h 3332231"/>
                <a:gd name="connsiteX32" fmla="*/ 2221487 w 3062959"/>
                <a:gd name="connsiteY32" fmla="*/ 1402454 h 3332231"/>
                <a:gd name="connsiteX33" fmla="*/ 2367342 w 3062959"/>
                <a:gd name="connsiteY33" fmla="*/ 1211721 h 3332231"/>
                <a:gd name="connsiteX34" fmla="*/ 2636613 w 3062959"/>
                <a:gd name="connsiteY34" fmla="*/ 1099524 h 3332231"/>
                <a:gd name="connsiteX35" fmla="*/ 2984422 w 3062959"/>
                <a:gd name="connsiteY35" fmla="*/ 1312697 h 3332231"/>
                <a:gd name="connsiteX36" fmla="*/ 3062959 w 3062959"/>
                <a:gd name="connsiteY36" fmla="*/ 532933 h 3332231"/>
                <a:gd name="connsiteX37" fmla="*/ 1912947 w 3062959"/>
                <a:gd name="connsiteY37" fmla="*/ 757326 h 3332231"/>
                <a:gd name="connsiteX38" fmla="*/ 2036363 w 3062959"/>
                <a:gd name="connsiteY38" fmla="*/ 415127 h 3332231"/>
                <a:gd name="connsiteX39" fmla="*/ 1896118 w 3062959"/>
                <a:gd name="connsiteY39" fmla="*/ 140246 h 3332231"/>
                <a:gd name="connsiteX40" fmla="*/ 1660505 w 3062959"/>
                <a:gd name="connsiteY40" fmla="*/ 0 h 3332231"/>
                <a:gd name="connsiteX41" fmla="*/ 1351966 w 3062959"/>
                <a:gd name="connsiteY41" fmla="*/ 33659 h 3332231"/>
                <a:gd name="connsiteX42" fmla="*/ 1161232 w 3062959"/>
                <a:gd name="connsiteY42" fmla="*/ 179515 h 3332231"/>
                <a:gd name="connsiteX43" fmla="*/ 1071475 w 3062959"/>
                <a:gd name="connsiteY43" fmla="*/ 415127 h 3332231"/>
                <a:gd name="connsiteX44" fmla="*/ 1256599 w 3062959"/>
                <a:gd name="connsiteY44"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649286 w 3062959"/>
                <a:gd name="connsiteY23" fmla="*/ 3332231 h 3332231"/>
                <a:gd name="connsiteX24" fmla="*/ 1940996 w 3062959"/>
                <a:gd name="connsiteY24" fmla="*/ 3158327 h 3332231"/>
                <a:gd name="connsiteX25" fmla="*/ 2041973 w 3062959"/>
                <a:gd name="connsiteY25" fmla="*/ 2838567 h 3332231"/>
                <a:gd name="connsiteX26" fmla="*/ 1884898 w 3062959"/>
                <a:gd name="connsiteY26" fmla="*/ 2445880 h 3332231"/>
                <a:gd name="connsiteX27" fmla="*/ 3062959 w 3062959"/>
                <a:gd name="connsiteY27" fmla="*/ 2518807 h 3332231"/>
                <a:gd name="connsiteX28" fmla="*/ 2984422 w 3062959"/>
                <a:gd name="connsiteY28" fmla="*/ 1778312 h 3332231"/>
                <a:gd name="connsiteX29" fmla="*/ 2832957 w 3062959"/>
                <a:gd name="connsiteY29" fmla="*/ 2002705 h 3332231"/>
                <a:gd name="connsiteX30" fmla="*/ 2597345 w 3062959"/>
                <a:gd name="connsiteY30" fmla="*/ 2025144 h 3332231"/>
                <a:gd name="connsiteX31" fmla="*/ 2350513 w 3062959"/>
                <a:gd name="connsiteY31" fmla="*/ 1907338 h 3332231"/>
                <a:gd name="connsiteX32" fmla="*/ 2215877 w 3062959"/>
                <a:gd name="connsiteY32" fmla="*/ 1677335 h 3332231"/>
                <a:gd name="connsiteX33" fmla="*/ 2221487 w 3062959"/>
                <a:gd name="connsiteY33" fmla="*/ 1402454 h 3332231"/>
                <a:gd name="connsiteX34" fmla="*/ 2367342 w 3062959"/>
                <a:gd name="connsiteY34" fmla="*/ 1211721 h 3332231"/>
                <a:gd name="connsiteX35" fmla="*/ 2636613 w 3062959"/>
                <a:gd name="connsiteY35" fmla="*/ 1099524 h 3332231"/>
                <a:gd name="connsiteX36" fmla="*/ 2984422 w 3062959"/>
                <a:gd name="connsiteY36" fmla="*/ 1312697 h 3332231"/>
                <a:gd name="connsiteX37" fmla="*/ 3062959 w 3062959"/>
                <a:gd name="connsiteY37" fmla="*/ 532933 h 3332231"/>
                <a:gd name="connsiteX38" fmla="*/ 1912947 w 3062959"/>
                <a:gd name="connsiteY38" fmla="*/ 757326 h 3332231"/>
                <a:gd name="connsiteX39" fmla="*/ 2036363 w 3062959"/>
                <a:gd name="connsiteY39" fmla="*/ 415127 h 3332231"/>
                <a:gd name="connsiteX40" fmla="*/ 1896118 w 3062959"/>
                <a:gd name="connsiteY40" fmla="*/ 140246 h 3332231"/>
                <a:gd name="connsiteX41" fmla="*/ 1660505 w 3062959"/>
                <a:gd name="connsiteY41" fmla="*/ 0 h 3332231"/>
                <a:gd name="connsiteX42" fmla="*/ 1351966 w 3062959"/>
                <a:gd name="connsiteY42" fmla="*/ 33659 h 3332231"/>
                <a:gd name="connsiteX43" fmla="*/ 1161232 w 3062959"/>
                <a:gd name="connsiteY43" fmla="*/ 179515 h 3332231"/>
                <a:gd name="connsiteX44" fmla="*/ 1071475 w 3062959"/>
                <a:gd name="connsiteY44" fmla="*/ 415127 h 3332231"/>
                <a:gd name="connsiteX45" fmla="*/ 1256599 w 3062959"/>
                <a:gd name="connsiteY45"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940996 w 3062959"/>
                <a:gd name="connsiteY25" fmla="*/ 3158327 h 3332231"/>
                <a:gd name="connsiteX26" fmla="*/ 2041973 w 3062959"/>
                <a:gd name="connsiteY26" fmla="*/ 2838567 h 3332231"/>
                <a:gd name="connsiteX27" fmla="*/ 1884898 w 3062959"/>
                <a:gd name="connsiteY27" fmla="*/ 2445880 h 3332231"/>
                <a:gd name="connsiteX28" fmla="*/ 3062959 w 3062959"/>
                <a:gd name="connsiteY28" fmla="*/ 2518807 h 3332231"/>
                <a:gd name="connsiteX29" fmla="*/ 2984422 w 3062959"/>
                <a:gd name="connsiteY29" fmla="*/ 1778312 h 3332231"/>
                <a:gd name="connsiteX30" fmla="*/ 2832957 w 3062959"/>
                <a:gd name="connsiteY30" fmla="*/ 2002705 h 3332231"/>
                <a:gd name="connsiteX31" fmla="*/ 2597345 w 3062959"/>
                <a:gd name="connsiteY31" fmla="*/ 2025144 h 3332231"/>
                <a:gd name="connsiteX32" fmla="*/ 2350513 w 3062959"/>
                <a:gd name="connsiteY32" fmla="*/ 1907338 h 3332231"/>
                <a:gd name="connsiteX33" fmla="*/ 2215877 w 3062959"/>
                <a:gd name="connsiteY33" fmla="*/ 1677335 h 3332231"/>
                <a:gd name="connsiteX34" fmla="*/ 2221487 w 3062959"/>
                <a:gd name="connsiteY34" fmla="*/ 1402454 h 3332231"/>
                <a:gd name="connsiteX35" fmla="*/ 2367342 w 3062959"/>
                <a:gd name="connsiteY35" fmla="*/ 1211721 h 3332231"/>
                <a:gd name="connsiteX36" fmla="*/ 2636613 w 3062959"/>
                <a:gd name="connsiteY36" fmla="*/ 1099524 h 3332231"/>
                <a:gd name="connsiteX37" fmla="*/ 2984422 w 3062959"/>
                <a:gd name="connsiteY37" fmla="*/ 1312697 h 3332231"/>
                <a:gd name="connsiteX38" fmla="*/ 3062959 w 3062959"/>
                <a:gd name="connsiteY38" fmla="*/ 532933 h 3332231"/>
                <a:gd name="connsiteX39" fmla="*/ 1912947 w 3062959"/>
                <a:gd name="connsiteY39" fmla="*/ 757326 h 3332231"/>
                <a:gd name="connsiteX40" fmla="*/ 2036363 w 3062959"/>
                <a:gd name="connsiteY40" fmla="*/ 415127 h 3332231"/>
                <a:gd name="connsiteX41" fmla="*/ 1896118 w 3062959"/>
                <a:gd name="connsiteY41" fmla="*/ 140246 h 3332231"/>
                <a:gd name="connsiteX42" fmla="*/ 1660505 w 3062959"/>
                <a:gd name="connsiteY42" fmla="*/ 0 h 3332231"/>
                <a:gd name="connsiteX43" fmla="*/ 1351966 w 3062959"/>
                <a:gd name="connsiteY43" fmla="*/ 33659 h 3332231"/>
                <a:gd name="connsiteX44" fmla="*/ 1161232 w 3062959"/>
                <a:gd name="connsiteY44" fmla="*/ 179515 h 3332231"/>
                <a:gd name="connsiteX45" fmla="*/ 1071475 w 3062959"/>
                <a:gd name="connsiteY45" fmla="*/ 415127 h 3332231"/>
                <a:gd name="connsiteX46" fmla="*/ 1256599 w 3062959"/>
                <a:gd name="connsiteY4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0019 w 3062959"/>
                <a:gd name="connsiteY25" fmla="*/ 3332231 h 3332231"/>
                <a:gd name="connsiteX26" fmla="*/ 1940996 w 3062959"/>
                <a:gd name="connsiteY26" fmla="*/ 3158327 h 3332231"/>
                <a:gd name="connsiteX27" fmla="*/ 2041973 w 3062959"/>
                <a:gd name="connsiteY27" fmla="*/ 2838567 h 3332231"/>
                <a:gd name="connsiteX28" fmla="*/ 1884898 w 3062959"/>
                <a:gd name="connsiteY28" fmla="*/ 2445880 h 3332231"/>
                <a:gd name="connsiteX29" fmla="*/ 3062959 w 3062959"/>
                <a:gd name="connsiteY29" fmla="*/ 2518807 h 3332231"/>
                <a:gd name="connsiteX30" fmla="*/ 2984422 w 3062959"/>
                <a:gd name="connsiteY30" fmla="*/ 1778312 h 3332231"/>
                <a:gd name="connsiteX31" fmla="*/ 2832957 w 3062959"/>
                <a:gd name="connsiteY31" fmla="*/ 2002705 h 3332231"/>
                <a:gd name="connsiteX32" fmla="*/ 2597345 w 3062959"/>
                <a:gd name="connsiteY32" fmla="*/ 2025144 h 3332231"/>
                <a:gd name="connsiteX33" fmla="*/ 2350513 w 3062959"/>
                <a:gd name="connsiteY33" fmla="*/ 1907338 h 3332231"/>
                <a:gd name="connsiteX34" fmla="*/ 2215877 w 3062959"/>
                <a:gd name="connsiteY34" fmla="*/ 1677335 h 3332231"/>
                <a:gd name="connsiteX35" fmla="*/ 2221487 w 3062959"/>
                <a:gd name="connsiteY35" fmla="*/ 1402454 h 3332231"/>
                <a:gd name="connsiteX36" fmla="*/ 2367342 w 3062959"/>
                <a:gd name="connsiteY36" fmla="*/ 1211721 h 3332231"/>
                <a:gd name="connsiteX37" fmla="*/ 2636613 w 3062959"/>
                <a:gd name="connsiteY37" fmla="*/ 1099524 h 3332231"/>
                <a:gd name="connsiteX38" fmla="*/ 2984422 w 3062959"/>
                <a:gd name="connsiteY38" fmla="*/ 1312697 h 3332231"/>
                <a:gd name="connsiteX39" fmla="*/ 3062959 w 3062959"/>
                <a:gd name="connsiteY39" fmla="*/ 532933 h 3332231"/>
                <a:gd name="connsiteX40" fmla="*/ 1912947 w 3062959"/>
                <a:gd name="connsiteY40" fmla="*/ 757326 h 3332231"/>
                <a:gd name="connsiteX41" fmla="*/ 2036363 w 3062959"/>
                <a:gd name="connsiteY41" fmla="*/ 415127 h 3332231"/>
                <a:gd name="connsiteX42" fmla="*/ 1896118 w 3062959"/>
                <a:gd name="connsiteY42" fmla="*/ 140246 h 3332231"/>
                <a:gd name="connsiteX43" fmla="*/ 1660505 w 3062959"/>
                <a:gd name="connsiteY43" fmla="*/ 0 h 3332231"/>
                <a:gd name="connsiteX44" fmla="*/ 1351966 w 3062959"/>
                <a:gd name="connsiteY44" fmla="*/ 33659 h 3332231"/>
                <a:gd name="connsiteX45" fmla="*/ 1161232 w 3062959"/>
                <a:gd name="connsiteY45" fmla="*/ 179515 h 3332231"/>
                <a:gd name="connsiteX46" fmla="*/ 1071475 w 3062959"/>
                <a:gd name="connsiteY46" fmla="*/ 415127 h 3332231"/>
                <a:gd name="connsiteX47" fmla="*/ 1256599 w 3062959"/>
                <a:gd name="connsiteY4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940996 w 3062959"/>
                <a:gd name="connsiteY25" fmla="*/ 3158327 h 3332231"/>
                <a:gd name="connsiteX26" fmla="*/ 2041973 w 3062959"/>
                <a:gd name="connsiteY26" fmla="*/ 2838567 h 3332231"/>
                <a:gd name="connsiteX27" fmla="*/ 1884898 w 3062959"/>
                <a:gd name="connsiteY27" fmla="*/ 2445880 h 3332231"/>
                <a:gd name="connsiteX28" fmla="*/ 3062959 w 3062959"/>
                <a:gd name="connsiteY28" fmla="*/ 2518807 h 3332231"/>
                <a:gd name="connsiteX29" fmla="*/ 2984422 w 3062959"/>
                <a:gd name="connsiteY29" fmla="*/ 1778312 h 3332231"/>
                <a:gd name="connsiteX30" fmla="*/ 2832957 w 3062959"/>
                <a:gd name="connsiteY30" fmla="*/ 2002705 h 3332231"/>
                <a:gd name="connsiteX31" fmla="*/ 2597345 w 3062959"/>
                <a:gd name="connsiteY31" fmla="*/ 2025144 h 3332231"/>
                <a:gd name="connsiteX32" fmla="*/ 2350513 w 3062959"/>
                <a:gd name="connsiteY32" fmla="*/ 1907338 h 3332231"/>
                <a:gd name="connsiteX33" fmla="*/ 2215877 w 3062959"/>
                <a:gd name="connsiteY33" fmla="*/ 1677335 h 3332231"/>
                <a:gd name="connsiteX34" fmla="*/ 2221487 w 3062959"/>
                <a:gd name="connsiteY34" fmla="*/ 1402454 h 3332231"/>
                <a:gd name="connsiteX35" fmla="*/ 2367342 w 3062959"/>
                <a:gd name="connsiteY35" fmla="*/ 1211721 h 3332231"/>
                <a:gd name="connsiteX36" fmla="*/ 2636613 w 3062959"/>
                <a:gd name="connsiteY36" fmla="*/ 1099524 h 3332231"/>
                <a:gd name="connsiteX37" fmla="*/ 2984422 w 3062959"/>
                <a:gd name="connsiteY37" fmla="*/ 1312697 h 3332231"/>
                <a:gd name="connsiteX38" fmla="*/ 3062959 w 3062959"/>
                <a:gd name="connsiteY38" fmla="*/ 532933 h 3332231"/>
                <a:gd name="connsiteX39" fmla="*/ 1912947 w 3062959"/>
                <a:gd name="connsiteY39" fmla="*/ 757326 h 3332231"/>
                <a:gd name="connsiteX40" fmla="*/ 2036363 w 3062959"/>
                <a:gd name="connsiteY40" fmla="*/ 415127 h 3332231"/>
                <a:gd name="connsiteX41" fmla="*/ 1896118 w 3062959"/>
                <a:gd name="connsiteY41" fmla="*/ 140246 h 3332231"/>
                <a:gd name="connsiteX42" fmla="*/ 1660505 w 3062959"/>
                <a:gd name="connsiteY42" fmla="*/ 0 h 3332231"/>
                <a:gd name="connsiteX43" fmla="*/ 1351966 w 3062959"/>
                <a:gd name="connsiteY43" fmla="*/ 33659 h 3332231"/>
                <a:gd name="connsiteX44" fmla="*/ 1161232 w 3062959"/>
                <a:gd name="connsiteY44" fmla="*/ 179515 h 3332231"/>
                <a:gd name="connsiteX45" fmla="*/ 1071475 w 3062959"/>
                <a:gd name="connsiteY45" fmla="*/ 415127 h 3332231"/>
                <a:gd name="connsiteX46" fmla="*/ 1256599 w 3062959"/>
                <a:gd name="connsiteY4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41973 w 3062959"/>
                <a:gd name="connsiteY27" fmla="*/ 2838567 h 3332231"/>
                <a:gd name="connsiteX28" fmla="*/ 1884898 w 3062959"/>
                <a:gd name="connsiteY28" fmla="*/ 2445880 h 3332231"/>
                <a:gd name="connsiteX29" fmla="*/ 3062959 w 3062959"/>
                <a:gd name="connsiteY29" fmla="*/ 2518807 h 3332231"/>
                <a:gd name="connsiteX30" fmla="*/ 2984422 w 3062959"/>
                <a:gd name="connsiteY30" fmla="*/ 1778312 h 3332231"/>
                <a:gd name="connsiteX31" fmla="*/ 2832957 w 3062959"/>
                <a:gd name="connsiteY31" fmla="*/ 2002705 h 3332231"/>
                <a:gd name="connsiteX32" fmla="*/ 2597345 w 3062959"/>
                <a:gd name="connsiteY32" fmla="*/ 2025144 h 3332231"/>
                <a:gd name="connsiteX33" fmla="*/ 2350513 w 3062959"/>
                <a:gd name="connsiteY33" fmla="*/ 1907338 h 3332231"/>
                <a:gd name="connsiteX34" fmla="*/ 2215877 w 3062959"/>
                <a:gd name="connsiteY34" fmla="*/ 1677335 h 3332231"/>
                <a:gd name="connsiteX35" fmla="*/ 2221487 w 3062959"/>
                <a:gd name="connsiteY35" fmla="*/ 1402454 h 3332231"/>
                <a:gd name="connsiteX36" fmla="*/ 2367342 w 3062959"/>
                <a:gd name="connsiteY36" fmla="*/ 1211721 h 3332231"/>
                <a:gd name="connsiteX37" fmla="*/ 2636613 w 3062959"/>
                <a:gd name="connsiteY37" fmla="*/ 1099524 h 3332231"/>
                <a:gd name="connsiteX38" fmla="*/ 2984422 w 3062959"/>
                <a:gd name="connsiteY38" fmla="*/ 1312697 h 3332231"/>
                <a:gd name="connsiteX39" fmla="*/ 3062959 w 3062959"/>
                <a:gd name="connsiteY39" fmla="*/ 532933 h 3332231"/>
                <a:gd name="connsiteX40" fmla="*/ 1912947 w 3062959"/>
                <a:gd name="connsiteY40" fmla="*/ 757326 h 3332231"/>
                <a:gd name="connsiteX41" fmla="*/ 2036363 w 3062959"/>
                <a:gd name="connsiteY41" fmla="*/ 415127 h 3332231"/>
                <a:gd name="connsiteX42" fmla="*/ 1896118 w 3062959"/>
                <a:gd name="connsiteY42" fmla="*/ 140246 h 3332231"/>
                <a:gd name="connsiteX43" fmla="*/ 1660505 w 3062959"/>
                <a:gd name="connsiteY43" fmla="*/ 0 h 3332231"/>
                <a:gd name="connsiteX44" fmla="*/ 1351966 w 3062959"/>
                <a:gd name="connsiteY44" fmla="*/ 33659 h 3332231"/>
                <a:gd name="connsiteX45" fmla="*/ 1161232 w 3062959"/>
                <a:gd name="connsiteY45" fmla="*/ 179515 h 3332231"/>
                <a:gd name="connsiteX46" fmla="*/ 1071475 w 3062959"/>
                <a:gd name="connsiteY46" fmla="*/ 415127 h 3332231"/>
                <a:gd name="connsiteX47" fmla="*/ 1256599 w 3062959"/>
                <a:gd name="connsiteY4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884898 w 3062959"/>
                <a:gd name="connsiteY29" fmla="*/ 2445880 h 3332231"/>
                <a:gd name="connsiteX30" fmla="*/ 3062959 w 3062959"/>
                <a:gd name="connsiteY30" fmla="*/ 2518807 h 3332231"/>
                <a:gd name="connsiteX31" fmla="*/ 2984422 w 3062959"/>
                <a:gd name="connsiteY31" fmla="*/ 1778312 h 3332231"/>
                <a:gd name="connsiteX32" fmla="*/ 2832957 w 3062959"/>
                <a:gd name="connsiteY32" fmla="*/ 2002705 h 3332231"/>
                <a:gd name="connsiteX33" fmla="*/ 2597345 w 3062959"/>
                <a:gd name="connsiteY33" fmla="*/ 2025144 h 3332231"/>
                <a:gd name="connsiteX34" fmla="*/ 2350513 w 3062959"/>
                <a:gd name="connsiteY34" fmla="*/ 1907338 h 3332231"/>
                <a:gd name="connsiteX35" fmla="*/ 2215877 w 3062959"/>
                <a:gd name="connsiteY35" fmla="*/ 1677335 h 3332231"/>
                <a:gd name="connsiteX36" fmla="*/ 2221487 w 3062959"/>
                <a:gd name="connsiteY36" fmla="*/ 1402454 h 3332231"/>
                <a:gd name="connsiteX37" fmla="*/ 2367342 w 3062959"/>
                <a:gd name="connsiteY37" fmla="*/ 1211721 h 3332231"/>
                <a:gd name="connsiteX38" fmla="*/ 2636613 w 3062959"/>
                <a:gd name="connsiteY38" fmla="*/ 1099524 h 3332231"/>
                <a:gd name="connsiteX39" fmla="*/ 2984422 w 3062959"/>
                <a:gd name="connsiteY39" fmla="*/ 1312697 h 3332231"/>
                <a:gd name="connsiteX40" fmla="*/ 3062959 w 3062959"/>
                <a:gd name="connsiteY40" fmla="*/ 532933 h 3332231"/>
                <a:gd name="connsiteX41" fmla="*/ 1912947 w 3062959"/>
                <a:gd name="connsiteY41" fmla="*/ 757326 h 3332231"/>
                <a:gd name="connsiteX42" fmla="*/ 2036363 w 3062959"/>
                <a:gd name="connsiteY42" fmla="*/ 415127 h 3332231"/>
                <a:gd name="connsiteX43" fmla="*/ 1896118 w 3062959"/>
                <a:gd name="connsiteY43" fmla="*/ 140246 h 3332231"/>
                <a:gd name="connsiteX44" fmla="*/ 1660505 w 3062959"/>
                <a:gd name="connsiteY44" fmla="*/ 0 h 3332231"/>
                <a:gd name="connsiteX45" fmla="*/ 1351966 w 3062959"/>
                <a:gd name="connsiteY45" fmla="*/ 33659 h 3332231"/>
                <a:gd name="connsiteX46" fmla="*/ 1161232 w 3062959"/>
                <a:gd name="connsiteY46" fmla="*/ 179515 h 3332231"/>
                <a:gd name="connsiteX47" fmla="*/ 1071475 w 3062959"/>
                <a:gd name="connsiteY47" fmla="*/ 415127 h 3332231"/>
                <a:gd name="connsiteX48" fmla="*/ 1256599 w 3062959"/>
                <a:gd name="connsiteY48"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32957 w 3062959"/>
                <a:gd name="connsiteY33" fmla="*/ 2002705 h 3332231"/>
                <a:gd name="connsiteX34" fmla="*/ 2597345 w 3062959"/>
                <a:gd name="connsiteY34" fmla="*/ 2025144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7345 w 3062959"/>
                <a:gd name="connsiteY34" fmla="*/ 2025144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13924 w 3062959"/>
                <a:gd name="connsiteY43" fmla="*/ 40390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896118 w 3062959"/>
                <a:gd name="connsiteY45" fmla="*/ 140246 h 3332231"/>
                <a:gd name="connsiteX46" fmla="*/ 1660505 w 3062959"/>
                <a:gd name="connsiteY46" fmla="*/ 0 h 3332231"/>
                <a:gd name="connsiteX47" fmla="*/ 1351966 w 3062959"/>
                <a:gd name="connsiteY47" fmla="*/ 33659 h 3332231"/>
                <a:gd name="connsiteX48" fmla="*/ 1161232 w 3062959"/>
                <a:gd name="connsiteY48" fmla="*/ 179515 h 3332231"/>
                <a:gd name="connsiteX49" fmla="*/ 1071475 w 3062959"/>
                <a:gd name="connsiteY49" fmla="*/ 415127 h 3332231"/>
                <a:gd name="connsiteX50" fmla="*/ 1256599 w 3062959"/>
                <a:gd name="connsiteY50"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660505 w 3062959"/>
                <a:gd name="connsiteY47" fmla="*/ 0 h 3332231"/>
                <a:gd name="connsiteX48" fmla="*/ 1351966 w 3062959"/>
                <a:gd name="connsiteY48" fmla="*/ 33659 h 3332231"/>
                <a:gd name="connsiteX49" fmla="*/ 1161232 w 3062959"/>
                <a:gd name="connsiteY49" fmla="*/ 179515 h 3332231"/>
                <a:gd name="connsiteX50" fmla="*/ 1071475 w 3062959"/>
                <a:gd name="connsiteY50" fmla="*/ 415127 h 3332231"/>
                <a:gd name="connsiteX51" fmla="*/ 1256599 w 3062959"/>
                <a:gd name="connsiteY51"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351966 w 3062959"/>
                <a:gd name="connsiteY49" fmla="*/ 33659 h 3332231"/>
                <a:gd name="connsiteX50" fmla="*/ 1161232 w 3062959"/>
                <a:gd name="connsiteY50" fmla="*/ 179515 h 3332231"/>
                <a:gd name="connsiteX51" fmla="*/ 1071475 w 3062959"/>
                <a:gd name="connsiteY51" fmla="*/ 415127 h 3332231"/>
                <a:gd name="connsiteX52" fmla="*/ 1256599 w 3062959"/>
                <a:gd name="connsiteY52"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161232 w 3062959"/>
                <a:gd name="connsiteY51" fmla="*/ 179515 h 3332231"/>
                <a:gd name="connsiteX52" fmla="*/ 1071475 w 3062959"/>
                <a:gd name="connsiteY52" fmla="*/ 415127 h 3332231"/>
                <a:gd name="connsiteX53" fmla="*/ 1256599 w 3062959"/>
                <a:gd name="connsiteY53"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71475 w 3062959"/>
                <a:gd name="connsiteY53" fmla="*/ 415127 h 3332231"/>
                <a:gd name="connsiteX54" fmla="*/ 1256599 w 3062959"/>
                <a:gd name="connsiteY54"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256599 w 3062959"/>
                <a:gd name="connsiteY55"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105133 w 3062959"/>
                <a:gd name="connsiteY55" fmla="*/ 555372 h 3332231"/>
                <a:gd name="connsiteX56" fmla="*/ 1256599 w 3062959"/>
                <a:gd name="connsiteY56" fmla="*/ 746106 h 3332231"/>
                <a:gd name="connsiteX0" fmla="*/ 1256599 w 3062959"/>
                <a:gd name="connsiteY0" fmla="*/ 746106 h 3332231"/>
                <a:gd name="connsiteX1" fmla="*/ 230002 w 3062959"/>
                <a:gd name="connsiteY1" fmla="*/ 63952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105133 w 3062959"/>
                <a:gd name="connsiteY55" fmla="*/ 555372 h 3332231"/>
                <a:gd name="connsiteX56" fmla="*/ 1256599 w 3062959"/>
                <a:gd name="connsiteY56" fmla="*/ 746106 h 3332231"/>
                <a:gd name="connsiteX0" fmla="*/ 1150013 w 2956373"/>
                <a:gd name="connsiteY0" fmla="*/ 746106 h 3332231"/>
                <a:gd name="connsiteX1" fmla="*/ 123416 w 2956373"/>
                <a:gd name="connsiteY1" fmla="*/ 639520 h 3332231"/>
                <a:gd name="connsiteX2" fmla="*/ 0 w 2956373"/>
                <a:gd name="connsiteY2" fmla="*/ 1318307 h 3332231"/>
                <a:gd name="connsiteX3" fmla="*/ 151465 w 2956373"/>
                <a:gd name="connsiteY3" fmla="*/ 1172452 h 3332231"/>
                <a:gd name="connsiteX4" fmla="*/ 370248 w 2956373"/>
                <a:gd name="connsiteY4" fmla="*/ 1093915 h 3332231"/>
                <a:gd name="connsiteX5" fmla="*/ 549762 w 2956373"/>
                <a:gd name="connsiteY5" fmla="*/ 1166842 h 3332231"/>
                <a:gd name="connsiteX6" fmla="*/ 667569 w 2956373"/>
                <a:gd name="connsiteY6" fmla="*/ 1267819 h 3332231"/>
                <a:gd name="connsiteX7" fmla="*/ 757326 w 2956373"/>
                <a:gd name="connsiteY7" fmla="*/ 1402454 h 3332231"/>
                <a:gd name="connsiteX8" fmla="*/ 779765 w 2956373"/>
                <a:gd name="connsiteY8" fmla="*/ 1593188 h 3332231"/>
                <a:gd name="connsiteX9" fmla="*/ 751716 w 2956373"/>
                <a:gd name="connsiteY9" fmla="*/ 1739043 h 3332231"/>
                <a:gd name="connsiteX10" fmla="*/ 628300 w 2956373"/>
                <a:gd name="connsiteY10" fmla="*/ 1901728 h 3332231"/>
                <a:gd name="connsiteX11" fmla="*/ 488054 w 2956373"/>
                <a:gd name="connsiteY11" fmla="*/ 2002705 h 3332231"/>
                <a:gd name="connsiteX12" fmla="*/ 297321 w 2956373"/>
                <a:gd name="connsiteY12" fmla="*/ 2036364 h 3332231"/>
                <a:gd name="connsiteX13" fmla="*/ 134636 w 2956373"/>
                <a:gd name="connsiteY13" fmla="*/ 1974656 h 3332231"/>
                <a:gd name="connsiteX14" fmla="*/ 0 w 2956373"/>
                <a:gd name="connsiteY14" fmla="*/ 1800751 h 3332231"/>
                <a:gd name="connsiteX15" fmla="*/ 95367 w 2956373"/>
                <a:gd name="connsiteY15" fmla="*/ 2507588 h 3332231"/>
                <a:gd name="connsiteX16" fmla="*/ 1150013 w 2956373"/>
                <a:gd name="connsiteY16" fmla="*/ 2423441 h 3332231"/>
                <a:gd name="connsiteX17" fmla="*/ 1032206 w 2956373"/>
                <a:gd name="connsiteY17" fmla="*/ 2586125 h 3332231"/>
                <a:gd name="connsiteX18" fmla="*/ 964889 w 2956373"/>
                <a:gd name="connsiteY18" fmla="*/ 2754420 h 3332231"/>
                <a:gd name="connsiteX19" fmla="*/ 953669 w 2956373"/>
                <a:gd name="connsiteY19" fmla="*/ 2950763 h 3332231"/>
                <a:gd name="connsiteX20" fmla="*/ 1037816 w 2956373"/>
                <a:gd name="connsiteY20" fmla="*/ 3135888 h 3332231"/>
                <a:gd name="connsiteX21" fmla="*/ 1144402 w 2956373"/>
                <a:gd name="connsiteY21" fmla="*/ 3242474 h 3332231"/>
                <a:gd name="connsiteX22" fmla="*/ 1273429 w 2956373"/>
                <a:gd name="connsiteY22" fmla="*/ 3292962 h 3332231"/>
                <a:gd name="connsiteX23" fmla="*/ 1391234 w 2956373"/>
                <a:gd name="connsiteY23" fmla="*/ 3332231 h 3332231"/>
                <a:gd name="connsiteX24" fmla="*/ 1542700 w 2956373"/>
                <a:gd name="connsiteY24" fmla="*/ 3332231 h 3332231"/>
                <a:gd name="connsiteX25" fmla="*/ 1739043 w 2956373"/>
                <a:gd name="connsiteY25" fmla="*/ 3253693 h 3332231"/>
                <a:gd name="connsiteX26" fmla="*/ 1834410 w 2956373"/>
                <a:gd name="connsiteY26" fmla="*/ 3158327 h 3332231"/>
                <a:gd name="connsiteX27" fmla="*/ 1924167 w 2956373"/>
                <a:gd name="connsiteY27" fmla="*/ 3012471 h 3332231"/>
                <a:gd name="connsiteX28" fmla="*/ 1935387 w 2956373"/>
                <a:gd name="connsiteY28" fmla="*/ 2838567 h 3332231"/>
                <a:gd name="connsiteX29" fmla="*/ 1879288 w 2956373"/>
                <a:gd name="connsiteY29" fmla="*/ 2636614 h 3332231"/>
                <a:gd name="connsiteX30" fmla="*/ 1778312 w 2956373"/>
                <a:gd name="connsiteY30" fmla="*/ 2445880 h 3332231"/>
                <a:gd name="connsiteX31" fmla="*/ 2956373 w 2956373"/>
                <a:gd name="connsiteY31" fmla="*/ 2518807 h 3332231"/>
                <a:gd name="connsiteX32" fmla="*/ 2877836 w 2956373"/>
                <a:gd name="connsiteY32" fmla="*/ 1778312 h 3332231"/>
                <a:gd name="connsiteX33" fmla="*/ 2709541 w 2956373"/>
                <a:gd name="connsiteY33" fmla="*/ 1974656 h 3332231"/>
                <a:gd name="connsiteX34" fmla="*/ 2485149 w 2956373"/>
                <a:gd name="connsiteY34" fmla="*/ 1991485 h 3332231"/>
                <a:gd name="connsiteX35" fmla="*/ 2238318 w 2956373"/>
                <a:gd name="connsiteY35" fmla="*/ 1879289 h 3332231"/>
                <a:gd name="connsiteX36" fmla="*/ 2114901 w 2956373"/>
                <a:gd name="connsiteY36" fmla="*/ 1626847 h 3332231"/>
                <a:gd name="connsiteX37" fmla="*/ 2120510 w 2956373"/>
                <a:gd name="connsiteY37" fmla="*/ 1368795 h 3332231"/>
                <a:gd name="connsiteX38" fmla="*/ 2260756 w 2956373"/>
                <a:gd name="connsiteY38" fmla="*/ 1211721 h 3332231"/>
                <a:gd name="connsiteX39" fmla="*/ 2558076 w 2956373"/>
                <a:gd name="connsiteY39" fmla="*/ 1161232 h 3332231"/>
                <a:gd name="connsiteX40" fmla="*/ 2877836 w 2956373"/>
                <a:gd name="connsiteY40" fmla="*/ 1312697 h 3332231"/>
                <a:gd name="connsiteX41" fmla="*/ 2956373 w 2956373"/>
                <a:gd name="connsiteY41" fmla="*/ 532933 h 3332231"/>
                <a:gd name="connsiteX42" fmla="*/ 1806361 w 2956373"/>
                <a:gd name="connsiteY42" fmla="*/ 757326 h 3332231"/>
                <a:gd name="connsiteX43" fmla="*/ 1868069 w 2956373"/>
                <a:gd name="connsiteY43" fmla="*/ 611470 h 3332231"/>
                <a:gd name="connsiteX44" fmla="*/ 1907338 w 2956373"/>
                <a:gd name="connsiteY44" fmla="*/ 403907 h 3332231"/>
                <a:gd name="connsiteX45" fmla="*/ 1873678 w 2956373"/>
                <a:gd name="connsiteY45" fmla="*/ 258052 h 3332231"/>
                <a:gd name="connsiteX46" fmla="*/ 1789532 w 2956373"/>
                <a:gd name="connsiteY46" fmla="*/ 140246 h 3332231"/>
                <a:gd name="connsiteX47" fmla="*/ 1688555 w 2956373"/>
                <a:gd name="connsiteY47" fmla="*/ 67318 h 3332231"/>
                <a:gd name="connsiteX48" fmla="*/ 1553919 w 2956373"/>
                <a:gd name="connsiteY48" fmla="*/ 0 h 3332231"/>
                <a:gd name="connsiteX49" fmla="*/ 1380015 w 2956373"/>
                <a:gd name="connsiteY49" fmla="*/ 0 h 3332231"/>
                <a:gd name="connsiteX50" fmla="*/ 1245380 w 2956373"/>
                <a:gd name="connsiteY50" fmla="*/ 33659 h 3332231"/>
                <a:gd name="connsiteX51" fmla="*/ 1127573 w 2956373"/>
                <a:gd name="connsiteY51" fmla="*/ 100977 h 3332231"/>
                <a:gd name="connsiteX52" fmla="*/ 1054646 w 2956373"/>
                <a:gd name="connsiteY52" fmla="*/ 179515 h 3332231"/>
                <a:gd name="connsiteX53" fmla="*/ 992937 w 2956373"/>
                <a:gd name="connsiteY53" fmla="*/ 263661 h 3332231"/>
                <a:gd name="connsiteX54" fmla="*/ 964889 w 2956373"/>
                <a:gd name="connsiteY54" fmla="*/ 415127 h 3332231"/>
                <a:gd name="connsiteX55" fmla="*/ 998547 w 2956373"/>
                <a:gd name="connsiteY55" fmla="*/ 555372 h 3332231"/>
                <a:gd name="connsiteX56" fmla="*/ 1150013 w 2956373"/>
                <a:gd name="connsiteY56" fmla="*/ 746106 h 3332231"/>
                <a:gd name="connsiteX0" fmla="*/ 1150013 w 2956373"/>
                <a:gd name="connsiteY0" fmla="*/ 746106 h 3332231"/>
                <a:gd name="connsiteX1" fmla="*/ 123416 w 2956373"/>
                <a:gd name="connsiteY1" fmla="*/ 639520 h 3332231"/>
                <a:gd name="connsiteX2" fmla="*/ 0 w 2956373"/>
                <a:gd name="connsiteY2" fmla="*/ 1318307 h 3332231"/>
                <a:gd name="connsiteX3" fmla="*/ 151465 w 2956373"/>
                <a:gd name="connsiteY3" fmla="*/ 1172452 h 3332231"/>
                <a:gd name="connsiteX4" fmla="*/ 370248 w 2956373"/>
                <a:gd name="connsiteY4" fmla="*/ 1093915 h 3332231"/>
                <a:gd name="connsiteX5" fmla="*/ 549762 w 2956373"/>
                <a:gd name="connsiteY5" fmla="*/ 1166842 h 3332231"/>
                <a:gd name="connsiteX6" fmla="*/ 667569 w 2956373"/>
                <a:gd name="connsiteY6" fmla="*/ 1267819 h 3332231"/>
                <a:gd name="connsiteX7" fmla="*/ 757326 w 2956373"/>
                <a:gd name="connsiteY7" fmla="*/ 1402454 h 3332231"/>
                <a:gd name="connsiteX8" fmla="*/ 779765 w 2956373"/>
                <a:gd name="connsiteY8" fmla="*/ 1593188 h 3332231"/>
                <a:gd name="connsiteX9" fmla="*/ 751716 w 2956373"/>
                <a:gd name="connsiteY9" fmla="*/ 1739043 h 3332231"/>
                <a:gd name="connsiteX10" fmla="*/ 628300 w 2956373"/>
                <a:gd name="connsiteY10" fmla="*/ 1901728 h 3332231"/>
                <a:gd name="connsiteX11" fmla="*/ 488054 w 2956373"/>
                <a:gd name="connsiteY11" fmla="*/ 2002705 h 3332231"/>
                <a:gd name="connsiteX12" fmla="*/ 297321 w 2956373"/>
                <a:gd name="connsiteY12" fmla="*/ 2036364 h 3332231"/>
                <a:gd name="connsiteX13" fmla="*/ 134636 w 2956373"/>
                <a:gd name="connsiteY13" fmla="*/ 1974656 h 3332231"/>
                <a:gd name="connsiteX14" fmla="*/ 0 w 2956373"/>
                <a:gd name="connsiteY14" fmla="*/ 1800751 h 3332231"/>
                <a:gd name="connsiteX15" fmla="*/ 95367 w 2956373"/>
                <a:gd name="connsiteY15" fmla="*/ 2507588 h 3332231"/>
                <a:gd name="connsiteX16" fmla="*/ 1150013 w 2956373"/>
                <a:gd name="connsiteY16" fmla="*/ 2423441 h 3332231"/>
                <a:gd name="connsiteX17" fmla="*/ 1032206 w 2956373"/>
                <a:gd name="connsiteY17" fmla="*/ 2586125 h 3332231"/>
                <a:gd name="connsiteX18" fmla="*/ 964889 w 2956373"/>
                <a:gd name="connsiteY18" fmla="*/ 2754420 h 3332231"/>
                <a:gd name="connsiteX19" fmla="*/ 953669 w 2956373"/>
                <a:gd name="connsiteY19" fmla="*/ 2950763 h 3332231"/>
                <a:gd name="connsiteX20" fmla="*/ 1037816 w 2956373"/>
                <a:gd name="connsiteY20" fmla="*/ 3135888 h 3332231"/>
                <a:gd name="connsiteX21" fmla="*/ 1144402 w 2956373"/>
                <a:gd name="connsiteY21" fmla="*/ 3242474 h 3332231"/>
                <a:gd name="connsiteX22" fmla="*/ 1273429 w 2956373"/>
                <a:gd name="connsiteY22" fmla="*/ 3292962 h 3332231"/>
                <a:gd name="connsiteX23" fmla="*/ 1391234 w 2956373"/>
                <a:gd name="connsiteY23" fmla="*/ 3332231 h 3332231"/>
                <a:gd name="connsiteX24" fmla="*/ 1542700 w 2956373"/>
                <a:gd name="connsiteY24" fmla="*/ 3332231 h 3332231"/>
                <a:gd name="connsiteX25" fmla="*/ 1739043 w 2956373"/>
                <a:gd name="connsiteY25" fmla="*/ 3253693 h 3332231"/>
                <a:gd name="connsiteX26" fmla="*/ 1834410 w 2956373"/>
                <a:gd name="connsiteY26" fmla="*/ 3158327 h 3332231"/>
                <a:gd name="connsiteX27" fmla="*/ 1924167 w 2956373"/>
                <a:gd name="connsiteY27" fmla="*/ 3012471 h 3332231"/>
                <a:gd name="connsiteX28" fmla="*/ 1935387 w 2956373"/>
                <a:gd name="connsiteY28" fmla="*/ 2838567 h 3332231"/>
                <a:gd name="connsiteX29" fmla="*/ 1879288 w 2956373"/>
                <a:gd name="connsiteY29" fmla="*/ 2636614 h 3332231"/>
                <a:gd name="connsiteX30" fmla="*/ 1778312 w 2956373"/>
                <a:gd name="connsiteY30" fmla="*/ 2445880 h 3332231"/>
                <a:gd name="connsiteX31" fmla="*/ 2748810 w 2956373"/>
                <a:gd name="connsiteY31" fmla="*/ 2501977 h 3332231"/>
                <a:gd name="connsiteX32" fmla="*/ 2877836 w 2956373"/>
                <a:gd name="connsiteY32" fmla="*/ 1778312 h 3332231"/>
                <a:gd name="connsiteX33" fmla="*/ 2709541 w 2956373"/>
                <a:gd name="connsiteY33" fmla="*/ 1974656 h 3332231"/>
                <a:gd name="connsiteX34" fmla="*/ 2485149 w 2956373"/>
                <a:gd name="connsiteY34" fmla="*/ 1991485 h 3332231"/>
                <a:gd name="connsiteX35" fmla="*/ 2238318 w 2956373"/>
                <a:gd name="connsiteY35" fmla="*/ 1879289 h 3332231"/>
                <a:gd name="connsiteX36" fmla="*/ 2114901 w 2956373"/>
                <a:gd name="connsiteY36" fmla="*/ 1626847 h 3332231"/>
                <a:gd name="connsiteX37" fmla="*/ 2120510 w 2956373"/>
                <a:gd name="connsiteY37" fmla="*/ 1368795 h 3332231"/>
                <a:gd name="connsiteX38" fmla="*/ 2260756 w 2956373"/>
                <a:gd name="connsiteY38" fmla="*/ 1211721 h 3332231"/>
                <a:gd name="connsiteX39" fmla="*/ 2558076 w 2956373"/>
                <a:gd name="connsiteY39" fmla="*/ 1161232 h 3332231"/>
                <a:gd name="connsiteX40" fmla="*/ 2877836 w 2956373"/>
                <a:gd name="connsiteY40" fmla="*/ 1312697 h 3332231"/>
                <a:gd name="connsiteX41" fmla="*/ 2956373 w 2956373"/>
                <a:gd name="connsiteY41" fmla="*/ 532933 h 3332231"/>
                <a:gd name="connsiteX42" fmla="*/ 1806361 w 2956373"/>
                <a:gd name="connsiteY42" fmla="*/ 757326 h 3332231"/>
                <a:gd name="connsiteX43" fmla="*/ 1868069 w 2956373"/>
                <a:gd name="connsiteY43" fmla="*/ 611470 h 3332231"/>
                <a:gd name="connsiteX44" fmla="*/ 1907338 w 2956373"/>
                <a:gd name="connsiteY44" fmla="*/ 403907 h 3332231"/>
                <a:gd name="connsiteX45" fmla="*/ 1873678 w 2956373"/>
                <a:gd name="connsiteY45" fmla="*/ 258052 h 3332231"/>
                <a:gd name="connsiteX46" fmla="*/ 1789532 w 2956373"/>
                <a:gd name="connsiteY46" fmla="*/ 140246 h 3332231"/>
                <a:gd name="connsiteX47" fmla="*/ 1688555 w 2956373"/>
                <a:gd name="connsiteY47" fmla="*/ 67318 h 3332231"/>
                <a:gd name="connsiteX48" fmla="*/ 1553919 w 2956373"/>
                <a:gd name="connsiteY48" fmla="*/ 0 h 3332231"/>
                <a:gd name="connsiteX49" fmla="*/ 1380015 w 2956373"/>
                <a:gd name="connsiteY49" fmla="*/ 0 h 3332231"/>
                <a:gd name="connsiteX50" fmla="*/ 1245380 w 2956373"/>
                <a:gd name="connsiteY50" fmla="*/ 33659 h 3332231"/>
                <a:gd name="connsiteX51" fmla="*/ 1127573 w 2956373"/>
                <a:gd name="connsiteY51" fmla="*/ 100977 h 3332231"/>
                <a:gd name="connsiteX52" fmla="*/ 1054646 w 2956373"/>
                <a:gd name="connsiteY52" fmla="*/ 179515 h 3332231"/>
                <a:gd name="connsiteX53" fmla="*/ 992937 w 2956373"/>
                <a:gd name="connsiteY53" fmla="*/ 263661 h 3332231"/>
                <a:gd name="connsiteX54" fmla="*/ 964889 w 2956373"/>
                <a:gd name="connsiteY54" fmla="*/ 415127 h 3332231"/>
                <a:gd name="connsiteX55" fmla="*/ 998547 w 2956373"/>
                <a:gd name="connsiteY55" fmla="*/ 555372 h 3332231"/>
                <a:gd name="connsiteX56" fmla="*/ 1150013 w 2956373"/>
                <a:gd name="connsiteY56"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14901 w 2877836"/>
                <a:gd name="connsiteY36" fmla="*/ 1626847 h 3332231"/>
                <a:gd name="connsiteX37" fmla="*/ 2120510 w 2877836"/>
                <a:gd name="connsiteY37" fmla="*/ 1368795 h 3332231"/>
                <a:gd name="connsiteX38" fmla="*/ 2260756 w 2877836"/>
                <a:gd name="connsiteY38" fmla="*/ 1211721 h 3332231"/>
                <a:gd name="connsiteX39" fmla="*/ 2558076 w 2877836"/>
                <a:gd name="connsiteY39" fmla="*/ 1161232 h 3332231"/>
                <a:gd name="connsiteX40" fmla="*/ 2877836 w 2877836"/>
                <a:gd name="connsiteY40" fmla="*/ 1312697 h 3332231"/>
                <a:gd name="connsiteX41" fmla="*/ 2760029 w 2877836"/>
                <a:gd name="connsiteY41" fmla="*/ 577812 h 3332231"/>
                <a:gd name="connsiteX42" fmla="*/ 1806361 w 2877836"/>
                <a:gd name="connsiteY42" fmla="*/ 757326 h 3332231"/>
                <a:gd name="connsiteX43" fmla="*/ 1868069 w 2877836"/>
                <a:gd name="connsiteY43" fmla="*/ 611470 h 3332231"/>
                <a:gd name="connsiteX44" fmla="*/ 1907338 w 2877836"/>
                <a:gd name="connsiteY44" fmla="*/ 403907 h 3332231"/>
                <a:gd name="connsiteX45" fmla="*/ 1873678 w 2877836"/>
                <a:gd name="connsiteY45" fmla="*/ 258052 h 3332231"/>
                <a:gd name="connsiteX46" fmla="*/ 1789532 w 2877836"/>
                <a:gd name="connsiteY46" fmla="*/ 140246 h 3332231"/>
                <a:gd name="connsiteX47" fmla="*/ 1688555 w 2877836"/>
                <a:gd name="connsiteY47" fmla="*/ 67318 h 3332231"/>
                <a:gd name="connsiteX48" fmla="*/ 1553919 w 2877836"/>
                <a:gd name="connsiteY48" fmla="*/ 0 h 3332231"/>
                <a:gd name="connsiteX49" fmla="*/ 1380015 w 2877836"/>
                <a:gd name="connsiteY49" fmla="*/ 0 h 3332231"/>
                <a:gd name="connsiteX50" fmla="*/ 1245380 w 2877836"/>
                <a:gd name="connsiteY50" fmla="*/ 33659 h 3332231"/>
                <a:gd name="connsiteX51" fmla="*/ 1127573 w 2877836"/>
                <a:gd name="connsiteY51" fmla="*/ 100977 h 3332231"/>
                <a:gd name="connsiteX52" fmla="*/ 1054646 w 2877836"/>
                <a:gd name="connsiteY52" fmla="*/ 179515 h 3332231"/>
                <a:gd name="connsiteX53" fmla="*/ 992937 w 2877836"/>
                <a:gd name="connsiteY53" fmla="*/ 263661 h 3332231"/>
                <a:gd name="connsiteX54" fmla="*/ 964889 w 2877836"/>
                <a:gd name="connsiteY54" fmla="*/ 415127 h 3332231"/>
                <a:gd name="connsiteX55" fmla="*/ 998547 w 2877836"/>
                <a:gd name="connsiteY55" fmla="*/ 555372 h 3332231"/>
                <a:gd name="connsiteX56" fmla="*/ 1150013 w 2877836"/>
                <a:gd name="connsiteY56"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120510 w 2877836"/>
                <a:gd name="connsiteY38" fmla="*/ 1368795 h 3332231"/>
                <a:gd name="connsiteX39" fmla="*/ 2260756 w 2877836"/>
                <a:gd name="connsiteY39" fmla="*/ 1211721 h 3332231"/>
                <a:gd name="connsiteX40" fmla="*/ 2558076 w 2877836"/>
                <a:gd name="connsiteY40" fmla="*/ 1161232 h 3332231"/>
                <a:gd name="connsiteX41" fmla="*/ 2877836 w 2877836"/>
                <a:gd name="connsiteY41" fmla="*/ 1312697 h 3332231"/>
                <a:gd name="connsiteX42" fmla="*/ 2760029 w 2877836"/>
                <a:gd name="connsiteY42" fmla="*/ 577812 h 3332231"/>
                <a:gd name="connsiteX43" fmla="*/ 1806361 w 2877836"/>
                <a:gd name="connsiteY43" fmla="*/ 757326 h 3332231"/>
                <a:gd name="connsiteX44" fmla="*/ 1868069 w 2877836"/>
                <a:gd name="connsiteY44" fmla="*/ 611470 h 3332231"/>
                <a:gd name="connsiteX45" fmla="*/ 1907338 w 2877836"/>
                <a:gd name="connsiteY45" fmla="*/ 403907 h 3332231"/>
                <a:gd name="connsiteX46" fmla="*/ 1873678 w 2877836"/>
                <a:gd name="connsiteY46" fmla="*/ 258052 h 3332231"/>
                <a:gd name="connsiteX47" fmla="*/ 1789532 w 2877836"/>
                <a:gd name="connsiteY47" fmla="*/ 140246 h 3332231"/>
                <a:gd name="connsiteX48" fmla="*/ 1688555 w 2877836"/>
                <a:gd name="connsiteY48" fmla="*/ 67318 h 3332231"/>
                <a:gd name="connsiteX49" fmla="*/ 1553919 w 2877836"/>
                <a:gd name="connsiteY49" fmla="*/ 0 h 3332231"/>
                <a:gd name="connsiteX50" fmla="*/ 1380015 w 2877836"/>
                <a:gd name="connsiteY50" fmla="*/ 0 h 3332231"/>
                <a:gd name="connsiteX51" fmla="*/ 1245380 w 2877836"/>
                <a:gd name="connsiteY51" fmla="*/ 33659 h 3332231"/>
                <a:gd name="connsiteX52" fmla="*/ 1127573 w 2877836"/>
                <a:gd name="connsiteY52" fmla="*/ 100977 h 3332231"/>
                <a:gd name="connsiteX53" fmla="*/ 1054646 w 2877836"/>
                <a:gd name="connsiteY53" fmla="*/ 179515 h 3332231"/>
                <a:gd name="connsiteX54" fmla="*/ 992937 w 2877836"/>
                <a:gd name="connsiteY54" fmla="*/ 263661 h 3332231"/>
                <a:gd name="connsiteX55" fmla="*/ 964889 w 2877836"/>
                <a:gd name="connsiteY55" fmla="*/ 415127 h 3332231"/>
                <a:gd name="connsiteX56" fmla="*/ 998547 w 2877836"/>
                <a:gd name="connsiteY56" fmla="*/ 555372 h 3332231"/>
                <a:gd name="connsiteX57" fmla="*/ 1150013 w 2877836"/>
                <a:gd name="connsiteY57"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260756 w 2877836"/>
                <a:gd name="connsiteY40" fmla="*/ 1211721 h 3332231"/>
                <a:gd name="connsiteX41" fmla="*/ 2558076 w 2877836"/>
                <a:gd name="connsiteY41" fmla="*/ 1161232 h 3332231"/>
                <a:gd name="connsiteX42" fmla="*/ 2877836 w 2877836"/>
                <a:gd name="connsiteY42" fmla="*/ 1312697 h 3332231"/>
                <a:gd name="connsiteX43" fmla="*/ 2760029 w 2877836"/>
                <a:gd name="connsiteY43" fmla="*/ 577812 h 3332231"/>
                <a:gd name="connsiteX44" fmla="*/ 1806361 w 2877836"/>
                <a:gd name="connsiteY44" fmla="*/ 757326 h 3332231"/>
                <a:gd name="connsiteX45" fmla="*/ 1868069 w 2877836"/>
                <a:gd name="connsiteY45" fmla="*/ 611470 h 3332231"/>
                <a:gd name="connsiteX46" fmla="*/ 1907338 w 2877836"/>
                <a:gd name="connsiteY46" fmla="*/ 403907 h 3332231"/>
                <a:gd name="connsiteX47" fmla="*/ 1873678 w 2877836"/>
                <a:gd name="connsiteY47" fmla="*/ 258052 h 3332231"/>
                <a:gd name="connsiteX48" fmla="*/ 1789532 w 2877836"/>
                <a:gd name="connsiteY48" fmla="*/ 140246 h 3332231"/>
                <a:gd name="connsiteX49" fmla="*/ 1688555 w 2877836"/>
                <a:gd name="connsiteY49" fmla="*/ 67318 h 3332231"/>
                <a:gd name="connsiteX50" fmla="*/ 1553919 w 2877836"/>
                <a:gd name="connsiteY50" fmla="*/ 0 h 3332231"/>
                <a:gd name="connsiteX51" fmla="*/ 1380015 w 2877836"/>
                <a:gd name="connsiteY51" fmla="*/ 0 h 3332231"/>
                <a:gd name="connsiteX52" fmla="*/ 1245380 w 2877836"/>
                <a:gd name="connsiteY52" fmla="*/ 33659 h 3332231"/>
                <a:gd name="connsiteX53" fmla="*/ 1127573 w 2877836"/>
                <a:gd name="connsiteY53" fmla="*/ 100977 h 3332231"/>
                <a:gd name="connsiteX54" fmla="*/ 1054646 w 2877836"/>
                <a:gd name="connsiteY54" fmla="*/ 179515 h 3332231"/>
                <a:gd name="connsiteX55" fmla="*/ 992937 w 2877836"/>
                <a:gd name="connsiteY55" fmla="*/ 263661 h 3332231"/>
                <a:gd name="connsiteX56" fmla="*/ 964889 w 2877836"/>
                <a:gd name="connsiteY56" fmla="*/ 415127 h 3332231"/>
                <a:gd name="connsiteX57" fmla="*/ 998547 w 2877836"/>
                <a:gd name="connsiteY57" fmla="*/ 555372 h 3332231"/>
                <a:gd name="connsiteX58" fmla="*/ 1150013 w 2877836"/>
                <a:gd name="connsiteY58"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558076 w 2877836"/>
                <a:gd name="connsiteY42" fmla="*/ 1161232 h 3332231"/>
                <a:gd name="connsiteX43" fmla="*/ 2877836 w 2877836"/>
                <a:gd name="connsiteY43" fmla="*/ 1312697 h 3332231"/>
                <a:gd name="connsiteX44" fmla="*/ 2760029 w 2877836"/>
                <a:gd name="connsiteY44" fmla="*/ 577812 h 3332231"/>
                <a:gd name="connsiteX45" fmla="*/ 1806361 w 2877836"/>
                <a:gd name="connsiteY45" fmla="*/ 757326 h 3332231"/>
                <a:gd name="connsiteX46" fmla="*/ 1868069 w 2877836"/>
                <a:gd name="connsiteY46" fmla="*/ 611470 h 3332231"/>
                <a:gd name="connsiteX47" fmla="*/ 1907338 w 2877836"/>
                <a:gd name="connsiteY47" fmla="*/ 403907 h 3332231"/>
                <a:gd name="connsiteX48" fmla="*/ 1873678 w 2877836"/>
                <a:gd name="connsiteY48" fmla="*/ 258052 h 3332231"/>
                <a:gd name="connsiteX49" fmla="*/ 1789532 w 2877836"/>
                <a:gd name="connsiteY49" fmla="*/ 140246 h 3332231"/>
                <a:gd name="connsiteX50" fmla="*/ 1688555 w 2877836"/>
                <a:gd name="connsiteY50" fmla="*/ 67318 h 3332231"/>
                <a:gd name="connsiteX51" fmla="*/ 1553919 w 2877836"/>
                <a:gd name="connsiteY51" fmla="*/ 0 h 3332231"/>
                <a:gd name="connsiteX52" fmla="*/ 1380015 w 2877836"/>
                <a:gd name="connsiteY52" fmla="*/ 0 h 3332231"/>
                <a:gd name="connsiteX53" fmla="*/ 1245380 w 2877836"/>
                <a:gd name="connsiteY53" fmla="*/ 33659 h 3332231"/>
                <a:gd name="connsiteX54" fmla="*/ 1127573 w 2877836"/>
                <a:gd name="connsiteY54" fmla="*/ 100977 h 3332231"/>
                <a:gd name="connsiteX55" fmla="*/ 1054646 w 2877836"/>
                <a:gd name="connsiteY55" fmla="*/ 179515 h 3332231"/>
                <a:gd name="connsiteX56" fmla="*/ 992937 w 2877836"/>
                <a:gd name="connsiteY56" fmla="*/ 263661 h 3332231"/>
                <a:gd name="connsiteX57" fmla="*/ 964889 w 2877836"/>
                <a:gd name="connsiteY57" fmla="*/ 415127 h 3332231"/>
                <a:gd name="connsiteX58" fmla="*/ 998547 w 2877836"/>
                <a:gd name="connsiteY58" fmla="*/ 555372 h 3332231"/>
                <a:gd name="connsiteX59" fmla="*/ 1150013 w 2877836"/>
                <a:gd name="connsiteY59"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401001 w 2877836"/>
                <a:gd name="connsiteY42" fmla="*/ 1161232 h 3332231"/>
                <a:gd name="connsiteX43" fmla="*/ 2558076 w 2877836"/>
                <a:gd name="connsiteY43" fmla="*/ 1161232 h 3332231"/>
                <a:gd name="connsiteX44" fmla="*/ 2877836 w 2877836"/>
                <a:gd name="connsiteY44" fmla="*/ 1312697 h 3332231"/>
                <a:gd name="connsiteX45" fmla="*/ 2760029 w 2877836"/>
                <a:gd name="connsiteY45" fmla="*/ 577812 h 3332231"/>
                <a:gd name="connsiteX46" fmla="*/ 1806361 w 2877836"/>
                <a:gd name="connsiteY46" fmla="*/ 757326 h 3332231"/>
                <a:gd name="connsiteX47" fmla="*/ 1868069 w 2877836"/>
                <a:gd name="connsiteY47" fmla="*/ 611470 h 3332231"/>
                <a:gd name="connsiteX48" fmla="*/ 1907338 w 2877836"/>
                <a:gd name="connsiteY48" fmla="*/ 403907 h 3332231"/>
                <a:gd name="connsiteX49" fmla="*/ 1873678 w 2877836"/>
                <a:gd name="connsiteY49" fmla="*/ 258052 h 3332231"/>
                <a:gd name="connsiteX50" fmla="*/ 1789532 w 2877836"/>
                <a:gd name="connsiteY50" fmla="*/ 140246 h 3332231"/>
                <a:gd name="connsiteX51" fmla="*/ 1688555 w 2877836"/>
                <a:gd name="connsiteY51" fmla="*/ 67318 h 3332231"/>
                <a:gd name="connsiteX52" fmla="*/ 1553919 w 2877836"/>
                <a:gd name="connsiteY52" fmla="*/ 0 h 3332231"/>
                <a:gd name="connsiteX53" fmla="*/ 1380015 w 2877836"/>
                <a:gd name="connsiteY53" fmla="*/ 0 h 3332231"/>
                <a:gd name="connsiteX54" fmla="*/ 1245380 w 2877836"/>
                <a:gd name="connsiteY54" fmla="*/ 33659 h 3332231"/>
                <a:gd name="connsiteX55" fmla="*/ 1127573 w 2877836"/>
                <a:gd name="connsiteY55" fmla="*/ 100977 h 3332231"/>
                <a:gd name="connsiteX56" fmla="*/ 1054646 w 2877836"/>
                <a:gd name="connsiteY56" fmla="*/ 179515 h 3332231"/>
                <a:gd name="connsiteX57" fmla="*/ 992937 w 2877836"/>
                <a:gd name="connsiteY57" fmla="*/ 263661 h 3332231"/>
                <a:gd name="connsiteX58" fmla="*/ 964889 w 2877836"/>
                <a:gd name="connsiteY58" fmla="*/ 415127 h 3332231"/>
                <a:gd name="connsiteX59" fmla="*/ 998547 w 2877836"/>
                <a:gd name="connsiteY59" fmla="*/ 555372 h 3332231"/>
                <a:gd name="connsiteX60" fmla="*/ 1150013 w 2877836"/>
                <a:gd name="connsiteY60"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401001 w 2877836"/>
                <a:gd name="connsiteY42" fmla="*/ 1161232 h 3332231"/>
                <a:gd name="connsiteX43" fmla="*/ 2558076 w 2877836"/>
                <a:gd name="connsiteY43" fmla="*/ 1161232 h 3332231"/>
                <a:gd name="connsiteX44" fmla="*/ 2715151 w 2877836"/>
                <a:gd name="connsiteY44" fmla="*/ 1200501 h 3332231"/>
                <a:gd name="connsiteX45" fmla="*/ 2877836 w 2877836"/>
                <a:gd name="connsiteY45" fmla="*/ 1312697 h 3332231"/>
                <a:gd name="connsiteX46" fmla="*/ 2760029 w 2877836"/>
                <a:gd name="connsiteY46" fmla="*/ 577812 h 3332231"/>
                <a:gd name="connsiteX47" fmla="*/ 1806361 w 2877836"/>
                <a:gd name="connsiteY47" fmla="*/ 757326 h 3332231"/>
                <a:gd name="connsiteX48" fmla="*/ 1868069 w 2877836"/>
                <a:gd name="connsiteY48" fmla="*/ 611470 h 3332231"/>
                <a:gd name="connsiteX49" fmla="*/ 1907338 w 2877836"/>
                <a:gd name="connsiteY49" fmla="*/ 403907 h 3332231"/>
                <a:gd name="connsiteX50" fmla="*/ 1873678 w 2877836"/>
                <a:gd name="connsiteY50" fmla="*/ 258052 h 3332231"/>
                <a:gd name="connsiteX51" fmla="*/ 1789532 w 2877836"/>
                <a:gd name="connsiteY51" fmla="*/ 140246 h 3332231"/>
                <a:gd name="connsiteX52" fmla="*/ 1688555 w 2877836"/>
                <a:gd name="connsiteY52" fmla="*/ 67318 h 3332231"/>
                <a:gd name="connsiteX53" fmla="*/ 1553919 w 2877836"/>
                <a:gd name="connsiteY53" fmla="*/ 0 h 3332231"/>
                <a:gd name="connsiteX54" fmla="*/ 1380015 w 2877836"/>
                <a:gd name="connsiteY54" fmla="*/ 0 h 3332231"/>
                <a:gd name="connsiteX55" fmla="*/ 1245380 w 2877836"/>
                <a:gd name="connsiteY55" fmla="*/ 33659 h 3332231"/>
                <a:gd name="connsiteX56" fmla="*/ 1127573 w 2877836"/>
                <a:gd name="connsiteY56" fmla="*/ 100977 h 3332231"/>
                <a:gd name="connsiteX57" fmla="*/ 1054646 w 2877836"/>
                <a:gd name="connsiteY57" fmla="*/ 179515 h 3332231"/>
                <a:gd name="connsiteX58" fmla="*/ 992937 w 2877836"/>
                <a:gd name="connsiteY58" fmla="*/ 263661 h 3332231"/>
                <a:gd name="connsiteX59" fmla="*/ 964889 w 2877836"/>
                <a:gd name="connsiteY59" fmla="*/ 415127 h 3332231"/>
                <a:gd name="connsiteX60" fmla="*/ 998547 w 2877836"/>
                <a:gd name="connsiteY60" fmla="*/ 555372 h 3332231"/>
                <a:gd name="connsiteX61" fmla="*/ 1150013 w 2877836"/>
                <a:gd name="connsiteY61"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513198 w 2877836"/>
                <a:gd name="connsiteY34" fmla="*/ 198587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15151 w 2877836"/>
                <a:gd name="connsiteY33" fmla="*/ 1924168 h 3332231"/>
                <a:gd name="connsiteX34" fmla="*/ 2513198 w 2877836"/>
                <a:gd name="connsiteY34" fmla="*/ 198587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2877836" h="3332231">
                  <a:moveTo>
                    <a:pt x="1150013" y="746106"/>
                  </a:moveTo>
                  <a:lnTo>
                    <a:pt x="123416" y="639520"/>
                  </a:lnTo>
                  <a:lnTo>
                    <a:pt x="0" y="1318307"/>
                  </a:lnTo>
                  <a:lnTo>
                    <a:pt x="151465" y="1172452"/>
                  </a:lnTo>
                  <a:lnTo>
                    <a:pt x="370248" y="1093915"/>
                  </a:lnTo>
                  <a:lnTo>
                    <a:pt x="549762" y="1166842"/>
                  </a:lnTo>
                  <a:lnTo>
                    <a:pt x="667569" y="1267819"/>
                  </a:lnTo>
                  <a:lnTo>
                    <a:pt x="757326" y="1402454"/>
                  </a:lnTo>
                  <a:lnTo>
                    <a:pt x="779765" y="1593188"/>
                  </a:lnTo>
                  <a:lnTo>
                    <a:pt x="751716" y="1739043"/>
                  </a:lnTo>
                  <a:lnTo>
                    <a:pt x="628300" y="1901728"/>
                  </a:lnTo>
                  <a:lnTo>
                    <a:pt x="488054" y="2002705"/>
                  </a:lnTo>
                  <a:lnTo>
                    <a:pt x="297321" y="2036364"/>
                  </a:lnTo>
                  <a:lnTo>
                    <a:pt x="134636" y="1974656"/>
                  </a:lnTo>
                  <a:lnTo>
                    <a:pt x="0" y="1800751"/>
                  </a:lnTo>
                  <a:lnTo>
                    <a:pt x="95367" y="2507588"/>
                  </a:lnTo>
                  <a:lnTo>
                    <a:pt x="1150013" y="2423441"/>
                  </a:lnTo>
                  <a:lnTo>
                    <a:pt x="1032206" y="2586125"/>
                  </a:lnTo>
                  <a:lnTo>
                    <a:pt x="964889" y="2754420"/>
                  </a:lnTo>
                  <a:lnTo>
                    <a:pt x="953669" y="2950763"/>
                  </a:lnTo>
                  <a:lnTo>
                    <a:pt x="1037816" y="3135888"/>
                  </a:lnTo>
                  <a:lnTo>
                    <a:pt x="1144402" y="3242474"/>
                  </a:lnTo>
                  <a:lnTo>
                    <a:pt x="1273429" y="3292962"/>
                  </a:lnTo>
                  <a:lnTo>
                    <a:pt x="1391234" y="3332231"/>
                  </a:lnTo>
                  <a:lnTo>
                    <a:pt x="1542700" y="3332231"/>
                  </a:lnTo>
                  <a:lnTo>
                    <a:pt x="1739043" y="3253693"/>
                  </a:lnTo>
                  <a:lnTo>
                    <a:pt x="1834410" y="3158327"/>
                  </a:lnTo>
                  <a:lnTo>
                    <a:pt x="1924167" y="3012471"/>
                  </a:lnTo>
                  <a:lnTo>
                    <a:pt x="1935387" y="2838567"/>
                  </a:lnTo>
                  <a:lnTo>
                    <a:pt x="1879288" y="2636614"/>
                  </a:lnTo>
                  <a:lnTo>
                    <a:pt x="1778312" y="2445880"/>
                  </a:lnTo>
                  <a:lnTo>
                    <a:pt x="2748810" y="2501977"/>
                  </a:lnTo>
                  <a:lnTo>
                    <a:pt x="2877836" y="1778312"/>
                  </a:lnTo>
                  <a:lnTo>
                    <a:pt x="2715151" y="1924168"/>
                  </a:lnTo>
                  <a:lnTo>
                    <a:pt x="2513198" y="1985875"/>
                  </a:lnTo>
                  <a:lnTo>
                    <a:pt x="2350513" y="1946606"/>
                  </a:lnTo>
                  <a:lnTo>
                    <a:pt x="2238318" y="1879289"/>
                  </a:lnTo>
                  <a:lnTo>
                    <a:pt x="2159779" y="1755873"/>
                  </a:lnTo>
                  <a:lnTo>
                    <a:pt x="2114901" y="1626847"/>
                  </a:lnTo>
                  <a:lnTo>
                    <a:pt x="2092461" y="1480992"/>
                  </a:lnTo>
                  <a:lnTo>
                    <a:pt x="2120510" y="1368795"/>
                  </a:lnTo>
                  <a:lnTo>
                    <a:pt x="2187828" y="1273428"/>
                  </a:lnTo>
                  <a:lnTo>
                    <a:pt x="2260756" y="1211721"/>
                  </a:lnTo>
                  <a:lnTo>
                    <a:pt x="2401001" y="1161232"/>
                  </a:lnTo>
                  <a:lnTo>
                    <a:pt x="2558076" y="1161232"/>
                  </a:lnTo>
                  <a:lnTo>
                    <a:pt x="2715151" y="1200501"/>
                  </a:lnTo>
                  <a:lnTo>
                    <a:pt x="2877836" y="1312697"/>
                  </a:lnTo>
                  <a:lnTo>
                    <a:pt x="2760029" y="577812"/>
                  </a:lnTo>
                  <a:lnTo>
                    <a:pt x="1806361" y="757326"/>
                  </a:lnTo>
                  <a:lnTo>
                    <a:pt x="1868069" y="611470"/>
                  </a:lnTo>
                  <a:lnTo>
                    <a:pt x="1907338" y="403907"/>
                  </a:lnTo>
                  <a:lnTo>
                    <a:pt x="1873678" y="258052"/>
                  </a:lnTo>
                  <a:lnTo>
                    <a:pt x="1789532" y="140246"/>
                  </a:lnTo>
                  <a:lnTo>
                    <a:pt x="1688555" y="67318"/>
                  </a:lnTo>
                  <a:lnTo>
                    <a:pt x="1553919" y="0"/>
                  </a:lnTo>
                  <a:lnTo>
                    <a:pt x="1380015" y="0"/>
                  </a:lnTo>
                  <a:lnTo>
                    <a:pt x="1245380" y="33659"/>
                  </a:lnTo>
                  <a:lnTo>
                    <a:pt x="1127573" y="100977"/>
                  </a:lnTo>
                  <a:lnTo>
                    <a:pt x="1054646" y="179515"/>
                  </a:lnTo>
                  <a:lnTo>
                    <a:pt x="992937" y="263661"/>
                  </a:lnTo>
                  <a:lnTo>
                    <a:pt x="964889" y="415127"/>
                  </a:lnTo>
                  <a:lnTo>
                    <a:pt x="998547" y="555372"/>
                  </a:lnTo>
                  <a:lnTo>
                    <a:pt x="1150013" y="746106"/>
                  </a:lnTo>
                  <a:close/>
                </a:path>
              </a:pathLst>
            </a:custGeom>
            <a:solidFill>
              <a:schemeClr val="bg1">
                <a:lumMod val="65000"/>
              </a:schemeClr>
            </a:solidFill>
            <a:ln>
              <a:solidFill>
                <a:schemeClr val="bg1">
                  <a:lumMod val="50000"/>
                </a:schemeClr>
              </a:solidFill>
            </a:ln>
            <a:effectLst>
              <a:innerShdw blurRad="63500" dist="508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1">
                    <a:lumMod val="65000"/>
                  </a:schemeClr>
                </a:solidFill>
              </a:endParaRPr>
            </a:p>
          </p:txBody>
        </p:sp>
        <p:grpSp>
          <p:nvGrpSpPr>
            <p:cNvPr id="26" name="Group 25"/>
            <p:cNvGrpSpPr/>
            <p:nvPr/>
          </p:nvGrpSpPr>
          <p:grpSpPr>
            <a:xfrm>
              <a:off x="1009301" y="1574527"/>
              <a:ext cx="2617561" cy="2002704"/>
              <a:chOff x="1009301" y="1574527"/>
              <a:chExt cx="2617561" cy="2002704"/>
            </a:xfrm>
          </p:grpSpPr>
          <p:sp>
            <p:nvSpPr>
              <p:cNvPr id="15" name="Freeform 14"/>
              <p:cNvSpPr/>
              <p:nvPr/>
            </p:nvSpPr>
            <p:spPr>
              <a:xfrm rot="4934260">
                <a:off x="1316730" y="1267098"/>
                <a:ext cx="2002704" cy="2617561"/>
              </a:xfrm>
              <a:custGeom>
                <a:avLst/>
                <a:gdLst>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935387 w 2877836"/>
                  <a:gd name="connsiteY29" fmla="*/ 504884 h 3332231"/>
                  <a:gd name="connsiteX30" fmla="*/ 1879289 w 2877836"/>
                  <a:gd name="connsiteY30" fmla="*/ 667569 h 3332231"/>
                  <a:gd name="connsiteX31" fmla="*/ 1929777 w 2877836"/>
                  <a:gd name="connsiteY31" fmla="*/ 415127 h 3332231"/>
                  <a:gd name="connsiteX32" fmla="*/ 1789532 w 2877836"/>
                  <a:gd name="connsiteY32" fmla="*/ 140246 h 3332231"/>
                  <a:gd name="connsiteX33" fmla="*/ 1553919 w 2877836"/>
                  <a:gd name="connsiteY33" fmla="*/ 0 h 3332231"/>
                  <a:gd name="connsiteX34" fmla="*/ 1245380 w 2877836"/>
                  <a:gd name="connsiteY34" fmla="*/ 33659 h 3332231"/>
                  <a:gd name="connsiteX35" fmla="*/ 1054646 w 2877836"/>
                  <a:gd name="connsiteY35" fmla="*/ 179515 h 3332231"/>
                  <a:gd name="connsiteX36" fmla="*/ 964889 w 2877836"/>
                  <a:gd name="connsiteY36" fmla="*/ 415127 h 3332231"/>
                  <a:gd name="connsiteX37" fmla="*/ 1004158 w 2877836"/>
                  <a:gd name="connsiteY37"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935387 w 2877836"/>
                  <a:gd name="connsiteY29" fmla="*/ 504884 h 3332231"/>
                  <a:gd name="connsiteX30" fmla="*/ 1879289 w 2877836"/>
                  <a:gd name="connsiteY30" fmla="*/ 667569 h 3332231"/>
                  <a:gd name="connsiteX31" fmla="*/ 1929777 w 2877836"/>
                  <a:gd name="connsiteY31" fmla="*/ 415127 h 3332231"/>
                  <a:gd name="connsiteX32" fmla="*/ 1789532 w 2877836"/>
                  <a:gd name="connsiteY32" fmla="*/ 140246 h 3332231"/>
                  <a:gd name="connsiteX33" fmla="*/ 1553919 w 2877836"/>
                  <a:gd name="connsiteY33" fmla="*/ 0 h 3332231"/>
                  <a:gd name="connsiteX34" fmla="*/ 1245380 w 2877836"/>
                  <a:gd name="connsiteY34" fmla="*/ 33659 h 3332231"/>
                  <a:gd name="connsiteX35" fmla="*/ 1054646 w 2877836"/>
                  <a:gd name="connsiteY35" fmla="*/ 179515 h 3332231"/>
                  <a:gd name="connsiteX36" fmla="*/ 964889 w 2877836"/>
                  <a:gd name="connsiteY36" fmla="*/ 415127 h 3332231"/>
                  <a:gd name="connsiteX37" fmla="*/ 1004158 w 2877836"/>
                  <a:gd name="connsiteY37"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79289 w 2877836"/>
                  <a:gd name="connsiteY29" fmla="*/ 667569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004158 w 2877836"/>
                  <a:gd name="connsiteY36"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004158 w 2877836"/>
                  <a:gd name="connsiteY36" fmla="*/ 656349 h 3332231"/>
                  <a:gd name="connsiteX0" fmla="*/ 1150013 w 2877836"/>
                  <a:gd name="connsiteY0" fmla="*/ 746106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211721 w 2877836"/>
                  <a:gd name="connsiteY10" fmla="*/ 2462710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211721 w 2877836"/>
                  <a:gd name="connsiteY10" fmla="*/ 2462710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138794 w 2877836"/>
                  <a:gd name="connsiteY10" fmla="*/ 2473929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150013 w 2877836"/>
                  <a:gd name="connsiteY10" fmla="*/ 2423441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256599 w 2984422"/>
                  <a:gd name="connsiteY0" fmla="*/ 746106 h 3332231"/>
                  <a:gd name="connsiteX1" fmla="*/ 112196 w 2984422"/>
                  <a:gd name="connsiteY1" fmla="*/ 650739 h 3332231"/>
                  <a:gd name="connsiteX2" fmla="*/ 106586 w 2984422"/>
                  <a:gd name="connsiteY2" fmla="*/ 1318307 h 3332231"/>
                  <a:gd name="connsiteX3" fmla="*/ 476834 w 2984422"/>
                  <a:gd name="connsiteY3" fmla="*/ 1093915 h 3332231"/>
                  <a:gd name="connsiteX4" fmla="*/ 774155 w 2984422"/>
                  <a:gd name="connsiteY4" fmla="*/ 1267819 h 3332231"/>
                  <a:gd name="connsiteX5" fmla="*/ 886351 w 2984422"/>
                  <a:gd name="connsiteY5" fmla="*/ 1593188 h 3332231"/>
                  <a:gd name="connsiteX6" fmla="*/ 734886 w 2984422"/>
                  <a:gd name="connsiteY6" fmla="*/ 1901728 h 3332231"/>
                  <a:gd name="connsiteX7" fmla="*/ 403907 w 2984422"/>
                  <a:gd name="connsiteY7" fmla="*/ 2036364 h 3332231"/>
                  <a:gd name="connsiteX8" fmla="*/ 106586 w 2984422"/>
                  <a:gd name="connsiteY8" fmla="*/ 1800751 h 3332231"/>
                  <a:gd name="connsiteX9" fmla="*/ 0 w 2984422"/>
                  <a:gd name="connsiteY9" fmla="*/ 2518807 h 3332231"/>
                  <a:gd name="connsiteX10" fmla="*/ 1256599 w 2984422"/>
                  <a:gd name="connsiteY10" fmla="*/ 2423441 h 3332231"/>
                  <a:gd name="connsiteX11" fmla="*/ 1071475 w 2984422"/>
                  <a:gd name="connsiteY11" fmla="*/ 2754420 h 3332231"/>
                  <a:gd name="connsiteX12" fmla="*/ 1144402 w 2984422"/>
                  <a:gd name="connsiteY12" fmla="*/ 3135888 h 3332231"/>
                  <a:gd name="connsiteX13" fmla="*/ 1380015 w 2984422"/>
                  <a:gd name="connsiteY13" fmla="*/ 3292962 h 3332231"/>
                  <a:gd name="connsiteX14" fmla="*/ 1649286 w 2984422"/>
                  <a:gd name="connsiteY14" fmla="*/ 3332231 h 3332231"/>
                  <a:gd name="connsiteX15" fmla="*/ 1940996 w 2984422"/>
                  <a:gd name="connsiteY15" fmla="*/ 3158327 h 3332231"/>
                  <a:gd name="connsiteX16" fmla="*/ 2041973 w 2984422"/>
                  <a:gd name="connsiteY16" fmla="*/ 2838567 h 3332231"/>
                  <a:gd name="connsiteX17" fmla="*/ 1884898 w 2984422"/>
                  <a:gd name="connsiteY17" fmla="*/ 2445880 h 3332231"/>
                  <a:gd name="connsiteX18" fmla="*/ 2984422 w 2984422"/>
                  <a:gd name="connsiteY18" fmla="*/ 2535637 h 3332231"/>
                  <a:gd name="connsiteX19" fmla="*/ 2984422 w 2984422"/>
                  <a:gd name="connsiteY19" fmla="*/ 1778312 h 3332231"/>
                  <a:gd name="connsiteX20" fmla="*/ 2832957 w 2984422"/>
                  <a:gd name="connsiteY20" fmla="*/ 2002705 h 3332231"/>
                  <a:gd name="connsiteX21" fmla="*/ 2597345 w 2984422"/>
                  <a:gd name="connsiteY21" fmla="*/ 2025144 h 3332231"/>
                  <a:gd name="connsiteX22" fmla="*/ 2350513 w 2984422"/>
                  <a:gd name="connsiteY22" fmla="*/ 1907338 h 3332231"/>
                  <a:gd name="connsiteX23" fmla="*/ 2215877 w 2984422"/>
                  <a:gd name="connsiteY23" fmla="*/ 1677335 h 3332231"/>
                  <a:gd name="connsiteX24" fmla="*/ 2221487 w 2984422"/>
                  <a:gd name="connsiteY24" fmla="*/ 1402454 h 3332231"/>
                  <a:gd name="connsiteX25" fmla="*/ 2367342 w 2984422"/>
                  <a:gd name="connsiteY25" fmla="*/ 1211721 h 3332231"/>
                  <a:gd name="connsiteX26" fmla="*/ 2636613 w 2984422"/>
                  <a:gd name="connsiteY26" fmla="*/ 1099524 h 3332231"/>
                  <a:gd name="connsiteX27" fmla="*/ 2984422 w 2984422"/>
                  <a:gd name="connsiteY27" fmla="*/ 1312697 h 3332231"/>
                  <a:gd name="connsiteX28" fmla="*/ 2978812 w 2984422"/>
                  <a:gd name="connsiteY28" fmla="*/ 510494 h 3332231"/>
                  <a:gd name="connsiteX29" fmla="*/ 1912947 w 2984422"/>
                  <a:gd name="connsiteY29" fmla="*/ 757326 h 3332231"/>
                  <a:gd name="connsiteX30" fmla="*/ 2036363 w 2984422"/>
                  <a:gd name="connsiteY30" fmla="*/ 415127 h 3332231"/>
                  <a:gd name="connsiteX31" fmla="*/ 1896118 w 2984422"/>
                  <a:gd name="connsiteY31" fmla="*/ 140246 h 3332231"/>
                  <a:gd name="connsiteX32" fmla="*/ 1660505 w 2984422"/>
                  <a:gd name="connsiteY32" fmla="*/ 0 h 3332231"/>
                  <a:gd name="connsiteX33" fmla="*/ 1351966 w 2984422"/>
                  <a:gd name="connsiteY33" fmla="*/ 33659 h 3332231"/>
                  <a:gd name="connsiteX34" fmla="*/ 1161232 w 2984422"/>
                  <a:gd name="connsiteY34" fmla="*/ 179515 h 3332231"/>
                  <a:gd name="connsiteX35" fmla="*/ 1071475 w 2984422"/>
                  <a:gd name="connsiteY35" fmla="*/ 415127 h 3332231"/>
                  <a:gd name="connsiteX36" fmla="*/ 1256599 w 2984422"/>
                  <a:gd name="connsiteY36" fmla="*/ 746106 h 3332231"/>
                  <a:gd name="connsiteX0" fmla="*/ 1256599 w 2984422"/>
                  <a:gd name="connsiteY0" fmla="*/ 746106 h 3332231"/>
                  <a:gd name="connsiteX1" fmla="*/ 0 w 2984422"/>
                  <a:gd name="connsiteY1" fmla="*/ 622690 h 3332231"/>
                  <a:gd name="connsiteX2" fmla="*/ 106586 w 2984422"/>
                  <a:gd name="connsiteY2" fmla="*/ 1318307 h 3332231"/>
                  <a:gd name="connsiteX3" fmla="*/ 476834 w 2984422"/>
                  <a:gd name="connsiteY3" fmla="*/ 1093915 h 3332231"/>
                  <a:gd name="connsiteX4" fmla="*/ 774155 w 2984422"/>
                  <a:gd name="connsiteY4" fmla="*/ 1267819 h 3332231"/>
                  <a:gd name="connsiteX5" fmla="*/ 886351 w 2984422"/>
                  <a:gd name="connsiteY5" fmla="*/ 1593188 h 3332231"/>
                  <a:gd name="connsiteX6" fmla="*/ 734886 w 2984422"/>
                  <a:gd name="connsiteY6" fmla="*/ 1901728 h 3332231"/>
                  <a:gd name="connsiteX7" fmla="*/ 403907 w 2984422"/>
                  <a:gd name="connsiteY7" fmla="*/ 2036364 h 3332231"/>
                  <a:gd name="connsiteX8" fmla="*/ 106586 w 2984422"/>
                  <a:gd name="connsiteY8" fmla="*/ 1800751 h 3332231"/>
                  <a:gd name="connsiteX9" fmla="*/ 0 w 2984422"/>
                  <a:gd name="connsiteY9" fmla="*/ 2518807 h 3332231"/>
                  <a:gd name="connsiteX10" fmla="*/ 1256599 w 2984422"/>
                  <a:gd name="connsiteY10" fmla="*/ 2423441 h 3332231"/>
                  <a:gd name="connsiteX11" fmla="*/ 1071475 w 2984422"/>
                  <a:gd name="connsiteY11" fmla="*/ 2754420 h 3332231"/>
                  <a:gd name="connsiteX12" fmla="*/ 1144402 w 2984422"/>
                  <a:gd name="connsiteY12" fmla="*/ 3135888 h 3332231"/>
                  <a:gd name="connsiteX13" fmla="*/ 1380015 w 2984422"/>
                  <a:gd name="connsiteY13" fmla="*/ 3292962 h 3332231"/>
                  <a:gd name="connsiteX14" fmla="*/ 1649286 w 2984422"/>
                  <a:gd name="connsiteY14" fmla="*/ 3332231 h 3332231"/>
                  <a:gd name="connsiteX15" fmla="*/ 1940996 w 2984422"/>
                  <a:gd name="connsiteY15" fmla="*/ 3158327 h 3332231"/>
                  <a:gd name="connsiteX16" fmla="*/ 2041973 w 2984422"/>
                  <a:gd name="connsiteY16" fmla="*/ 2838567 h 3332231"/>
                  <a:gd name="connsiteX17" fmla="*/ 1884898 w 2984422"/>
                  <a:gd name="connsiteY17" fmla="*/ 2445880 h 3332231"/>
                  <a:gd name="connsiteX18" fmla="*/ 2984422 w 2984422"/>
                  <a:gd name="connsiteY18" fmla="*/ 2535637 h 3332231"/>
                  <a:gd name="connsiteX19" fmla="*/ 2984422 w 2984422"/>
                  <a:gd name="connsiteY19" fmla="*/ 1778312 h 3332231"/>
                  <a:gd name="connsiteX20" fmla="*/ 2832957 w 2984422"/>
                  <a:gd name="connsiteY20" fmla="*/ 2002705 h 3332231"/>
                  <a:gd name="connsiteX21" fmla="*/ 2597345 w 2984422"/>
                  <a:gd name="connsiteY21" fmla="*/ 2025144 h 3332231"/>
                  <a:gd name="connsiteX22" fmla="*/ 2350513 w 2984422"/>
                  <a:gd name="connsiteY22" fmla="*/ 1907338 h 3332231"/>
                  <a:gd name="connsiteX23" fmla="*/ 2215877 w 2984422"/>
                  <a:gd name="connsiteY23" fmla="*/ 1677335 h 3332231"/>
                  <a:gd name="connsiteX24" fmla="*/ 2221487 w 2984422"/>
                  <a:gd name="connsiteY24" fmla="*/ 1402454 h 3332231"/>
                  <a:gd name="connsiteX25" fmla="*/ 2367342 w 2984422"/>
                  <a:gd name="connsiteY25" fmla="*/ 1211721 h 3332231"/>
                  <a:gd name="connsiteX26" fmla="*/ 2636613 w 2984422"/>
                  <a:gd name="connsiteY26" fmla="*/ 1099524 h 3332231"/>
                  <a:gd name="connsiteX27" fmla="*/ 2984422 w 2984422"/>
                  <a:gd name="connsiteY27" fmla="*/ 1312697 h 3332231"/>
                  <a:gd name="connsiteX28" fmla="*/ 2978812 w 2984422"/>
                  <a:gd name="connsiteY28" fmla="*/ 510494 h 3332231"/>
                  <a:gd name="connsiteX29" fmla="*/ 1912947 w 2984422"/>
                  <a:gd name="connsiteY29" fmla="*/ 757326 h 3332231"/>
                  <a:gd name="connsiteX30" fmla="*/ 2036363 w 2984422"/>
                  <a:gd name="connsiteY30" fmla="*/ 415127 h 3332231"/>
                  <a:gd name="connsiteX31" fmla="*/ 1896118 w 2984422"/>
                  <a:gd name="connsiteY31" fmla="*/ 140246 h 3332231"/>
                  <a:gd name="connsiteX32" fmla="*/ 1660505 w 2984422"/>
                  <a:gd name="connsiteY32" fmla="*/ 0 h 3332231"/>
                  <a:gd name="connsiteX33" fmla="*/ 1351966 w 2984422"/>
                  <a:gd name="connsiteY33" fmla="*/ 33659 h 3332231"/>
                  <a:gd name="connsiteX34" fmla="*/ 1161232 w 2984422"/>
                  <a:gd name="connsiteY34" fmla="*/ 179515 h 3332231"/>
                  <a:gd name="connsiteX35" fmla="*/ 1071475 w 2984422"/>
                  <a:gd name="connsiteY35" fmla="*/ 415127 h 3332231"/>
                  <a:gd name="connsiteX36" fmla="*/ 1256599 w 2984422"/>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476834 w 3062959"/>
                  <a:gd name="connsiteY3" fmla="*/ 1093915 h 3332231"/>
                  <a:gd name="connsiteX4" fmla="*/ 774155 w 3062959"/>
                  <a:gd name="connsiteY4" fmla="*/ 1267819 h 3332231"/>
                  <a:gd name="connsiteX5" fmla="*/ 886351 w 3062959"/>
                  <a:gd name="connsiteY5" fmla="*/ 1593188 h 3332231"/>
                  <a:gd name="connsiteX6" fmla="*/ 734886 w 3062959"/>
                  <a:gd name="connsiteY6" fmla="*/ 1901728 h 3332231"/>
                  <a:gd name="connsiteX7" fmla="*/ 403907 w 3062959"/>
                  <a:gd name="connsiteY7" fmla="*/ 2036364 h 3332231"/>
                  <a:gd name="connsiteX8" fmla="*/ 106586 w 3062959"/>
                  <a:gd name="connsiteY8" fmla="*/ 1800751 h 3332231"/>
                  <a:gd name="connsiteX9" fmla="*/ 0 w 3062959"/>
                  <a:gd name="connsiteY9" fmla="*/ 2518807 h 3332231"/>
                  <a:gd name="connsiteX10" fmla="*/ 1256599 w 3062959"/>
                  <a:gd name="connsiteY10" fmla="*/ 2423441 h 3332231"/>
                  <a:gd name="connsiteX11" fmla="*/ 1071475 w 3062959"/>
                  <a:gd name="connsiteY11" fmla="*/ 2754420 h 3332231"/>
                  <a:gd name="connsiteX12" fmla="*/ 1144402 w 3062959"/>
                  <a:gd name="connsiteY12" fmla="*/ 3135888 h 3332231"/>
                  <a:gd name="connsiteX13" fmla="*/ 1380015 w 3062959"/>
                  <a:gd name="connsiteY13" fmla="*/ 3292962 h 3332231"/>
                  <a:gd name="connsiteX14" fmla="*/ 1649286 w 3062959"/>
                  <a:gd name="connsiteY14" fmla="*/ 3332231 h 3332231"/>
                  <a:gd name="connsiteX15" fmla="*/ 1940996 w 3062959"/>
                  <a:gd name="connsiteY15" fmla="*/ 3158327 h 3332231"/>
                  <a:gd name="connsiteX16" fmla="*/ 2041973 w 3062959"/>
                  <a:gd name="connsiteY16" fmla="*/ 2838567 h 3332231"/>
                  <a:gd name="connsiteX17" fmla="*/ 1884898 w 3062959"/>
                  <a:gd name="connsiteY17" fmla="*/ 2445880 h 3332231"/>
                  <a:gd name="connsiteX18" fmla="*/ 2984422 w 3062959"/>
                  <a:gd name="connsiteY18" fmla="*/ 2535637 h 3332231"/>
                  <a:gd name="connsiteX19" fmla="*/ 2984422 w 3062959"/>
                  <a:gd name="connsiteY19" fmla="*/ 1778312 h 3332231"/>
                  <a:gd name="connsiteX20" fmla="*/ 2832957 w 3062959"/>
                  <a:gd name="connsiteY20" fmla="*/ 2002705 h 3332231"/>
                  <a:gd name="connsiteX21" fmla="*/ 2597345 w 3062959"/>
                  <a:gd name="connsiteY21" fmla="*/ 2025144 h 3332231"/>
                  <a:gd name="connsiteX22" fmla="*/ 2350513 w 3062959"/>
                  <a:gd name="connsiteY22" fmla="*/ 1907338 h 3332231"/>
                  <a:gd name="connsiteX23" fmla="*/ 2215877 w 3062959"/>
                  <a:gd name="connsiteY23" fmla="*/ 1677335 h 3332231"/>
                  <a:gd name="connsiteX24" fmla="*/ 2221487 w 3062959"/>
                  <a:gd name="connsiteY24" fmla="*/ 1402454 h 3332231"/>
                  <a:gd name="connsiteX25" fmla="*/ 2367342 w 3062959"/>
                  <a:gd name="connsiteY25" fmla="*/ 1211721 h 3332231"/>
                  <a:gd name="connsiteX26" fmla="*/ 2636613 w 3062959"/>
                  <a:gd name="connsiteY26" fmla="*/ 1099524 h 3332231"/>
                  <a:gd name="connsiteX27" fmla="*/ 2984422 w 3062959"/>
                  <a:gd name="connsiteY27" fmla="*/ 1312697 h 3332231"/>
                  <a:gd name="connsiteX28" fmla="*/ 3062959 w 3062959"/>
                  <a:gd name="connsiteY28" fmla="*/ 532933 h 3332231"/>
                  <a:gd name="connsiteX29" fmla="*/ 1912947 w 3062959"/>
                  <a:gd name="connsiteY29" fmla="*/ 757326 h 3332231"/>
                  <a:gd name="connsiteX30" fmla="*/ 2036363 w 3062959"/>
                  <a:gd name="connsiteY30" fmla="*/ 415127 h 3332231"/>
                  <a:gd name="connsiteX31" fmla="*/ 1896118 w 3062959"/>
                  <a:gd name="connsiteY31" fmla="*/ 140246 h 3332231"/>
                  <a:gd name="connsiteX32" fmla="*/ 1660505 w 3062959"/>
                  <a:gd name="connsiteY32" fmla="*/ 0 h 3332231"/>
                  <a:gd name="connsiteX33" fmla="*/ 1351966 w 3062959"/>
                  <a:gd name="connsiteY33" fmla="*/ 33659 h 3332231"/>
                  <a:gd name="connsiteX34" fmla="*/ 1161232 w 3062959"/>
                  <a:gd name="connsiteY34" fmla="*/ 179515 h 3332231"/>
                  <a:gd name="connsiteX35" fmla="*/ 1071475 w 3062959"/>
                  <a:gd name="connsiteY35" fmla="*/ 415127 h 3332231"/>
                  <a:gd name="connsiteX36" fmla="*/ 1256599 w 3062959"/>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476834 w 3062959"/>
                  <a:gd name="connsiteY3" fmla="*/ 1093915 h 3332231"/>
                  <a:gd name="connsiteX4" fmla="*/ 774155 w 3062959"/>
                  <a:gd name="connsiteY4" fmla="*/ 1267819 h 3332231"/>
                  <a:gd name="connsiteX5" fmla="*/ 886351 w 3062959"/>
                  <a:gd name="connsiteY5" fmla="*/ 1593188 h 3332231"/>
                  <a:gd name="connsiteX6" fmla="*/ 734886 w 3062959"/>
                  <a:gd name="connsiteY6" fmla="*/ 1901728 h 3332231"/>
                  <a:gd name="connsiteX7" fmla="*/ 403907 w 3062959"/>
                  <a:gd name="connsiteY7" fmla="*/ 2036364 h 3332231"/>
                  <a:gd name="connsiteX8" fmla="*/ 106586 w 3062959"/>
                  <a:gd name="connsiteY8" fmla="*/ 1800751 h 3332231"/>
                  <a:gd name="connsiteX9" fmla="*/ 0 w 3062959"/>
                  <a:gd name="connsiteY9" fmla="*/ 2518807 h 3332231"/>
                  <a:gd name="connsiteX10" fmla="*/ 1256599 w 3062959"/>
                  <a:gd name="connsiteY10" fmla="*/ 2423441 h 3332231"/>
                  <a:gd name="connsiteX11" fmla="*/ 1071475 w 3062959"/>
                  <a:gd name="connsiteY11" fmla="*/ 2754420 h 3332231"/>
                  <a:gd name="connsiteX12" fmla="*/ 1144402 w 3062959"/>
                  <a:gd name="connsiteY12" fmla="*/ 3135888 h 3332231"/>
                  <a:gd name="connsiteX13" fmla="*/ 1380015 w 3062959"/>
                  <a:gd name="connsiteY13" fmla="*/ 3292962 h 3332231"/>
                  <a:gd name="connsiteX14" fmla="*/ 1649286 w 3062959"/>
                  <a:gd name="connsiteY14" fmla="*/ 3332231 h 3332231"/>
                  <a:gd name="connsiteX15" fmla="*/ 1940996 w 3062959"/>
                  <a:gd name="connsiteY15" fmla="*/ 3158327 h 3332231"/>
                  <a:gd name="connsiteX16" fmla="*/ 2041973 w 3062959"/>
                  <a:gd name="connsiteY16" fmla="*/ 2838567 h 3332231"/>
                  <a:gd name="connsiteX17" fmla="*/ 1884898 w 3062959"/>
                  <a:gd name="connsiteY17" fmla="*/ 2445880 h 3332231"/>
                  <a:gd name="connsiteX18" fmla="*/ 3062959 w 3062959"/>
                  <a:gd name="connsiteY18" fmla="*/ 2518807 h 3332231"/>
                  <a:gd name="connsiteX19" fmla="*/ 2984422 w 3062959"/>
                  <a:gd name="connsiteY19" fmla="*/ 1778312 h 3332231"/>
                  <a:gd name="connsiteX20" fmla="*/ 2832957 w 3062959"/>
                  <a:gd name="connsiteY20" fmla="*/ 2002705 h 3332231"/>
                  <a:gd name="connsiteX21" fmla="*/ 2597345 w 3062959"/>
                  <a:gd name="connsiteY21" fmla="*/ 2025144 h 3332231"/>
                  <a:gd name="connsiteX22" fmla="*/ 2350513 w 3062959"/>
                  <a:gd name="connsiteY22" fmla="*/ 1907338 h 3332231"/>
                  <a:gd name="connsiteX23" fmla="*/ 2215877 w 3062959"/>
                  <a:gd name="connsiteY23" fmla="*/ 1677335 h 3332231"/>
                  <a:gd name="connsiteX24" fmla="*/ 2221487 w 3062959"/>
                  <a:gd name="connsiteY24" fmla="*/ 1402454 h 3332231"/>
                  <a:gd name="connsiteX25" fmla="*/ 2367342 w 3062959"/>
                  <a:gd name="connsiteY25" fmla="*/ 1211721 h 3332231"/>
                  <a:gd name="connsiteX26" fmla="*/ 2636613 w 3062959"/>
                  <a:gd name="connsiteY26" fmla="*/ 1099524 h 3332231"/>
                  <a:gd name="connsiteX27" fmla="*/ 2984422 w 3062959"/>
                  <a:gd name="connsiteY27" fmla="*/ 1312697 h 3332231"/>
                  <a:gd name="connsiteX28" fmla="*/ 3062959 w 3062959"/>
                  <a:gd name="connsiteY28" fmla="*/ 532933 h 3332231"/>
                  <a:gd name="connsiteX29" fmla="*/ 1912947 w 3062959"/>
                  <a:gd name="connsiteY29" fmla="*/ 757326 h 3332231"/>
                  <a:gd name="connsiteX30" fmla="*/ 2036363 w 3062959"/>
                  <a:gd name="connsiteY30" fmla="*/ 415127 h 3332231"/>
                  <a:gd name="connsiteX31" fmla="*/ 1896118 w 3062959"/>
                  <a:gd name="connsiteY31" fmla="*/ 140246 h 3332231"/>
                  <a:gd name="connsiteX32" fmla="*/ 1660505 w 3062959"/>
                  <a:gd name="connsiteY32" fmla="*/ 0 h 3332231"/>
                  <a:gd name="connsiteX33" fmla="*/ 1351966 w 3062959"/>
                  <a:gd name="connsiteY33" fmla="*/ 33659 h 3332231"/>
                  <a:gd name="connsiteX34" fmla="*/ 1161232 w 3062959"/>
                  <a:gd name="connsiteY34" fmla="*/ 179515 h 3332231"/>
                  <a:gd name="connsiteX35" fmla="*/ 1071475 w 3062959"/>
                  <a:gd name="connsiteY35" fmla="*/ 415127 h 3332231"/>
                  <a:gd name="connsiteX36" fmla="*/ 1256599 w 3062959"/>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774155 w 3062959"/>
                  <a:gd name="connsiteY5" fmla="*/ 1267819 h 3332231"/>
                  <a:gd name="connsiteX6" fmla="*/ 886351 w 3062959"/>
                  <a:gd name="connsiteY6" fmla="*/ 1593188 h 3332231"/>
                  <a:gd name="connsiteX7" fmla="*/ 734886 w 3062959"/>
                  <a:gd name="connsiteY7" fmla="*/ 1901728 h 3332231"/>
                  <a:gd name="connsiteX8" fmla="*/ 403907 w 3062959"/>
                  <a:gd name="connsiteY8" fmla="*/ 2036364 h 3332231"/>
                  <a:gd name="connsiteX9" fmla="*/ 106586 w 3062959"/>
                  <a:gd name="connsiteY9" fmla="*/ 1800751 h 3332231"/>
                  <a:gd name="connsiteX10" fmla="*/ 0 w 3062959"/>
                  <a:gd name="connsiteY10" fmla="*/ 2518807 h 3332231"/>
                  <a:gd name="connsiteX11" fmla="*/ 1256599 w 3062959"/>
                  <a:gd name="connsiteY11" fmla="*/ 2423441 h 3332231"/>
                  <a:gd name="connsiteX12" fmla="*/ 1071475 w 3062959"/>
                  <a:gd name="connsiteY12" fmla="*/ 2754420 h 3332231"/>
                  <a:gd name="connsiteX13" fmla="*/ 1144402 w 3062959"/>
                  <a:gd name="connsiteY13" fmla="*/ 3135888 h 3332231"/>
                  <a:gd name="connsiteX14" fmla="*/ 1380015 w 3062959"/>
                  <a:gd name="connsiteY14" fmla="*/ 3292962 h 3332231"/>
                  <a:gd name="connsiteX15" fmla="*/ 1649286 w 3062959"/>
                  <a:gd name="connsiteY15" fmla="*/ 3332231 h 3332231"/>
                  <a:gd name="connsiteX16" fmla="*/ 1940996 w 3062959"/>
                  <a:gd name="connsiteY16" fmla="*/ 3158327 h 3332231"/>
                  <a:gd name="connsiteX17" fmla="*/ 2041973 w 3062959"/>
                  <a:gd name="connsiteY17" fmla="*/ 2838567 h 3332231"/>
                  <a:gd name="connsiteX18" fmla="*/ 1884898 w 3062959"/>
                  <a:gd name="connsiteY18" fmla="*/ 2445880 h 3332231"/>
                  <a:gd name="connsiteX19" fmla="*/ 3062959 w 3062959"/>
                  <a:gd name="connsiteY19" fmla="*/ 2518807 h 3332231"/>
                  <a:gd name="connsiteX20" fmla="*/ 2984422 w 3062959"/>
                  <a:gd name="connsiteY20" fmla="*/ 1778312 h 3332231"/>
                  <a:gd name="connsiteX21" fmla="*/ 2832957 w 3062959"/>
                  <a:gd name="connsiteY21" fmla="*/ 2002705 h 3332231"/>
                  <a:gd name="connsiteX22" fmla="*/ 2597345 w 3062959"/>
                  <a:gd name="connsiteY22" fmla="*/ 2025144 h 3332231"/>
                  <a:gd name="connsiteX23" fmla="*/ 2350513 w 3062959"/>
                  <a:gd name="connsiteY23" fmla="*/ 1907338 h 3332231"/>
                  <a:gd name="connsiteX24" fmla="*/ 2215877 w 3062959"/>
                  <a:gd name="connsiteY24" fmla="*/ 1677335 h 3332231"/>
                  <a:gd name="connsiteX25" fmla="*/ 2221487 w 3062959"/>
                  <a:gd name="connsiteY25" fmla="*/ 1402454 h 3332231"/>
                  <a:gd name="connsiteX26" fmla="*/ 2367342 w 3062959"/>
                  <a:gd name="connsiteY26" fmla="*/ 1211721 h 3332231"/>
                  <a:gd name="connsiteX27" fmla="*/ 2636613 w 3062959"/>
                  <a:gd name="connsiteY27" fmla="*/ 1099524 h 3332231"/>
                  <a:gd name="connsiteX28" fmla="*/ 2984422 w 3062959"/>
                  <a:gd name="connsiteY28" fmla="*/ 1312697 h 3332231"/>
                  <a:gd name="connsiteX29" fmla="*/ 3062959 w 3062959"/>
                  <a:gd name="connsiteY29" fmla="*/ 532933 h 3332231"/>
                  <a:gd name="connsiteX30" fmla="*/ 1912947 w 3062959"/>
                  <a:gd name="connsiteY30" fmla="*/ 757326 h 3332231"/>
                  <a:gd name="connsiteX31" fmla="*/ 2036363 w 3062959"/>
                  <a:gd name="connsiteY31" fmla="*/ 415127 h 3332231"/>
                  <a:gd name="connsiteX32" fmla="*/ 1896118 w 3062959"/>
                  <a:gd name="connsiteY32" fmla="*/ 140246 h 3332231"/>
                  <a:gd name="connsiteX33" fmla="*/ 1660505 w 3062959"/>
                  <a:gd name="connsiteY33" fmla="*/ 0 h 3332231"/>
                  <a:gd name="connsiteX34" fmla="*/ 1351966 w 3062959"/>
                  <a:gd name="connsiteY34" fmla="*/ 33659 h 3332231"/>
                  <a:gd name="connsiteX35" fmla="*/ 1161232 w 3062959"/>
                  <a:gd name="connsiteY35" fmla="*/ 179515 h 3332231"/>
                  <a:gd name="connsiteX36" fmla="*/ 1071475 w 3062959"/>
                  <a:gd name="connsiteY36" fmla="*/ 415127 h 3332231"/>
                  <a:gd name="connsiteX37" fmla="*/ 1256599 w 3062959"/>
                  <a:gd name="connsiteY3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86351 w 3062959"/>
                  <a:gd name="connsiteY7" fmla="*/ 1593188 h 3332231"/>
                  <a:gd name="connsiteX8" fmla="*/ 734886 w 3062959"/>
                  <a:gd name="connsiteY8" fmla="*/ 1901728 h 3332231"/>
                  <a:gd name="connsiteX9" fmla="*/ 403907 w 3062959"/>
                  <a:gd name="connsiteY9" fmla="*/ 2036364 h 3332231"/>
                  <a:gd name="connsiteX10" fmla="*/ 106586 w 3062959"/>
                  <a:gd name="connsiteY10" fmla="*/ 1800751 h 3332231"/>
                  <a:gd name="connsiteX11" fmla="*/ 0 w 3062959"/>
                  <a:gd name="connsiteY11" fmla="*/ 2518807 h 3332231"/>
                  <a:gd name="connsiteX12" fmla="*/ 1256599 w 3062959"/>
                  <a:gd name="connsiteY12" fmla="*/ 2423441 h 3332231"/>
                  <a:gd name="connsiteX13" fmla="*/ 1071475 w 3062959"/>
                  <a:gd name="connsiteY13" fmla="*/ 2754420 h 3332231"/>
                  <a:gd name="connsiteX14" fmla="*/ 1144402 w 3062959"/>
                  <a:gd name="connsiteY14" fmla="*/ 3135888 h 3332231"/>
                  <a:gd name="connsiteX15" fmla="*/ 1380015 w 3062959"/>
                  <a:gd name="connsiteY15" fmla="*/ 3292962 h 3332231"/>
                  <a:gd name="connsiteX16" fmla="*/ 1649286 w 3062959"/>
                  <a:gd name="connsiteY16" fmla="*/ 3332231 h 3332231"/>
                  <a:gd name="connsiteX17" fmla="*/ 1940996 w 3062959"/>
                  <a:gd name="connsiteY17" fmla="*/ 3158327 h 3332231"/>
                  <a:gd name="connsiteX18" fmla="*/ 2041973 w 3062959"/>
                  <a:gd name="connsiteY18" fmla="*/ 2838567 h 3332231"/>
                  <a:gd name="connsiteX19" fmla="*/ 1884898 w 3062959"/>
                  <a:gd name="connsiteY19" fmla="*/ 2445880 h 3332231"/>
                  <a:gd name="connsiteX20" fmla="*/ 3062959 w 3062959"/>
                  <a:gd name="connsiteY20" fmla="*/ 2518807 h 3332231"/>
                  <a:gd name="connsiteX21" fmla="*/ 2984422 w 3062959"/>
                  <a:gd name="connsiteY21" fmla="*/ 1778312 h 3332231"/>
                  <a:gd name="connsiteX22" fmla="*/ 2832957 w 3062959"/>
                  <a:gd name="connsiteY22" fmla="*/ 2002705 h 3332231"/>
                  <a:gd name="connsiteX23" fmla="*/ 2597345 w 3062959"/>
                  <a:gd name="connsiteY23" fmla="*/ 2025144 h 3332231"/>
                  <a:gd name="connsiteX24" fmla="*/ 2350513 w 3062959"/>
                  <a:gd name="connsiteY24" fmla="*/ 1907338 h 3332231"/>
                  <a:gd name="connsiteX25" fmla="*/ 2215877 w 3062959"/>
                  <a:gd name="connsiteY25" fmla="*/ 1677335 h 3332231"/>
                  <a:gd name="connsiteX26" fmla="*/ 2221487 w 3062959"/>
                  <a:gd name="connsiteY26" fmla="*/ 1402454 h 3332231"/>
                  <a:gd name="connsiteX27" fmla="*/ 2367342 w 3062959"/>
                  <a:gd name="connsiteY27" fmla="*/ 1211721 h 3332231"/>
                  <a:gd name="connsiteX28" fmla="*/ 2636613 w 3062959"/>
                  <a:gd name="connsiteY28" fmla="*/ 1099524 h 3332231"/>
                  <a:gd name="connsiteX29" fmla="*/ 2984422 w 3062959"/>
                  <a:gd name="connsiteY29" fmla="*/ 1312697 h 3332231"/>
                  <a:gd name="connsiteX30" fmla="*/ 3062959 w 3062959"/>
                  <a:gd name="connsiteY30" fmla="*/ 532933 h 3332231"/>
                  <a:gd name="connsiteX31" fmla="*/ 1912947 w 3062959"/>
                  <a:gd name="connsiteY31" fmla="*/ 757326 h 3332231"/>
                  <a:gd name="connsiteX32" fmla="*/ 2036363 w 3062959"/>
                  <a:gd name="connsiteY32" fmla="*/ 415127 h 3332231"/>
                  <a:gd name="connsiteX33" fmla="*/ 1896118 w 3062959"/>
                  <a:gd name="connsiteY33" fmla="*/ 140246 h 3332231"/>
                  <a:gd name="connsiteX34" fmla="*/ 1660505 w 3062959"/>
                  <a:gd name="connsiteY34" fmla="*/ 0 h 3332231"/>
                  <a:gd name="connsiteX35" fmla="*/ 1351966 w 3062959"/>
                  <a:gd name="connsiteY35" fmla="*/ 33659 h 3332231"/>
                  <a:gd name="connsiteX36" fmla="*/ 1161232 w 3062959"/>
                  <a:gd name="connsiteY36" fmla="*/ 179515 h 3332231"/>
                  <a:gd name="connsiteX37" fmla="*/ 1071475 w 3062959"/>
                  <a:gd name="connsiteY37" fmla="*/ 415127 h 3332231"/>
                  <a:gd name="connsiteX38" fmla="*/ 1256599 w 3062959"/>
                  <a:gd name="connsiteY38"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734886 w 3062959"/>
                  <a:gd name="connsiteY9" fmla="*/ 1901728 h 3332231"/>
                  <a:gd name="connsiteX10" fmla="*/ 403907 w 3062959"/>
                  <a:gd name="connsiteY10" fmla="*/ 2036364 h 3332231"/>
                  <a:gd name="connsiteX11" fmla="*/ 106586 w 3062959"/>
                  <a:gd name="connsiteY11" fmla="*/ 1800751 h 3332231"/>
                  <a:gd name="connsiteX12" fmla="*/ 0 w 3062959"/>
                  <a:gd name="connsiteY12" fmla="*/ 2518807 h 3332231"/>
                  <a:gd name="connsiteX13" fmla="*/ 1256599 w 3062959"/>
                  <a:gd name="connsiteY13" fmla="*/ 2423441 h 3332231"/>
                  <a:gd name="connsiteX14" fmla="*/ 1071475 w 3062959"/>
                  <a:gd name="connsiteY14" fmla="*/ 2754420 h 3332231"/>
                  <a:gd name="connsiteX15" fmla="*/ 1144402 w 3062959"/>
                  <a:gd name="connsiteY15" fmla="*/ 3135888 h 3332231"/>
                  <a:gd name="connsiteX16" fmla="*/ 1380015 w 3062959"/>
                  <a:gd name="connsiteY16" fmla="*/ 3292962 h 3332231"/>
                  <a:gd name="connsiteX17" fmla="*/ 1649286 w 3062959"/>
                  <a:gd name="connsiteY17" fmla="*/ 3332231 h 3332231"/>
                  <a:gd name="connsiteX18" fmla="*/ 1940996 w 3062959"/>
                  <a:gd name="connsiteY18" fmla="*/ 3158327 h 3332231"/>
                  <a:gd name="connsiteX19" fmla="*/ 2041973 w 3062959"/>
                  <a:gd name="connsiteY19" fmla="*/ 2838567 h 3332231"/>
                  <a:gd name="connsiteX20" fmla="*/ 1884898 w 3062959"/>
                  <a:gd name="connsiteY20" fmla="*/ 2445880 h 3332231"/>
                  <a:gd name="connsiteX21" fmla="*/ 3062959 w 3062959"/>
                  <a:gd name="connsiteY21" fmla="*/ 2518807 h 3332231"/>
                  <a:gd name="connsiteX22" fmla="*/ 2984422 w 3062959"/>
                  <a:gd name="connsiteY22" fmla="*/ 1778312 h 3332231"/>
                  <a:gd name="connsiteX23" fmla="*/ 2832957 w 3062959"/>
                  <a:gd name="connsiteY23" fmla="*/ 2002705 h 3332231"/>
                  <a:gd name="connsiteX24" fmla="*/ 2597345 w 3062959"/>
                  <a:gd name="connsiteY24" fmla="*/ 2025144 h 3332231"/>
                  <a:gd name="connsiteX25" fmla="*/ 2350513 w 3062959"/>
                  <a:gd name="connsiteY25" fmla="*/ 1907338 h 3332231"/>
                  <a:gd name="connsiteX26" fmla="*/ 2215877 w 3062959"/>
                  <a:gd name="connsiteY26" fmla="*/ 1677335 h 3332231"/>
                  <a:gd name="connsiteX27" fmla="*/ 2221487 w 3062959"/>
                  <a:gd name="connsiteY27" fmla="*/ 1402454 h 3332231"/>
                  <a:gd name="connsiteX28" fmla="*/ 2367342 w 3062959"/>
                  <a:gd name="connsiteY28" fmla="*/ 1211721 h 3332231"/>
                  <a:gd name="connsiteX29" fmla="*/ 2636613 w 3062959"/>
                  <a:gd name="connsiteY29" fmla="*/ 1099524 h 3332231"/>
                  <a:gd name="connsiteX30" fmla="*/ 2984422 w 3062959"/>
                  <a:gd name="connsiteY30" fmla="*/ 1312697 h 3332231"/>
                  <a:gd name="connsiteX31" fmla="*/ 3062959 w 3062959"/>
                  <a:gd name="connsiteY31" fmla="*/ 532933 h 3332231"/>
                  <a:gd name="connsiteX32" fmla="*/ 1912947 w 3062959"/>
                  <a:gd name="connsiteY32" fmla="*/ 757326 h 3332231"/>
                  <a:gd name="connsiteX33" fmla="*/ 2036363 w 3062959"/>
                  <a:gd name="connsiteY33" fmla="*/ 415127 h 3332231"/>
                  <a:gd name="connsiteX34" fmla="*/ 1896118 w 3062959"/>
                  <a:gd name="connsiteY34" fmla="*/ 140246 h 3332231"/>
                  <a:gd name="connsiteX35" fmla="*/ 1660505 w 3062959"/>
                  <a:gd name="connsiteY35" fmla="*/ 0 h 3332231"/>
                  <a:gd name="connsiteX36" fmla="*/ 1351966 w 3062959"/>
                  <a:gd name="connsiteY36" fmla="*/ 33659 h 3332231"/>
                  <a:gd name="connsiteX37" fmla="*/ 1161232 w 3062959"/>
                  <a:gd name="connsiteY37" fmla="*/ 179515 h 3332231"/>
                  <a:gd name="connsiteX38" fmla="*/ 1071475 w 3062959"/>
                  <a:gd name="connsiteY38" fmla="*/ 415127 h 3332231"/>
                  <a:gd name="connsiteX39" fmla="*/ 1256599 w 3062959"/>
                  <a:gd name="connsiteY3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403907 w 3062959"/>
                  <a:gd name="connsiteY11" fmla="*/ 2036364 h 3332231"/>
                  <a:gd name="connsiteX12" fmla="*/ 106586 w 3062959"/>
                  <a:gd name="connsiteY12" fmla="*/ 1800751 h 3332231"/>
                  <a:gd name="connsiteX13" fmla="*/ 0 w 3062959"/>
                  <a:gd name="connsiteY13" fmla="*/ 2518807 h 3332231"/>
                  <a:gd name="connsiteX14" fmla="*/ 1256599 w 3062959"/>
                  <a:gd name="connsiteY14" fmla="*/ 2423441 h 3332231"/>
                  <a:gd name="connsiteX15" fmla="*/ 1071475 w 3062959"/>
                  <a:gd name="connsiteY15" fmla="*/ 2754420 h 3332231"/>
                  <a:gd name="connsiteX16" fmla="*/ 1144402 w 3062959"/>
                  <a:gd name="connsiteY16" fmla="*/ 3135888 h 3332231"/>
                  <a:gd name="connsiteX17" fmla="*/ 1380015 w 3062959"/>
                  <a:gd name="connsiteY17" fmla="*/ 3292962 h 3332231"/>
                  <a:gd name="connsiteX18" fmla="*/ 1649286 w 3062959"/>
                  <a:gd name="connsiteY18" fmla="*/ 3332231 h 3332231"/>
                  <a:gd name="connsiteX19" fmla="*/ 1940996 w 3062959"/>
                  <a:gd name="connsiteY19" fmla="*/ 3158327 h 3332231"/>
                  <a:gd name="connsiteX20" fmla="*/ 2041973 w 3062959"/>
                  <a:gd name="connsiteY20" fmla="*/ 2838567 h 3332231"/>
                  <a:gd name="connsiteX21" fmla="*/ 1884898 w 3062959"/>
                  <a:gd name="connsiteY21" fmla="*/ 2445880 h 3332231"/>
                  <a:gd name="connsiteX22" fmla="*/ 3062959 w 3062959"/>
                  <a:gd name="connsiteY22" fmla="*/ 2518807 h 3332231"/>
                  <a:gd name="connsiteX23" fmla="*/ 2984422 w 3062959"/>
                  <a:gd name="connsiteY23" fmla="*/ 1778312 h 3332231"/>
                  <a:gd name="connsiteX24" fmla="*/ 2832957 w 3062959"/>
                  <a:gd name="connsiteY24" fmla="*/ 2002705 h 3332231"/>
                  <a:gd name="connsiteX25" fmla="*/ 2597345 w 3062959"/>
                  <a:gd name="connsiteY25" fmla="*/ 2025144 h 3332231"/>
                  <a:gd name="connsiteX26" fmla="*/ 2350513 w 3062959"/>
                  <a:gd name="connsiteY26" fmla="*/ 1907338 h 3332231"/>
                  <a:gd name="connsiteX27" fmla="*/ 2215877 w 3062959"/>
                  <a:gd name="connsiteY27" fmla="*/ 1677335 h 3332231"/>
                  <a:gd name="connsiteX28" fmla="*/ 2221487 w 3062959"/>
                  <a:gd name="connsiteY28" fmla="*/ 1402454 h 3332231"/>
                  <a:gd name="connsiteX29" fmla="*/ 2367342 w 3062959"/>
                  <a:gd name="connsiteY29" fmla="*/ 1211721 h 3332231"/>
                  <a:gd name="connsiteX30" fmla="*/ 2636613 w 3062959"/>
                  <a:gd name="connsiteY30" fmla="*/ 1099524 h 3332231"/>
                  <a:gd name="connsiteX31" fmla="*/ 2984422 w 3062959"/>
                  <a:gd name="connsiteY31" fmla="*/ 1312697 h 3332231"/>
                  <a:gd name="connsiteX32" fmla="*/ 3062959 w 3062959"/>
                  <a:gd name="connsiteY32" fmla="*/ 532933 h 3332231"/>
                  <a:gd name="connsiteX33" fmla="*/ 1912947 w 3062959"/>
                  <a:gd name="connsiteY33" fmla="*/ 757326 h 3332231"/>
                  <a:gd name="connsiteX34" fmla="*/ 2036363 w 3062959"/>
                  <a:gd name="connsiteY34" fmla="*/ 415127 h 3332231"/>
                  <a:gd name="connsiteX35" fmla="*/ 1896118 w 3062959"/>
                  <a:gd name="connsiteY35" fmla="*/ 140246 h 3332231"/>
                  <a:gd name="connsiteX36" fmla="*/ 1660505 w 3062959"/>
                  <a:gd name="connsiteY36" fmla="*/ 0 h 3332231"/>
                  <a:gd name="connsiteX37" fmla="*/ 1351966 w 3062959"/>
                  <a:gd name="connsiteY37" fmla="*/ 33659 h 3332231"/>
                  <a:gd name="connsiteX38" fmla="*/ 1161232 w 3062959"/>
                  <a:gd name="connsiteY38" fmla="*/ 179515 h 3332231"/>
                  <a:gd name="connsiteX39" fmla="*/ 1071475 w 3062959"/>
                  <a:gd name="connsiteY39" fmla="*/ 415127 h 3332231"/>
                  <a:gd name="connsiteX40" fmla="*/ 1256599 w 3062959"/>
                  <a:gd name="connsiteY40"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106586 w 3062959"/>
                  <a:gd name="connsiteY13" fmla="*/ 1800751 h 3332231"/>
                  <a:gd name="connsiteX14" fmla="*/ 0 w 3062959"/>
                  <a:gd name="connsiteY14" fmla="*/ 2518807 h 3332231"/>
                  <a:gd name="connsiteX15" fmla="*/ 1256599 w 3062959"/>
                  <a:gd name="connsiteY15" fmla="*/ 2423441 h 3332231"/>
                  <a:gd name="connsiteX16" fmla="*/ 1071475 w 3062959"/>
                  <a:gd name="connsiteY16" fmla="*/ 2754420 h 3332231"/>
                  <a:gd name="connsiteX17" fmla="*/ 1144402 w 3062959"/>
                  <a:gd name="connsiteY17" fmla="*/ 3135888 h 3332231"/>
                  <a:gd name="connsiteX18" fmla="*/ 1380015 w 3062959"/>
                  <a:gd name="connsiteY18" fmla="*/ 3292962 h 3332231"/>
                  <a:gd name="connsiteX19" fmla="*/ 1649286 w 3062959"/>
                  <a:gd name="connsiteY19" fmla="*/ 3332231 h 3332231"/>
                  <a:gd name="connsiteX20" fmla="*/ 1940996 w 3062959"/>
                  <a:gd name="connsiteY20" fmla="*/ 3158327 h 3332231"/>
                  <a:gd name="connsiteX21" fmla="*/ 2041973 w 3062959"/>
                  <a:gd name="connsiteY21" fmla="*/ 2838567 h 3332231"/>
                  <a:gd name="connsiteX22" fmla="*/ 1884898 w 3062959"/>
                  <a:gd name="connsiteY22" fmla="*/ 2445880 h 3332231"/>
                  <a:gd name="connsiteX23" fmla="*/ 3062959 w 3062959"/>
                  <a:gd name="connsiteY23" fmla="*/ 2518807 h 3332231"/>
                  <a:gd name="connsiteX24" fmla="*/ 2984422 w 3062959"/>
                  <a:gd name="connsiteY24" fmla="*/ 1778312 h 3332231"/>
                  <a:gd name="connsiteX25" fmla="*/ 2832957 w 3062959"/>
                  <a:gd name="connsiteY25" fmla="*/ 2002705 h 3332231"/>
                  <a:gd name="connsiteX26" fmla="*/ 2597345 w 3062959"/>
                  <a:gd name="connsiteY26" fmla="*/ 2025144 h 3332231"/>
                  <a:gd name="connsiteX27" fmla="*/ 2350513 w 3062959"/>
                  <a:gd name="connsiteY27" fmla="*/ 1907338 h 3332231"/>
                  <a:gd name="connsiteX28" fmla="*/ 2215877 w 3062959"/>
                  <a:gd name="connsiteY28" fmla="*/ 1677335 h 3332231"/>
                  <a:gd name="connsiteX29" fmla="*/ 2221487 w 3062959"/>
                  <a:gd name="connsiteY29" fmla="*/ 1402454 h 3332231"/>
                  <a:gd name="connsiteX30" fmla="*/ 2367342 w 3062959"/>
                  <a:gd name="connsiteY30" fmla="*/ 1211721 h 3332231"/>
                  <a:gd name="connsiteX31" fmla="*/ 2636613 w 3062959"/>
                  <a:gd name="connsiteY31" fmla="*/ 1099524 h 3332231"/>
                  <a:gd name="connsiteX32" fmla="*/ 2984422 w 3062959"/>
                  <a:gd name="connsiteY32" fmla="*/ 1312697 h 3332231"/>
                  <a:gd name="connsiteX33" fmla="*/ 3062959 w 3062959"/>
                  <a:gd name="connsiteY33" fmla="*/ 532933 h 3332231"/>
                  <a:gd name="connsiteX34" fmla="*/ 1912947 w 3062959"/>
                  <a:gd name="connsiteY34" fmla="*/ 757326 h 3332231"/>
                  <a:gd name="connsiteX35" fmla="*/ 2036363 w 3062959"/>
                  <a:gd name="connsiteY35" fmla="*/ 415127 h 3332231"/>
                  <a:gd name="connsiteX36" fmla="*/ 1896118 w 3062959"/>
                  <a:gd name="connsiteY36" fmla="*/ 140246 h 3332231"/>
                  <a:gd name="connsiteX37" fmla="*/ 1660505 w 3062959"/>
                  <a:gd name="connsiteY37" fmla="*/ 0 h 3332231"/>
                  <a:gd name="connsiteX38" fmla="*/ 1351966 w 3062959"/>
                  <a:gd name="connsiteY38" fmla="*/ 33659 h 3332231"/>
                  <a:gd name="connsiteX39" fmla="*/ 1161232 w 3062959"/>
                  <a:gd name="connsiteY39" fmla="*/ 179515 h 3332231"/>
                  <a:gd name="connsiteX40" fmla="*/ 1071475 w 3062959"/>
                  <a:gd name="connsiteY40" fmla="*/ 415127 h 3332231"/>
                  <a:gd name="connsiteX41" fmla="*/ 1256599 w 3062959"/>
                  <a:gd name="connsiteY41"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071475 w 3062959"/>
                  <a:gd name="connsiteY17" fmla="*/ 2754420 h 3332231"/>
                  <a:gd name="connsiteX18" fmla="*/ 1144402 w 3062959"/>
                  <a:gd name="connsiteY18" fmla="*/ 3135888 h 3332231"/>
                  <a:gd name="connsiteX19" fmla="*/ 1380015 w 3062959"/>
                  <a:gd name="connsiteY19" fmla="*/ 3292962 h 3332231"/>
                  <a:gd name="connsiteX20" fmla="*/ 1649286 w 3062959"/>
                  <a:gd name="connsiteY20" fmla="*/ 3332231 h 3332231"/>
                  <a:gd name="connsiteX21" fmla="*/ 1940996 w 3062959"/>
                  <a:gd name="connsiteY21" fmla="*/ 3158327 h 3332231"/>
                  <a:gd name="connsiteX22" fmla="*/ 2041973 w 3062959"/>
                  <a:gd name="connsiteY22" fmla="*/ 2838567 h 3332231"/>
                  <a:gd name="connsiteX23" fmla="*/ 1884898 w 3062959"/>
                  <a:gd name="connsiteY23" fmla="*/ 2445880 h 3332231"/>
                  <a:gd name="connsiteX24" fmla="*/ 3062959 w 3062959"/>
                  <a:gd name="connsiteY24" fmla="*/ 2518807 h 3332231"/>
                  <a:gd name="connsiteX25" fmla="*/ 2984422 w 3062959"/>
                  <a:gd name="connsiteY25" fmla="*/ 1778312 h 3332231"/>
                  <a:gd name="connsiteX26" fmla="*/ 2832957 w 3062959"/>
                  <a:gd name="connsiteY26" fmla="*/ 2002705 h 3332231"/>
                  <a:gd name="connsiteX27" fmla="*/ 2597345 w 3062959"/>
                  <a:gd name="connsiteY27" fmla="*/ 2025144 h 3332231"/>
                  <a:gd name="connsiteX28" fmla="*/ 2350513 w 3062959"/>
                  <a:gd name="connsiteY28" fmla="*/ 1907338 h 3332231"/>
                  <a:gd name="connsiteX29" fmla="*/ 2215877 w 3062959"/>
                  <a:gd name="connsiteY29" fmla="*/ 1677335 h 3332231"/>
                  <a:gd name="connsiteX30" fmla="*/ 2221487 w 3062959"/>
                  <a:gd name="connsiteY30" fmla="*/ 1402454 h 3332231"/>
                  <a:gd name="connsiteX31" fmla="*/ 2367342 w 3062959"/>
                  <a:gd name="connsiteY31" fmla="*/ 1211721 h 3332231"/>
                  <a:gd name="connsiteX32" fmla="*/ 2636613 w 3062959"/>
                  <a:gd name="connsiteY32" fmla="*/ 1099524 h 3332231"/>
                  <a:gd name="connsiteX33" fmla="*/ 2984422 w 3062959"/>
                  <a:gd name="connsiteY33" fmla="*/ 1312697 h 3332231"/>
                  <a:gd name="connsiteX34" fmla="*/ 3062959 w 3062959"/>
                  <a:gd name="connsiteY34" fmla="*/ 532933 h 3332231"/>
                  <a:gd name="connsiteX35" fmla="*/ 1912947 w 3062959"/>
                  <a:gd name="connsiteY35" fmla="*/ 757326 h 3332231"/>
                  <a:gd name="connsiteX36" fmla="*/ 2036363 w 3062959"/>
                  <a:gd name="connsiteY36" fmla="*/ 415127 h 3332231"/>
                  <a:gd name="connsiteX37" fmla="*/ 1896118 w 3062959"/>
                  <a:gd name="connsiteY37" fmla="*/ 140246 h 3332231"/>
                  <a:gd name="connsiteX38" fmla="*/ 1660505 w 3062959"/>
                  <a:gd name="connsiteY38" fmla="*/ 0 h 3332231"/>
                  <a:gd name="connsiteX39" fmla="*/ 1351966 w 3062959"/>
                  <a:gd name="connsiteY39" fmla="*/ 33659 h 3332231"/>
                  <a:gd name="connsiteX40" fmla="*/ 1161232 w 3062959"/>
                  <a:gd name="connsiteY40" fmla="*/ 179515 h 3332231"/>
                  <a:gd name="connsiteX41" fmla="*/ 1071475 w 3062959"/>
                  <a:gd name="connsiteY41" fmla="*/ 415127 h 3332231"/>
                  <a:gd name="connsiteX42" fmla="*/ 1256599 w 3062959"/>
                  <a:gd name="connsiteY42"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144402 w 3062959"/>
                  <a:gd name="connsiteY19" fmla="*/ 3135888 h 3332231"/>
                  <a:gd name="connsiteX20" fmla="*/ 1380015 w 3062959"/>
                  <a:gd name="connsiteY20" fmla="*/ 3292962 h 3332231"/>
                  <a:gd name="connsiteX21" fmla="*/ 1649286 w 3062959"/>
                  <a:gd name="connsiteY21" fmla="*/ 3332231 h 3332231"/>
                  <a:gd name="connsiteX22" fmla="*/ 1940996 w 3062959"/>
                  <a:gd name="connsiteY22" fmla="*/ 3158327 h 3332231"/>
                  <a:gd name="connsiteX23" fmla="*/ 2041973 w 3062959"/>
                  <a:gd name="connsiteY23" fmla="*/ 2838567 h 3332231"/>
                  <a:gd name="connsiteX24" fmla="*/ 1884898 w 3062959"/>
                  <a:gd name="connsiteY24" fmla="*/ 2445880 h 3332231"/>
                  <a:gd name="connsiteX25" fmla="*/ 3062959 w 3062959"/>
                  <a:gd name="connsiteY25" fmla="*/ 2518807 h 3332231"/>
                  <a:gd name="connsiteX26" fmla="*/ 2984422 w 3062959"/>
                  <a:gd name="connsiteY26" fmla="*/ 1778312 h 3332231"/>
                  <a:gd name="connsiteX27" fmla="*/ 2832957 w 3062959"/>
                  <a:gd name="connsiteY27" fmla="*/ 2002705 h 3332231"/>
                  <a:gd name="connsiteX28" fmla="*/ 2597345 w 3062959"/>
                  <a:gd name="connsiteY28" fmla="*/ 2025144 h 3332231"/>
                  <a:gd name="connsiteX29" fmla="*/ 2350513 w 3062959"/>
                  <a:gd name="connsiteY29" fmla="*/ 1907338 h 3332231"/>
                  <a:gd name="connsiteX30" fmla="*/ 2215877 w 3062959"/>
                  <a:gd name="connsiteY30" fmla="*/ 1677335 h 3332231"/>
                  <a:gd name="connsiteX31" fmla="*/ 2221487 w 3062959"/>
                  <a:gd name="connsiteY31" fmla="*/ 1402454 h 3332231"/>
                  <a:gd name="connsiteX32" fmla="*/ 2367342 w 3062959"/>
                  <a:gd name="connsiteY32" fmla="*/ 1211721 h 3332231"/>
                  <a:gd name="connsiteX33" fmla="*/ 2636613 w 3062959"/>
                  <a:gd name="connsiteY33" fmla="*/ 1099524 h 3332231"/>
                  <a:gd name="connsiteX34" fmla="*/ 2984422 w 3062959"/>
                  <a:gd name="connsiteY34" fmla="*/ 1312697 h 3332231"/>
                  <a:gd name="connsiteX35" fmla="*/ 3062959 w 3062959"/>
                  <a:gd name="connsiteY35" fmla="*/ 532933 h 3332231"/>
                  <a:gd name="connsiteX36" fmla="*/ 1912947 w 3062959"/>
                  <a:gd name="connsiteY36" fmla="*/ 757326 h 3332231"/>
                  <a:gd name="connsiteX37" fmla="*/ 2036363 w 3062959"/>
                  <a:gd name="connsiteY37" fmla="*/ 415127 h 3332231"/>
                  <a:gd name="connsiteX38" fmla="*/ 1896118 w 3062959"/>
                  <a:gd name="connsiteY38" fmla="*/ 140246 h 3332231"/>
                  <a:gd name="connsiteX39" fmla="*/ 1660505 w 3062959"/>
                  <a:gd name="connsiteY39" fmla="*/ 0 h 3332231"/>
                  <a:gd name="connsiteX40" fmla="*/ 1351966 w 3062959"/>
                  <a:gd name="connsiteY40" fmla="*/ 33659 h 3332231"/>
                  <a:gd name="connsiteX41" fmla="*/ 1161232 w 3062959"/>
                  <a:gd name="connsiteY41" fmla="*/ 179515 h 3332231"/>
                  <a:gd name="connsiteX42" fmla="*/ 1071475 w 3062959"/>
                  <a:gd name="connsiteY42" fmla="*/ 415127 h 3332231"/>
                  <a:gd name="connsiteX43" fmla="*/ 1256599 w 3062959"/>
                  <a:gd name="connsiteY43"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380015 w 3062959"/>
                  <a:gd name="connsiteY21" fmla="*/ 3292962 h 3332231"/>
                  <a:gd name="connsiteX22" fmla="*/ 1649286 w 3062959"/>
                  <a:gd name="connsiteY22" fmla="*/ 3332231 h 3332231"/>
                  <a:gd name="connsiteX23" fmla="*/ 1940996 w 3062959"/>
                  <a:gd name="connsiteY23" fmla="*/ 3158327 h 3332231"/>
                  <a:gd name="connsiteX24" fmla="*/ 2041973 w 3062959"/>
                  <a:gd name="connsiteY24" fmla="*/ 2838567 h 3332231"/>
                  <a:gd name="connsiteX25" fmla="*/ 1884898 w 3062959"/>
                  <a:gd name="connsiteY25" fmla="*/ 2445880 h 3332231"/>
                  <a:gd name="connsiteX26" fmla="*/ 3062959 w 3062959"/>
                  <a:gd name="connsiteY26" fmla="*/ 2518807 h 3332231"/>
                  <a:gd name="connsiteX27" fmla="*/ 2984422 w 3062959"/>
                  <a:gd name="connsiteY27" fmla="*/ 1778312 h 3332231"/>
                  <a:gd name="connsiteX28" fmla="*/ 2832957 w 3062959"/>
                  <a:gd name="connsiteY28" fmla="*/ 2002705 h 3332231"/>
                  <a:gd name="connsiteX29" fmla="*/ 2597345 w 3062959"/>
                  <a:gd name="connsiteY29" fmla="*/ 2025144 h 3332231"/>
                  <a:gd name="connsiteX30" fmla="*/ 2350513 w 3062959"/>
                  <a:gd name="connsiteY30" fmla="*/ 1907338 h 3332231"/>
                  <a:gd name="connsiteX31" fmla="*/ 2215877 w 3062959"/>
                  <a:gd name="connsiteY31" fmla="*/ 1677335 h 3332231"/>
                  <a:gd name="connsiteX32" fmla="*/ 2221487 w 3062959"/>
                  <a:gd name="connsiteY32" fmla="*/ 1402454 h 3332231"/>
                  <a:gd name="connsiteX33" fmla="*/ 2367342 w 3062959"/>
                  <a:gd name="connsiteY33" fmla="*/ 1211721 h 3332231"/>
                  <a:gd name="connsiteX34" fmla="*/ 2636613 w 3062959"/>
                  <a:gd name="connsiteY34" fmla="*/ 1099524 h 3332231"/>
                  <a:gd name="connsiteX35" fmla="*/ 2984422 w 3062959"/>
                  <a:gd name="connsiteY35" fmla="*/ 1312697 h 3332231"/>
                  <a:gd name="connsiteX36" fmla="*/ 3062959 w 3062959"/>
                  <a:gd name="connsiteY36" fmla="*/ 532933 h 3332231"/>
                  <a:gd name="connsiteX37" fmla="*/ 1912947 w 3062959"/>
                  <a:gd name="connsiteY37" fmla="*/ 757326 h 3332231"/>
                  <a:gd name="connsiteX38" fmla="*/ 2036363 w 3062959"/>
                  <a:gd name="connsiteY38" fmla="*/ 415127 h 3332231"/>
                  <a:gd name="connsiteX39" fmla="*/ 1896118 w 3062959"/>
                  <a:gd name="connsiteY39" fmla="*/ 140246 h 3332231"/>
                  <a:gd name="connsiteX40" fmla="*/ 1660505 w 3062959"/>
                  <a:gd name="connsiteY40" fmla="*/ 0 h 3332231"/>
                  <a:gd name="connsiteX41" fmla="*/ 1351966 w 3062959"/>
                  <a:gd name="connsiteY41" fmla="*/ 33659 h 3332231"/>
                  <a:gd name="connsiteX42" fmla="*/ 1161232 w 3062959"/>
                  <a:gd name="connsiteY42" fmla="*/ 179515 h 3332231"/>
                  <a:gd name="connsiteX43" fmla="*/ 1071475 w 3062959"/>
                  <a:gd name="connsiteY43" fmla="*/ 415127 h 3332231"/>
                  <a:gd name="connsiteX44" fmla="*/ 1256599 w 3062959"/>
                  <a:gd name="connsiteY44"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649286 w 3062959"/>
                  <a:gd name="connsiteY23" fmla="*/ 3332231 h 3332231"/>
                  <a:gd name="connsiteX24" fmla="*/ 1940996 w 3062959"/>
                  <a:gd name="connsiteY24" fmla="*/ 3158327 h 3332231"/>
                  <a:gd name="connsiteX25" fmla="*/ 2041973 w 3062959"/>
                  <a:gd name="connsiteY25" fmla="*/ 2838567 h 3332231"/>
                  <a:gd name="connsiteX26" fmla="*/ 1884898 w 3062959"/>
                  <a:gd name="connsiteY26" fmla="*/ 2445880 h 3332231"/>
                  <a:gd name="connsiteX27" fmla="*/ 3062959 w 3062959"/>
                  <a:gd name="connsiteY27" fmla="*/ 2518807 h 3332231"/>
                  <a:gd name="connsiteX28" fmla="*/ 2984422 w 3062959"/>
                  <a:gd name="connsiteY28" fmla="*/ 1778312 h 3332231"/>
                  <a:gd name="connsiteX29" fmla="*/ 2832957 w 3062959"/>
                  <a:gd name="connsiteY29" fmla="*/ 2002705 h 3332231"/>
                  <a:gd name="connsiteX30" fmla="*/ 2597345 w 3062959"/>
                  <a:gd name="connsiteY30" fmla="*/ 2025144 h 3332231"/>
                  <a:gd name="connsiteX31" fmla="*/ 2350513 w 3062959"/>
                  <a:gd name="connsiteY31" fmla="*/ 1907338 h 3332231"/>
                  <a:gd name="connsiteX32" fmla="*/ 2215877 w 3062959"/>
                  <a:gd name="connsiteY32" fmla="*/ 1677335 h 3332231"/>
                  <a:gd name="connsiteX33" fmla="*/ 2221487 w 3062959"/>
                  <a:gd name="connsiteY33" fmla="*/ 1402454 h 3332231"/>
                  <a:gd name="connsiteX34" fmla="*/ 2367342 w 3062959"/>
                  <a:gd name="connsiteY34" fmla="*/ 1211721 h 3332231"/>
                  <a:gd name="connsiteX35" fmla="*/ 2636613 w 3062959"/>
                  <a:gd name="connsiteY35" fmla="*/ 1099524 h 3332231"/>
                  <a:gd name="connsiteX36" fmla="*/ 2984422 w 3062959"/>
                  <a:gd name="connsiteY36" fmla="*/ 1312697 h 3332231"/>
                  <a:gd name="connsiteX37" fmla="*/ 3062959 w 3062959"/>
                  <a:gd name="connsiteY37" fmla="*/ 532933 h 3332231"/>
                  <a:gd name="connsiteX38" fmla="*/ 1912947 w 3062959"/>
                  <a:gd name="connsiteY38" fmla="*/ 757326 h 3332231"/>
                  <a:gd name="connsiteX39" fmla="*/ 2036363 w 3062959"/>
                  <a:gd name="connsiteY39" fmla="*/ 415127 h 3332231"/>
                  <a:gd name="connsiteX40" fmla="*/ 1896118 w 3062959"/>
                  <a:gd name="connsiteY40" fmla="*/ 140246 h 3332231"/>
                  <a:gd name="connsiteX41" fmla="*/ 1660505 w 3062959"/>
                  <a:gd name="connsiteY41" fmla="*/ 0 h 3332231"/>
                  <a:gd name="connsiteX42" fmla="*/ 1351966 w 3062959"/>
                  <a:gd name="connsiteY42" fmla="*/ 33659 h 3332231"/>
                  <a:gd name="connsiteX43" fmla="*/ 1161232 w 3062959"/>
                  <a:gd name="connsiteY43" fmla="*/ 179515 h 3332231"/>
                  <a:gd name="connsiteX44" fmla="*/ 1071475 w 3062959"/>
                  <a:gd name="connsiteY44" fmla="*/ 415127 h 3332231"/>
                  <a:gd name="connsiteX45" fmla="*/ 1256599 w 3062959"/>
                  <a:gd name="connsiteY45"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940996 w 3062959"/>
                  <a:gd name="connsiteY25" fmla="*/ 3158327 h 3332231"/>
                  <a:gd name="connsiteX26" fmla="*/ 2041973 w 3062959"/>
                  <a:gd name="connsiteY26" fmla="*/ 2838567 h 3332231"/>
                  <a:gd name="connsiteX27" fmla="*/ 1884898 w 3062959"/>
                  <a:gd name="connsiteY27" fmla="*/ 2445880 h 3332231"/>
                  <a:gd name="connsiteX28" fmla="*/ 3062959 w 3062959"/>
                  <a:gd name="connsiteY28" fmla="*/ 2518807 h 3332231"/>
                  <a:gd name="connsiteX29" fmla="*/ 2984422 w 3062959"/>
                  <a:gd name="connsiteY29" fmla="*/ 1778312 h 3332231"/>
                  <a:gd name="connsiteX30" fmla="*/ 2832957 w 3062959"/>
                  <a:gd name="connsiteY30" fmla="*/ 2002705 h 3332231"/>
                  <a:gd name="connsiteX31" fmla="*/ 2597345 w 3062959"/>
                  <a:gd name="connsiteY31" fmla="*/ 2025144 h 3332231"/>
                  <a:gd name="connsiteX32" fmla="*/ 2350513 w 3062959"/>
                  <a:gd name="connsiteY32" fmla="*/ 1907338 h 3332231"/>
                  <a:gd name="connsiteX33" fmla="*/ 2215877 w 3062959"/>
                  <a:gd name="connsiteY33" fmla="*/ 1677335 h 3332231"/>
                  <a:gd name="connsiteX34" fmla="*/ 2221487 w 3062959"/>
                  <a:gd name="connsiteY34" fmla="*/ 1402454 h 3332231"/>
                  <a:gd name="connsiteX35" fmla="*/ 2367342 w 3062959"/>
                  <a:gd name="connsiteY35" fmla="*/ 1211721 h 3332231"/>
                  <a:gd name="connsiteX36" fmla="*/ 2636613 w 3062959"/>
                  <a:gd name="connsiteY36" fmla="*/ 1099524 h 3332231"/>
                  <a:gd name="connsiteX37" fmla="*/ 2984422 w 3062959"/>
                  <a:gd name="connsiteY37" fmla="*/ 1312697 h 3332231"/>
                  <a:gd name="connsiteX38" fmla="*/ 3062959 w 3062959"/>
                  <a:gd name="connsiteY38" fmla="*/ 532933 h 3332231"/>
                  <a:gd name="connsiteX39" fmla="*/ 1912947 w 3062959"/>
                  <a:gd name="connsiteY39" fmla="*/ 757326 h 3332231"/>
                  <a:gd name="connsiteX40" fmla="*/ 2036363 w 3062959"/>
                  <a:gd name="connsiteY40" fmla="*/ 415127 h 3332231"/>
                  <a:gd name="connsiteX41" fmla="*/ 1896118 w 3062959"/>
                  <a:gd name="connsiteY41" fmla="*/ 140246 h 3332231"/>
                  <a:gd name="connsiteX42" fmla="*/ 1660505 w 3062959"/>
                  <a:gd name="connsiteY42" fmla="*/ 0 h 3332231"/>
                  <a:gd name="connsiteX43" fmla="*/ 1351966 w 3062959"/>
                  <a:gd name="connsiteY43" fmla="*/ 33659 h 3332231"/>
                  <a:gd name="connsiteX44" fmla="*/ 1161232 w 3062959"/>
                  <a:gd name="connsiteY44" fmla="*/ 179515 h 3332231"/>
                  <a:gd name="connsiteX45" fmla="*/ 1071475 w 3062959"/>
                  <a:gd name="connsiteY45" fmla="*/ 415127 h 3332231"/>
                  <a:gd name="connsiteX46" fmla="*/ 1256599 w 3062959"/>
                  <a:gd name="connsiteY4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0019 w 3062959"/>
                  <a:gd name="connsiteY25" fmla="*/ 3332231 h 3332231"/>
                  <a:gd name="connsiteX26" fmla="*/ 1940996 w 3062959"/>
                  <a:gd name="connsiteY26" fmla="*/ 3158327 h 3332231"/>
                  <a:gd name="connsiteX27" fmla="*/ 2041973 w 3062959"/>
                  <a:gd name="connsiteY27" fmla="*/ 2838567 h 3332231"/>
                  <a:gd name="connsiteX28" fmla="*/ 1884898 w 3062959"/>
                  <a:gd name="connsiteY28" fmla="*/ 2445880 h 3332231"/>
                  <a:gd name="connsiteX29" fmla="*/ 3062959 w 3062959"/>
                  <a:gd name="connsiteY29" fmla="*/ 2518807 h 3332231"/>
                  <a:gd name="connsiteX30" fmla="*/ 2984422 w 3062959"/>
                  <a:gd name="connsiteY30" fmla="*/ 1778312 h 3332231"/>
                  <a:gd name="connsiteX31" fmla="*/ 2832957 w 3062959"/>
                  <a:gd name="connsiteY31" fmla="*/ 2002705 h 3332231"/>
                  <a:gd name="connsiteX32" fmla="*/ 2597345 w 3062959"/>
                  <a:gd name="connsiteY32" fmla="*/ 2025144 h 3332231"/>
                  <a:gd name="connsiteX33" fmla="*/ 2350513 w 3062959"/>
                  <a:gd name="connsiteY33" fmla="*/ 1907338 h 3332231"/>
                  <a:gd name="connsiteX34" fmla="*/ 2215877 w 3062959"/>
                  <a:gd name="connsiteY34" fmla="*/ 1677335 h 3332231"/>
                  <a:gd name="connsiteX35" fmla="*/ 2221487 w 3062959"/>
                  <a:gd name="connsiteY35" fmla="*/ 1402454 h 3332231"/>
                  <a:gd name="connsiteX36" fmla="*/ 2367342 w 3062959"/>
                  <a:gd name="connsiteY36" fmla="*/ 1211721 h 3332231"/>
                  <a:gd name="connsiteX37" fmla="*/ 2636613 w 3062959"/>
                  <a:gd name="connsiteY37" fmla="*/ 1099524 h 3332231"/>
                  <a:gd name="connsiteX38" fmla="*/ 2984422 w 3062959"/>
                  <a:gd name="connsiteY38" fmla="*/ 1312697 h 3332231"/>
                  <a:gd name="connsiteX39" fmla="*/ 3062959 w 3062959"/>
                  <a:gd name="connsiteY39" fmla="*/ 532933 h 3332231"/>
                  <a:gd name="connsiteX40" fmla="*/ 1912947 w 3062959"/>
                  <a:gd name="connsiteY40" fmla="*/ 757326 h 3332231"/>
                  <a:gd name="connsiteX41" fmla="*/ 2036363 w 3062959"/>
                  <a:gd name="connsiteY41" fmla="*/ 415127 h 3332231"/>
                  <a:gd name="connsiteX42" fmla="*/ 1896118 w 3062959"/>
                  <a:gd name="connsiteY42" fmla="*/ 140246 h 3332231"/>
                  <a:gd name="connsiteX43" fmla="*/ 1660505 w 3062959"/>
                  <a:gd name="connsiteY43" fmla="*/ 0 h 3332231"/>
                  <a:gd name="connsiteX44" fmla="*/ 1351966 w 3062959"/>
                  <a:gd name="connsiteY44" fmla="*/ 33659 h 3332231"/>
                  <a:gd name="connsiteX45" fmla="*/ 1161232 w 3062959"/>
                  <a:gd name="connsiteY45" fmla="*/ 179515 h 3332231"/>
                  <a:gd name="connsiteX46" fmla="*/ 1071475 w 3062959"/>
                  <a:gd name="connsiteY46" fmla="*/ 415127 h 3332231"/>
                  <a:gd name="connsiteX47" fmla="*/ 1256599 w 3062959"/>
                  <a:gd name="connsiteY4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940996 w 3062959"/>
                  <a:gd name="connsiteY25" fmla="*/ 3158327 h 3332231"/>
                  <a:gd name="connsiteX26" fmla="*/ 2041973 w 3062959"/>
                  <a:gd name="connsiteY26" fmla="*/ 2838567 h 3332231"/>
                  <a:gd name="connsiteX27" fmla="*/ 1884898 w 3062959"/>
                  <a:gd name="connsiteY27" fmla="*/ 2445880 h 3332231"/>
                  <a:gd name="connsiteX28" fmla="*/ 3062959 w 3062959"/>
                  <a:gd name="connsiteY28" fmla="*/ 2518807 h 3332231"/>
                  <a:gd name="connsiteX29" fmla="*/ 2984422 w 3062959"/>
                  <a:gd name="connsiteY29" fmla="*/ 1778312 h 3332231"/>
                  <a:gd name="connsiteX30" fmla="*/ 2832957 w 3062959"/>
                  <a:gd name="connsiteY30" fmla="*/ 2002705 h 3332231"/>
                  <a:gd name="connsiteX31" fmla="*/ 2597345 w 3062959"/>
                  <a:gd name="connsiteY31" fmla="*/ 2025144 h 3332231"/>
                  <a:gd name="connsiteX32" fmla="*/ 2350513 w 3062959"/>
                  <a:gd name="connsiteY32" fmla="*/ 1907338 h 3332231"/>
                  <a:gd name="connsiteX33" fmla="*/ 2215877 w 3062959"/>
                  <a:gd name="connsiteY33" fmla="*/ 1677335 h 3332231"/>
                  <a:gd name="connsiteX34" fmla="*/ 2221487 w 3062959"/>
                  <a:gd name="connsiteY34" fmla="*/ 1402454 h 3332231"/>
                  <a:gd name="connsiteX35" fmla="*/ 2367342 w 3062959"/>
                  <a:gd name="connsiteY35" fmla="*/ 1211721 h 3332231"/>
                  <a:gd name="connsiteX36" fmla="*/ 2636613 w 3062959"/>
                  <a:gd name="connsiteY36" fmla="*/ 1099524 h 3332231"/>
                  <a:gd name="connsiteX37" fmla="*/ 2984422 w 3062959"/>
                  <a:gd name="connsiteY37" fmla="*/ 1312697 h 3332231"/>
                  <a:gd name="connsiteX38" fmla="*/ 3062959 w 3062959"/>
                  <a:gd name="connsiteY38" fmla="*/ 532933 h 3332231"/>
                  <a:gd name="connsiteX39" fmla="*/ 1912947 w 3062959"/>
                  <a:gd name="connsiteY39" fmla="*/ 757326 h 3332231"/>
                  <a:gd name="connsiteX40" fmla="*/ 2036363 w 3062959"/>
                  <a:gd name="connsiteY40" fmla="*/ 415127 h 3332231"/>
                  <a:gd name="connsiteX41" fmla="*/ 1896118 w 3062959"/>
                  <a:gd name="connsiteY41" fmla="*/ 140246 h 3332231"/>
                  <a:gd name="connsiteX42" fmla="*/ 1660505 w 3062959"/>
                  <a:gd name="connsiteY42" fmla="*/ 0 h 3332231"/>
                  <a:gd name="connsiteX43" fmla="*/ 1351966 w 3062959"/>
                  <a:gd name="connsiteY43" fmla="*/ 33659 h 3332231"/>
                  <a:gd name="connsiteX44" fmla="*/ 1161232 w 3062959"/>
                  <a:gd name="connsiteY44" fmla="*/ 179515 h 3332231"/>
                  <a:gd name="connsiteX45" fmla="*/ 1071475 w 3062959"/>
                  <a:gd name="connsiteY45" fmla="*/ 415127 h 3332231"/>
                  <a:gd name="connsiteX46" fmla="*/ 1256599 w 3062959"/>
                  <a:gd name="connsiteY4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41973 w 3062959"/>
                  <a:gd name="connsiteY27" fmla="*/ 2838567 h 3332231"/>
                  <a:gd name="connsiteX28" fmla="*/ 1884898 w 3062959"/>
                  <a:gd name="connsiteY28" fmla="*/ 2445880 h 3332231"/>
                  <a:gd name="connsiteX29" fmla="*/ 3062959 w 3062959"/>
                  <a:gd name="connsiteY29" fmla="*/ 2518807 h 3332231"/>
                  <a:gd name="connsiteX30" fmla="*/ 2984422 w 3062959"/>
                  <a:gd name="connsiteY30" fmla="*/ 1778312 h 3332231"/>
                  <a:gd name="connsiteX31" fmla="*/ 2832957 w 3062959"/>
                  <a:gd name="connsiteY31" fmla="*/ 2002705 h 3332231"/>
                  <a:gd name="connsiteX32" fmla="*/ 2597345 w 3062959"/>
                  <a:gd name="connsiteY32" fmla="*/ 2025144 h 3332231"/>
                  <a:gd name="connsiteX33" fmla="*/ 2350513 w 3062959"/>
                  <a:gd name="connsiteY33" fmla="*/ 1907338 h 3332231"/>
                  <a:gd name="connsiteX34" fmla="*/ 2215877 w 3062959"/>
                  <a:gd name="connsiteY34" fmla="*/ 1677335 h 3332231"/>
                  <a:gd name="connsiteX35" fmla="*/ 2221487 w 3062959"/>
                  <a:gd name="connsiteY35" fmla="*/ 1402454 h 3332231"/>
                  <a:gd name="connsiteX36" fmla="*/ 2367342 w 3062959"/>
                  <a:gd name="connsiteY36" fmla="*/ 1211721 h 3332231"/>
                  <a:gd name="connsiteX37" fmla="*/ 2636613 w 3062959"/>
                  <a:gd name="connsiteY37" fmla="*/ 1099524 h 3332231"/>
                  <a:gd name="connsiteX38" fmla="*/ 2984422 w 3062959"/>
                  <a:gd name="connsiteY38" fmla="*/ 1312697 h 3332231"/>
                  <a:gd name="connsiteX39" fmla="*/ 3062959 w 3062959"/>
                  <a:gd name="connsiteY39" fmla="*/ 532933 h 3332231"/>
                  <a:gd name="connsiteX40" fmla="*/ 1912947 w 3062959"/>
                  <a:gd name="connsiteY40" fmla="*/ 757326 h 3332231"/>
                  <a:gd name="connsiteX41" fmla="*/ 2036363 w 3062959"/>
                  <a:gd name="connsiteY41" fmla="*/ 415127 h 3332231"/>
                  <a:gd name="connsiteX42" fmla="*/ 1896118 w 3062959"/>
                  <a:gd name="connsiteY42" fmla="*/ 140246 h 3332231"/>
                  <a:gd name="connsiteX43" fmla="*/ 1660505 w 3062959"/>
                  <a:gd name="connsiteY43" fmla="*/ 0 h 3332231"/>
                  <a:gd name="connsiteX44" fmla="*/ 1351966 w 3062959"/>
                  <a:gd name="connsiteY44" fmla="*/ 33659 h 3332231"/>
                  <a:gd name="connsiteX45" fmla="*/ 1161232 w 3062959"/>
                  <a:gd name="connsiteY45" fmla="*/ 179515 h 3332231"/>
                  <a:gd name="connsiteX46" fmla="*/ 1071475 w 3062959"/>
                  <a:gd name="connsiteY46" fmla="*/ 415127 h 3332231"/>
                  <a:gd name="connsiteX47" fmla="*/ 1256599 w 3062959"/>
                  <a:gd name="connsiteY4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884898 w 3062959"/>
                  <a:gd name="connsiteY29" fmla="*/ 2445880 h 3332231"/>
                  <a:gd name="connsiteX30" fmla="*/ 3062959 w 3062959"/>
                  <a:gd name="connsiteY30" fmla="*/ 2518807 h 3332231"/>
                  <a:gd name="connsiteX31" fmla="*/ 2984422 w 3062959"/>
                  <a:gd name="connsiteY31" fmla="*/ 1778312 h 3332231"/>
                  <a:gd name="connsiteX32" fmla="*/ 2832957 w 3062959"/>
                  <a:gd name="connsiteY32" fmla="*/ 2002705 h 3332231"/>
                  <a:gd name="connsiteX33" fmla="*/ 2597345 w 3062959"/>
                  <a:gd name="connsiteY33" fmla="*/ 2025144 h 3332231"/>
                  <a:gd name="connsiteX34" fmla="*/ 2350513 w 3062959"/>
                  <a:gd name="connsiteY34" fmla="*/ 1907338 h 3332231"/>
                  <a:gd name="connsiteX35" fmla="*/ 2215877 w 3062959"/>
                  <a:gd name="connsiteY35" fmla="*/ 1677335 h 3332231"/>
                  <a:gd name="connsiteX36" fmla="*/ 2221487 w 3062959"/>
                  <a:gd name="connsiteY36" fmla="*/ 1402454 h 3332231"/>
                  <a:gd name="connsiteX37" fmla="*/ 2367342 w 3062959"/>
                  <a:gd name="connsiteY37" fmla="*/ 1211721 h 3332231"/>
                  <a:gd name="connsiteX38" fmla="*/ 2636613 w 3062959"/>
                  <a:gd name="connsiteY38" fmla="*/ 1099524 h 3332231"/>
                  <a:gd name="connsiteX39" fmla="*/ 2984422 w 3062959"/>
                  <a:gd name="connsiteY39" fmla="*/ 1312697 h 3332231"/>
                  <a:gd name="connsiteX40" fmla="*/ 3062959 w 3062959"/>
                  <a:gd name="connsiteY40" fmla="*/ 532933 h 3332231"/>
                  <a:gd name="connsiteX41" fmla="*/ 1912947 w 3062959"/>
                  <a:gd name="connsiteY41" fmla="*/ 757326 h 3332231"/>
                  <a:gd name="connsiteX42" fmla="*/ 2036363 w 3062959"/>
                  <a:gd name="connsiteY42" fmla="*/ 415127 h 3332231"/>
                  <a:gd name="connsiteX43" fmla="*/ 1896118 w 3062959"/>
                  <a:gd name="connsiteY43" fmla="*/ 140246 h 3332231"/>
                  <a:gd name="connsiteX44" fmla="*/ 1660505 w 3062959"/>
                  <a:gd name="connsiteY44" fmla="*/ 0 h 3332231"/>
                  <a:gd name="connsiteX45" fmla="*/ 1351966 w 3062959"/>
                  <a:gd name="connsiteY45" fmla="*/ 33659 h 3332231"/>
                  <a:gd name="connsiteX46" fmla="*/ 1161232 w 3062959"/>
                  <a:gd name="connsiteY46" fmla="*/ 179515 h 3332231"/>
                  <a:gd name="connsiteX47" fmla="*/ 1071475 w 3062959"/>
                  <a:gd name="connsiteY47" fmla="*/ 415127 h 3332231"/>
                  <a:gd name="connsiteX48" fmla="*/ 1256599 w 3062959"/>
                  <a:gd name="connsiteY48"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32957 w 3062959"/>
                  <a:gd name="connsiteY33" fmla="*/ 2002705 h 3332231"/>
                  <a:gd name="connsiteX34" fmla="*/ 2597345 w 3062959"/>
                  <a:gd name="connsiteY34" fmla="*/ 2025144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7345 w 3062959"/>
                  <a:gd name="connsiteY34" fmla="*/ 2025144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13924 w 3062959"/>
                  <a:gd name="connsiteY43" fmla="*/ 40390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896118 w 3062959"/>
                  <a:gd name="connsiteY45" fmla="*/ 140246 h 3332231"/>
                  <a:gd name="connsiteX46" fmla="*/ 1660505 w 3062959"/>
                  <a:gd name="connsiteY46" fmla="*/ 0 h 3332231"/>
                  <a:gd name="connsiteX47" fmla="*/ 1351966 w 3062959"/>
                  <a:gd name="connsiteY47" fmla="*/ 33659 h 3332231"/>
                  <a:gd name="connsiteX48" fmla="*/ 1161232 w 3062959"/>
                  <a:gd name="connsiteY48" fmla="*/ 179515 h 3332231"/>
                  <a:gd name="connsiteX49" fmla="*/ 1071475 w 3062959"/>
                  <a:gd name="connsiteY49" fmla="*/ 415127 h 3332231"/>
                  <a:gd name="connsiteX50" fmla="*/ 1256599 w 3062959"/>
                  <a:gd name="connsiteY50"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660505 w 3062959"/>
                  <a:gd name="connsiteY47" fmla="*/ 0 h 3332231"/>
                  <a:gd name="connsiteX48" fmla="*/ 1351966 w 3062959"/>
                  <a:gd name="connsiteY48" fmla="*/ 33659 h 3332231"/>
                  <a:gd name="connsiteX49" fmla="*/ 1161232 w 3062959"/>
                  <a:gd name="connsiteY49" fmla="*/ 179515 h 3332231"/>
                  <a:gd name="connsiteX50" fmla="*/ 1071475 w 3062959"/>
                  <a:gd name="connsiteY50" fmla="*/ 415127 h 3332231"/>
                  <a:gd name="connsiteX51" fmla="*/ 1256599 w 3062959"/>
                  <a:gd name="connsiteY51"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351966 w 3062959"/>
                  <a:gd name="connsiteY49" fmla="*/ 33659 h 3332231"/>
                  <a:gd name="connsiteX50" fmla="*/ 1161232 w 3062959"/>
                  <a:gd name="connsiteY50" fmla="*/ 179515 h 3332231"/>
                  <a:gd name="connsiteX51" fmla="*/ 1071475 w 3062959"/>
                  <a:gd name="connsiteY51" fmla="*/ 415127 h 3332231"/>
                  <a:gd name="connsiteX52" fmla="*/ 1256599 w 3062959"/>
                  <a:gd name="connsiteY52"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161232 w 3062959"/>
                  <a:gd name="connsiteY51" fmla="*/ 179515 h 3332231"/>
                  <a:gd name="connsiteX52" fmla="*/ 1071475 w 3062959"/>
                  <a:gd name="connsiteY52" fmla="*/ 415127 h 3332231"/>
                  <a:gd name="connsiteX53" fmla="*/ 1256599 w 3062959"/>
                  <a:gd name="connsiteY53"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71475 w 3062959"/>
                  <a:gd name="connsiteY53" fmla="*/ 415127 h 3332231"/>
                  <a:gd name="connsiteX54" fmla="*/ 1256599 w 3062959"/>
                  <a:gd name="connsiteY54"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256599 w 3062959"/>
                  <a:gd name="connsiteY55"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105133 w 3062959"/>
                  <a:gd name="connsiteY55" fmla="*/ 555372 h 3332231"/>
                  <a:gd name="connsiteX56" fmla="*/ 1256599 w 3062959"/>
                  <a:gd name="connsiteY56" fmla="*/ 746106 h 3332231"/>
                  <a:gd name="connsiteX0" fmla="*/ 1256599 w 3062959"/>
                  <a:gd name="connsiteY0" fmla="*/ 746106 h 3332231"/>
                  <a:gd name="connsiteX1" fmla="*/ 230002 w 3062959"/>
                  <a:gd name="connsiteY1" fmla="*/ 63952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105133 w 3062959"/>
                  <a:gd name="connsiteY55" fmla="*/ 555372 h 3332231"/>
                  <a:gd name="connsiteX56" fmla="*/ 1256599 w 3062959"/>
                  <a:gd name="connsiteY56" fmla="*/ 746106 h 3332231"/>
                  <a:gd name="connsiteX0" fmla="*/ 1150013 w 2956373"/>
                  <a:gd name="connsiteY0" fmla="*/ 746106 h 3332231"/>
                  <a:gd name="connsiteX1" fmla="*/ 123416 w 2956373"/>
                  <a:gd name="connsiteY1" fmla="*/ 639520 h 3332231"/>
                  <a:gd name="connsiteX2" fmla="*/ 0 w 2956373"/>
                  <a:gd name="connsiteY2" fmla="*/ 1318307 h 3332231"/>
                  <a:gd name="connsiteX3" fmla="*/ 151465 w 2956373"/>
                  <a:gd name="connsiteY3" fmla="*/ 1172452 h 3332231"/>
                  <a:gd name="connsiteX4" fmla="*/ 370248 w 2956373"/>
                  <a:gd name="connsiteY4" fmla="*/ 1093915 h 3332231"/>
                  <a:gd name="connsiteX5" fmla="*/ 549762 w 2956373"/>
                  <a:gd name="connsiteY5" fmla="*/ 1166842 h 3332231"/>
                  <a:gd name="connsiteX6" fmla="*/ 667569 w 2956373"/>
                  <a:gd name="connsiteY6" fmla="*/ 1267819 h 3332231"/>
                  <a:gd name="connsiteX7" fmla="*/ 757326 w 2956373"/>
                  <a:gd name="connsiteY7" fmla="*/ 1402454 h 3332231"/>
                  <a:gd name="connsiteX8" fmla="*/ 779765 w 2956373"/>
                  <a:gd name="connsiteY8" fmla="*/ 1593188 h 3332231"/>
                  <a:gd name="connsiteX9" fmla="*/ 751716 w 2956373"/>
                  <a:gd name="connsiteY9" fmla="*/ 1739043 h 3332231"/>
                  <a:gd name="connsiteX10" fmla="*/ 628300 w 2956373"/>
                  <a:gd name="connsiteY10" fmla="*/ 1901728 h 3332231"/>
                  <a:gd name="connsiteX11" fmla="*/ 488054 w 2956373"/>
                  <a:gd name="connsiteY11" fmla="*/ 2002705 h 3332231"/>
                  <a:gd name="connsiteX12" fmla="*/ 297321 w 2956373"/>
                  <a:gd name="connsiteY12" fmla="*/ 2036364 h 3332231"/>
                  <a:gd name="connsiteX13" fmla="*/ 134636 w 2956373"/>
                  <a:gd name="connsiteY13" fmla="*/ 1974656 h 3332231"/>
                  <a:gd name="connsiteX14" fmla="*/ 0 w 2956373"/>
                  <a:gd name="connsiteY14" fmla="*/ 1800751 h 3332231"/>
                  <a:gd name="connsiteX15" fmla="*/ 95367 w 2956373"/>
                  <a:gd name="connsiteY15" fmla="*/ 2507588 h 3332231"/>
                  <a:gd name="connsiteX16" fmla="*/ 1150013 w 2956373"/>
                  <a:gd name="connsiteY16" fmla="*/ 2423441 h 3332231"/>
                  <a:gd name="connsiteX17" fmla="*/ 1032206 w 2956373"/>
                  <a:gd name="connsiteY17" fmla="*/ 2586125 h 3332231"/>
                  <a:gd name="connsiteX18" fmla="*/ 964889 w 2956373"/>
                  <a:gd name="connsiteY18" fmla="*/ 2754420 h 3332231"/>
                  <a:gd name="connsiteX19" fmla="*/ 953669 w 2956373"/>
                  <a:gd name="connsiteY19" fmla="*/ 2950763 h 3332231"/>
                  <a:gd name="connsiteX20" fmla="*/ 1037816 w 2956373"/>
                  <a:gd name="connsiteY20" fmla="*/ 3135888 h 3332231"/>
                  <a:gd name="connsiteX21" fmla="*/ 1144402 w 2956373"/>
                  <a:gd name="connsiteY21" fmla="*/ 3242474 h 3332231"/>
                  <a:gd name="connsiteX22" fmla="*/ 1273429 w 2956373"/>
                  <a:gd name="connsiteY22" fmla="*/ 3292962 h 3332231"/>
                  <a:gd name="connsiteX23" fmla="*/ 1391234 w 2956373"/>
                  <a:gd name="connsiteY23" fmla="*/ 3332231 h 3332231"/>
                  <a:gd name="connsiteX24" fmla="*/ 1542700 w 2956373"/>
                  <a:gd name="connsiteY24" fmla="*/ 3332231 h 3332231"/>
                  <a:gd name="connsiteX25" fmla="*/ 1739043 w 2956373"/>
                  <a:gd name="connsiteY25" fmla="*/ 3253693 h 3332231"/>
                  <a:gd name="connsiteX26" fmla="*/ 1834410 w 2956373"/>
                  <a:gd name="connsiteY26" fmla="*/ 3158327 h 3332231"/>
                  <a:gd name="connsiteX27" fmla="*/ 1924167 w 2956373"/>
                  <a:gd name="connsiteY27" fmla="*/ 3012471 h 3332231"/>
                  <a:gd name="connsiteX28" fmla="*/ 1935387 w 2956373"/>
                  <a:gd name="connsiteY28" fmla="*/ 2838567 h 3332231"/>
                  <a:gd name="connsiteX29" fmla="*/ 1879288 w 2956373"/>
                  <a:gd name="connsiteY29" fmla="*/ 2636614 h 3332231"/>
                  <a:gd name="connsiteX30" fmla="*/ 1778312 w 2956373"/>
                  <a:gd name="connsiteY30" fmla="*/ 2445880 h 3332231"/>
                  <a:gd name="connsiteX31" fmla="*/ 2956373 w 2956373"/>
                  <a:gd name="connsiteY31" fmla="*/ 2518807 h 3332231"/>
                  <a:gd name="connsiteX32" fmla="*/ 2877836 w 2956373"/>
                  <a:gd name="connsiteY32" fmla="*/ 1778312 h 3332231"/>
                  <a:gd name="connsiteX33" fmla="*/ 2709541 w 2956373"/>
                  <a:gd name="connsiteY33" fmla="*/ 1974656 h 3332231"/>
                  <a:gd name="connsiteX34" fmla="*/ 2485149 w 2956373"/>
                  <a:gd name="connsiteY34" fmla="*/ 1991485 h 3332231"/>
                  <a:gd name="connsiteX35" fmla="*/ 2238318 w 2956373"/>
                  <a:gd name="connsiteY35" fmla="*/ 1879289 h 3332231"/>
                  <a:gd name="connsiteX36" fmla="*/ 2114901 w 2956373"/>
                  <a:gd name="connsiteY36" fmla="*/ 1626847 h 3332231"/>
                  <a:gd name="connsiteX37" fmla="*/ 2120510 w 2956373"/>
                  <a:gd name="connsiteY37" fmla="*/ 1368795 h 3332231"/>
                  <a:gd name="connsiteX38" fmla="*/ 2260756 w 2956373"/>
                  <a:gd name="connsiteY38" fmla="*/ 1211721 h 3332231"/>
                  <a:gd name="connsiteX39" fmla="*/ 2558076 w 2956373"/>
                  <a:gd name="connsiteY39" fmla="*/ 1161232 h 3332231"/>
                  <a:gd name="connsiteX40" fmla="*/ 2877836 w 2956373"/>
                  <a:gd name="connsiteY40" fmla="*/ 1312697 h 3332231"/>
                  <a:gd name="connsiteX41" fmla="*/ 2956373 w 2956373"/>
                  <a:gd name="connsiteY41" fmla="*/ 532933 h 3332231"/>
                  <a:gd name="connsiteX42" fmla="*/ 1806361 w 2956373"/>
                  <a:gd name="connsiteY42" fmla="*/ 757326 h 3332231"/>
                  <a:gd name="connsiteX43" fmla="*/ 1868069 w 2956373"/>
                  <a:gd name="connsiteY43" fmla="*/ 611470 h 3332231"/>
                  <a:gd name="connsiteX44" fmla="*/ 1907338 w 2956373"/>
                  <a:gd name="connsiteY44" fmla="*/ 403907 h 3332231"/>
                  <a:gd name="connsiteX45" fmla="*/ 1873678 w 2956373"/>
                  <a:gd name="connsiteY45" fmla="*/ 258052 h 3332231"/>
                  <a:gd name="connsiteX46" fmla="*/ 1789532 w 2956373"/>
                  <a:gd name="connsiteY46" fmla="*/ 140246 h 3332231"/>
                  <a:gd name="connsiteX47" fmla="*/ 1688555 w 2956373"/>
                  <a:gd name="connsiteY47" fmla="*/ 67318 h 3332231"/>
                  <a:gd name="connsiteX48" fmla="*/ 1553919 w 2956373"/>
                  <a:gd name="connsiteY48" fmla="*/ 0 h 3332231"/>
                  <a:gd name="connsiteX49" fmla="*/ 1380015 w 2956373"/>
                  <a:gd name="connsiteY49" fmla="*/ 0 h 3332231"/>
                  <a:gd name="connsiteX50" fmla="*/ 1245380 w 2956373"/>
                  <a:gd name="connsiteY50" fmla="*/ 33659 h 3332231"/>
                  <a:gd name="connsiteX51" fmla="*/ 1127573 w 2956373"/>
                  <a:gd name="connsiteY51" fmla="*/ 100977 h 3332231"/>
                  <a:gd name="connsiteX52" fmla="*/ 1054646 w 2956373"/>
                  <a:gd name="connsiteY52" fmla="*/ 179515 h 3332231"/>
                  <a:gd name="connsiteX53" fmla="*/ 992937 w 2956373"/>
                  <a:gd name="connsiteY53" fmla="*/ 263661 h 3332231"/>
                  <a:gd name="connsiteX54" fmla="*/ 964889 w 2956373"/>
                  <a:gd name="connsiteY54" fmla="*/ 415127 h 3332231"/>
                  <a:gd name="connsiteX55" fmla="*/ 998547 w 2956373"/>
                  <a:gd name="connsiteY55" fmla="*/ 555372 h 3332231"/>
                  <a:gd name="connsiteX56" fmla="*/ 1150013 w 2956373"/>
                  <a:gd name="connsiteY56" fmla="*/ 746106 h 3332231"/>
                  <a:gd name="connsiteX0" fmla="*/ 1150013 w 2956373"/>
                  <a:gd name="connsiteY0" fmla="*/ 746106 h 3332231"/>
                  <a:gd name="connsiteX1" fmla="*/ 123416 w 2956373"/>
                  <a:gd name="connsiteY1" fmla="*/ 639520 h 3332231"/>
                  <a:gd name="connsiteX2" fmla="*/ 0 w 2956373"/>
                  <a:gd name="connsiteY2" fmla="*/ 1318307 h 3332231"/>
                  <a:gd name="connsiteX3" fmla="*/ 151465 w 2956373"/>
                  <a:gd name="connsiteY3" fmla="*/ 1172452 h 3332231"/>
                  <a:gd name="connsiteX4" fmla="*/ 370248 w 2956373"/>
                  <a:gd name="connsiteY4" fmla="*/ 1093915 h 3332231"/>
                  <a:gd name="connsiteX5" fmla="*/ 549762 w 2956373"/>
                  <a:gd name="connsiteY5" fmla="*/ 1166842 h 3332231"/>
                  <a:gd name="connsiteX6" fmla="*/ 667569 w 2956373"/>
                  <a:gd name="connsiteY6" fmla="*/ 1267819 h 3332231"/>
                  <a:gd name="connsiteX7" fmla="*/ 757326 w 2956373"/>
                  <a:gd name="connsiteY7" fmla="*/ 1402454 h 3332231"/>
                  <a:gd name="connsiteX8" fmla="*/ 779765 w 2956373"/>
                  <a:gd name="connsiteY8" fmla="*/ 1593188 h 3332231"/>
                  <a:gd name="connsiteX9" fmla="*/ 751716 w 2956373"/>
                  <a:gd name="connsiteY9" fmla="*/ 1739043 h 3332231"/>
                  <a:gd name="connsiteX10" fmla="*/ 628300 w 2956373"/>
                  <a:gd name="connsiteY10" fmla="*/ 1901728 h 3332231"/>
                  <a:gd name="connsiteX11" fmla="*/ 488054 w 2956373"/>
                  <a:gd name="connsiteY11" fmla="*/ 2002705 h 3332231"/>
                  <a:gd name="connsiteX12" fmla="*/ 297321 w 2956373"/>
                  <a:gd name="connsiteY12" fmla="*/ 2036364 h 3332231"/>
                  <a:gd name="connsiteX13" fmla="*/ 134636 w 2956373"/>
                  <a:gd name="connsiteY13" fmla="*/ 1974656 h 3332231"/>
                  <a:gd name="connsiteX14" fmla="*/ 0 w 2956373"/>
                  <a:gd name="connsiteY14" fmla="*/ 1800751 h 3332231"/>
                  <a:gd name="connsiteX15" fmla="*/ 95367 w 2956373"/>
                  <a:gd name="connsiteY15" fmla="*/ 2507588 h 3332231"/>
                  <a:gd name="connsiteX16" fmla="*/ 1150013 w 2956373"/>
                  <a:gd name="connsiteY16" fmla="*/ 2423441 h 3332231"/>
                  <a:gd name="connsiteX17" fmla="*/ 1032206 w 2956373"/>
                  <a:gd name="connsiteY17" fmla="*/ 2586125 h 3332231"/>
                  <a:gd name="connsiteX18" fmla="*/ 964889 w 2956373"/>
                  <a:gd name="connsiteY18" fmla="*/ 2754420 h 3332231"/>
                  <a:gd name="connsiteX19" fmla="*/ 953669 w 2956373"/>
                  <a:gd name="connsiteY19" fmla="*/ 2950763 h 3332231"/>
                  <a:gd name="connsiteX20" fmla="*/ 1037816 w 2956373"/>
                  <a:gd name="connsiteY20" fmla="*/ 3135888 h 3332231"/>
                  <a:gd name="connsiteX21" fmla="*/ 1144402 w 2956373"/>
                  <a:gd name="connsiteY21" fmla="*/ 3242474 h 3332231"/>
                  <a:gd name="connsiteX22" fmla="*/ 1273429 w 2956373"/>
                  <a:gd name="connsiteY22" fmla="*/ 3292962 h 3332231"/>
                  <a:gd name="connsiteX23" fmla="*/ 1391234 w 2956373"/>
                  <a:gd name="connsiteY23" fmla="*/ 3332231 h 3332231"/>
                  <a:gd name="connsiteX24" fmla="*/ 1542700 w 2956373"/>
                  <a:gd name="connsiteY24" fmla="*/ 3332231 h 3332231"/>
                  <a:gd name="connsiteX25" fmla="*/ 1739043 w 2956373"/>
                  <a:gd name="connsiteY25" fmla="*/ 3253693 h 3332231"/>
                  <a:gd name="connsiteX26" fmla="*/ 1834410 w 2956373"/>
                  <a:gd name="connsiteY26" fmla="*/ 3158327 h 3332231"/>
                  <a:gd name="connsiteX27" fmla="*/ 1924167 w 2956373"/>
                  <a:gd name="connsiteY27" fmla="*/ 3012471 h 3332231"/>
                  <a:gd name="connsiteX28" fmla="*/ 1935387 w 2956373"/>
                  <a:gd name="connsiteY28" fmla="*/ 2838567 h 3332231"/>
                  <a:gd name="connsiteX29" fmla="*/ 1879288 w 2956373"/>
                  <a:gd name="connsiteY29" fmla="*/ 2636614 h 3332231"/>
                  <a:gd name="connsiteX30" fmla="*/ 1778312 w 2956373"/>
                  <a:gd name="connsiteY30" fmla="*/ 2445880 h 3332231"/>
                  <a:gd name="connsiteX31" fmla="*/ 2748810 w 2956373"/>
                  <a:gd name="connsiteY31" fmla="*/ 2501977 h 3332231"/>
                  <a:gd name="connsiteX32" fmla="*/ 2877836 w 2956373"/>
                  <a:gd name="connsiteY32" fmla="*/ 1778312 h 3332231"/>
                  <a:gd name="connsiteX33" fmla="*/ 2709541 w 2956373"/>
                  <a:gd name="connsiteY33" fmla="*/ 1974656 h 3332231"/>
                  <a:gd name="connsiteX34" fmla="*/ 2485149 w 2956373"/>
                  <a:gd name="connsiteY34" fmla="*/ 1991485 h 3332231"/>
                  <a:gd name="connsiteX35" fmla="*/ 2238318 w 2956373"/>
                  <a:gd name="connsiteY35" fmla="*/ 1879289 h 3332231"/>
                  <a:gd name="connsiteX36" fmla="*/ 2114901 w 2956373"/>
                  <a:gd name="connsiteY36" fmla="*/ 1626847 h 3332231"/>
                  <a:gd name="connsiteX37" fmla="*/ 2120510 w 2956373"/>
                  <a:gd name="connsiteY37" fmla="*/ 1368795 h 3332231"/>
                  <a:gd name="connsiteX38" fmla="*/ 2260756 w 2956373"/>
                  <a:gd name="connsiteY38" fmla="*/ 1211721 h 3332231"/>
                  <a:gd name="connsiteX39" fmla="*/ 2558076 w 2956373"/>
                  <a:gd name="connsiteY39" fmla="*/ 1161232 h 3332231"/>
                  <a:gd name="connsiteX40" fmla="*/ 2877836 w 2956373"/>
                  <a:gd name="connsiteY40" fmla="*/ 1312697 h 3332231"/>
                  <a:gd name="connsiteX41" fmla="*/ 2956373 w 2956373"/>
                  <a:gd name="connsiteY41" fmla="*/ 532933 h 3332231"/>
                  <a:gd name="connsiteX42" fmla="*/ 1806361 w 2956373"/>
                  <a:gd name="connsiteY42" fmla="*/ 757326 h 3332231"/>
                  <a:gd name="connsiteX43" fmla="*/ 1868069 w 2956373"/>
                  <a:gd name="connsiteY43" fmla="*/ 611470 h 3332231"/>
                  <a:gd name="connsiteX44" fmla="*/ 1907338 w 2956373"/>
                  <a:gd name="connsiteY44" fmla="*/ 403907 h 3332231"/>
                  <a:gd name="connsiteX45" fmla="*/ 1873678 w 2956373"/>
                  <a:gd name="connsiteY45" fmla="*/ 258052 h 3332231"/>
                  <a:gd name="connsiteX46" fmla="*/ 1789532 w 2956373"/>
                  <a:gd name="connsiteY46" fmla="*/ 140246 h 3332231"/>
                  <a:gd name="connsiteX47" fmla="*/ 1688555 w 2956373"/>
                  <a:gd name="connsiteY47" fmla="*/ 67318 h 3332231"/>
                  <a:gd name="connsiteX48" fmla="*/ 1553919 w 2956373"/>
                  <a:gd name="connsiteY48" fmla="*/ 0 h 3332231"/>
                  <a:gd name="connsiteX49" fmla="*/ 1380015 w 2956373"/>
                  <a:gd name="connsiteY49" fmla="*/ 0 h 3332231"/>
                  <a:gd name="connsiteX50" fmla="*/ 1245380 w 2956373"/>
                  <a:gd name="connsiteY50" fmla="*/ 33659 h 3332231"/>
                  <a:gd name="connsiteX51" fmla="*/ 1127573 w 2956373"/>
                  <a:gd name="connsiteY51" fmla="*/ 100977 h 3332231"/>
                  <a:gd name="connsiteX52" fmla="*/ 1054646 w 2956373"/>
                  <a:gd name="connsiteY52" fmla="*/ 179515 h 3332231"/>
                  <a:gd name="connsiteX53" fmla="*/ 992937 w 2956373"/>
                  <a:gd name="connsiteY53" fmla="*/ 263661 h 3332231"/>
                  <a:gd name="connsiteX54" fmla="*/ 964889 w 2956373"/>
                  <a:gd name="connsiteY54" fmla="*/ 415127 h 3332231"/>
                  <a:gd name="connsiteX55" fmla="*/ 998547 w 2956373"/>
                  <a:gd name="connsiteY55" fmla="*/ 555372 h 3332231"/>
                  <a:gd name="connsiteX56" fmla="*/ 1150013 w 2956373"/>
                  <a:gd name="connsiteY56"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14901 w 2877836"/>
                  <a:gd name="connsiteY36" fmla="*/ 1626847 h 3332231"/>
                  <a:gd name="connsiteX37" fmla="*/ 2120510 w 2877836"/>
                  <a:gd name="connsiteY37" fmla="*/ 1368795 h 3332231"/>
                  <a:gd name="connsiteX38" fmla="*/ 2260756 w 2877836"/>
                  <a:gd name="connsiteY38" fmla="*/ 1211721 h 3332231"/>
                  <a:gd name="connsiteX39" fmla="*/ 2558076 w 2877836"/>
                  <a:gd name="connsiteY39" fmla="*/ 1161232 h 3332231"/>
                  <a:gd name="connsiteX40" fmla="*/ 2877836 w 2877836"/>
                  <a:gd name="connsiteY40" fmla="*/ 1312697 h 3332231"/>
                  <a:gd name="connsiteX41" fmla="*/ 2760029 w 2877836"/>
                  <a:gd name="connsiteY41" fmla="*/ 577812 h 3332231"/>
                  <a:gd name="connsiteX42" fmla="*/ 1806361 w 2877836"/>
                  <a:gd name="connsiteY42" fmla="*/ 757326 h 3332231"/>
                  <a:gd name="connsiteX43" fmla="*/ 1868069 w 2877836"/>
                  <a:gd name="connsiteY43" fmla="*/ 611470 h 3332231"/>
                  <a:gd name="connsiteX44" fmla="*/ 1907338 w 2877836"/>
                  <a:gd name="connsiteY44" fmla="*/ 403907 h 3332231"/>
                  <a:gd name="connsiteX45" fmla="*/ 1873678 w 2877836"/>
                  <a:gd name="connsiteY45" fmla="*/ 258052 h 3332231"/>
                  <a:gd name="connsiteX46" fmla="*/ 1789532 w 2877836"/>
                  <a:gd name="connsiteY46" fmla="*/ 140246 h 3332231"/>
                  <a:gd name="connsiteX47" fmla="*/ 1688555 w 2877836"/>
                  <a:gd name="connsiteY47" fmla="*/ 67318 h 3332231"/>
                  <a:gd name="connsiteX48" fmla="*/ 1553919 w 2877836"/>
                  <a:gd name="connsiteY48" fmla="*/ 0 h 3332231"/>
                  <a:gd name="connsiteX49" fmla="*/ 1380015 w 2877836"/>
                  <a:gd name="connsiteY49" fmla="*/ 0 h 3332231"/>
                  <a:gd name="connsiteX50" fmla="*/ 1245380 w 2877836"/>
                  <a:gd name="connsiteY50" fmla="*/ 33659 h 3332231"/>
                  <a:gd name="connsiteX51" fmla="*/ 1127573 w 2877836"/>
                  <a:gd name="connsiteY51" fmla="*/ 100977 h 3332231"/>
                  <a:gd name="connsiteX52" fmla="*/ 1054646 w 2877836"/>
                  <a:gd name="connsiteY52" fmla="*/ 179515 h 3332231"/>
                  <a:gd name="connsiteX53" fmla="*/ 992937 w 2877836"/>
                  <a:gd name="connsiteY53" fmla="*/ 263661 h 3332231"/>
                  <a:gd name="connsiteX54" fmla="*/ 964889 w 2877836"/>
                  <a:gd name="connsiteY54" fmla="*/ 415127 h 3332231"/>
                  <a:gd name="connsiteX55" fmla="*/ 998547 w 2877836"/>
                  <a:gd name="connsiteY55" fmla="*/ 555372 h 3332231"/>
                  <a:gd name="connsiteX56" fmla="*/ 1150013 w 2877836"/>
                  <a:gd name="connsiteY56"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120510 w 2877836"/>
                  <a:gd name="connsiteY38" fmla="*/ 1368795 h 3332231"/>
                  <a:gd name="connsiteX39" fmla="*/ 2260756 w 2877836"/>
                  <a:gd name="connsiteY39" fmla="*/ 1211721 h 3332231"/>
                  <a:gd name="connsiteX40" fmla="*/ 2558076 w 2877836"/>
                  <a:gd name="connsiteY40" fmla="*/ 1161232 h 3332231"/>
                  <a:gd name="connsiteX41" fmla="*/ 2877836 w 2877836"/>
                  <a:gd name="connsiteY41" fmla="*/ 1312697 h 3332231"/>
                  <a:gd name="connsiteX42" fmla="*/ 2760029 w 2877836"/>
                  <a:gd name="connsiteY42" fmla="*/ 577812 h 3332231"/>
                  <a:gd name="connsiteX43" fmla="*/ 1806361 w 2877836"/>
                  <a:gd name="connsiteY43" fmla="*/ 757326 h 3332231"/>
                  <a:gd name="connsiteX44" fmla="*/ 1868069 w 2877836"/>
                  <a:gd name="connsiteY44" fmla="*/ 611470 h 3332231"/>
                  <a:gd name="connsiteX45" fmla="*/ 1907338 w 2877836"/>
                  <a:gd name="connsiteY45" fmla="*/ 403907 h 3332231"/>
                  <a:gd name="connsiteX46" fmla="*/ 1873678 w 2877836"/>
                  <a:gd name="connsiteY46" fmla="*/ 258052 h 3332231"/>
                  <a:gd name="connsiteX47" fmla="*/ 1789532 w 2877836"/>
                  <a:gd name="connsiteY47" fmla="*/ 140246 h 3332231"/>
                  <a:gd name="connsiteX48" fmla="*/ 1688555 w 2877836"/>
                  <a:gd name="connsiteY48" fmla="*/ 67318 h 3332231"/>
                  <a:gd name="connsiteX49" fmla="*/ 1553919 w 2877836"/>
                  <a:gd name="connsiteY49" fmla="*/ 0 h 3332231"/>
                  <a:gd name="connsiteX50" fmla="*/ 1380015 w 2877836"/>
                  <a:gd name="connsiteY50" fmla="*/ 0 h 3332231"/>
                  <a:gd name="connsiteX51" fmla="*/ 1245380 w 2877836"/>
                  <a:gd name="connsiteY51" fmla="*/ 33659 h 3332231"/>
                  <a:gd name="connsiteX52" fmla="*/ 1127573 w 2877836"/>
                  <a:gd name="connsiteY52" fmla="*/ 100977 h 3332231"/>
                  <a:gd name="connsiteX53" fmla="*/ 1054646 w 2877836"/>
                  <a:gd name="connsiteY53" fmla="*/ 179515 h 3332231"/>
                  <a:gd name="connsiteX54" fmla="*/ 992937 w 2877836"/>
                  <a:gd name="connsiteY54" fmla="*/ 263661 h 3332231"/>
                  <a:gd name="connsiteX55" fmla="*/ 964889 w 2877836"/>
                  <a:gd name="connsiteY55" fmla="*/ 415127 h 3332231"/>
                  <a:gd name="connsiteX56" fmla="*/ 998547 w 2877836"/>
                  <a:gd name="connsiteY56" fmla="*/ 555372 h 3332231"/>
                  <a:gd name="connsiteX57" fmla="*/ 1150013 w 2877836"/>
                  <a:gd name="connsiteY57"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260756 w 2877836"/>
                  <a:gd name="connsiteY40" fmla="*/ 1211721 h 3332231"/>
                  <a:gd name="connsiteX41" fmla="*/ 2558076 w 2877836"/>
                  <a:gd name="connsiteY41" fmla="*/ 1161232 h 3332231"/>
                  <a:gd name="connsiteX42" fmla="*/ 2877836 w 2877836"/>
                  <a:gd name="connsiteY42" fmla="*/ 1312697 h 3332231"/>
                  <a:gd name="connsiteX43" fmla="*/ 2760029 w 2877836"/>
                  <a:gd name="connsiteY43" fmla="*/ 577812 h 3332231"/>
                  <a:gd name="connsiteX44" fmla="*/ 1806361 w 2877836"/>
                  <a:gd name="connsiteY44" fmla="*/ 757326 h 3332231"/>
                  <a:gd name="connsiteX45" fmla="*/ 1868069 w 2877836"/>
                  <a:gd name="connsiteY45" fmla="*/ 611470 h 3332231"/>
                  <a:gd name="connsiteX46" fmla="*/ 1907338 w 2877836"/>
                  <a:gd name="connsiteY46" fmla="*/ 403907 h 3332231"/>
                  <a:gd name="connsiteX47" fmla="*/ 1873678 w 2877836"/>
                  <a:gd name="connsiteY47" fmla="*/ 258052 h 3332231"/>
                  <a:gd name="connsiteX48" fmla="*/ 1789532 w 2877836"/>
                  <a:gd name="connsiteY48" fmla="*/ 140246 h 3332231"/>
                  <a:gd name="connsiteX49" fmla="*/ 1688555 w 2877836"/>
                  <a:gd name="connsiteY49" fmla="*/ 67318 h 3332231"/>
                  <a:gd name="connsiteX50" fmla="*/ 1553919 w 2877836"/>
                  <a:gd name="connsiteY50" fmla="*/ 0 h 3332231"/>
                  <a:gd name="connsiteX51" fmla="*/ 1380015 w 2877836"/>
                  <a:gd name="connsiteY51" fmla="*/ 0 h 3332231"/>
                  <a:gd name="connsiteX52" fmla="*/ 1245380 w 2877836"/>
                  <a:gd name="connsiteY52" fmla="*/ 33659 h 3332231"/>
                  <a:gd name="connsiteX53" fmla="*/ 1127573 w 2877836"/>
                  <a:gd name="connsiteY53" fmla="*/ 100977 h 3332231"/>
                  <a:gd name="connsiteX54" fmla="*/ 1054646 w 2877836"/>
                  <a:gd name="connsiteY54" fmla="*/ 179515 h 3332231"/>
                  <a:gd name="connsiteX55" fmla="*/ 992937 w 2877836"/>
                  <a:gd name="connsiteY55" fmla="*/ 263661 h 3332231"/>
                  <a:gd name="connsiteX56" fmla="*/ 964889 w 2877836"/>
                  <a:gd name="connsiteY56" fmla="*/ 415127 h 3332231"/>
                  <a:gd name="connsiteX57" fmla="*/ 998547 w 2877836"/>
                  <a:gd name="connsiteY57" fmla="*/ 555372 h 3332231"/>
                  <a:gd name="connsiteX58" fmla="*/ 1150013 w 2877836"/>
                  <a:gd name="connsiteY58"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558076 w 2877836"/>
                  <a:gd name="connsiteY42" fmla="*/ 1161232 h 3332231"/>
                  <a:gd name="connsiteX43" fmla="*/ 2877836 w 2877836"/>
                  <a:gd name="connsiteY43" fmla="*/ 1312697 h 3332231"/>
                  <a:gd name="connsiteX44" fmla="*/ 2760029 w 2877836"/>
                  <a:gd name="connsiteY44" fmla="*/ 577812 h 3332231"/>
                  <a:gd name="connsiteX45" fmla="*/ 1806361 w 2877836"/>
                  <a:gd name="connsiteY45" fmla="*/ 757326 h 3332231"/>
                  <a:gd name="connsiteX46" fmla="*/ 1868069 w 2877836"/>
                  <a:gd name="connsiteY46" fmla="*/ 611470 h 3332231"/>
                  <a:gd name="connsiteX47" fmla="*/ 1907338 w 2877836"/>
                  <a:gd name="connsiteY47" fmla="*/ 403907 h 3332231"/>
                  <a:gd name="connsiteX48" fmla="*/ 1873678 w 2877836"/>
                  <a:gd name="connsiteY48" fmla="*/ 258052 h 3332231"/>
                  <a:gd name="connsiteX49" fmla="*/ 1789532 w 2877836"/>
                  <a:gd name="connsiteY49" fmla="*/ 140246 h 3332231"/>
                  <a:gd name="connsiteX50" fmla="*/ 1688555 w 2877836"/>
                  <a:gd name="connsiteY50" fmla="*/ 67318 h 3332231"/>
                  <a:gd name="connsiteX51" fmla="*/ 1553919 w 2877836"/>
                  <a:gd name="connsiteY51" fmla="*/ 0 h 3332231"/>
                  <a:gd name="connsiteX52" fmla="*/ 1380015 w 2877836"/>
                  <a:gd name="connsiteY52" fmla="*/ 0 h 3332231"/>
                  <a:gd name="connsiteX53" fmla="*/ 1245380 w 2877836"/>
                  <a:gd name="connsiteY53" fmla="*/ 33659 h 3332231"/>
                  <a:gd name="connsiteX54" fmla="*/ 1127573 w 2877836"/>
                  <a:gd name="connsiteY54" fmla="*/ 100977 h 3332231"/>
                  <a:gd name="connsiteX55" fmla="*/ 1054646 w 2877836"/>
                  <a:gd name="connsiteY55" fmla="*/ 179515 h 3332231"/>
                  <a:gd name="connsiteX56" fmla="*/ 992937 w 2877836"/>
                  <a:gd name="connsiteY56" fmla="*/ 263661 h 3332231"/>
                  <a:gd name="connsiteX57" fmla="*/ 964889 w 2877836"/>
                  <a:gd name="connsiteY57" fmla="*/ 415127 h 3332231"/>
                  <a:gd name="connsiteX58" fmla="*/ 998547 w 2877836"/>
                  <a:gd name="connsiteY58" fmla="*/ 555372 h 3332231"/>
                  <a:gd name="connsiteX59" fmla="*/ 1150013 w 2877836"/>
                  <a:gd name="connsiteY59"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401001 w 2877836"/>
                  <a:gd name="connsiteY42" fmla="*/ 1161232 h 3332231"/>
                  <a:gd name="connsiteX43" fmla="*/ 2558076 w 2877836"/>
                  <a:gd name="connsiteY43" fmla="*/ 1161232 h 3332231"/>
                  <a:gd name="connsiteX44" fmla="*/ 2877836 w 2877836"/>
                  <a:gd name="connsiteY44" fmla="*/ 1312697 h 3332231"/>
                  <a:gd name="connsiteX45" fmla="*/ 2760029 w 2877836"/>
                  <a:gd name="connsiteY45" fmla="*/ 577812 h 3332231"/>
                  <a:gd name="connsiteX46" fmla="*/ 1806361 w 2877836"/>
                  <a:gd name="connsiteY46" fmla="*/ 757326 h 3332231"/>
                  <a:gd name="connsiteX47" fmla="*/ 1868069 w 2877836"/>
                  <a:gd name="connsiteY47" fmla="*/ 611470 h 3332231"/>
                  <a:gd name="connsiteX48" fmla="*/ 1907338 w 2877836"/>
                  <a:gd name="connsiteY48" fmla="*/ 403907 h 3332231"/>
                  <a:gd name="connsiteX49" fmla="*/ 1873678 w 2877836"/>
                  <a:gd name="connsiteY49" fmla="*/ 258052 h 3332231"/>
                  <a:gd name="connsiteX50" fmla="*/ 1789532 w 2877836"/>
                  <a:gd name="connsiteY50" fmla="*/ 140246 h 3332231"/>
                  <a:gd name="connsiteX51" fmla="*/ 1688555 w 2877836"/>
                  <a:gd name="connsiteY51" fmla="*/ 67318 h 3332231"/>
                  <a:gd name="connsiteX52" fmla="*/ 1553919 w 2877836"/>
                  <a:gd name="connsiteY52" fmla="*/ 0 h 3332231"/>
                  <a:gd name="connsiteX53" fmla="*/ 1380015 w 2877836"/>
                  <a:gd name="connsiteY53" fmla="*/ 0 h 3332231"/>
                  <a:gd name="connsiteX54" fmla="*/ 1245380 w 2877836"/>
                  <a:gd name="connsiteY54" fmla="*/ 33659 h 3332231"/>
                  <a:gd name="connsiteX55" fmla="*/ 1127573 w 2877836"/>
                  <a:gd name="connsiteY55" fmla="*/ 100977 h 3332231"/>
                  <a:gd name="connsiteX56" fmla="*/ 1054646 w 2877836"/>
                  <a:gd name="connsiteY56" fmla="*/ 179515 h 3332231"/>
                  <a:gd name="connsiteX57" fmla="*/ 992937 w 2877836"/>
                  <a:gd name="connsiteY57" fmla="*/ 263661 h 3332231"/>
                  <a:gd name="connsiteX58" fmla="*/ 964889 w 2877836"/>
                  <a:gd name="connsiteY58" fmla="*/ 415127 h 3332231"/>
                  <a:gd name="connsiteX59" fmla="*/ 998547 w 2877836"/>
                  <a:gd name="connsiteY59" fmla="*/ 555372 h 3332231"/>
                  <a:gd name="connsiteX60" fmla="*/ 1150013 w 2877836"/>
                  <a:gd name="connsiteY60"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401001 w 2877836"/>
                  <a:gd name="connsiteY42" fmla="*/ 1161232 h 3332231"/>
                  <a:gd name="connsiteX43" fmla="*/ 2558076 w 2877836"/>
                  <a:gd name="connsiteY43" fmla="*/ 1161232 h 3332231"/>
                  <a:gd name="connsiteX44" fmla="*/ 2715151 w 2877836"/>
                  <a:gd name="connsiteY44" fmla="*/ 1200501 h 3332231"/>
                  <a:gd name="connsiteX45" fmla="*/ 2877836 w 2877836"/>
                  <a:gd name="connsiteY45" fmla="*/ 1312697 h 3332231"/>
                  <a:gd name="connsiteX46" fmla="*/ 2760029 w 2877836"/>
                  <a:gd name="connsiteY46" fmla="*/ 577812 h 3332231"/>
                  <a:gd name="connsiteX47" fmla="*/ 1806361 w 2877836"/>
                  <a:gd name="connsiteY47" fmla="*/ 757326 h 3332231"/>
                  <a:gd name="connsiteX48" fmla="*/ 1868069 w 2877836"/>
                  <a:gd name="connsiteY48" fmla="*/ 611470 h 3332231"/>
                  <a:gd name="connsiteX49" fmla="*/ 1907338 w 2877836"/>
                  <a:gd name="connsiteY49" fmla="*/ 403907 h 3332231"/>
                  <a:gd name="connsiteX50" fmla="*/ 1873678 w 2877836"/>
                  <a:gd name="connsiteY50" fmla="*/ 258052 h 3332231"/>
                  <a:gd name="connsiteX51" fmla="*/ 1789532 w 2877836"/>
                  <a:gd name="connsiteY51" fmla="*/ 140246 h 3332231"/>
                  <a:gd name="connsiteX52" fmla="*/ 1688555 w 2877836"/>
                  <a:gd name="connsiteY52" fmla="*/ 67318 h 3332231"/>
                  <a:gd name="connsiteX53" fmla="*/ 1553919 w 2877836"/>
                  <a:gd name="connsiteY53" fmla="*/ 0 h 3332231"/>
                  <a:gd name="connsiteX54" fmla="*/ 1380015 w 2877836"/>
                  <a:gd name="connsiteY54" fmla="*/ 0 h 3332231"/>
                  <a:gd name="connsiteX55" fmla="*/ 1245380 w 2877836"/>
                  <a:gd name="connsiteY55" fmla="*/ 33659 h 3332231"/>
                  <a:gd name="connsiteX56" fmla="*/ 1127573 w 2877836"/>
                  <a:gd name="connsiteY56" fmla="*/ 100977 h 3332231"/>
                  <a:gd name="connsiteX57" fmla="*/ 1054646 w 2877836"/>
                  <a:gd name="connsiteY57" fmla="*/ 179515 h 3332231"/>
                  <a:gd name="connsiteX58" fmla="*/ 992937 w 2877836"/>
                  <a:gd name="connsiteY58" fmla="*/ 263661 h 3332231"/>
                  <a:gd name="connsiteX59" fmla="*/ 964889 w 2877836"/>
                  <a:gd name="connsiteY59" fmla="*/ 415127 h 3332231"/>
                  <a:gd name="connsiteX60" fmla="*/ 998547 w 2877836"/>
                  <a:gd name="connsiteY60" fmla="*/ 555372 h 3332231"/>
                  <a:gd name="connsiteX61" fmla="*/ 1150013 w 2877836"/>
                  <a:gd name="connsiteY61"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513198 w 2877836"/>
                  <a:gd name="connsiteY34" fmla="*/ 198587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15151 w 2877836"/>
                  <a:gd name="connsiteY33" fmla="*/ 1924168 h 3332231"/>
                  <a:gd name="connsiteX34" fmla="*/ 2513198 w 2877836"/>
                  <a:gd name="connsiteY34" fmla="*/ 198587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2877836" h="3332231">
                    <a:moveTo>
                      <a:pt x="1150013" y="746106"/>
                    </a:moveTo>
                    <a:lnTo>
                      <a:pt x="123416" y="639520"/>
                    </a:lnTo>
                    <a:lnTo>
                      <a:pt x="0" y="1318307"/>
                    </a:lnTo>
                    <a:lnTo>
                      <a:pt x="151465" y="1172452"/>
                    </a:lnTo>
                    <a:lnTo>
                      <a:pt x="370248" y="1093915"/>
                    </a:lnTo>
                    <a:lnTo>
                      <a:pt x="549762" y="1166842"/>
                    </a:lnTo>
                    <a:lnTo>
                      <a:pt x="667569" y="1267819"/>
                    </a:lnTo>
                    <a:lnTo>
                      <a:pt x="757326" y="1402454"/>
                    </a:lnTo>
                    <a:lnTo>
                      <a:pt x="779765" y="1593188"/>
                    </a:lnTo>
                    <a:lnTo>
                      <a:pt x="751716" y="1739043"/>
                    </a:lnTo>
                    <a:lnTo>
                      <a:pt x="628300" y="1901728"/>
                    </a:lnTo>
                    <a:lnTo>
                      <a:pt x="488054" y="2002705"/>
                    </a:lnTo>
                    <a:lnTo>
                      <a:pt x="297321" y="2036364"/>
                    </a:lnTo>
                    <a:lnTo>
                      <a:pt x="134636" y="1974656"/>
                    </a:lnTo>
                    <a:lnTo>
                      <a:pt x="0" y="1800751"/>
                    </a:lnTo>
                    <a:lnTo>
                      <a:pt x="95367" y="2507588"/>
                    </a:lnTo>
                    <a:lnTo>
                      <a:pt x="1150013" y="2423441"/>
                    </a:lnTo>
                    <a:lnTo>
                      <a:pt x="1032206" y="2586125"/>
                    </a:lnTo>
                    <a:lnTo>
                      <a:pt x="964889" y="2754420"/>
                    </a:lnTo>
                    <a:lnTo>
                      <a:pt x="953669" y="2950763"/>
                    </a:lnTo>
                    <a:lnTo>
                      <a:pt x="1037816" y="3135888"/>
                    </a:lnTo>
                    <a:lnTo>
                      <a:pt x="1144402" y="3242474"/>
                    </a:lnTo>
                    <a:lnTo>
                      <a:pt x="1273429" y="3292962"/>
                    </a:lnTo>
                    <a:lnTo>
                      <a:pt x="1391234" y="3332231"/>
                    </a:lnTo>
                    <a:lnTo>
                      <a:pt x="1542700" y="3332231"/>
                    </a:lnTo>
                    <a:lnTo>
                      <a:pt x="1739043" y="3253693"/>
                    </a:lnTo>
                    <a:lnTo>
                      <a:pt x="1834410" y="3158327"/>
                    </a:lnTo>
                    <a:lnTo>
                      <a:pt x="1924167" y="3012471"/>
                    </a:lnTo>
                    <a:lnTo>
                      <a:pt x="1935387" y="2838567"/>
                    </a:lnTo>
                    <a:lnTo>
                      <a:pt x="1879288" y="2636614"/>
                    </a:lnTo>
                    <a:lnTo>
                      <a:pt x="1778312" y="2445880"/>
                    </a:lnTo>
                    <a:lnTo>
                      <a:pt x="2748810" y="2501977"/>
                    </a:lnTo>
                    <a:lnTo>
                      <a:pt x="2877836" y="1778312"/>
                    </a:lnTo>
                    <a:lnTo>
                      <a:pt x="2715151" y="1924168"/>
                    </a:lnTo>
                    <a:lnTo>
                      <a:pt x="2513198" y="1985875"/>
                    </a:lnTo>
                    <a:lnTo>
                      <a:pt x="2350513" y="1946606"/>
                    </a:lnTo>
                    <a:lnTo>
                      <a:pt x="2238318" y="1879289"/>
                    </a:lnTo>
                    <a:lnTo>
                      <a:pt x="2159779" y="1755873"/>
                    </a:lnTo>
                    <a:lnTo>
                      <a:pt x="2114901" y="1626847"/>
                    </a:lnTo>
                    <a:lnTo>
                      <a:pt x="2092461" y="1480992"/>
                    </a:lnTo>
                    <a:lnTo>
                      <a:pt x="2120510" y="1368795"/>
                    </a:lnTo>
                    <a:lnTo>
                      <a:pt x="2187828" y="1273428"/>
                    </a:lnTo>
                    <a:lnTo>
                      <a:pt x="2260756" y="1211721"/>
                    </a:lnTo>
                    <a:lnTo>
                      <a:pt x="2401001" y="1161232"/>
                    </a:lnTo>
                    <a:lnTo>
                      <a:pt x="2558076" y="1161232"/>
                    </a:lnTo>
                    <a:lnTo>
                      <a:pt x="2715151" y="1200501"/>
                    </a:lnTo>
                    <a:lnTo>
                      <a:pt x="2877836" y="1312697"/>
                    </a:lnTo>
                    <a:lnTo>
                      <a:pt x="2760029" y="577812"/>
                    </a:lnTo>
                    <a:lnTo>
                      <a:pt x="1806361" y="757326"/>
                    </a:lnTo>
                    <a:lnTo>
                      <a:pt x="1868069" y="611470"/>
                    </a:lnTo>
                    <a:lnTo>
                      <a:pt x="1907338" y="403907"/>
                    </a:lnTo>
                    <a:lnTo>
                      <a:pt x="1873678" y="258052"/>
                    </a:lnTo>
                    <a:lnTo>
                      <a:pt x="1789532" y="140246"/>
                    </a:lnTo>
                    <a:lnTo>
                      <a:pt x="1688555" y="67318"/>
                    </a:lnTo>
                    <a:lnTo>
                      <a:pt x="1553919" y="0"/>
                    </a:lnTo>
                    <a:lnTo>
                      <a:pt x="1380015" y="0"/>
                    </a:lnTo>
                    <a:lnTo>
                      <a:pt x="1245380" y="33659"/>
                    </a:lnTo>
                    <a:lnTo>
                      <a:pt x="1127573" y="100977"/>
                    </a:lnTo>
                    <a:lnTo>
                      <a:pt x="1054646" y="179515"/>
                    </a:lnTo>
                    <a:lnTo>
                      <a:pt x="992937" y="263661"/>
                    </a:lnTo>
                    <a:lnTo>
                      <a:pt x="964889" y="415127"/>
                    </a:lnTo>
                    <a:lnTo>
                      <a:pt x="998547" y="555372"/>
                    </a:lnTo>
                    <a:lnTo>
                      <a:pt x="1150013" y="746106"/>
                    </a:lnTo>
                    <a:close/>
                  </a:path>
                </a:pathLst>
              </a:custGeom>
              <a:solidFill>
                <a:schemeClr val="accent1"/>
              </a:solidFill>
              <a:ln>
                <a:solidFill>
                  <a:schemeClr val="accent1">
                    <a:lumMod val="75000"/>
                  </a:schemeClr>
                </a:solidFill>
              </a:ln>
              <a:effectLst>
                <a:innerShdw blurRad="63500" dist="508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rot="21134260">
                <a:off x="1588333" y="2359421"/>
                <a:ext cx="1571264" cy="353943"/>
              </a:xfrm>
              <a:prstGeom prst="rect">
                <a:avLst/>
              </a:prstGeom>
              <a:noFill/>
              <a:ln>
                <a:noFill/>
              </a:ln>
            </p:spPr>
            <p:txBody>
              <a:bodyPr wrap="none" rtlCol="0">
                <a:spAutoFit/>
              </a:bodyPr>
              <a:lstStyle/>
              <a:p>
                <a:pPr algn="ctr"/>
                <a:r>
                  <a:rPr lang="en-US" sz="1700" dirty="0" smtClean="0">
                    <a:solidFill>
                      <a:schemeClr val="bg1"/>
                    </a:solidFill>
                  </a:rPr>
                  <a:t>Authentication</a:t>
                </a:r>
              </a:p>
            </p:txBody>
          </p:sp>
        </p:grpSp>
      </p:grpSp>
      <p:grpSp>
        <p:nvGrpSpPr>
          <p:cNvPr id="59" name="Group 58"/>
          <p:cNvGrpSpPr/>
          <p:nvPr/>
        </p:nvGrpSpPr>
        <p:grpSpPr>
          <a:xfrm>
            <a:off x="2127435" y="3070455"/>
            <a:ext cx="2739595" cy="2223505"/>
            <a:chOff x="2127435" y="3070455"/>
            <a:chExt cx="2739595" cy="2223505"/>
          </a:xfrm>
        </p:grpSpPr>
        <p:sp>
          <p:nvSpPr>
            <p:cNvPr id="42" name="Freeform 41"/>
            <p:cNvSpPr/>
            <p:nvPr/>
          </p:nvSpPr>
          <p:spPr>
            <a:xfrm rot="15886408">
              <a:off x="2442183" y="2869113"/>
              <a:ext cx="2156169" cy="2693525"/>
            </a:xfrm>
            <a:custGeom>
              <a:avLst/>
              <a:gdLst>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935387 w 2877836"/>
                <a:gd name="connsiteY29" fmla="*/ 504884 h 3332231"/>
                <a:gd name="connsiteX30" fmla="*/ 1879289 w 2877836"/>
                <a:gd name="connsiteY30" fmla="*/ 667569 h 3332231"/>
                <a:gd name="connsiteX31" fmla="*/ 1929777 w 2877836"/>
                <a:gd name="connsiteY31" fmla="*/ 415127 h 3332231"/>
                <a:gd name="connsiteX32" fmla="*/ 1789532 w 2877836"/>
                <a:gd name="connsiteY32" fmla="*/ 140246 h 3332231"/>
                <a:gd name="connsiteX33" fmla="*/ 1553919 w 2877836"/>
                <a:gd name="connsiteY33" fmla="*/ 0 h 3332231"/>
                <a:gd name="connsiteX34" fmla="*/ 1245380 w 2877836"/>
                <a:gd name="connsiteY34" fmla="*/ 33659 h 3332231"/>
                <a:gd name="connsiteX35" fmla="*/ 1054646 w 2877836"/>
                <a:gd name="connsiteY35" fmla="*/ 179515 h 3332231"/>
                <a:gd name="connsiteX36" fmla="*/ 964889 w 2877836"/>
                <a:gd name="connsiteY36" fmla="*/ 415127 h 3332231"/>
                <a:gd name="connsiteX37" fmla="*/ 1004158 w 2877836"/>
                <a:gd name="connsiteY37"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935387 w 2877836"/>
                <a:gd name="connsiteY29" fmla="*/ 504884 h 3332231"/>
                <a:gd name="connsiteX30" fmla="*/ 1879289 w 2877836"/>
                <a:gd name="connsiteY30" fmla="*/ 667569 h 3332231"/>
                <a:gd name="connsiteX31" fmla="*/ 1929777 w 2877836"/>
                <a:gd name="connsiteY31" fmla="*/ 415127 h 3332231"/>
                <a:gd name="connsiteX32" fmla="*/ 1789532 w 2877836"/>
                <a:gd name="connsiteY32" fmla="*/ 140246 h 3332231"/>
                <a:gd name="connsiteX33" fmla="*/ 1553919 w 2877836"/>
                <a:gd name="connsiteY33" fmla="*/ 0 h 3332231"/>
                <a:gd name="connsiteX34" fmla="*/ 1245380 w 2877836"/>
                <a:gd name="connsiteY34" fmla="*/ 33659 h 3332231"/>
                <a:gd name="connsiteX35" fmla="*/ 1054646 w 2877836"/>
                <a:gd name="connsiteY35" fmla="*/ 179515 h 3332231"/>
                <a:gd name="connsiteX36" fmla="*/ 964889 w 2877836"/>
                <a:gd name="connsiteY36" fmla="*/ 415127 h 3332231"/>
                <a:gd name="connsiteX37" fmla="*/ 1004158 w 2877836"/>
                <a:gd name="connsiteY37"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79289 w 2877836"/>
                <a:gd name="connsiteY29" fmla="*/ 667569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004158 w 2877836"/>
                <a:gd name="connsiteY36"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004158 w 2877836"/>
                <a:gd name="connsiteY36" fmla="*/ 656349 h 3332231"/>
                <a:gd name="connsiteX0" fmla="*/ 1150013 w 2877836"/>
                <a:gd name="connsiteY0" fmla="*/ 746106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211721 w 2877836"/>
                <a:gd name="connsiteY10" fmla="*/ 2462710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211721 w 2877836"/>
                <a:gd name="connsiteY10" fmla="*/ 2462710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138794 w 2877836"/>
                <a:gd name="connsiteY10" fmla="*/ 2473929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150013 w 2877836"/>
                <a:gd name="connsiteY10" fmla="*/ 2423441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256599 w 2984422"/>
                <a:gd name="connsiteY0" fmla="*/ 746106 h 3332231"/>
                <a:gd name="connsiteX1" fmla="*/ 112196 w 2984422"/>
                <a:gd name="connsiteY1" fmla="*/ 650739 h 3332231"/>
                <a:gd name="connsiteX2" fmla="*/ 106586 w 2984422"/>
                <a:gd name="connsiteY2" fmla="*/ 1318307 h 3332231"/>
                <a:gd name="connsiteX3" fmla="*/ 476834 w 2984422"/>
                <a:gd name="connsiteY3" fmla="*/ 1093915 h 3332231"/>
                <a:gd name="connsiteX4" fmla="*/ 774155 w 2984422"/>
                <a:gd name="connsiteY4" fmla="*/ 1267819 h 3332231"/>
                <a:gd name="connsiteX5" fmla="*/ 886351 w 2984422"/>
                <a:gd name="connsiteY5" fmla="*/ 1593188 h 3332231"/>
                <a:gd name="connsiteX6" fmla="*/ 734886 w 2984422"/>
                <a:gd name="connsiteY6" fmla="*/ 1901728 h 3332231"/>
                <a:gd name="connsiteX7" fmla="*/ 403907 w 2984422"/>
                <a:gd name="connsiteY7" fmla="*/ 2036364 h 3332231"/>
                <a:gd name="connsiteX8" fmla="*/ 106586 w 2984422"/>
                <a:gd name="connsiteY8" fmla="*/ 1800751 h 3332231"/>
                <a:gd name="connsiteX9" fmla="*/ 0 w 2984422"/>
                <a:gd name="connsiteY9" fmla="*/ 2518807 h 3332231"/>
                <a:gd name="connsiteX10" fmla="*/ 1256599 w 2984422"/>
                <a:gd name="connsiteY10" fmla="*/ 2423441 h 3332231"/>
                <a:gd name="connsiteX11" fmla="*/ 1071475 w 2984422"/>
                <a:gd name="connsiteY11" fmla="*/ 2754420 h 3332231"/>
                <a:gd name="connsiteX12" fmla="*/ 1144402 w 2984422"/>
                <a:gd name="connsiteY12" fmla="*/ 3135888 h 3332231"/>
                <a:gd name="connsiteX13" fmla="*/ 1380015 w 2984422"/>
                <a:gd name="connsiteY13" fmla="*/ 3292962 h 3332231"/>
                <a:gd name="connsiteX14" fmla="*/ 1649286 w 2984422"/>
                <a:gd name="connsiteY14" fmla="*/ 3332231 h 3332231"/>
                <a:gd name="connsiteX15" fmla="*/ 1940996 w 2984422"/>
                <a:gd name="connsiteY15" fmla="*/ 3158327 h 3332231"/>
                <a:gd name="connsiteX16" fmla="*/ 2041973 w 2984422"/>
                <a:gd name="connsiteY16" fmla="*/ 2838567 h 3332231"/>
                <a:gd name="connsiteX17" fmla="*/ 1884898 w 2984422"/>
                <a:gd name="connsiteY17" fmla="*/ 2445880 h 3332231"/>
                <a:gd name="connsiteX18" fmla="*/ 2984422 w 2984422"/>
                <a:gd name="connsiteY18" fmla="*/ 2535637 h 3332231"/>
                <a:gd name="connsiteX19" fmla="*/ 2984422 w 2984422"/>
                <a:gd name="connsiteY19" fmla="*/ 1778312 h 3332231"/>
                <a:gd name="connsiteX20" fmla="*/ 2832957 w 2984422"/>
                <a:gd name="connsiteY20" fmla="*/ 2002705 h 3332231"/>
                <a:gd name="connsiteX21" fmla="*/ 2597345 w 2984422"/>
                <a:gd name="connsiteY21" fmla="*/ 2025144 h 3332231"/>
                <a:gd name="connsiteX22" fmla="*/ 2350513 w 2984422"/>
                <a:gd name="connsiteY22" fmla="*/ 1907338 h 3332231"/>
                <a:gd name="connsiteX23" fmla="*/ 2215877 w 2984422"/>
                <a:gd name="connsiteY23" fmla="*/ 1677335 h 3332231"/>
                <a:gd name="connsiteX24" fmla="*/ 2221487 w 2984422"/>
                <a:gd name="connsiteY24" fmla="*/ 1402454 h 3332231"/>
                <a:gd name="connsiteX25" fmla="*/ 2367342 w 2984422"/>
                <a:gd name="connsiteY25" fmla="*/ 1211721 h 3332231"/>
                <a:gd name="connsiteX26" fmla="*/ 2636613 w 2984422"/>
                <a:gd name="connsiteY26" fmla="*/ 1099524 h 3332231"/>
                <a:gd name="connsiteX27" fmla="*/ 2984422 w 2984422"/>
                <a:gd name="connsiteY27" fmla="*/ 1312697 h 3332231"/>
                <a:gd name="connsiteX28" fmla="*/ 2978812 w 2984422"/>
                <a:gd name="connsiteY28" fmla="*/ 510494 h 3332231"/>
                <a:gd name="connsiteX29" fmla="*/ 1912947 w 2984422"/>
                <a:gd name="connsiteY29" fmla="*/ 757326 h 3332231"/>
                <a:gd name="connsiteX30" fmla="*/ 2036363 w 2984422"/>
                <a:gd name="connsiteY30" fmla="*/ 415127 h 3332231"/>
                <a:gd name="connsiteX31" fmla="*/ 1896118 w 2984422"/>
                <a:gd name="connsiteY31" fmla="*/ 140246 h 3332231"/>
                <a:gd name="connsiteX32" fmla="*/ 1660505 w 2984422"/>
                <a:gd name="connsiteY32" fmla="*/ 0 h 3332231"/>
                <a:gd name="connsiteX33" fmla="*/ 1351966 w 2984422"/>
                <a:gd name="connsiteY33" fmla="*/ 33659 h 3332231"/>
                <a:gd name="connsiteX34" fmla="*/ 1161232 w 2984422"/>
                <a:gd name="connsiteY34" fmla="*/ 179515 h 3332231"/>
                <a:gd name="connsiteX35" fmla="*/ 1071475 w 2984422"/>
                <a:gd name="connsiteY35" fmla="*/ 415127 h 3332231"/>
                <a:gd name="connsiteX36" fmla="*/ 1256599 w 2984422"/>
                <a:gd name="connsiteY36" fmla="*/ 746106 h 3332231"/>
                <a:gd name="connsiteX0" fmla="*/ 1256599 w 2984422"/>
                <a:gd name="connsiteY0" fmla="*/ 746106 h 3332231"/>
                <a:gd name="connsiteX1" fmla="*/ 0 w 2984422"/>
                <a:gd name="connsiteY1" fmla="*/ 622690 h 3332231"/>
                <a:gd name="connsiteX2" fmla="*/ 106586 w 2984422"/>
                <a:gd name="connsiteY2" fmla="*/ 1318307 h 3332231"/>
                <a:gd name="connsiteX3" fmla="*/ 476834 w 2984422"/>
                <a:gd name="connsiteY3" fmla="*/ 1093915 h 3332231"/>
                <a:gd name="connsiteX4" fmla="*/ 774155 w 2984422"/>
                <a:gd name="connsiteY4" fmla="*/ 1267819 h 3332231"/>
                <a:gd name="connsiteX5" fmla="*/ 886351 w 2984422"/>
                <a:gd name="connsiteY5" fmla="*/ 1593188 h 3332231"/>
                <a:gd name="connsiteX6" fmla="*/ 734886 w 2984422"/>
                <a:gd name="connsiteY6" fmla="*/ 1901728 h 3332231"/>
                <a:gd name="connsiteX7" fmla="*/ 403907 w 2984422"/>
                <a:gd name="connsiteY7" fmla="*/ 2036364 h 3332231"/>
                <a:gd name="connsiteX8" fmla="*/ 106586 w 2984422"/>
                <a:gd name="connsiteY8" fmla="*/ 1800751 h 3332231"/>
                <a:gd name="connsiteX9" fmla="*/ 0 w 2984422"/>
                <a:gd name="connsiteY9" fmla="*/ 2518807 h 3332231"/>
                <a:gd name="connsiteX10" fmla="*/ 1256599 w 2984422"/>
                <a:gd name="connsiteY10" fmla="*/ 2423441 h 3332231"/>
                <a:gd name="connsiteX11" fmla="*/ 1071475 w 2984422"/>
                <a:gd name="connsiteY11" fmla="*/ 2754420 h 3332231"/>
                <a:gd name="connsiteX12" fmla="*/ 1144402 w 2984422"/>
                <a:gd name="connsiteY12" fmla="*/ 3135888 h 3332231"/>
                <a:gd name="connsiteX13" fmla="*/ 1380015 w 2984422"/>
                <a:gd name="connsiteY13" fmla="*/ 3292962 h 3332231"/>
                <a:gd name="connsiteX14" fmla="*/ 1649286 w 2984422"/>
                <a:gd name="connsiteY14" fmla="*/ 3332231 h 3332231"/>
                <a:gd name="connsiteX15" fmla="*/ 1940996 w 2984422"/>
                <a:gd name="connsiteY15" fmla="*/ 3158327 h 3332231"/>
                <a:gd name="connsiteX16" fmla="*/ 2041973 w 2984422"/>
                <a:gd name="connsiteY16" fmla="*/ 2838567 h 3332231"/>
                <a:gd name="connsiteX17" fmla="*/ 1884898 w 2984422"/>
                <a:gd name="connsiteY17" fmla="*/ 2445880 h 3332231"/>
                <a:gd name="connsiteX18" fmla="*/ 2984422 w 2984422"/>
                <a:gd name="connsiteY18" fmla="*/ 2535637 h 3332231"/>
                <a:gd name="connsiteX19" fmla="*/ 2984422 w 2984422"/>
                <a:gd name="connsiteY19" fmla="*/ 1778312 h 3332231"/>
                <a:gd name="connsiteX20" fmla="*/ 2832957 w 2984422"/>
                <a:gd name="connsiteY20" fmla="*/ 2002705 h 3332231"/>
                <a:gd name="connsiteX21" fmla="*/ 2597345 w 2984422"/>
                <a:gd name="connsiteY21" fmla="*/ 2025144 h 3332231"/>
                <a:gd name="connsiteX22" fmla="*/ 2350513 w 2984422"/>
                <a:gd name="connsiteY22" fmla="*/ 1907338 h 3332231"/>
                <a:gd name="connsiteX23" fmla="*/ 2215877 w 2984422"/>
                <a:gd name="connsiteY23" fmla="*/ 1677335 h 3332231"/>
                <a:gd name="connsiteX24" fmla="*/ 2221487 w 2984422"/>
                <a:gd name="connsiteY24" fmla="*/ 1402454 h 3332231"/>
                <a:gd name="connsiteX25" fmla="*/ 2367342 w 2984422"/>
                <a:gd name="connsiteY25" fmla="*/ 1211721 h 3332231"/>
                <a:gd name="connsiteX26" fmla="*/ 2636613 w 2984422"/>
                <a:gd name="connsiteY26" fmla="*/ 1099524 h 3332231"/>
                <a:gd name="connsiteX27" fmla="*/ 2984422 w 2984422"/>
                <a:gd name="connsiteY27" fmla="*/ 1312697 h 3332231"/>
                <a:gd name="connsiteX28" fmla="*/ 2978812 w 2984422"/>
                <a:gd name="connsiteY28" fmla="*/ 510494 h 3332231"/>
                <a:gd name="connsiteX29" fmla="*/ 1912947 w 2984422"/>
                <a:gd name="connsiteY29" fmla="*/ 757326 h 3332231"/>
                <a:gd name="connsiteX30" fmla="*/ 2036363 w 2984422"/>
                <a:gd name="connsiteY30" fmla="*/ 415127 h 3332231"/>
                <a:gd name="connsiteX31" fmla="*/ 1896118 w 2984422"/>
                <a:gd name="connsiteY31" fmla="*/ 140246 h 3332231"/>
                <a:gd name="connsiteX32" fmla="*/ 1660505 w 2984422"/>
                <a:gd name="connsiteY32" fmla="*/ 0 h 3332231"/>
                <a:gd name="connsiteX33" fmla="*/ 1351966 w 2984422"/>
                <a:gd name="connsiteY33" fmla="*/ 33659 h 3332231"/>
                <a:gd name="connsiteX34" fmla="*/ 1161232 w 2984422"/>
                <a:gd name="connsiteY34" fmla="*/ 179515 h 3332231"/>
                <a:gd name="connsiteX35" fmla="*/ 1071475 w 2984422"/>
                <a:gd name="connsiteY35" fmla="*/ 415127 h 3332231"/>
                <a:gd name="connsiteX36" fmla="*/ 1256599 w 2984422"/>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476834 w 3062959"/>
                <a:gd name="connsiteY3" fmla="*/ 1093915 h 3332231"/>
                <a:gd name="connsiteX4" fmla="*/ 774155 w 3062959"/>
                <a:gd name="connsiteY4" fmla="*/ 1267819 h 3332231"/>
                <a:gd name="connsiteX5" fmla="*/ 886351 w 3062959"/>
                <a:gd name="connsiteY5" fmla="*/ 1593188 h 3332231"/>
                <a:gd name="connsiteX6" fmla="*/ 734886 w 3062959"/>
                <a:gd name="connsiteY6" fmla="*/ 1901728 h 3332231"/>
                <a:gd name="connsiteX7" fmla="*/ 403907 w 3062959"/>
                <a:gd name="connsiteY7" fmla="*/ 2036364 h 3332231"/>
                <a:gd name="connsiteX8" fmla="*/ 106586 w 3062959"/>
                <a:gd name="connsiteY8" fmla="*/ 1800751 h 3332231"/>
                <a:gd name="connsiteX9" fmla="*/ 0 w 3062959"/>
                <a:gd name="connsiteY9" fmla="*/ 2518807 h 3332231"/>
                <a:gd name="connsiteX10" fmla="*/ 1256599 w 3062959"/>
                <a:gd name="connsiteY10" fmla="*/ 2423441 h 3332231"/>
                <a:gd name="connsiteX11" fmla="*/ 1071475 w 3062959"/>
                <a:gd name="connsiteY11" fmla="*/ 2754420 h 3332231"/>
                <a:gd name="connsiteX12" fmla="*/ 1144402 w 3062959"/>
                <a:gd name="connsiteY12" fmla="*/ 3135888 h 3332231"/>
                <a:gd name="connsiteX13" fmla="*/ 1380015 w 3062959"/>
                <a:gd name="connsiteY13" fmla="*/ 3292962 h 3332231"/>
                <a:gd name="connsiteX14" fmla="*/ 1649286 w 3062959"/>
                <a:gd name="connsiteY14" fmla="*/ 3332231 h 3332231"/>
                <a:gd name="connsiteX15" fmla="*/ 1940996 w 3062959"/>
                <a:gd name="connsiteY15" fmla="*/ 3158327 h 3332231"/>
                <a:gd name="connsiteX16" fmla="*/ 2041973 w 3062959"/>
                <a:gd name="connsiteY16" fmla="*/ 2838567 h 3332231"/>
                <a:gd name="connsiteX17" fmla="*/ 1884898 w 3062959"/>
                <a:gd name="connsiteY17" fmla="*/ 2445880 h 3332231"/>
                <a:gd name="connsiteX18" fmla="*/ 2984422 w 3062959"/>
                <a:gd name="connsiteY18" fmla="*/ 2535637 h 3332231"/>
                <a:gd name="connsiteX19" fmla="*/ 2984422 w 3062959"/>
                <a:gd name="connsiteY19" fmla="*/ 1778312 h 3332231"/>
                <a:gd name="connsiteX20" fmla="*/ 2832957 w 3062959"/>
                <a:gd name="connsiteY20" fmla="*/ 2002705 h 3332231"/>
                <a:gd name="connsiteX21" fmla="*/ 2597345 w 3062959"/>
                <a:gd name="connsiteY21" fmla="*/ 2025144 h 3332231"/>
                <a:gd name="connsiteX22" fmla="*/ 2350513 w 3062959"/>
                <a:gd name="connsiteY22" fmla="*/ 1907338 h 3332231"/>
                <a:gd name="connsiteX23" fmla="*/ 2215877 w 3062959"/>
                <a:gd name="connsiteY23" fmla="*/ 1677335 h 3332231"/>
                <a:gd name="connsiteX24" fmla="*/ 2221487 w 3062959"/>
                <a:gd name="connsiteY24" fmla="*/ 1402454 h 3332231"/>
                <a:gd name="connsiteX25" fmla="*/ 2367342 w 3062959"/>
                <a:gd name="connsiteY25" fmla="*/ 1211721 h 3332231"/>
                <a:gd name="connsiteX26" fmla="*/ 2636613 w 3062959"/>
                <a:gd name="connsiteY26" fmla="*/ 1099524 h 3332231"/>
                <a:gd name="connsiteX27" fmla="*/ 2984422 w 3062959"/>
                <a:gd name="connsiteY27" fmla="*/ 1312697 h 3332231"/>
                <a:gd name="connsiteX28" fmla="*/ 3062959 w 3062959"/>
                <a:gd name="connsiteY28" fmla="*/ 532933 h 3332231"/>
                <a:gd name="connsiteX29" fmla="*/ 1912947 w 3062959"/>
                <a:gd name="connsiteY29" fmla="*/ 757326 h 3332231"/>
                <a:gd name="connsiteX30" fmla="*/ 2036363 w 3062959"/>
                <a:gd name="connsiteY30" fmla="*/ 415127 h 3332231"/>
                <a:gd name="connsiteX31" fmla="*/ 1896118 w 3062959"/>
                <a:gd name="connsiteY31" fmla="*/ 140246 h 3332231"/>
                <a:gd name="connsiteX32" fmla="*/ 1660505 w 3062959"/>
                <a:gd name="connsiteY32" fmla="*/ 0 h 3332231"/>
                <a:gd name="connsiteX33" fmla="*/ 1351966 w 3062959"/>
                <a:gd name="connsiteY33" fmla="*/ 33659 h 3332231"/>
                <a:gd name="connsiteX34" fmla="*/ 1161232 w 3062959"/>
                <a:gd name="connsiteY34" fmla="*/ 179515 h 3332231"/>
                <a:gd name="connsiteX35" fmla="*/ 1071475 w 3062959"/>
                <a:gd name="connsiteY35" fmla="*/ 415127 h 3332231"/>
                <a:gd name="connsiteX36" fmla="*/ 1256599 w 3062959"/>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476834 w 3062959"/>
                <a:gd name="connsiteY3" fmla="*/ 1093915 h 3332231"/>
                <a:gd name="connsiteX4" fmla="*/ 774155 w 3062959"/>
                <a:gd name="connsiteY4" fmla="*/ 1267819 h 3332231"/>
                <a:gd name="connsiteX5" fmla="*/ 886351 w 3062959"/>
                <a:gd name="connsiteY5" fmla="*/ 1593188 h 3332231"/>
                <a:gd name="connsiteX6" fmla="*/ 734886 w 3062959"/>
                <a:gd name="connsiteY6" fmla="*/ 1901728 h 3332231"/>
                <a:gd name="connsiteX7" fmla="*/ 403907 w 3062959"/>
                <a:gd name="connsiteY7" fmla="*/ 2036364 h 3332231"/>
                <a:gd name="connsiteX8" fmla="*/ 106586 w 3062959"/>
                <a:gd name="connsiteY8" fmla="*/ 1800751 h 3332231"/>
                <a:gd name="connsiteX9" fmla="*/ 0 w 3062959"/>
                <a:gd name="connsiteY9" fmla="*/ 2518807 h 3332231"/>
                <a:gd name="connsiteX10" fmla="*/ 1256599 w 3062959"/>
                <a:gd name="connsiteY10" fmla="*/ 2423441 h 3332231"/>
                <a:gd name="connsiteX11" fmla="*/ 1071475 w 3062959"/>
                <a:gd name="connsiteY11" fmla="*/ 2754420 h 3332231"/>
                <a:gd name="connsiteX12" fmla="*/ 1144402 w 3062959"/>
                <a:gd name="connsiteY12" fmla="*/ 3135888 h 3332231"/>
                <a:gd name="connsiteX13" fmla="*/ 1380015 w 3062959"/>
                <a:gd name="connsiteY13" fmla="*/ 3292962 h 3332231"/>
                <a:gd name="connsiteX14" fmla="*/ 1649286 w 3062959"/>
                <a:gd name="connsiteY14" fmla="*/ 3332231 h 3332231"/>
                <a:gd name="connsiteX15" fmla="*/ 1940996 w 3062959"/>
                <a:gd name="connsiteY15" fmla="*/ 3158327 h 3332231"/>
                <a:gd name="connsiteX16" fmla="*/ 2041973 w 3062959"/>
                <a:gd name="connsiteY16" fmla="*/ 2838567 h 3332231"/>
                <a:gd name="connsiteX17" fmla="*/ 1884898 w 3062959"/>
                <a:gd name="connsiteY17" fmla="*/ 2445880 h 3332231"/>
                <a:gd name="connsiteX18" fmla="*/ 3062959 w 3062959"/>
                <a:gd name="connsiteY18" fmla="*/ 2518807 h 3332231"/>
                <a:gd name="connsiteX19" fmla="*/ 2984422 w 3062959"/>
                <a:gd name="connsiteY19" fmla="*/ 1778312 h 3332231"/>
                <a:gd name="connsiteX20" fmla="*/ 2832957 w 3062959"/>
                <a:gd name="connsiteY20" fmla="*/ 2002705 h 3332231"/>
                <a:gd name="connsiteX21" fmla="*/ 2597345 w 3062959"/>
                <a:gd name="connsiteY21" fmla="*/ 2025144 h 3332231"/>
                <a:gd name="connsiteX22" fmla="*/ 2350513 w 3062959"/>
                <a:gd name="connsiteY22" fmla="*/ 1907338 h 3332231"/>
                <a:gd name="connsiteX23" fmla="*/ 2215877 w 3062959"/>
                <a:gd name="connsiteY23" fmla="*/ 1677335 h 3332231"/>
                <a:gd name="connsiteX24" fmla="*/ 2221487 w 3062959"/>
                <a:gd name="connsiteY24" fmla="*/ 1402454 h 3332231"/>
                <a:gd name="connsiteX25" fmla="*/ 2367342 w 3062959"/>
                <a:gd name="connsiteY25" fmla="*/ 1211721 h 3332231"/>
                <a:gd name="connsiteX26" fmla="*/ 2636613 w 3062959"/>
                <a:gd name="connsiteY26" fmla="*/ 1099524 h 3332231"/>
                <a:gd name="connsiteX27" fmla="*/ 2984422 w 3062959"/>
                <a:gd name="connsiteY27" fmla="*/ 1312697 h 3332231"/>
                <a:gd name="connsiteX28" fmla="*/ 3062959 w 3062959"/>
                <a:gd name="connsiteY28" fmla="*/ 532933 h 3332231"/>
                <a:gd name="connsiteX29" fmla="*/ 1912947 w 3062959"/>
                <a:gd name="connsiteY29" fmla="*/ 757326 h 3332231"/>
                <a:gd name="connsiteX30" fmla="*/ 2036363 w 3062959"/>
                <a:gd name="connsiteY30" fmla="*/ 415127 h 3332231"/>
                <a:gd name="connsiteX31" fmla="*/ 1896118 w 3062959"/>
                <a:gd name="connsiteY31" fmla="*/ 140246 h 3332231"/>
                <a:gd name="connsiteX32" fmla="*/ 1660505 w 3062959"/>
                <a:gd name="connsiteY32" fmla="*/ 0 h 3332231"/>
                <a:gd name="connsiteX33" fmla="*/ 1351966 w 3062959"/>
                <a:gd name="connsiteY33" fmla="*/ 33659 h 3332231"/>
                <a:gd name="connsiteX34" fmla="*/ 1161232 w 3062959"/>
                <a:gd name="connsiteY34" fmla="*/ 179515 h 3332231"/>
                <a:gd name="connsiteX35" fmla="*/ 1071475 w 3062959"/>
                <a:gd name="connsiteY35" fmla="*/ 415127 h 3332231"/>
                <a:gd name="connsiteX36" fmla="*/ 1256599 w 3062959"/>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774155 w 3062959"/>
                <a:gd name="connsiteY5" fmla="*/ 1267819 h 3332231"/>
                <a:gd name="connsiteX6" fmla="*/ 886351 w 3062959"/>
                <a:gd name="connsiteY6" fmla="*/ 1593188 h 3332231"/>
                <a:gd name="connsiteX7" fmla="*/ 734886 w 3062959"/>
                <a:gd name="connsiteY7" fmla="*/ 1901728 h 3332231"/>
                <a:gd name="connsiteX8" fmla="*/ 403907 w 3062959"/>
                <a:gd name="connsiteY8" fmla="*/ 2036364 h 3332231"/>
                <a:gd name="connsiteX9" fmla="*/ 106586 w 3062959"/>
                <a:gd name="connsiteY9" fmla="*/ 1800751 h 3332231"/>
                <a:gd name="connsiteX10" fmla="*/ 0 w 3062959"/>
                <a:gd name="connsiteY10" fmla="*/ 2518807 h 3332231"/>
                <a:gd name="connsiteX11" fmla="*/ 1256599 w 3062959"/>
                <a:gd name="connsiteY11" fmla="*/ 2423441 h 3332231"/>
                <a:gd name="connsiteX12" fmla="*/ 1071475 w 3062959"/>
                <a:gd name="connsiteY12" fmla="*/ 2754420 h 3332231"/>
                <a:gd name="connsiteX13" fmla="*/ 1144402 w 3062959"/>
                <a:gd name="connsiteY13" fmla="*/ 3135888 h 3332231"/>
                <a:gd name="connsiteX14" fmla="*/ 1380015 w 3062959"/>
                <a:gd name="connsiteY14" fmla="*/ 3292962 h 3332231"/>
                <a:gd name="connsiteX15" fmla="*/ 1649286 w 3062959"/>
                <a:gd name="connsiteY15" fmla="*/ 3332231 h 3332231"/>
                <a:gd name="connsiteX16" fmla="*/ 1940996 w 3062959"/>
                <a:gd name="connsiteY16" fmla="*/ 3158327 h 3332231"/>
                <a:gd name="connsiteX17" fmla="*/ 2041973 w 3062959"/>
                <a:gd name="connsiteY17" fmla="*/ 2838567 h 3332231"/>
                <a:gd name="connsiteX18" fmla="*/ 1884898 w 3062959"/>
                <a:gd name="connsiteY18" fmla="*/ 2445880 h 3332231"/>
                <a:gd name="connsiteX19" fmla="*/ 3062959 w 3062959"/>
                <a:gd name="connsiteY19" fmla="*/ 2518807 h 3332231"/>
                <a:gd name="connsiteX20" fmla="*/ 2984422 w 3062959"/>
                <a:gd name="connsiteY20" fmla="*/ 1778312 h 3332231"/>
                <a:gd name="connsiteX21" fmla="*/ 2832957 w 3062959"/>
                <a:gd name="connsiteY21" fmla="*/ 2002705 h 3332231"/>
                <a:gd name="connsiteX22" fmla="*/ 2597345 w 3062959"/>
                <a:gd name="connsiteY22" fmla="*/ 2025144 h 3332231"/>
                <a:gd name="connsiteX23" fmla="*/ 2350513 w 3062959"/>
                <a:gd name="connsiteY23" fmla="*/ 1907338 h 3332231"/>
                <a:gd name="connsiteX24" fmla="*/ 2215877 w 3062959"/>
                <a:gd name="connsiteY24" fmla="*/ 1677335 h 3332231"/>
                <a:gd name="connsiteX25" fmla="*/ 2221487 w 3062959"/>
                <a:gd name="connsiteY25" fmla="*/ 1402454 h 3332231"/>
                <a:gd name="connsiteX26" fmla="*/ 2367342 w 3062959"/>
                <a:gd name="connsiteY26" fmla="*/ 1211721 h 3332231"/>
                <a:gd name="connsiteX27" fmla="*/ 2636613 w 3062959"/>
                <a:gd name="connsiteY27" fmla="*/ 1099524 h 3332231"/>
                <a:gd name="connsiteX28" fmla="*/ 2984422 w 3062959"/>
                <a:gd name="connsiteY28" fmla="*/ 1312697 h 3332231"/>
                <a:gd name="connsiteX29" fmla="*/ 3062959 w 3062959"/>
                <a:gd name="connsiteY29" fmla="*/ 532933 h 3332231"/>
                <a:gd name="connsiteX30" fmla="*/ 1912947 w 3062959"/>
                <a:gd name="connsiteY30" fmla="*/ 757326 h 3332231"/>
                <a:gd name="connsiteX31" fmla="*/ 2036363 w 3062959"/>
                <a:gd name="connsiteY31" fmla="*/ 415127 h 3332231"/>
                <a:gd name="connsiteX32" fmla="*/ 1896118 w 3062959"/>
                <a:gd name="connsiteY32" fmla="*/ 140246 h 3332231"/>
                <a:gd name="connsiteX33" fmla="*/ 1660505 w 3062959"/>
                <a:gd name="connsiteY33" fmla="*/ 0 h 3332231"/>
                <a:gd name="connsiteX34" fmla="*/ 1351966 w 3062959"/>
                <a:gd name="connsiteY34" fmla="*/ 33659 h 3332231"/>
                <a:gd name="connsiteX35" fmla="*/ 1161232 w 3062959"/>
                <a:gd name="connsiteY35" fmla="*/ 179515 h 3332231"/>
                <a:gd name="connsiteX36" fmla="*/ 1071475 w 3062959"/>
                <a:gd name="connsiteY36" fmla="*/ 415127 h 3332231"/>
                <a:gd name="connsiteX37" fmla="*/ 1256599 w 3062959"/>
                <a:gd name="connsiteY3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86351 w 3062959"/>
                <a:gd name="connsiteY7" fmla="*/ 1593188 h 3332231"/>
                <a:gd name="connsiteX8" fmla="*/ 734886 w 3062959"/>
                <a:gd name="connsiteY8" fmla="*/ 1901728 h 3332231"/>
                <a:gd name="connsiteX9" fmla="*/ 403907 w 3062959"/>
                <a:gd name="connsiteY9" fmla="*/ 2036364 h 3332231"/>
                <a:gd name="connsiteX10" fmla="*/ 106586 w 3062959"/>
                <a:gd name="connsiteY10" fmla="*/ 1800751 h 3332231"/>
                <a:gd name="connsiteX11" fmla="*/ 0 w 3062959"/>
                <a:gd name="connsiteY11" fmla="*/ 2518807 h 3332231"/>
                <a:gd name="connsiteX12" fmla="*/ 1256599 w 3062959"/>
                <a:gd name="connsiteY12" fmla="*/ 2423441 h 3332231"/>
                <a:gd name="connsiteX13" fmla="*/ 1071475 w 3062959"/>
                <a:gd name="connsiteY13" fmla="*/ 2754420 h 3332231"/>
                <a:gd name="connsiteX14" fmla="*/ 1144402 w 3062959"/>
                <a:gd name="connsiteY14" fmla="*/ 3135888 h 3332231"/>
                <a:gd name="connsiteX15" fmla="*/ 1380015 w 3062959"/>
                <a:gd name="connsiteY15" fmla="*/ 3292962 h 3332231"/>
                <a:gd name="connsiteX16" fmla="*/ 1649286 w 3062959"/>
                <a:gd name="connsiteY16" fmla="*/ 3332231 h 3332231"/>
                <a:gd name="connsiteX17" fmla="*/ 1940996 w 3062959"/>
                <a:gd name="connsiteY17" fmla="*/ 3158327 h 3332231"/>
                <a:gd name="connsiteX18" fmla="*/ 2041973 w 3062959"/>
                <a:gd name="connsiteY18" fmla="*/ 2838567 h 3332231"/>
                <a:gd name="connsiteX19" fmla="*/ 1884898 w 3062959"/>
                <a:gd name="connsiteY19" fmla="*/ 2445880 h 3332231"/>
                <a:gd name="connsiteX20" fmla="*/ 3062959 w 3062959"/>
                <a:gd name="connsiteY20" fmla="*/ 2518807 h 3332231"/>
                <a:gd name="connsiteX21" fmla="*/ 2984422 w 3062959"/>
                <a:gd name="connsiteY21" fmla="*/ 1778312 h 3332231"/>
                <a:gd name="connsiteX22" fmla="*/ 2832957 w 3062959"/>
                <a:gd name="connsiteY22" fmla="*/ 2002705 h 3332231"/>
                <a:gd name="connsiteX23" fmla="*/ 2597345 w 3062959"/>
                <a:gd name="connsiteY23" fmla="*/ 2025144 h 3332231"/>
                <a:gd name="connsiteX24" fmla="*/ 2350513 w 3062959"/>
                <a:gd name="connsiteY24" fmla="*/ 1907338 h 3332231"/>
                <a:gd name="connsiteX25" fmla="*/ 2215877 w 3062959"/>
                <a:gd name="connsiteY25" fmla="*/ 1677335 h 3332231"/>
                <a:gd name="connsiteX26" fmla="*/ 2221487 w 3062959"/>
                <a:gd name="connsiteY26" fmla="*/ 1402454 h 3332231"/>
                <a:gd name="connsiteX27" fmla="*/ 2367342 w 3062959"/>
                <a:gd name="connsiteY27" fmla="*/ 1211721 h 3332231"/>
                <a:gd name="connsiteX28" fmla="*/ 2636613 w 3062959"/>
                <a:gd name="connsiteY28" fmla="*/ 1099524 h 3332231"/>
                <a:gd name="connsiteX29" fmla="*/ 2984422 w 3062959"/>
                <a:gd name="connsiteY29" fmla="*/ 1312697 h 3332231"/>
                <a:gd name="connsiteX30" fmla="*/ 3062959 w 3062959"/>
                <a:gd name="connsiteY30" fmla="*/ 532933 h 3332231"/>
                <a:gd name="connsiteX31" fmla="*/ 1912947 w 3062959"/>
                <a:gd name="connsiteY31" fmla="*/ 757326 h 3332231"/>
                <a:gd name="connsiteX32" fmla="*/ 2036363 w 3062959"/>
                <a:gd name="connsiteY32" fmla="*/ 415127 h 3332231"/>
                <a:gd name="connsiteX33" fmla="*/ 1896118 w 3062959"/>
                <a:gd name="connsiteY33" fmla="*/ 140246 h 3332231"/>
                <a:gd name="connsiteX34" fmla="*/ 1660505 w 3062959"/>
                <a:gd name="connsiteY34" fmla="*/ 0 h 3332231"/>
                <a:gd name="connsiteX35" fmla="*/ 1351966 w 3062959"/>
                <a:gd name="connsiteY35" fmla="*/ 33659 h 3332231"/>
                <a:gd name="connsiteX36" fmla="*/ 1161232 w 3062959"/>
                <a:gd name="connsiteY36" fmla="*/ 179515 h 3332231"/>
                <a:gd name="connsiteX37" fmla="*/ 1071475 w 3062959"/>
                <a:gd name="connsiteY37" fmla="*/ 415127 h 3332231"/>
                <a:gd name="connsiteX38" fmla="*/ 1256599 w 3062959"/>
                <a:gd name="connsiteY38"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734886 w 3062959"/>
                <a:gd name="connsiteY9" fmla="*/ 1901728 h 3332231"/>
                <a:gd name="connsiteX10" fmla="*/ 403907 w 3062959"/>
                <a:gd name="connsiteY10" fmla="*/ 2036364 h 3332231"/>
                <a:gd name="connsiteX11" fmla="*/ 106586 w 3062959"/>
                <a:gd name="connsiteY11" fmla="*/ 1800751 h 3332231"/>
                <a:gd name="connsiteX12" fmla="*/ 0 w 3062959"/>
                <a:gd name="connsiteY12" fmla="*/ 2518807 h 3332231"/>
                <a:gd name="connsiteX13" fmla="*/ 1256599 w 3062959"/>
                <a:gd name="connsiteY13" fmla="*/ 2423441 h 3332231"/>
                <a:gd name="connsiteX14" fmla="*/ 1071475 w 3062959"/>
                <a:gd name="connsiteY14" fmla="*/ 2754420 h 3332231"/>
                <a:gd name="connsiteX15" fmla="*/ 1144402 w 3062959"/>
                <a:gd name="connsiteY15" fmla="*/ 3135888 h 3332231"/>
                <a:gd name="connsiteX16" fmla="*/ 1380015 w 3062959"/>
                <a:gd name="connsiteY16" fmla="*/ 3292962 h 3332231"/>
                <a:gd name="connsiteX17" fmla="*/ 1649286 w 3062959"/>
                <a:gd name="connsiteY17" fmla="*/ 3332231 h 3332231"/>
                <a:gd name="connsiteX18" fmla="*/ 1940996 w 3062959"/>
                <a:gd name="connsiteY18" fmla="*/ 3158327 h 3332231"/>
                <a:gd name="connsiteX19" fmla="*/ 2041973 w 3062959"/>
                <a:gd name="connsiteY19" fmla="*/ 2838567 h 3332231"/>
                <a:gd name="connsiteX20" fmla="*/ 1884898 w 3062959"/>
                <a:gd name="connsiteY20" fmla="*/ 2445880 h 3332231"/>
                <a:gd name="connsiteX21" fmla="*/ 3062959 w 3062959"/>
                <a:gd name="connsiteY21" fmla="*/ 2518807 h 3332231"/>
                <a:gd name="connsiteX22" fmla="*/ 2984422 w 3062959"/>
                <a:gd name="connsiteY22" fmla="*/ 1778312 h 3332231"/>
                <a:gd name="connsiteX23" fmla="*/ 2832957 w 3062959"/>
                <a:gd name="connsiteY23" fmla="*/ 2002705 h 3332231"/>
                <a:gd name="connsiteX24" fmla="*/ 2597345 w 3062959"/>
                <a:gd name="connsiteY24" fmla="*/ 2025144 h 3332231"/>
                <a:gd name="connsiteX25" fmla="*/ 2350513 w 3062959"/>
                <a:gd name="connsiteY25" fmla="*/ 1907338 h 3332231"/>
                <a:gd name="connsiteX26" fmla="*/ 2215877 w 3062959"/>
                <a:gd name="connsiteY26" fmla="*/ 1677335 h 3332231"/>
                <a:gd name="connsiteX27" fmla="*/ 2221487 w 3062959"/>
                <a:gd name="connsiteY27" fmla="*/ 1402454 h 3332231"/>
                <a:gd name="connsiteX28" fmla="*/ 2367342 w 3062959"/>
                <a:gd name="connsiteY28" fmla="*/ 1211721 h 3332231"/>
                <a:gd name="connsiteX29" fmla="*/ 2636613 w 3062959"/>
                <a:gd name="connsiteY29" fmla="*/ 1099524 h 3332231"/>
                <a:gd name="connsiteX30" fmla="*/ 2984422 w 3062959"/>
                <a:gd name="connsiteY30" fmla="*/ 1312697 h 3332231"/>
                <a:gd name="connsiteX31" fmla="*/ 3062959 w 3062959"/>
                <a:gd name="connsiteY31" fmla="*/ 532933 h 3332231"/>
                <a:gd name="connsiteX32" fmla="*/ 1912947 w 3062959"/>
                <a:gd name="connsiteY32" fmla="*/ 757326 h 3332231"/>
                <a:gd name="connsiteX33" fmla="*/ 2036363 w 3062959"/>
                <a:gd name="connsiteY33" fmla="*/ 415127 h 3332231"/>
                <a:gd name="connsiteX34" fmla="*/ 1896118 w 3062959"/>
                <a:gd name="connsiteY34" fmla="*/ 140246 h 3332231"/>
                <a:gd name="connsiteX35" fmla="*/ 1660505 w 3062959"/>
                <a:gd name="connsiteY35" fmla="*/ 0 h 3332231"/>
                <a:gd name="connsiteX36" fmla="*/ 1351966 w 3062959"/>
                <a:gd name="connsiteY36" fmla="*/ 33659 h 3332231"/>
                <a:gd name="connsiteX37" fmla="*/ 1161232 w 3062959"/>
                <a:gd name="connsiteY37" fmla="*/ 179515 h 3332231"/>
                <a:gd name="connsiteX38" fmla="*/ 1071475 w 3062959"/>
                <a:gd name="connsiteY38" fmla="*/ 415127 h 3332231"/>
                <a:gd name="connsiteX39" fmla="*/ 1256599 w 3062959"/>
                <a:gd name="connsiteY3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403907 w 3062959"/>
                <a:gd name="connsiteY11" fmla="*/ 2036364 h 3332231"/>
                <a:gd name="connsiteX12" fmla="*/ 106586 w 3062959"/>
                <a:gd name="connsiteY12" fmla="*/ 1800751 h 3332231"/>
                <a:gd name="connsiteX13" fmla="*/ 0 w 3062959"/>
                <a:gd name="connsiteY13" fmla="*/ 2518807 h 3332231"/>
                <a:gd name="connsiteX14" fmla="*/ 1256599 w 3062959"/>
                <a:gd name="connsiteY14" fmla="*/ 2423441 h 3332231"/>
                <a:gd name="connsiteX15" fmla="*/ 1071475 w 3062959"/>
                <a:gd name="connsiteY15" fmla="*/ 2754420 h 3332231"/>
                <a:gd name="connsiteX16" fmla="*/ 1144402 w 3062959"/>
                <a:gd name="connsiteY16" fmla="*/ 3135888 h 3332231"/>
                <a:gd name="connsiteX17" fmla="*/ 1380015 w 3062959"/>
                <a:gd name="connsiteY17" fmla="*/ 3292962 h 3332231"/>
                <a:gd name="connsiteX18" fmla="*/ 1649286 w 3062959"/>
                <a:gd name="connsiteY18" fmla="*/ 3332231 h 3332231"/>
                <a:gd name="connsiteX19" fmla="*/ 1940996 w 3062959"/>
                <a:gd name="connsiteY19" fmla="*/ 3158327 h 3332231"/>
                <a:gd name="connsiteX20" fmla="*/ 2041973 w 3062959"/>
                <a:gd name="connsiteY20" fmla="*/ 2838567 h 3332231"/>
                <a:gd name="connsiteX21" fmla="*/ 1884898 w 3062959"/>
                <a:gd name="connsiteY21" fmla="*/ 2445880 h 3332231"/>
                <a:gd name="connsiteX22" fmla="*/ 3062959 w 3062959"/>
                <a:gd name="connsiteY22" fmla="*/ 2518807 h 3332231"/>
                <a:gd name="connsiteX23" fmla="*/ 2984422 w 3062959"/>
                <a:gd name="connsiteY23" fmla="*/ 1778312 h 3332231"/>
                <a:gd name="connsiteX24" fmla="*/ 2832957 w 3062959"/>
                <a:gd name="connsiteY24" fmla="*/ 2002705 h 3332231"/>
                <a:gd name="connsiteX25" fmla="*/ 2597345 w 3062959"/>
                <a:gd name="connsiteY25" fmla="*/ 2025144 h 3332231"/>
                <a:gd name="connsiteX26" fmla="*/ 2350513 w 3062959"/>
                <a:gd name="connsiteY26" fmla="*/ 1907338 h 3332231"/>
                <a:gd name="connsiteX27" fmla="*/ 2215877 w 3062959"/>
                <a:gd name="connsiteY27" fmla="*/ 1677335 h 3332231"/>
                <a:gd name="connsiteX28" fmla="*/ 2221487 w 3062959"/>
                <a:gd name="connsiteY28" fmla="*/ 1402454 h 3332231"/>
                <a:gd name="connsiteX29" fmla="*/ 2367342 w 3062959"/>
                <a:gd name="connsiteY29" fmla="*/ 1211721 h 3332231"/>
                <a:gd name="connsiteX30" fmla="*/ 2636613 w 3062959"/>
                <a:gd name="connsiteY30" fmla="*/ 1099524 h 3332231"/>
                <a:gd name="connsiteX31" fmla="*/ 2984422 w 3062959"/>
                <a:gd name="connsiteY31" fmla="*/ 1312697 h 3332231"/>
                <a:gd name="connsiteX32" fmla="*/ 3062959 w 3062959"/>
                <a:gd name="connsiteY32" fmla="*/ 532933 h 3332231"/>
                <a:gd name="connsiteX33" fmla="*/ 1912947 w 3062959"/>
                <a:gd name="connsiteY33" fmla="*/ 757326 h 3332231"/>
                <a:gd name="connsiteX34" fmla="*/ 2036363 w 3062959"/>
                <a:gd name="connsiteY34" fmla="*/ 415127 h 3332231"/>
                <a:gd name="connsiteX35" fmla="*/ 1896118 w 3062959"/>
                <a:gd name="connsiteY35" fmla="*/ 140246 h 3332231"/>
                <a:gd name="connsiteX36" fmla="*/ 1660505 w 3062959"/>
                <a:gd name="connsiteY36" fmla="*/ 0 h 3332231"/>
                <a:gd name="connsiteX37" fmla="*/ 1351966 w 3062959"/>
                <a:gd name="connsiteY37" fmla="*/ 33659 h 3332231"/>
                <a:gd name="connsiteX38" fmla="*/ 1161232 w 3062959"/>
                <a:gd name="connsiteY38" fmla="*/ 179515 h 3332231"/>
                <a:gd name="connsiteX39" fmla="*/ 1071475 w 3062959"/>
                <a:gd name="connsiteY39" fmla="*/ 415127 h 3332231"/>
                <a:gd name="connsiteX40" fmla="*/ 1256599 w 3062959"/>
                <a:gd name="connsiteY40"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106586 w 3062959"/>
                <a:gd name="connsiteY13" fmla="*/ 1800751 h 3332231"/>
                <a:gd name="connsiteX14" fmla="*/ 0 w 3062959"/>
                <a:gd name="connsiteY14" fmla="*/ 2518807 h 3332231"/>
                <a:gd name="connsiteX15" fmla="*/ 1256599 w 3062959"/>
                <a:gd name="connsiteY15" fmla="*/ 2423441 h 3332231"/>
                <a:gd name="connsiteX16" fmla="*/ 1071475 w 3062959"/>
                <a:gd name="connsiteY16" fmla="*/ 2754420 h 3332231"/>
                <a:gd name="connsiteX17" fmla="*/ 1144402 w 3062959"/>
                <a:gd name="connsiteY17" fmla="*/ 3135888 h 3332231"/>
                <a:gd name="connsiteX18" fmla="*/ 1380015 w 3062959"/>
                <a:gd name="connsiteY18" fmla="*/ 3292962 h 3332231"/>
                <a:gd name="connsiteX19" fmla="*/ 1649286 w 3062959"/>
                <a:gd name="connsiteY19" fmla="*/ 3332231 h 3332231"/>
                <a:gd name="connsiteX20" fmla="*/ 1940996 w 3062959"/>
                <a:gd name="connsiteY20" fmla="*/ 3158327 h 3332231"/>
                <a:gd name="connsiteX21" fmla="*/ 2041973 w 3062959"/>
                <a:gd name="connsiteY21" fmla="*/ 2838567 h 3332231"/>
                <a:gd name="connsiteX22" fmla="*/ 1884898 w 3062959"/>
                <a:gd name="connsiteY22" fmla="*/ 2445880 h 3332231"/>
                <a:gd name="connsiteX23" fmla="*/ 3062959 w 3062959"/>
                <a:gd name="connsiteY23" fmla="*/ 2518807 h 3332231"/>
                <a:gd name="connsiteX24" fmla="*/ 2984422 w 3062959"/>
                <a:gd name="connsiteY24" fmla="*/ 1778312 h 3332231"/>
                <a:gd name="connsiteX25" fmla="*/ 2832957 w 3062959"/>
                <a:gd name="connsiteY25" fmla="*/ 2002705 h 3332231"/>
                <a:gd name="connsiteX26" fmla="*/ 2597345 w 3062959"/>
                <a:gd name="connsiteY26" fmla="*/ 2025144 h 3332231"/>
                <a:gd name="connsiteX27" fmla="*/ 2350513 w 3062959"/>
                <a:gd name="connsiteY27" fmla="*/ 1907338 h 3332231"/>
                <a:gd name="connsiteX28" fmla="*/ 2215877 w 3062959"/>
                <a:gd name="connsiteY28" fmla="*/ 1677335 h 3332231"/>
                <a:gd name="connsiteX29" fmla="*/ 2221487 w 3062959"/>
                <a:gd name="connsiteY29" fmla="*/ 1402454 h 3332231"/>
                <a:gd name="connsiteX30" fmla="*/ 2367342 w 3062959"/>
                <a:gd name="connsiteY30" fmla="*/ 1211721 h 3332231"/>
                <a:gd name="connsiteX31" fmla="*/ 2636613 w 3062959"/>
                <a:gd name="connsiteY31" fmla="*/ 1099524 h 3332231"/>
                <a:gd name="connsiteX32" fmla="*/ 2984422 w 3062959"/>
                <a:gd name="connsiteY32" fmla="*/ 1312697 h 3332231"/>
                <a:gd name="connsiteX33" fmla="*/ 3062959 w 3062959"/>
                <a:gd name="connsiteY33" fmla="*/ 532933 h 3332231"/>
                <a:gd name="connsiteX34" fmla="*/ 1912947 w 3062959"/>
                <a:gd name="connsiteY34" fmla="*/ 757326 h 3332231"/>
                <a:gd name="connsiteX35" fmla="*/ 2036363 w 3062959"/>
                <a:gd name="connsiteY35" fmla="*/ 415127 h 3332231"/>
                <a:gd name="connsiteX36" fmla="*/ 1896118 w 3062959"/>
                <a:gd name="connsiteY36" fmla="*/ 140246 h 3332231"/>
                <a:gd name="connsiteX37" fmla="*/ 1660505 w 3062959"/>
                <a:gd name="connsiteY37" fmla="*/ 0 h 3332231"/>
                <a:gd name="connsiteX38" fmla="*/ 1351966 w 3062959"/>
                <a:gd name="connsiteY38" fmla="*/ 33659 h 3332231"/>
                <a:gd name="connsiteX39" fmla="*/ 1161232 w 3062959"/>
                <a:gd name="connsiteY39" fmla="*/ 179515 h 3332231"/>
                <a:gd name="connsiteX40" fmla="*/ 1071475 w 3062959"/>
                <a:gd name="connsiteY40" fmla="*/ 415127 h 3332231"/>
                <a:gd name="connsiteX41" fmla="*/ 1256599 w 3062959"/>
                <a:gd name="connsiteY41"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071475 w 3062959"/>
                <a:gd name="connsiteY17" fmla="*/ 2754420 h 3332231"/>
                <a:gd name="connsiteX18" fmla="*/ 1144402 w 3062959"/>
                <a:gd name="connsiteY18" fmla="*/ 3135888 h 3332231"/>
                <a:gd name="connsiteX19" fmla="*/ 1380015 w 3062959"/>
                <a:gd name="connsiteY19" fmla="*/ 3292962 h 3332231"/>
                <a:gd name="connsiteX20" fmla="*/ 1649286 w 3062959"/>
                <a:gd name="connsiteY20" fmla="*/ 3332231 h 3332231"/>
                <a:gd name="connsiteX21" fmla="*/ 1940996 w 3062959"/>
                <a:gd name="connsiteY21" fmla="*/ 3158327 h 3332231"/>
                <a:gd name="connsiteX22" fmla="*/ 2041973 w 3062959"/>
                <a:gd name="connsiteY22" fmla="*/ 2838567 h 3332231"/>
                <a:gd name="connsiteX23" fmla="*/ 1884898 w 3062959"/>
                <a:gd name="connsiteY23" fmla="*/ 2445880 h 3332231"/>
                <a:gd name="connsiteX24" fmla="*/ 3062959 w 3062959"/>
                <a:gd name="connsiteY24" fmla="*/ 2518807 h 3332231"/>
                <a:gd name="connsiteX25" fmla="*/ 2984422 w 3062959"/>
                <a:gd name="connsiteY25" fmla="*/ 1778312 h 3332231"/>
                <a:gd name="connsiteX26" fmla="*/ 2832957 w 3062959"/>
                <a:gd name="connsiteY26" fmla="*/ 2002705 h 3332231"/>
                <a:gd name="connsiteX27" fmla="*/ 2597345 w 3062959"/>
                <a:gd name="connsiteY27" fmla="*/ 2025144 h 3332231"/>
                <a:gd name="connsiteX28" fmla="*/ 2350513 w 3062959"/>
                <a:gd name="connsiteY28" fmla="*/ 1907338 h 3332231"/>
                <a:gd name="connsiteX29" fmla="*/ 2215877 w 3062959"/>
                <a:gd name="connsiteY29" fmla="*/ 1677335 h 3332231"/>
                <a:gd name="connsiteX30" fmla="*/ 2221487 w 3062959"/>
                <a:gd name="connsiteY30" fmla="*/ 1402454 h 3332231"/>
                <a:gd name="connsiteX31" fmla="*/ 2367342 w 3062959"/>
                <a:gd name="connsiteY31" fmla="*/ 1211721 h 3332231"/>
                <a:gd name="connsiteX32" fmla="*/ 2636613 w 3062959"/>
                <a:gd name="connsiteY32" fmla="*/ 1099524 h 3332231"/>
                <a:gd name="connsiteX33" fmla="*/ 2984422 w 3062959"/>
                <a:gd name="connsiteY33" fmla="*/ 1312697 h 3332231"/>
                <a:gd name="connsiteX34" fmla="*/ 3062959 w 3062959"/>
                <a:gd name="connsiteY34" fmla="*/ 532933 h 3332231"/>
                <a:gd name="connsiteX35" fmla="*/ 1912947 w 3062959"/>
                <a:gd name="connsiteY35" fmla="*/ 757326 h 3332231"/>
                <a:gd name="connsiteX36" fmla="*/ 2036363 w 3062959"/>
                <a:gd name="connsiteY36" fmla="*/ 415127 h 3332231"/>
                <a:gd name="connsiteX37" fmla="*/ 1896118 w 3062959"/>
                <a:gd name="connsiteY37" fmla="*/ 140246 h 3332231"/>
                <a:gd name="connsiteX38" fmla="*/ 1660505 w 3062959"/>
                <a:gd name="connsiteY38" fmla="*/ 0 h 3332231"/>
                <a:gd name="connsiteX39" fmla="*/ 1351966 w 3062959"/>
                <a:gd name="connsiteY39" fmla="*/ 33659 h 3332231"/>
                <a:gd name="connsiteX40" fmla="*/ 1161232 w 3062959"/>
                <a:gd name="connsiteY40" fmla="*/ 179515 h 3332231"/>
                <a:gd name="connsiteX41" fmla="*/ 1071475 w 3062959"/>
                <a:gd name="connsiteY41" fmla="*/ 415127 h 3332231"/>
                <a:gd name="connsiteX42" fmla="*/ 1256599 w 3062959"/>
                <a:gd name="connsiteY42"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144402 w 3062959"/>
                <a:gd name="connsiteY19" fmla="*/ 3135888 h 3332231"/>
                <a:gd name="connsiteX20" fmla="*/ 1380015 w 3062959"/>
                <a:gd name="connsiteY20" fmla="*/ 3292962 h 3332231"/>
                <a:gd name="connsiteX21" fmla="*/ 1649286 w 3062959"/>
                <a:gd name="connsiteY21" fmla="*/ 3332231 h 3332231"/>
                <a:gd name="connsiteX22" fmla="*/ 1940996 w 3062959"/>
                <a:gd name="connsiteY22" fmla="*/ 3158327 h 3332231"/>
                <a:gd name="connsiteX23" fmla="*/ 2041973 w 3062959"/>
                <a:gd name="connsiteY23" fmla="*/ 2838567 h 3332231"/>
                <a:gd name="connsiteX24" fmla="*/ 1884898 w 3062959"/>
                <a:gd name="connsiteY24" fmla="*/ 2445880 h 3332231"/>
                <a:gd name="connsiteX25" fmla="*/ 3062959 w 3062959"/>
                <a:gd name="connsiteY25" fmla="*/ 2518807 h 3332231"/>
                <a:gd name="connsiteX26" fmla="*/ 2984422 w 3062959"/>
                <a:gd name="connsiteY26" fmla="*/ 1778312 h 3332231"/>
                <a:gd name="connsiteX27" fmla="*/ 2832957 w 3062959"/>
                <a:gd name="connsiteY27" fmla="*/ 2002705 h 3332231"/>
                <a:gd name="connsiteX28" fmla="*/ 2597345 w 3062959"/>
                <a:gd name="connsiteY28" fmla="*/ 2025144 h 3332231"/>
                <a:gd name="connsiteX29" fmla="*/ 2350513 w 3062959"/>
                <a:gd name="connsiteY29" fmla="*/ 1907338 h 3332231"/>
                <a:gd name="connsiteX30" fmla="*/ 2215877 w 3062959"/>
                <a:gd name="connsiteY30" fmla="*/ 1677335 h 3332231"/>
                <a:gd name="connsiteX31" fmla="*/ 2221487 w 3062959"/>
                <a:gd name="connsiteY31" fmla="*/ 1402454 h 3332231"/>
                <a:gd name="connsiteX32" fmla="*/ 2367342 w 3062959"/>
                <a:gd name="connsiteY32" fmla="*/ 1211721 h 3332231"/>
                <a:gd name="connsiteX33" fmla="*/ 2636613 w 3062959"/>
                <a:gd name="connsiteY33" fmla="*/ 1099524 h 3332231"/>
                <a:gd name="connsiteX34" fmla="*/ 2984422 w 3062959"/>
                <a:gd name="connsiteY34" fmla="*/ 1312697 h 3332231"/>
                <a:gd name="connsiteX35" fmla="*/ 3062959 w 3062959"/>
                <a:gd name="connsiteY35" fmla="*/ 532933 h 3332231"/>
                <a:gd name="connsiteX36" fmla="*/ 1912947 w 3062959"/>
                <a:gd name="connsiteY36" fmla="*/ 757326 h 3332231"/>
                <a:gd name="connsiteX37" fmla="*/ 2036363 w 3062959"/>
                <a:gd name="connsiteY37" fmla="*/ 415127 h 3332231"/>
                <a:gd name="connsiteX38" fmla="*/ 1896118 w 3062959"/>
                <a:gd name="connsiteY38" fmla="*/ 140246 h 3332231"/>
                <a:gd name="connsiteX39" fmla="*/ 1660505 w 3062959"/>
                <a:gd name="connsiteY39" fmla="*/ 0 h 3332231"/>
                <a:gd name="connsiteX40" fmla="*/ 1351966 w 3062959"/>
                <a:gd name="connsiteY40" fmla="*/ 33659 h 3332231"/>
                <a:gd name="connsiteX41" fmla="*/ 1161232 w 3062959"/>
                <a:gd name="connsiteY41" fmla="*/ 179515 h 3332231"/>
                <a:gd name="connsiteX42" fmla="*/ 1071475 w 3062959"/>
                <a:gd name="connsiteY42" fmla="*/ 415127 h 3332231"/>
                <a:gd name="connsiteX43" fmla="*/ 1256599 w 3062959"/>
                <a:gd name="connsiteY43"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380015 w 3062959"/>
                <a:gd name="connsiteY21" fmla="*/ 3292962 h 3332231"/>
                <a:gd name="connsiteX22" fmla="*/ 1649286 w 3062959"/>
                <a:gd name="connsiteY22" fmla="*/ 3332231 h 3332231"/>
                <a:gd name="connsiteX23" fmla="*/ 1940996 w 3062959"/>
                <a:gd name="connsiteY23" fmla="*/ 3158327 h 3332231"/>
                <a:gd name="connsiteX24" fmla="*/ 2041973 w 3062959"/>
                <a:gd name="connsiteY24" fmla="*/ 2838567 h 3332231"/>
                <a:gd name="connsiteX25" fmla="*/ 1884898 w 3062959"/>
                <a:gd name="connsiteY25" fmla="*/ 2445880 h 3332231"/>
                <a:gd name="connsiteX26" fmla="*/ 3062959 w 3062959"/>
                <a:gd name="connsiteY26" fmla="*/ 2518807 h 3332231"/>
                <a:gd name="connsiteX27" fmla="*/ 2984422 w 3062959"/>
                <a:gd name="connsiteY27" fmla="*/ 1778312 h 3332231"/>
                <a:gd name="connsiteX28" fmla="*/ 2832957 w 3062959"/>
                <a:gd name="connsiteY28" fmla="*/ 2002705 h 3332231"/>
                <a:gd name="connsiteX29" fmla="*/ 2597345 w 3062959"/>
                <a:gd name="connsiteY29" fmla="*/ 2025144 h 3332231"/>
                <a:gd name="connsiteX30" fmla="*/ 2350513 w 3062959"/>
                <a:gd name="connsiteY30" fmla="*/ 1907338 h 3332231"/>
                <a:gd name="connsiteX31" fmla="*/ 2215877 w 3062959"/>
                <a:gd name="connsiteY31" fmla="*/ 1677335 h 3332231"/>
                <a:gd name="connsiteX32" fmla="*/ 2221487 w 3062959"/>
                <a:gd name="connsiteY32" fmla="*/ 1402454 h 3332231"/>
                <a:gd name="connsiteX33" fmla="*/ 2367342 w 3062959"/>
                <a:gd name="connsiteY33" fmla="*/ 1211721 h 3332231"/>
                <a:gd name="connsiteX34" fmla="*/ 2636613 w 3062959"/>
                <a:gd name="connsiteY34" fmla="*/ 1099524 h 3332231"/>
                <a:gd name="connsiteX35" fmla="*/ 2984422 w 3062959"/>
                <a:gd name="connsiteY35" fmla="*/ 1312697 h 3332231"/>
                <a:gd name="connsiteX36" fmla="*/ 3062959 w 3062959"/>
                <a:gd name="connsiteY36" fmla="*/ 532933 h 3332231"/>
                <a:gd name="connsiteX37" fmla="*/ 1912947 w 3062959"/>
                <a:gd name="connsiteY37" fmla="*/ 757326 h 3332231"/>
                <a:gd name="connsiteX38" fmla="*/ 2036363 w 3062959"/>
                <a:gd name="connsiteY38" fmla="*/ 415127 h 3332231"/>
                <a:gd name="connsiteX39" fmla="*/ 1896118 w 3062959"/>
                <a:gd name="connsiteY39" fmla="*/ 140246 h 3332231"/>
                <a:gd name="connsiteX40" fmla="*/ 1660505 w 3062959"/>
                <a:gd name="connsiteY40" fmla="*/ 0 h 3332231"/>
                <a:gd name="connsiteX41" fmla="*/ 1351966 w 3062959"/>
                <a:gd name="connsiteY41" fmla="*/ 33659 h 3332231"/>
                <a:gd name="connsiteX42" fmla="*/ 1161232 w 3062959"/>
                <a:gd name="connsiteY42" fmla="*/ 179515 h 3332231"/>
                <a:gd name="connsiteX43" fmla="*/ 1071475 w 3062959"/>
                <a:gd name="connsiteY43" fmla="*/ 415127 h 3332231"/>
                <a:gd name="connsiteX44" fmla="*/ 1256599 w 3062959"/>
                <a:gd name="connsiteY44"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649286 w 3062959"/>
                <a:gd name="connsiteY23" fmla="*/ 3332231 h 3332231"/>
                <a:gd name="connsiteX24" fmla="*/ 1940996 w 3062959"/>
                <a:gd name="connsiteY24" fmla="*/ 3158327 h 3332231"/>
                <a:gd name="connsiteX25" fmla="*/ 2041973 w 3062959"/>
                <a:gd name="connsiteY25" fmla="*/ 2838567 h 3332231"/>
                <a:gd name="connsiteX26" fmla="*/ 1884898 w 3062959"/>
                <a:gd name="connsiteY26" fmla="*/ 2445880 h 3332231"/>
                <a:gd name="connsiteX27" fmla="*/ 3062959 w 3062959"/>
                <a:gd name="connsiteY27" fmla="*/ 2518807 h 3332231"/>
                <a:gd name="connsiteX28" fmla="*/ 2984422 w 3062959"/>
                <a:gd name="connsiteY28" fmla="*/ 1778312 h 3332231"/>
                <a:gd name="connsiteX29" fmla="*/ 2832957 w 3062959"/>
                <a:gd name="connsiteY29" fmla="*/ 2002705 h 3332231"/>
                <a:gd name="connsiteX30" fmla="*/ 2597345 w 3062959"/>
                <a:gd name="connsiteY30" fmla="*/ 2025144 h 3332231"/>
                <a:gd name="connsiteX31" fmla="*/ 2350513 w 3062959"/>
                <a:gd name="connsiteY31" fmla="*/ 1907338 h 3332231"/>
                <a:gd name="connsiteX32" fmla="*/ 2215877 w 3062959"/>
                <a:gd name="connsiteY32" fmla="*/ 1677335 h 3332231"/>
                <a:gd name="connsiteX33" fmla="*/ 2221487 w 3062959"/>
                <a:gd name="connsiteY33" fmla="*/ 1402454 h 3332231"/>
                <a:gd name="connsiteX34" fmla="*/ 2367342 w 3062959"/>
                <a:gd name="connsiteY34" fmla="*/ 1211721 h 3332231"/>
                <a:gd name="connsiteX35" fmla="*/ 2636613 w 3062959"/>
                <a:gd name="connsiteY35" fmla="*/ 1099524 h 3332231"/>
                <a:gd name="connsiteX36" fmla="*/ 2984422 w 3062959"/>
                <a:gd name="connsiteY36" fmla="*/ 1312697 h 3332231"/>
                <a:gd name="connsiteX37" fmla="*/ 3062959 w 3062959"/>
                <a:gd name="connsiteY37" fmla="*/ 532933 h 3332231"/>
                <a:gd name="connsiteX38" fmla="*/ 1912947 w 3062959"/>
                <a:gd name="connsiteY38" fmla="*/ 757326 h 3332231"/>
                <a:gd name="connsiteX39" fmla="*/ 2036363 w 3062959"/>
                <a:gd name="connsiteY39" fmla="*/ 415127 h 3332231"/>
                <a:gd name="connsiteX40" fmla="*/ 1896118 w 3062959"/>
                <a:gd name="connsiteY40" fmla="*/ 140246 h 3332231"/>
                <a:gd name="connsiteX41" fmla="*/ 1660505 w 3062959"/>
                <a:gd name="connsiteY41" fmla="*/ 0 h 3332231"/>
                <a:gd name="connsiteX42" fmla="*/ 1351966 w 3062959"/>
                <a:gd name="connsiteY42" fmla="*/ 33659 h 3332231"/>
                <a:gd name="connsiteX43" fmla="*/ 1161232 w 3062959"/>
                <a:gd name="connsiteY43" fmla="*/ 179515 h 3332231"/>
                <a:gd name="connsiteX44" fmla="*/ 1071475 w 3062959"/>
                <a:gd name="connsiteY44" fmla="*/ 415127 h 3332231"/>
                <a:gd name="connsiteX45" fmla="*/ 1256599 w 3062959"/>
                <a:gd name="connsiteY45"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940996 w 3062959"/>
                <a:gd name="connsiteY25" fmla="*/ 3158327 h 3332231"/>
                <a:gd name="connsiteX26" fmla="*/ 2041973 w 3062959"/>
                <a:gd name="connsiteY26" fmla="*/ 2838567 h 3332231"/>
                <a:gd name="connsiteX27" fmla="*/ 1884898 w 3062959"/>
                <a:gd name="connsiteY27" fmla="*/ 2445880 h 3332231"/>
                <a:gd name="connsiteX28" fmla="*/ 3062959 w 3062959"/>
                <a:gd name="connsiteY28" fmla="*/ 2518807 h 3332231"/>
                <a:gd name="connsiteX29" fmla="*/ 2984422 w 3062959"/>
                <a:gd name="connsiteY29" fmla="*/ 1778312 h 3332231"/>
                <a:gd name="connsiteX30" fmla="*/ 2832957 w 3062959"/>
                <a:gd name="connsiteY30" fmla="*/ 2002705 h 3332231"/>
                <a:gd name="connsiteX31" fmla="*/ 2597345 w 3062959"/>
                <a:gd name="connsiteY31" fmla="*/ 2025144 h 3332231"/>
                <a:gd name="connsiteX32" fmla="*/ 2350513 w 3062959"/>
                <a:gd name="connsiteY32" fmla="*/ 1907338 h 3332231"/>
                <a:gd name="connsiteX33" fmla="*/ 2215877 w 3062959"/>
                <a:gd name="connsiteY33" fmla="*/ 1677335 h 3332231"/>
                <a:gd name="connsiteX34" fmla="*/ 2221487 w 3062959"/>
                <a:gd name="connsiteY34" fmla="*/ 1402454 h 3332231"/>
                <a:gd name="connsiteX35" fmla="*/ 2367342 w 3062959"/>
                <a:gd name="connsiteY35" fmla="*/ 1211721 h 3332231"/>
                <a:gd name="connsiteX36" fmla="*/ 2636613 w 3062959"/>
                <a:gd name="connsiteY36" fmla="*/ 1099524 h 3332231"/>
                <a:gd name="connsiteX37" fmla="*/ 2984422 w 3062959"/>
                <a:gd name="connsiteY37" fmla="*/ 1312697 h 3332231"/>
                <a:gd name="connsiteX38" fmla="*/ 3062959 w 3062959"/>
                <a:gd name="connsiteY38" fmla="*/ 532933 h 3332231"/>
                <a:gd name="connsiteX39" fmla="*/ 1912947 w 3062959"/>
                <a:gd name="connsiteY39" fmla="*/ 757326 h 3332231"/>
                <a:gd name="connsiteX40" fmla="*/ 2036363 w 3062959"/>
                <a:gd name="connsiteY40" fmla="*/ 415127 h 3332231"/>
                <a:gd name="connsiteX41" fmla="*/ 1896118 w 3062959"/>
                <a:gd name="connsiteY41" fmla="*/ 140246 h 3332231"/>
                <a:gd name="connsiteX42" fmla="*/ 1660505 w 3062959"/>
                <a:gd name="connsiteY42" fmla="*/ 0 h 3332231"/>
                <a:gd name="connsiteX43" fmla="*/ 1351966 w 3062959"/>
                <a:gd name="connsiteY43" fmla="*/ 33659 h 3332231"/>
                <a:gd name="connsiteX44" fmla="*/ 1161232 w 3062959"/>
                <a:gd name="connsiteY44" fmla="*/ 179515 h 3332231"/>
                <a:gd name="connsiteX45" fmla="*/ 1071475 w 3062959"/>
                <a:gd name="connsiteY45" fmla="*/ 415127 h 3332231"/>
                <a:gd name="connsiteX46" fmla="*/ 1256599 w 3062959"/>
                <a:gd name="connsiteY4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0019 w 3062959"/>
                <a:gd name="connsiteY25" fmla="*/ 3332231 h 3332231"/>
                <a:gd name="connsiteX26" fmla="*/ 1940996 w 3062959"/>
                <a:gd name="connsiteY26" fmla="*/ 3158327 h 3332231"/>
                <a:gd name="connsiteX27" fmla="*/ 2041973 w 3062959"/>
                <a:gd name="connsiteY27" fmla="*/ 2838567 h 3332231"/>
                <a:gd name="connsiteX28" fmla="*/ 1884898 w 3062959"/>
                <a:gd name="connsiteY28" fmla="*/ 2445880 h 3332231"/>
                <a:gd name="connsiteX29" fmla="*/ 3062959 w 3062959"/>
                <a:gd name="connsiteY29" fmla="*/ 2518807 h 3332231"/>
                <a:gd name="connsiteX30" fmla="*/ 2984422 w 3062959"/>
                <a:gd name="connsiteY30" fmla="*/ 1778312 h 3332231"/>
                <a:gd name="connsiteX31" fmla="*/ 2832957 w 3062959"/>
                <a:gd name="connsiteY31" fmla="*/ 2002705 h 3332231"/>
                <a:gd name="connsiteX32" fmla="*/ 2597345 w 3062959"/>
                <a:gd name="connsiteY32" fmla="*/ 2025144 h 3332231"/>
                <a:gd name="connsiteX33" fmla="*/ 2350513 w 3062959"/>
                <a:gd name="connsiteY33" fmla="*/ 1907338 h 3332231"/>
                <a:gd name="connsiteX34" fmla="*/ 2215877 w 3062959"/>
                <a:gd name="connsiteY34" fmla="*/ 1677335 h 3332231"/>
                <a:gd name="connsiteX35" fmla="*/ 2221487 w 3062959"/>
                <a:gd name="connsiteY35" fmla="*/ 1402454 h 3332231"/>
                <a:gd name="connsiteX36" fmla="*/ 2367342 w 3062959"/>
                <a:gd name="connsiteY36" fmla="*/ 1211721 h 3332231"/>
                <a:gd name="connsiteX37" fmla="*/ 2636613 w 3062959"/>
                <a:gd name="connsiteY37" fmla="*/ 1099524 h 3332231"/>
                <a:gd name="connsiteX38" fmla="*/ 2984422 w 3062959"/>
                <a:gd name="connsiteY38" fmla="*/ 1312697 h 3332231"/>
                <a:gd name="connsiteX39" fmla="*/ 3062959 w 3062959"/>
                <a:gd name="connsiteY39" fmla="*/ 532933 h 3332231"/>
                <a:gd name="connsiteX40" fmla="*/ 1912947 w 3062959"/>
                <a:gd name="connsiteY40" fmla="*/ 757326 h 3332231"/>
                <a:gd name="connsiteX41" fmla="*/ 2036363 w 3062959"/>
                <a:gd name="connsiteY41" fmla="*/ 415127 h 3332231"/>
                <a:gd name="connsiteX42" fmla="*/ 1896118 w 3062959"/>
                <a:gd name="connsiteY42" fmla="*/ 140246 h 3332231"/>
                <a:gd name="connsiteX43" fmla="*/ 1660505 w 3062959"/>
                <a:gd name="connsiteY43" fmla="*/ 0 h 3332231"/>
                <a:gd name="connsiteX44" fmla="*/ 1351966 w 3062959"/>
                <a:gd name="connsiteY44" fmla="*/ 33659 h 3332231"/>
                <a:gd name="connsiteX45" fmla="*/ 1161232 w 3062959"/>
                <a:gd name="connsiteY45" fmla="*/ 179515 h 3332231"/>
                <a:gd name="connsiteX46" fmla="*/ 1071475 w 3062959"/>
                <a:gd name="connsiteY46" fmla="*/ 415127 h 3332231"/>
                <a:gd name="connsiteX47" fmla="*/ 1256599 w 3062959"/>
                <a:gd name="connsiteY4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940996 w 3062959"/>
                <a:gd name="connsiteY25" fmla="*/ 3158327 h 3332231"/>
                <a:gd name="connsiteX26" fmla="*/ 2041973 w 3062959"/>
                <a:gd name="connsiteY26" fmla="*/ 2838567 h 3332231"/>
                <a:gd name="connsiteX27" fmla="*/ 1884898 w 3062959"/>
                <a:gd name="connsiteY27" fmla="*/ 2445880 h 3332231"/>
                <a:gd name="connsiteX28" fmla="*/ 3062959 w 3062959"/>
                <a:gd name="connsiteY28" fmla="*/ 2518807 h 3332231"/>
                <a:gd name="connsiteX29" fmla="*/ 2984422 w 3062959"/>
                <a:gd name="connsiteY29" fmla="*/ 1778312 h 3332231"/>
                <a:gd name="connsiteX30" fmla="*/ 2832957 w 3062959"/>
                <a:gd name="connsiteY30" fmla="*/ 2002705 h 3332231"/>
                <a:gd name="connsiteX31" fmla="*/ 2597345 w 3062959"/>
                <a:gd name="connsiteY31" fmla="*/ 2025144 h 3332231"/>
                <a:gd name="connsiteX32" fmla="*/ 2350513 w 3062959"/>
                <a:gd name="connsiteY32" fmla="*/ 1907338 h 3332231"/>
                <a:gd name="connsiteX33" fmla="*/ 2215877 w 3062959"/>
                <a:gd name="connsiteY33" fmla="*/ 1677335 h 3332231"/>
                <a:gd name="connsiteX34" fmla="*/ 2221487 w 3062959"/>
                <a:gd name="connsiteY34" fmla="*/ 1402454 h 3332231"/>
                <a:gd name="connsiteX35" fmla="*/ 2367342 w 3062959"/>
                <a:gd name="connsiteY35" fmla="*/ 1211721 h 3332231"/>
                <a:gd name="connsiteX36" fmla="*/ 2636613 w 3062959"/>
                <a:gd name="connsiteY36" fmla="*/ 1099524 h 3332231"/>
                <a:gd name="connsiteX37" fmla="*/ 2984422 w 3062959"/>
                <a:gd name="connsiteY37" fmla="*/ 1312697 h 3332231"/>
                <a:gd name="connsiteX38" fmla="*/ 3062959 w 3062959"/>
                <a:gd name="connsiteY38" fmla="*/ 532933 h 3332231"/>
                <a:gd name="connsiteX39" fmla="*/ 1912947 w 3062959"/>
                <a:gd name="connsiteY39" fmla="*/ 757326 h 3332231"/>
                <a:gd name="connsiteX40" fmla="*/ 2036363 w 3062959"/>
                <a:gd name="connsiteY40" fmla="*/ 415127 h 3332231"/>
                <a:gd name="connsiteX41" fmla="*/ 1896118 w 3062959"/>
                <a:gd name="connsiteY41" fmla="*/ 140246 h 3332231"/>
                <a:gd name="connsiteX42" fmla="*/ 1660505 w 3062959"/>
                <a:gd name="connsiteY42" fmla="*/ 0 h 3332231"/>
                <a:gd name="connsiteX43" fmla="*/ 1351966 w 3062959"/>
                <a:gd name="connsiteY43" fmla="*/ 33659 h 3332231"/>
                <a:gd name="connsiteX44" fmla="*/ 1161232 w 3062959"/>
                <a:gd name="connsiteY44" fmla="*/ 179515 h 3332231"/>
                <a:gd name="connsiteX45" fmla="*/ 1071475 w 3062959"/>
                <a:gd name="connsiteY45" fmla="*/ 415127 h 3332231"/>
                <a:gd name="connsiteX46" fmla="*/ 1256599 w 3062959"/>
                <a:gd name="connsiteY4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41973 w 3062959"/>
                <a:gd name="connsiteY27" fmla="*/ 2838567 h 3332231"/>
                <a:gd name="connsiteX28" fmla="*/ 1884898 w 3062959"/>
                <a:gd name="connsiteY28" fmla="*/ 2445880 h 3332231"/>
                <a:gd name="connsiteX29" fmla="*/ 3062959 w 3062959"/>
                <a:gd name="connsiteY29" fmla="*/ 2518807 h 3332231"/>
                <a:gd name="connsiteX30" fmla="*/ 2984422 w 3062959"/>
                <a:gd name="connsiteY30" fmla="*/ 1778312 h 3332231"/>
                <a:gd name="connsiteX31" fmla="*/ 2832957 w 3062959"/>
                <a:gd name="connsiteY31" fmla="*/ 2002705 h 3332231"/>
                <a:gd name="connsiteX32" fmla="*/ 2597345 w 3062959"/>
                <a:gd name="connsiteY32" fmla="*/ 2025144 h 3332231"/>
                <a:gd name="connsiteX33" fmla="*/ 2350513 w 3062959"/>
                <a:gd name="connsiteY33" fmla="*/ 1907338 h 3332231"/>
                <a:gd name="connsiteX34" fmla="*/ 2215877 w 3062959"/>
                <a:gd name="connsiteY34" fmla="*/ 1677335 h 3332231"/>
                <a:gd name="connsiteX35" fmla="*/ 2221487 w 3062959"/>
                <a:gd name="connsiteY35" fmla="*/ 1402454 h 3332231"/>
                <a:gd name="connsiteX36" fmla="*/ 2367342 w 3062959"/>
                <a:gd name="connsiteY36" fmla="*/ 1211721 h 3332231"/>
                <a:gd name="connsiteX37" fmla="*/ 2636613 w 3062959"/>
                <a:gd name="connsiteY37" fmla="*/ 1099524 h 3332231"/>
                <a:gd name="connsiteX38" fmla="*/ 2984422 w 3062959"/>
                <a:gd name="connsiteY38" fmla="*/ 1312697 h 3332231"/>
                <a:gd name="connsiteX39" fmla="*/ 3062959 w 3062959"/>
                <a:gd name="connsiteY39" fmla="*/ 532933 h 3332231"/>
                <a:gd name="connsiteX40" fmla="*/ 1912947 w 3062959"/>
                <a:gd name="connsiteY40" fmla="*/ 757326 h 3332231"/>
                <a:gd name="connsiteX41" fmla="*/ 2036363 w 3062959"/>
                <a:gd name="connsiteY41" fmla="*/ 415127 h 3332231"/>
                <a:gd name="connsiteX42" fmla="*/ 1896118 w 3062959"/>
                <a:gd name="connsiteY42" fmla="*/ 140246 h 3332231"/>
                <a:gd name="connsiteX43" fmla="*/ 1660505 w 3062959"/>
                <a:gd name="connsiteY43" fmla="*/ 0 h 3332231"/>
                <a:gd name="connsiteX44" fmla="*/ 1351966 w 3062959"/>
                <a:gd name="connsiteY44" fmla="*/ 33659 h 3332231"/>
                <a:gd name="connsiteX45" fmla="*/ 1161232 w 3062959"/>
                <a:gd name="connsiteY45" fmla="*/ 179515 h 3332231"/>
                <a:gd name="connsiteX46" fmla="*/ 1071475 w 3062959"/>
                <a:gd name="connsiteY46" fmla="*/ 415127 h 3332231"/>
                <a:gd name="connsiteX47" fmla="*/ 1256599 w 3062959"/>
                <a:gd name="connsiteY4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884898 w 3062959"/>
                <a:gd name="connsiteY29" fmla="*/ 2445880 h 3332231"/>
                <a:gd name="connsiteX30" fmla="*/ 3062959 w 3062959"/>
                <a:gd name="connsiteY30" fmla="*/ 2518807 h 3332231"/>
                <a:gd name="connsiteX31" fmla="*/ 2984422 w 3062959"/>
                <a:gd name="connsiteY31" fmla="*/ 1778312 h 3332231"/>
                <a:gd name="connsiteX32" fmla="*/ 2832957 w 3062959"/>
                <a:gd name="connsiteY32" fmla="*/ 2002705 h 3332231"/>
                <a:gd name="connsiteX33" fmla="*/ 2597345 w 3062959"/>
                <a:gd name="connsiteY33" fmla="*/ 2025144 h 3332231"/>
                <a:gd name="connsiteX34" fmla="*/ 2350513 w 3062959"/>
                <a:gd name="connsiteY34" fmla="*/ 1907338 h 3332231"/>
                <a:gd name="connsiteX35" fmla="*/ 2215877 w 3062959"/>
                <a:gd name="connsiteY35" fmla="*/ 1677335 h 3332231"/>
                <a:gd name="connsiteX36" fmla="*/ 2221487 w 3062959"/>
                <a:gd name="connsiteY36" fmla="*/ 1402454 h 3332231"/>
                <a:gd name="connsiteX37" fmla="*/ 2367342 w 3062959"/>
                <a:gd name="connsiteY37" fmla="*/ 1211721 h 3332231"/>
                <a:gd name="connsiteX38" fmla="*/ 2636613 w 3062959"/>
                <a:gd name="connsiteY38" fmla="*/ 1099524 h 3332231"/>
                <a:gd name="connsiteX39" fmla="*/ 2984422 w 3062959"/>
                <a:gd name="connsiteY39" fmla="*/ 1312697 h 3332231"/>
                <a:gd name="connsiteX40" fmla="*/ 3062959 w 3062959"/>
                <a:gd name="connsiteY40" fmla="*/ 532933 h 3332231"/>
                <a:gd name="connsiteX41" fmla="*/ 1912947 w 3062959"/>
                <a:gd name="connsiteY41" fmla="*/ 757326 h 3332231"/>
                <a:gd name="connsiteX42" fmla="*/ 2036363 w 3062959"/>
                <a:gd name="connsiteY42" fmla="*/ 415127 h 3332231"/>
                <a:gd name="connsiteX43" fmla="*/ 1896118 w 3062959"/>
                <a:gd name="connsiteY43" fmla="*/ 140246 h 3332231"/>
                <a:gd name="connsiteX44" fmla="*/ 1660505 w 3062959"/>
                <a:gd name="connsiteY44" fmla="*/ 0 h 3332231"/>
                <a:gd name="connsiteX45" fmla="*/ 1351966 w 3062959"/>
                <a:gd name="connsiteY45" fmla="*/ 33659 h 3332231"/>
                <a:gd name="connsiteX46" fmla="*/ 1161232 w 3062959"/>
                <a:gd name="connsiteY46" fmla="*/ 179515 h 3332231"/>
                <a:gd name="connsiteX47" fmla="*/ 1071475 w 3062959"/>
                <a:gd name="connsiteY47" fmla="*/ 415127 h 3332231"/>
                <a:gd name="connsiteX48" fmla="*/ 1256599 w 3062959"/>
                <a:gd name="connsiteY48"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32957 w 3062959"/>
                <a:gd name="connsiteY33" fmla="*/ 2002705 h 3332231"/>
                <a:gd name="connsiteX34" fmla="*/ 2597345 w 3062959"/>
                <a:gd name="connsiteY34" fmla="*/ 2025144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7345 w 3062959"/>
                <a:gd name="connsiteY34" fmla="*/ 2025144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13924 w 3062959"/>
                <a:gd name="connsiteY43" fmla="*/ 40390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896118 w 3062959"/>
                <a:gd name="connsiteY45" fmla="*/ 140246 h 3332231"/>
                <a:gd name="connsiteX46" fmla="*/ 1660505 w 3062959"/>
                <a:gd name="connsiteY46" fmla="*/ 0 h 3332231"/>
                <a:gd name="connsiteX47" fmla="*/ 1351966 w 3062959"/>
                <a:gd name="connsiteY47" fmla="*/ 33659 h 3332231"/>
                <a:gd name="connsiteX48" fmla="*/ 1161232 w 3062959"/>
                <a:gd name="connsiteY48" fmla="*/ 179515 h 3332231"/>
                <a:gd name="connsiteX49" fmla="*/ 1071475 w 3062959"/>
                <a:gd name="connsiteY49" fmla="*/ 415127 h 3332231"/>
                <a:gd name="connsiteX50" fmla="*/ 1256599 w 3062959"/>
                <a:gd name="connsiteY50"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660505 w 3062959"/>
                <a:gd name="connsiteY47" fmla="*/ 0 h 3332231"/>
                <a:gd name="connsiteX48" fmla="*/ 1351966 w 3062959"/>
                <a:gd name="connsiteY48" fmla="*/ 33659 h 3332231"/>
                <a:gd name="connsiteX49" fmla="*/ 1161232 w 3062959"/>
                <a:gd name="connsiteY49" fmla="*/ 179515 h 3332231"/>
                <a:gd name="connsiteX50" fmla="*/ 1071475 w 3062959"/>
                <a:gd name="connsiteY50" fmla="*/ 415127 h 3332231"/>
                <a:gd name="connsiteX51" fmla="*/ 1256599 w 3062959"/>
                <a:gd name="connsiteY51"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351966 w 3062959"/>
                <a:gd name="connsiteY49" fmla="*/ 33659 h 3332231"/>
                <a:gd name="connsiteX50" fmla="*/ 1161232 w 3062959"/>
                <a:gd name="connsiteY50" fmla="*/ 179515 h 3332231"/>
                <a:gd name="connsiteX51" fmla="*/ 1071475 w 3062959"/>
                <a:gd name="connsiteY51" fmla="*/ 415127 h 3332231"/>
                <a:gd name="connsiteX52" fmla="*/ 1256599 w 3062959"/>
                <a:gd name="connsiteY52"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161232 w 3062959"/>
                <a:gd name="connsiteY51" fmla="*/ 179515 h 3332231"/>
                <a:gd name="connsiteX52" fmla="*/ 1071475 w 3062959"/>
                <a:gd name="connsiteY52" fmla="*/ 415127 h 3332231"/>
                <a:gd name="connsiteX53" fmla="*/ 1256599 w 3062959"/>
                <a:gd name="connsiteY53"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71475 w 3062959"/>
                <a:gd name="connsiteY53" fmla="*/ 415127 h 3332231"/>
                <a:gd name="connsiteX54" fmla="*/ 1256599 w 3062959"/>
                <a:gd name="connsiteY54"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256599 w 3062959"/>
                <a:gd name="connsiteY55"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105133 w 3062959"/>
                <a:gd name="connsiteY55" fmla="*/ 555372 h 3332231"/>
                <a:gd name="connsiteX56" fmla="*/ 1256599 w 3062959"/>
                <a:gd name="connsiteY56" fmla="*/ 746106 h 3332231"/>
                <a:gd name="connsiteX0" fmla="*/ 1256599 w 3062959"/>
                <a:gd name="connsiteY0" fmla="*/ 746106 h 3332231"/>
                <a:gd name="connsiteX1" fmla="*/ 230002 w 3062959"/>
                <a:gd name="connsiteY1" fmla="*/ 63952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105133 w 3062959"/>
                <a:gd name="connsiteY55" fmla="*/ 555372 h 3332231"/>
                <a:gd name="connsiteX56" fmla="*/ 1256599 w 3062959"/>
                <a:gd name="connsiteY56" fmla="*/ 746106 h 3332231"/>
                <a:gd name="connsiteX0" fmla="*/ 1150013 w 2956373"/>
                <a:gd name="connsiteY0" fmla="*/ 746106 h 3332231"/>
                <a:gd name="connsiteX1" fmla="*/ 123416 w 2956373"/>
                <a:gd name="connsiteY1" fmla="*/ 639520 h 3332231"/>
                <a:gd name="connsiteX2" fmla="*/ 0 w 2956373"/>
                <a:gd name="connsiteY2" fmla="*/ 1318307 h 3332231"/>
                <a:gd name="connsiteX3" fmla="*/ 151465 w 2956373"/>
                <a:gd name="connsiteY3" fmla="*/ 1172452 h 3332231"/>
                <a:gd name="connsiteX4" fmla="*/ 370248 w 2956373"/>
                <a:gd name="connsiteY4" fmla="*/ 1093915 h 3332231"/>
                <a:gd name="connsiteX5" fmla="*/ 549762 w 2956373"/>
                <a:gd name="connsiteY5" fmla="*/ 1166842 h 3332231"/>
                <a:gd name="connsiteX6" fmla="*/ 667569 w 2956373"/>
                <a:gd name="connsiteY6" fmla="*/ 1267819 h 3332231"/>
                <a:gd name="connsiteX7" fmla="*/ 757326 w 2956373"/>
                <a:gd name="connsiteY7" fmla="*/ 1402454 h 3332231"/>
                <a:gd name="connsiteX8" fmla="*/ 779765 w 2956373"/>
                <a:gd name="connsiteY8" fmla="*/ 1593188 h 3332231"/>
                <a:gd name="connsiteX9" fmla="*/ 751716 w 2956373"/>
                <a:gd name="connsiteY9" fmla="*/ 1739043 h 3332231"/>
                <a:gd name="connsiteX10" fmla="*/ 628300 w 2956373"/>
                <a:gd name="connsiteY10" fmla="*/ 1901728 h 3332231"/>
                <a:gd name="connsiteX11" fmla="*/ 488054 w 2956373"/>
                <a:gd name="connsiteY11" fmla="*/ 2002705 h 3332231"/>
                <a:gd name="connsiteX12" fmla="*/ 297321 w 2956373"/>
                <a:gd name="connsiteY12" fmla="*/ 2036364 h 3332231"/>
                <a:gd name="connsiteX13" fmla="*/ 134636 w 2956373"/>
                <a:gd name="connsiteY13" fmla="*/ 1974656 h 3332231"/>
                <a:gd name="connsiteX14" fmla="*/ 0 w 2956373"/>
                <a:gd name="connsiteY14" fmla="*/ 1800751 h 3332231"/>
                <a:gd name="connsiteX15" fmla="*/ 95367 w 2956373"/>
                <a:gd name="connsiteY15" fmla="*/ 2507588 h 3332231"/>
                <a:gd name="connsiteX16" fmla="*/ 1150013 w 2956373"/>
                <a:gd name="connsiteY16" fmla="*/ 2423441 h 3332231"/>
                <a:gd name="connsiteX17" fmla="*/ 1032206 w 2956373"/>
                <a:gd name="connsiteY17" fmla="*/ 2586125 h 3332231"/>
                <a:gd name="connsiteX18" fmla="*/ 964889 w 2956373"/>
                <a:gd name="connsiteY18" fmla="*/ 2754420 h 3332231"/>
                <a:gd name="connsiteX19" fmla="*/ 953669 w 2956373"/>
                <a:gd name="connsiteY19" fmla="*/ 2950763 h 3332231"/>
                <a:gd name="connsiteX20" fmla="*/ 1037816 w 2956373"/>
                <a:gd name="connsiteY20" fmla="*/ 3135888 h 3332231"/>
                <a:gd name="connsiteX21" fmla="*/ 1144402 w 2956373"/>
                <a:gd name="connsiteY21" fmla="*/ 3242474 h 3332231"/>
                <a:gd name="connsiteX22" fmla="*/ 1273429 w 2956373"/>
                <a:gd name="connsiteY22" fmla="*/ 3292962 h 3332231"/>
                <a:gd name="connsiteX23" fmla="*/ 1391234 w 2956373"/>
                <a:gd name="connsiteY23" fmla="*/ 3332231 h 3332231"/>
                <a:gd name="connsiteX24" fmla="*/ 1542700 w 2956373"/>
                <a:gd name="connsiteY24" fmla="*/ 3332231 h 3332231"/>
                <a:gd name="connsiteX25" fmla="*/ 1739043 w 2956373"/>
                <a:gd name="connsiteY25" fmla="*/ 3253693 h 3332231"/>
                <a:gd name="connsiteX26" fmla="*/ 1834410 w 2956373"/>
                <a:gd name="connsiteY26" fmla="*/ 3158327 h 3332231"/>
                <a:gd name="connsiteX27" fmla="*/ 1924167 w 2956373"/>
                <a:gd name="connsiteY27" fmla="*/ 3012471 h 3332231"/>
                <a:gd name="connsiteX28" fmla="*/ 1935387 w 2956373"/>
                <a:gd name="connsiteY28" fmla="*/ 2838567 h 3332231"/>
                <a:gd name="connsiteX29" fmla="*/ 1879288 w 2956373"/>
                <a:gd name="connsiteY29" fmla="*/ 2636614 h 3332231"/>
                <a:gd name="connsiteX30" fmla="*/ 1778312 w 2956373"/>
                <a:gd name="connsiteY30" fmla="*/ 2445880 h 3332231"/>
                <a:gd name="connsiteX31" fmla="*/ 2956373 w 2956373"/>
                <a:gd name="connsiteY31" fmla="*/ 2518807 h 3332231"/>
                <a:gd name="connsiteX32" fmla="*/ 2877836 w 2956373"/>
                <a:gd name="connsiteY32" fmla="*/ 1778312 h 3332231"/>
                <a:gd name="connsiteX33" fmla="*/ 2709541 w 2956373"/>
                <a:gd name="connsiteY33" fmla="*/ 1974656 h 3332231"/>
                <a:gd name="connsiteX34" fmla="*/ 2485149 w 2956373"/>
                <a:gd name="connsiteY34" fmla="*/ 1991485 h 3332231"/>
                <a:gd name="connsiteX35" fmla="*/ 2238318 w 2956373"/>
                <a:gd name="connsiteY35" fmla="*/ 1879289 h 3332231"/>
                <a:gd name="connsiteX36" fmla="*/ 2114901 w 2956373"/>
                <a:gd name="connsiteY36" fmla="*/ 1626847 h 3332231"/>
                <a:gd name="connsiteX37" fmla="*/ 2120510 w 2956373"/>
                <a:gd name="connsiteY37" fmla="*/ 1368795 h 3332231"/>
                <a:gd name="connsiteX38" fmla="*/ 2260756 w 2956373"/>
                <a:gd name="connsiteY38" fmla="*/ 1211721 h 3332231"/>
                <a:gd name="connsiteX39" fmla="*/ 2558076 w 2956373"/>
                <a:gd name="connsiteY39" fmla="*/ 1161232 h 3332231"/>
                <a:gd name="connsiteX40" fmla="*/ 2877836 w 2956373"/>
                <a:gd name="connsiteY40" fmla="*/ 1312697 h 3332231"/>
                <a:gd name="connsiteX41" fmla="*/ 2956373 w 2956373"/>
                <a:gd name="connsiteY41" fmla="*/ 532933 h 3332231"/>
                <a:gd name="connsiteX42" fmla="*/ 1806361 w 2956373"/>
                <a:gd name="connsiteY42" fmla="*/ 757326 h 3332231"/>
                <a:gd name="connsiteX43" fmla="*/ 1868069 w 2956373"/>
                <a:gd name="connsiteY43" fmla="*/ 611470 h 3332231"/>
                <a:gd name="connsiteX44" fmla="*/ 1907338 w 2956373"/>
                <a:gd name="connsiteY44" fmla="*/ 403907 h 3332231"/>
                <a:gd name="connsiteX45" fmla="*/ 1873678 w 2956373"/>
                <a:gd name="connsiteY45" fmla="*/ 258052 h 3332231"/>
                <a:gd name="connsiteX46" fmla="*/ 1789532 w 2956373"/>
                <a:gd name="connsiteY46" fmla="*/ 140246 h 3332231"/>
                <a:gd name="connsiteX47" fmla="*/ 1688555 w 2956373"/>
                <a:gd name="connsiteY47" fmla="*/ 67318 h 3332231"/>
                <a:gd name="connsiteX48" fmla="*/ 1553919 w 2956373"/>
                <a:gd name="connsiteY48" fmla="*/ 0 h 3332231"/>
                <a:gd name="connsiteX49" fmla="*/ 1380015 w 2956373"/>
                <a:gd name="connsiteY49" fmla="*/ 0 h 3332231"/>
                <a:gd name="connsiteX50" fmla="*/ 1245380 w 2956373"/>
                <a:gd name="connsiteY50" fmla="*/ 33659 h 3332231"/>
                <a:gd name="connsiteX51" fmla="*/ 1127573 w 2956373"/>
                <a:gd name="connsiteY51" fmla="*/ 100977 h 3332231"/>
                <a:gd name="connsiteX52" fmla="*/ 1054646 w 2956373"/>
                <a:gd name="connsiteY52" fmla="*/ 179515 h 3332231"/>
                <a:gd name="connsiteX53" fmla="*/ 992937 w 2956373"/>
                <a:gd name="connsiteY53" fmla="*/ 263661 h 3332231"/>
                <a:gd name="connsiteX54" fmla="*/ 964889 w 2956373"/>
                <a:gd name="connsiteY54" fmla="*/ 415127 h 3332231"/>
                <a:gd name="connsiteX55" fmla="*/ 998547 w 2956373"/>
                <a:gd name="connsiteY55" fmla="*/ 555372 h 3332231"/>
                <a:gd name="connsiteX56" fmla="*/ 1150013 w 2956373"/>
                <a:gd name="connsiteY56" fmla="*/ 746106 h 3332231"/>
                <a:gd name="connsiteX0" fmla="*/ 1150013 w 2956373"/>
                <a:gd name="connsiteY0" fmla="*/ 746106 h 3332231"/>
                <a:gd name="connsiteX1" fmla="*/ 123416 w 2956373"/>
                <a:gd name="connsiteY1" fmla="*/ 639520 h 3332231"/>
                <a:gd name="connsiteX2" fmla="*/ 0 w 2956373"/>
                <a:gd name="connsiteY2" fmla="*/ 1318307 h 3332231"/>
                <a:gd name="connsiteX3" fmla="*/ 151465 w 2956373"/>
                <a:gd name="connsiteY3" fmla="*/ 1172452 h 3332231"/>
                <a:gd name="connsiteX4" fmla="*/ 370248 w 2956373"/>
                <a:gd name="connsiteY4" fmla="*/ 1093915 h 3332231"/>
                <a:gd name="connsiteX5" fmla="*/ 549762 w 2956373"/>
                <a:gd name="connsiteY5" fmla="*/ 1166842 h 3332231"/>
                <a:gd name="connsiteX6" fmla="*/ 667569 w 2956373"/>
                <a:gd name="connsiteY6" fmla="*/ 1267819 h 3332231"/>
                <a:gd name="connsiteX7" fmla="*/ 757326 w 2956373"/>
                <a:gd name="connsiteY7" fmla="*/ 1402454 h 3332231"/>
                <a:gd name="connsiteX8" fmla="*/ 779765 w 2956373"/>
                <a:gd name="connsiteY8" fmla="*/ 1593188 h 3332231"/>
                <a:gd name="connsiteX9" fmla="*/ 751716 w 2956373"/>
                <a:gd name="connsiteY9" fmla="*/ 1739043 h 3332231"/>
                <a:gd name="connsiteX10" fmla="*/ 628300 w 2956373"/>
                <a:gd name="connsiteY10" fmla="*/ 1901728 h 3332231"/>
                <a:gd name="connsiteX11" fmla="*/ 488054 w 2956373"/>
                <a:gd name="connsiteY11" fmla="*/ 2002705 h 3332231"/>
                <a:gd name="connsiteX12" fmla="*/ 297321 w 2956373"/>
                <a:gd name="connsiteY12" fmla="*/ 2036364 h 3332231"/>
                <a:gd name="connsiteX13" fmla="*/ 134636 w 2956373"/>
                <a:gd name="connsiteY13" fmla="*/ 1974656 h 3332231"/>
                <a:gd name="connsiteX14" fmla="*/ 0 w 2956373"/>
                <a:gd name="connsiteY14" fmla="*/ 1800751 h 3332231"/>
                <a:gd name="connsiteX15" fmla="*/ 95367 w 2956373"/>
                <a:gd name="connsiteY15" fmla="*/ 2507588 h 3332231"/>
                <a:gd name="connsiteX16" fmla="*/ 1150013 w 2956373"/>
                <a:gd name="connsiteY16" fmla="*/ 2423441 h 3332231"/>
                <a:gd name="connsiteX17" fmla="*/ 1032206 w 2956373"/>
                <a:gd name="connsiteY17" fmla="*/ 2586125 h 3332231"/>
                <a:gd name="connsiteX18" fmla="*/ 964889 w 2956373"/>
                <a:gd name="connsiteY18" fmla="*/ 2754420 h 3332231"/>
                <a:gd name="connsiteX19" fmla="*/ 953669 w 2956373"/>
                <a:gd name="connsiteY19" fmla="*/ 2950763 h 3332231"/>
                <a:gd name="connsiteX20" fmla="*/ 1037816 w 2956373"/>
                <a:gd name="connsiteY20" fmla="*/ 3135888 h 3332231"/>
                <a:gd name="connsiteX21" fmla="*/ 1144402 w 2956373"/>
                <a:gd name="connsiteY21" fmla="*/ 3242474 h 3332231"/>
                <a:gd name="connsiteX22" fmla="*/ 1273429 w 2956373"/>
                <a:gd name="connsiteY22" fmla="*/ 3292962 h 3332231"/>
                <a:gd name="connsiteX23" fmla="*/ 1391234 w 2956373"/>
                <a:gd name="connsiteY23" fmla="*/ 3332231 h 3332231"/>
                <a:gd name="connsiteX24" fmla="*/ 1542700 w 2956373"/>
                <a:gd name="connsiteY24" fmla="*/ 3332231 h 3332231"/>
                <a:gd name="connsiteX25" fmla="*/ 1739043 w 2956373"/>
                <a:gd name="connsiteY25" fmla="*/ 3253693 h 3332231"/>
                <a:gd name="connsiteX26" fmla="*/ 1834410 w 2956373"/>
                <a:gd name="connsiteY26" fmla="*/ 3158327 h 3332231"/>
                <a:gd name="connsiteX27" fmla="*/ 1924167 w 2956373"/>
                <a:gd name="connsiteY27" fmla="*/ 3012471 h 3332231"/>
                <a:gd name="connsiteX28" fmla="*/ 1935387 w 2956373"/>
                <a:gd name="connsiteY28" fmla="*/ 2838567 h 3332231"/>
                <a:gd name="connsiteX29" fmla="*/ 1879288 w 2956373"/>
                <a:gd name="connsiteY29" fmla="*/ 2636614 h 3332231"/>
                <a:gd name="connsiteX30" fmla="*/ 1778312 w 2956373"/>
                <a:gd name="connsiteY30" fmla="*/ 2445880 h 3332231"/>
                <a:gd name="connsiteX31" fmla="*/ 2748810 w 2956373"/>
                <a:gd name="connsiteY31" fmla="*/ 2501977 h 3332231"/>
                <a:gd name="connsiteX32" fmla="*/ 2877836 w 2956373"/>
                <a:gd name="connsiteY32" fmla="*/ 1778312 h 3332231"/>
                <a:gd name="connsiteX33" fmla="*/ 2709541 w 2956373"/>
                <a:gd name="connsiteY33" fmla="*/ 1974656 h 3332231"/>
                <a:gd name="connsiteX34" fmla="*/ 2485149 w 2956373"/>
                <a:gd name="connsiteY34" fmla="*/ 1991485 h 3332231"/>
                <a:gd name="connsiteX35" fmla="*/ 2238318 w 2956373"/>
                <a:gd name="connsiteY35" fmla="*/ 1879289 h 3332231"/>
                <a:gd name="connsiteX36" fmla="*/ 2114901 w 2956373"/>
                <a:gd name="connsiteY36" fmla="*/ 1626847 h 3332231"/>
                <a:gd name="connsiteX37" fmla="*/ 2120510 w 2956373"/>
                <a:gd name="connsiteY37" fmla="*/ 1368795 h 3332231"/>
                <a:gd name="connsiteX38" fmla="*/ 2260756 w 2956373"/>
                <a:gd name="connsiteY38" fmla="*/ 1211721 h 3332231"/>
                <a:gd name="connsiteX39" fmla="*/ 2558076 w 2956373"/>
                <a:gd name="connsiteY39" fmla="*/ 1161232 h 3332231"/>
                <a:gd name="connsiteX40" fmla="*/ 2877836 w 2956373"/>
                <a:gd name="connsiteY40" fmla="*/ 1312697 h 3332231"/>
                <a:gd name="connsiteX41" fmla="*/ 2956373 w 2956373"/>
                <a:gd name="connsiteY41" fmla="*/ 532933 h 3332231"/>
                <a:gd name="connsiteX42" fmla="*/ 1806361 w 2956373"/>
                <a:gd name="connsiteY42" fmla="*/ 757326 h 3332231"/>
                <a:gd name="connsiteX43" fmla="*/ 1868069 w 2956373"/>
                <a:gd name="connsiteY43" fmla="*/ 611470 h 3332231"/>
                <a:gd name="connsiteX44" fmla="*/ 1907338 w 2956373"/>
                <a:gd name="connsiteY44" fmla="*/ 403907 h 3332231"/>
                <a:gd name="connsiteX45" fmla="*/ 1873678 w 2956373"/>
                <a:gd name="connsiteY45" fmla="*/ 258052 h 3332231"/>
                <a:gd name="connsiteX46" fmla="*/ 1789532 w 2956373"/>
                <a:gd name="connsiteY46" fmla="*/ 140246 h 3332231"/>
                <a:gd name="connsiteX47" fmla="*/ 1688555 w 2956373"/>
                <a:gd name="connsiteY47" fmla="*/ 67318 h 3332231"/>
                <a:gd name="connsiteX48" fmla="*/ 1553919 w 2956373"/>
                <a:gd name="connsiteY48" fmla="*/ 0 h 3332231"/>
                <a:gd name="connsiteX49" fmla="*/ 1380015 w 2956373"/>
                <a:gd name="connsiteY49" fmla="*/ 0 h 3332231"/>
                <a:gd name="connsiteX50" fmla="*/ 1245380 w 2956373"/>
                <a:gd name="connsiteY50" fmla="*/ 33659 h 3332231"/>
                <a:gd name="connsiteX51" fmla="*/ 1127573 w 2956373"/>
                <a:gd name="connsiteY51" fmla="*/ 100977 h 3332231"/>
                <a:gd name="connsiteX52" fmla="*/ 1054646 w 2956373"/>
                <a:gd name="connsiteY52" fmla="*/ 179515 h 3332231"/>
                <a:gd name="connsiteX53" fmla="*/ 992937 w 2956373"/>
                <a:gd name="connsiteY53" fmla="*/ 263661 h 3332231"/>
                <a:gd name="connsiteX54" fmla="*/ 964889 w 2956373"/>
                <a:gd name="connsiteY54" fmla="*/ 415127 h 3332231"/>
                <a:gd name="connsiteX55" fmla="*/ 998547 w 2956373"/>
                <a:gd name="connsiteY55" fmla="*/ 555372 h 3332231"/>
                <a:gd name="connsiteX56" fmla="*/ 1150013 w 2956373"/>
                <a:gd name="connsiteY56"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14901 w 2877836"/>
                <a:gd name="connsiteY36" fmla="*/ 1626847 h 3332231"/>
                <a:gd name="connsiteX37" fmla="*/ 2120510 w 2877836"/>
                <a:gd name="connsiteY37" fmla="*/ 1368795 h 3332231"/>
                <a:gd name="connsiteX38" fmla="*/ 2260756 w 2877836"/>
                <a:gd name="connsiteY38" fmla="*/ 1211721 h 3332231"/>
                <a:gd name="connsiteX39" fmla="*/ 2558076 w 2877836"/>
                <a:gd name="connsiteY39" fmla="*/ 1161232 h 3332231"/>
                <a:gd name="connsiteX40" fmla="*/ 2877836 w 2877836"/>
                <a:gd name="connsiteY40" fmla="*/ 1312697 h 3332231"/>
                <a:gd name="connsiteX41" fmla="*/ 2760029 w 2877836"/>
                <a:gd name="connsiteY41" fmla="*/ 577812 h 3332231"/>
                <a:gd name="connsiteX42" fmla="*/ 1806361 w 2877836"/>
                <a:gd name="connsiteY42" fmla="*/ 757326 h 3332231"/>
                <a:gd name="connsiteX43" fmla="*/ 1868069 w 2877836"/>
                <a:gd name="connsiteY43" fmla="*/ 611470 h 3332231"/>
                <a:gd name="connsiteX44" fmla="*/ 1907338 w 2877836"/>
                <a:gd name="connsiteY44" fmla="*/ 403907 h 3332231"/>
                <a:gd name="connsiteX45" fmla="*/ 1873678 w 2877836"/>
                <a:gd name="connsiteY45" fmla="*/ 258052 h 3332231"/>
                <a:gd name="connsiteX46" fmla="*/ 1789532 w 2877836"/>
                <a:gd name="connsiteY46" fmla="*/ 140246 h 3332231"/>
                <a:gd name="connsiteX47" fmla="*/ 1688555 w 2877836"/>
                <a:gd name="connsiteY47" fmla="*/ 67318 h 3332231"/>
                <a:gd name="connsiteX48" fmla="*/ 1553919 w 2877836"/>
                <a:gd name="connsiteY48" fmla="*/ 0 h 3332231"/>
                <a:gd name="connsiteX49" fmla="*/ 1380015 w 2877836"/>
                <a:gd name="connsiteY49" fmla="*/ 0 h 3332231"/>
                <a:gd name="connsiteX50" fmla="*/ 1245380 w 2877836"/>
                <a:gd name="connsiteY50" fmla="*/ 33659 h 3332231"/>
                <a:gd name="connsiteX51" fmla="*/ 1127573 w 2877836"/>
                <a:gd name="connsiteY51" fmla="*/ 100977 h 3332231"/>
                <a:gd name="connsiteX52" fmla="*/ 1054646 w 2877836"/>
                <a:gd name="connsiteY52" fmla="*/ 179515 h 3332231"/>
                <a:gd name="connsiteX53" fmla="*/ 992937 w 2877836"/>
                <a:gd name="connsiteY53" fmla="*/ 263661 h 3332231"/>
                <a:gd name="connsiteX54" fmla="*/ 964889 w 2877836"/>
                <a:gd name="connsiteY54" fmla="*/ 415127 h 3332231"/>
                <a:gd name="connsiteX55" fmla="*/ 998547 w 2877836"/>
                <a:gd name="connsiteY55" fmla="*/ 555372 h 3332231"/>
                <a:gd name="connsiteX56" fmla="*/ 1150013 w 2877836"/>
                <a:gd name="connsiteY56"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120510 w 2877836"/>
                <a:gd name="connsiteY38" fmla="*/ 1368795 h 3332231"/>
                <a:gd name="connsiteX39" fmla="*/ 2260756 w 2877836"/>
                <a:gd name="connsiteY39" fmla="*/ 1211721 h 3332231"/>
                <a:gd name="connsiteX40" fmla="*/ 2558076 w 2877836"/>
                <a:gd name="connsiteY40" fmla="*/ 1161232 h 3332231"/>
                <a:gd name="connsiteX41" fmla="*/ 2877836 w 2877836"/>
                <a:gd name="connsiteY41" fmla="*/ 1312697 h 3332231"/>
                <a:gd name="connsiteX42" fmla="*/ 2760029 w 2877836"/>
                <a:gd name="connsiteY42" fmla="*/ 577812 h 3332231"/>
                <a:gd name="connsiteX43" fmla="*/ 1806361 w 2877836"/>
                <a:gd name="connsiteY43" fmla="*/ 757326 h 3332231"/>
                <a:gd name="connsiteX44" fmla="*/ 1868069 w 2877836"/>
                <a:gd name="connsiteY44" fmla="*/ 611470 h 3332231"/>
                <a:gd name="connsiteX45" fmla="*/ 1907338 w 2877836"/>
                <a:gd name="connsiteY45" fmla="*/ 403907 h 3332231"/>
                <a:gd name="connsiteX46" fmla="*/ 1873678 w 2877836"/>
                <a:gd name="connsiteY46" fmla="*/ 258052 h 3332231"/>
                <a:gd name="connsiteX47" fmla="*/ 1789532 w 2877836"/>
                <a:gd name="connsiteY47" fmla="*/ 140246 h 3332231"/>
                <a:gd name="connsiteX48" fmla="*/ 1688555 w 2877836"/>
                <a:gd name="connsiteY48" fmla="*/ 67318 h 3332231"/>
                <a:gd name="connsiteX49" fmla="*/ 1553919 w 2877836"/>
                <a:gd name="connsiteY49" fmla="*/ 0 h 3332231"/>
                <a:gd name="connsiteX50" fmla="*/ 1380015 w 2877836"/>
                <a:gd name="connsiteY50" fmla="*/ 0 h 3332231"/>
                <a:gd name="connsiteX51" fmla="*/ 1245380 w 2877836"/>
                <a:gd name="connsiteY51" fmla="*/ 33659 h 3332231"/>
                <a:gd name="connsiteX52" fmla="*/ 1127573 w 2877836"/>
                <a:gd name="connsiteY52" fmla="*/ 100977 h 3332231"/>
                <a:gd name="connsiteX53" fmla="*/ 1054646 w 2877836"/>
                <a:gd name="connsiteY53" fmla="*/ 179515 h 3332231"/>
                <a:gd name="connsiteX54" fmla="*/ 992937 w 2877836"/>
                <a:gd name="connsiteY54" fmla="*/ 263661 h 3332231"/>
                <a:gd name="connsiteX55" fmla="*/ 964889 w 2877836"/>
                <a:gd name="connsiteY55" fmla="*/ 415127 h 3332231"/>
                <a:gd name="connsiteX56" fmla="*/ 998547 w 2877836"/>
                <a:gd name="connsiteY56" fmla="*/ 555372 h 3332231"/>
                <a:gd name="connsiteX57" fmla="*/ 1150013 w 2877836"/>
                <a:gd name="connsiteY57"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260756 w 2877836"/>
                <a:gd name="connsiteY40" fmla="*/ 1211721 h 3332231"/>
                <a:gd name="connsiteX41" fmla="*/ 2558076 w 2877836"/>
                <a:gd name="connsiteY41" fmla="*/ 1161232 h 3332231"/>
                <a:gd name="connsiteX42" fmla="*/ 2877836 w 2877836"/>
                <a:gd name="connsiteY42" fmla="*/ 1312697 h 3332231"/>
                <a:gd name="connsiteX43" fmla="*/ 2760029 w 2877836"/>
                <a:gd name="connsiteY43" fmla="*/ 577812 h 3332231"/>
                <a:gd name="connsiteX44" fmla="*/ 1806361 w 2877836"/>
                <a:gd name="connsiteY44" fmla="*/ 757326 h 3332231"/>
                <a:gd name="connsiteX45" fmla="*/ 1868069 w 2877836"/>
                <a:gd name="connsiteY45" fmla="*/ 611470 h 3332231"/>
                <a:gd name="connsiteX46" fmla="*/ 1907338 w 2877836"/>
                <a:gd name="connsiteY46" fmla="*/ 403907 h 3332231"/>
                <a:gd name="connsiteX47" fmla="*/ 1873678 w 2877836"/>
                <a:gd name="connsiteY47" fmla="*/ 258052 h 3332231"/>
                <a:gd name="connsiteX48" fmla="*/ 1789532 w 2877836"/>
                <a:gd name="connsiteY48" fmla="*/ 140246 h 3332231"/>
                <a:gd name="connsiteX49" fmla="*/ 1688555 w 2877836"/>
                <a:gd name="connsiteY49" fmla="*/ 67318 h 3332231"/>
                <a:gd name="connsiteX50" fmla="*/ 1553919 w 2877836"/>
                <a:gd name="connsiteY50" fmla="*/ 0 h 3332231"/>
                <a:gd name="connsiteX51" fmla="*/ 1380015 w 2877836"/>
                <a:gd name="connsiteY51" fmla="*/ 0 h 3332231"/>
                <a:gd name="connsiteX52" fmla="*/ 1245380 w 2877836"/>
                <a:gd name="connsiteY52" fmla="*/ 33659 h 3332231"/>
                <a:gd name="connsiteX53" fmla="*/ 1127573 w 2877836"/>
                <a:gd name="connsiteY53" fmla="*/ 100977 h 3332231"/>
                <a:gd name="connsiteX54" fmla="*/ 1054646 w 2877836"/>
                <a:gd name="connsiteY54" fmla="*/ 179515 h 3332231"/>
                <a:gd name="connsiteX55" fmla="*/ 992937 w 2877836"/>
                <a:gd name="connsiteY55" fmla="*/ 263661 h 3332231"/>
                <a:gd name="connsiteX56" fmla="*/ 964889 w 2877836"/>
                <a:gd name="connsiteY56" fmla="*/ 415127 h 3332231"/>
                <a:gd name="connsiteX57" fmla="*/ 998547 w 2877836"/>
                <a:gd name="connsiteY57" fmla="*/ 555372 h 3332231"/>
                <a:gd name="connsiteX58" fmla="*/ 1150013 w 2877836"/>
                <a:gd name="connsiteY58"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558076 w 2877836"/>
                <a:gd name="connsiteY42" fmla="*/ 1161232 h 3332231"/>
                <a:gd name="connsiteX43" fmla="*/ 2877836 w 2877836"/>
                <a:gd name="connsiteY43" fmla="*/ 1312697 h 3332231"/>
                <a:gd name="connsiteX44" fmla="*/ 2760029 w 2877836"/>
                <a:gd name="connsiteY44" fmla="*/ 577812 h 3332231"/>
                <a:gd name="connsiteX45" fmla="*/ 1806361 w 2877836"/>
                <a:gd name="connsiteY45" fmla="*/ 757326 h 3332231"/>
                <a:gd name="connsiteX46" fmla="*/ 1868069 w 2877836"/>
                <a:gd name="connsiteY46" fmla="*/ 611470 h 3332231"/>
                <a:gd name="connsiteX47" fmla="*/ 1907338 w 2877836"/>
                <a:gd name="connsiteY47" fmla="*/ 403907 h 3332231"/>
                <a:gd name="connsiteX48" fmla="*/ 1873678 w 2877836"/>
                <a:gd name="connsiteY48" fmla="*/ 258052 h 3332231"/>
                <a:gd name="connsiteX49" fmla="*/ 1789532 w 2877836"/>
                <a:gd name="connsiteY49" fmla="*/ 140246 h 3332231"/>
                <a:gd name="connsiteX50" fmla="*/ 1688555 w 2877836"/>
                <a:gd name="connsiteY50" fmla="*/ 67318 h 3332231"/>
                <a:gd name="connsiteX51" fmla="*/ 1553919 w 2877836"/>
                <a:gd name="connsiteY51" fmla="*/ 0 h 3332231"/>
                <a:gd name="connsiteX52" fmla="*/ 1380015 w 2877836"/>
                <a:gd name="connsiteY52" fmla="*/ 0 h 3332231"/>
                <a:gd name="connsiteX53" fmla="*/ 1245380 w 2877836"/>
                <a:gd name="connsiteY53" fmla="*/ 33659 h 3332231"/>
                <a:gd name="connsiteX54" fmla="*/ 1127573 w 2877836"/>
                <a:gd name="connsiteY54" fmla="*/ 100977 h 3332231"/>
                <a:gd name="connsiteX55" fmla="*/ 1054646 w 2877836"/>
                <a:gd name="connsiteY55" fmla="*/ 179515 h 3332231"/>
                <a:gd name="connsiteX56" fmla="*/ 992937 w 2877836"/>
                <a:gd name="connsiteY56" fmla="*/ 263661 h 3332231"/>
                <a:gd name="connsiteX57" fmla="*/ 964889 w 2877836"/>
                <a:gd name="connsiteY57" fmla="*/ 415127 h 3332231"/>
                <a:gd name="connsiteX58" fmla="*/ 998547 w 2877836"/>
                <a:gd name="connsiteY58" fmla="*/ 555372 h 3332231"/>
                <a:gd name="connsiteX59" fmla="*/ 1150013 w 2877836"/>
                <a:gd name="connsiteY59"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401001 w 2877836"/>
                <a:gd name="connsiteY42" fmla="*/ 1161232 h 3332231"/>
                <a:gd name="connsiteX43" fmla="*/ 2558076 w 2877836"/>
                <a:gd name="connsiteY43" fmla="*/ 1161232 h 3332231"/>
                <a:gd name="connsiteX44" fmla="*/ 2877836 w 2877836"/>
                <a:gd name="connsiteY44" fmla="*/ 1312697 h 3332231"/>
                <a:gd name="connsiteX45" fmla="*/ 2760029 w 2877836"/>
                <a:gd name="connsiteY45" fmla="*/ 577812 h 3332231"/>
                <a:gd name="connsiteX46" fmla="*/ 1806361 w 2877836"/>
                <a:gd name="connsiteY46" fmla="*/ 757326 h 3332231"/>
                <a:gd name="connsiteX47" fmla="*/ 1868069 w 2877836"/>
                <a:gd name="connsiteY47" fmla="*/ 611470 h 3332231"/>
                <a:gd name="connsiteX48" fmla="*/ 1907338 w 2877836"/>
                <a:gd name="connsiteY48" fmla="*/ 403907 h 3332231"/>
                <a:gd name="connsiteX49" fmla="*/ 1873678 w 2877836"/>
                <a:gd name="connsiteY49" fmla="*/ 258052 h 3332231"/>
                <a:gd name="connsiteX50" fmla="*/ 1789532 w 2877836"/>
                <a:gd name="connsiteY50" fmla="*/ 140246 h 3332231"/>
                <a:gd name="connsiteX51" fmla="*/ 1688555 w 2877836"/>
                <a:gd name="connsiteY51" fmla="*/ 67318 h 3332231"/>
                <a:gd name="connsiteX52" fmla="*/ 1553919 w 2877836"/>
                <a:gd name="connsiteY52" fmla="*/ 0 h 3332231"/>
                <a:gd name="connsiteX53" fmla="*/ 1380015 w 2877836"/>
                <a:gd name="connsiteY53" fmla="*/ 0 h 3332231"/>
                <a:gd name="connsiteX54" fmla="*/ 1245380 w 2877836"/>
                <a:gd name="connsiteY54" fmla="*/ 33659 h 3332231"/>
                <a:gd name="connsiteX55" fmla="*/ 1127573 w 2877836"/>
                <a:gd name="connsiteY55" fmla="*/ 100977 h 3332231"/>
                <a:gd name="connsiteX56" fmla="*/ 1054646 w 2877836"/>
                <a:gd name="connsiteY56" fmla="*/ 179515 h 3332231"/>
                <a:gd name="connsiteX57" fmla="*/ 992937 w 2877836"/>
                <a:gd name="connsiteY57" fmla="*/ 263661 h 3332231"/>
                <a:gd name="connsiteX58" fmla="*/ 964889 w 2877836"/>
                <a:gd name="connsiteY58" fmla="*/ 415127 h 3332231"/>
                <a:gd name="connsiteX59" fmla="*/ 998547 w 2877836"/>
                <a:gd name="connsiteY59" fmla="*/ 555372 h 3332231"/>
                <a:gd name="connsiteX60" fmla="*/ 1150013 w 2877836"/>
                <a:gd name="connsiteY60"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401001 w 2877836"/>
                <a:gd name="connsiteY42" fmla="*/ 1161232 h 3332231"/>
                <a:gd name="connsiteX43" fmla="*/ 2558076 w 2877836"/>
                <a:gd name="connsiteY43" fmla="*/ 1161232 h 3332231"/>
                <a:gd name="connsiteX44" fmla="*/ 2715151 w 2877836"/>
                <a:gd name="connsiteY44" fmla="*/ 1200501 h 3332231"/>
                <a:gd name="connsiteX45" fmla="*/ 2877836 w 2877836"/>
                <a:gd name="connsiteY45" fmla="*/ 1312697 h 3332231"/>
                <a:gd name="connsiteX46" fmla="*/ 2760029 w 2877836"/>
                <a:gd name="connsiteY46" fmla="*/ 577812 h 3332231"/>
                <a:gd name="connsiteX47" fmla="*/ 1806361 w 2877836"/>
                <a:gd name="connsiteY47" fmla="*/ 757326 h 3332231"/>
                <a:gd name="connsiteX48" fmla="*/ 1868069 w 2877836"/>
                <a:gd name="connsiteY48" fmla="*/ 611470 h 3332231"/>
                <a:gd name="connsiteX49" fmla="*/ 1907338 w 2877836"/>
                <a:gd name="connsiteY49" fmla="*/ 403907 h 3332231"/>
                <a:gd name="connsiteX50" fmla="*/ 1873678 w 2877836"/>
                <a:gd name="connsiteY50" fmla="*/ 258052 h 3332231"/>
                <a:gd name="connsiteX51" fmla="*/ 1789532 w 2877836"/>
                <a:gd name="connsiteY51" fmla="*/ 140246 h 3332231"/>
                <a:gd name="connsiteX52" fmla="*/ 1688555 w 2877836"/>
                <a:gd name="connsiteY52" fmla="*/ 67318 h 3332231"/>
                <a:gd name="connsiteX53" fmla="*/ 1553919 w 2877836"/>
                <a:gd name="connsiteY53" fmla="*/ 0 h 3332231"/>
                <a:gd name="connsiteX54" fmla="*/ 1380015 w 2877836"/>
                <a:gd name="connsiteY54" fmla="*/ 0 h 3332231"/>
                <a:gd name="connsiteX55" fmla="*/ 1245380 w 2877836"/>
                <a:gd name="connsiteY55" fmla="*/ 33659 h 3332231"/>
                <a:gd name="connsiteX56" fmla="*/ 1127573 w 2877836"/>
                <a:gd name="connsiteY56" fmla="*/ 100977 h 3332231"/>
                <a:gd name="connsiteX57" fmla="*/ 1054646 w 2877836"/>
                <a:gd name="connsiteY57" fmla="*/ 179515 h 3332231"/>
                <a:gd name="connsiteX58" fmla="*/ 992937 w 2877836"/>
                <a:gd name="connsiteY58" fmla="*/ 263661 h 3332231"/>
                <a:gd name="connsiteX59" fmla="*/ 964889 w 2877836"/>
                <a:gd name="connsiteY59" fmla="*/ 415127 h 3332231"/>
                <a:gd name="connsiteX60" fmla="*/ 998547 w 2877836"/>
                <a:gd name="connsiteY60" fmla="*/ 555372 h 3332231"/>
                <a:gd name="connsiteX61" fmla="*/ 1150013 w 2877836"/>
                <a:gd name="connsiteY61"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513198 w 2877836"/>
                <a:gd name="connsiteY34" fmla="*/ 198587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15151 w 2877836"/>
                <a:gd name="connsiteY33" fmla="*/ 1924168 h 3332231"/>
                <a:gd name="connsiteX34" fmla="*/ 2513198 w 2877836"/>
                <a:gd name="connsiteY34" fmla="*/ 198587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2877836" h="3332231">
                  <a:moveTo>
                    <a:pt x="1150013" y="746106"/>
                  </a:moveTo>
                  <a:lnTo>
                    <a:pt x="123416" y="639520"/>
                  </a:lnTo>
                  <a:lnTo>
                    <a:pt x="0" y="1318307"/>
                  </a:lnTo>
                  <a:lnTo>
                    <a:pt x="151465" y="1172452"/>
                  </a:lnTo>
                  <a:lnTo>
                    <a:pt x="370248" y="1093915"/>
                  </a:lnTo>
                  <a:lnTo>
                    <a:pt x="549762" y="1166842"/>
                  </a:lnTo>
                  <a:lnTo>
                    <a:pt x="667569" y="1267819"/>
                  </a:lnTo>
                  <a:lnTo>
                    <a:pt x="757326" y="1402454"/>
                  </a:lnTo>
                  <a:lnTo>
                    <a:pt x="779765" y="1593188"/>
                  </a:lnTo>
                  <a:lnTo>
                    <a:pt x="751716" y="1739043"/>
                  </a:lnTo>
                  <a:lnTo>
                    <a:pt x="628300" y="1901728"/>
                  </a:lnTo>
                  <a:lnTo>
                    <a:pt x="488054" y="2002705"/>
                  </a:lnTo>
                  <a:lnTo>
                    <a:pt x="297321" y="2036364"/>
                  </a:lnTo>
                  <a:lnTo>
                    <a:pt x="134636" y="1974656"/>
                  </a:lnTo>
                  <a:lnTo>
                    <a:pt x="0" y="1800751"/>
                  </a:lnTo>
                  <a:lnTo>
                    <a:pt x="95367" y="2507588"/>
                  </a:lnTo>
                  <a:lnTo>
                    <a:pt x="1150013" y="2423441"/>
                  </a:lnTo>
                  <a:lnTo>
                    <a:pt x="1032206" y="2586125"/>
                  </a:lnTo>
                  <a:lnTo>
                    <a:pt x="964889" y="2754420"/>
                  </a:lnTo>
                  <a:lnTo>
                    <a:pt x="953669" y="2950763"/>
                  </a:lnTo>
                  <a:lnTo>
                    <a:pt x="1037816" y="3135888"/>
                  </a:lnTo>
                  <a:lnTo>
                    <a:pt x="1144402" y="3242474"/>
                  </a:lnTo>
                  <a:lnTo>
                    <a:pt x="1273429" y="3292962"/>
                  </a:lnTo>
                  <a:lnTo>
                    <a:pt x="1391234" y="3332231"/>
                  </a:lnTo>
                  <a:lnTo>
                    <a:pt x="1542700" y="3332231"/>
                  </a:lnTo>
                  <a:lnTo>
                    <a:pt x="1739043" y="3253693"/>
                  </a:lnTo>
                  <a:lnTo>
                    <a:pt x="1834410" y="3158327"/>
                  </a:lnTo>
                  <a:lnTo>
                    <a:pt x="1924167" y="3012471"/>
                  </a:lnTo>
                  <a:lnTo>
                    <a:pt x="1935387" y="2838567"/>
                  </a:lnTo>
                  <a:lnTo>
                    <a:pt x="1879288" y="2636614"/>
                  </a:lnTo>
                  <a:lnTo>
                    <a:pt x="1778312" y="2445880"/>
                  </a:lnTo>
                  <a:lnTo>
                    <a:pt x="2748810" y="2501977"/>
                  </a:lnTo>
                  <a:lnTo>
                    <a:pt x="2877836" y="1778312"/>
                  </a:lnTo>
                  <a:lnTo>
                    <a:pt x="2715151" y="1924168"/>
                  </a:lnTo>
                  <a:lnTo>
                    <a:pt x="2513198" y="1985875"/>
                  </a:lnTo>
                  <a:lnTo>
                    <a:pt x="2350513" y="1946606"/>
                  </a:lnTo>
                  <a:lnTo>
                    <a:pt x="2238318" y="1879289"/>
                  </a:lnTo>
                  <a:lnTo>
                    <a:pt x="2159779" y="1755873"/>
                  </a:lnTo>
                  <a:lnTo>
                    <a:pt x="2114901" y="1626847"/>
                  </a:lnTo>
                  <a:lnTo>
                    <a:pt x="2092461" y="1480992"/>
                  </a:lnTo>
                  <a:lnTo>
                    <a:pt x="2120510" y="1368795"/>
                  </a:lnTo>
                  <a:lnTo>
                    <a:pt x="2187828" y="1273428"/>
                  </a:lnTo>
                  <a:lnTo>
                    <a:pt x="2260756" y="1211721"/>
                  </a:lnTo>
                  <a:lnTo>
                    <a:pt x="2401001" y="1161232"/>
                  </a:lnTo>
                  <a:lnTo>
                    <a:pt x="2558076" y="1161232"/>
                  </a:lnTo>
                  <a:lnTo>
                    <a:pt x="2715151" y="1200501"/>
                  </a:lnTo>
                  <a:lnTo>
                    <a:pt x="2877836" y="1312697"/>
                  </a:lnTo>
                  <a:lnTo>
                    <a:pt x="2760029" y="577812"/>
                  </a:lnTo>
                  <a:lnTo>
                    <a:pt x="1806361" y="757326"/>
                  </a:lnTo>
                  <a:lnTo>
                    <a:pt x="1868069" y="611470"/>
                  </a:lnTo>
                  <a:lnTo>
                    <a:pt x="1907338" y="403907"/>
                  </a:lnTo>
                  <a:lnTo>
                    <a:pt x="1873678" y="258052"/>
                  </a:lnTo>
                  <a:lnTo>
                    <a:pt x="1789532" y="140246"/>
                  </a:lnTo>
                  <a:lnTo>
                    <a:pt x="1688555" y="67318"/>
                  </a:lnTo>
                  <a:lnTo>
                    <a:pt x="1553919" y="0"/>
                  </a:lnTo>
                  <a:lnTo>
                    <a:pt x="1380015" y="0"/>
                  </a:lnTo>
                  <a:lnTo>
                    <a:pt x="1245380" y="33659"/>
                  </a:lnTo>
                  <a:lnTo>
                    <a:pt x="1127573" y="100977"/>
                  </a:lnTo>
                  <a:lnTo>
                    <a:pt x="1054646" y="179515"/>
                  </a:lnTo>
                  <a:lnTo>
                    <a:pt x="992937" y="263661"/>
                  </a:lnTo>
                  <a:lnTo>
                    <a:pt x="964889" y="415127"/>
                  </a:lnTo>
                  <a:lnTo>
                    <a:pt x="998547" y="555372"/>
                  </a:lnTo>
                  <a:lnTo>
                    <a:pt x="1150013" y="746106"/>
                  </a:lnTo>
                  <a:close/>
                </a:path>
              </a:pathLst>
            </a:custGeom>
            <a:solidFill>
              <a:schemeClr val="bg1">
                <a:lumMod val="65000"/>
              </a:schemeClr>
            </a:solidFill>
            <a:ln>
              <a:solidFill>
                <a:schemeClr val="bg1">
                  <a:lumMod val="50000"/>
                </a:schemeClr>
              </a:solidFill>
            </a:ln>
            <a:effectLst>
              <a:innerShdw blurRad="63500" dist="508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1">
                    <a:lumMod val="65000"/>
                  </a:schemeClr>
                </a:solidFill>
              </a:endParaRPr>
            </a:p>
          </p:txBody>
        </p:sp>
        <p:grpSp>
          <p:nvGrpSpPr>
            <p:cNvPr id="33" name="Group 32"/>
            <p:cNvGrpSpPr/>
            <p:nvPr/>
          </p:nvGrpSpPr>
          <p:grpSpPr>
            <a:xfrm>
              <a:off x="2127435" y="3070455"/>
              <a:ext cx="2693525" cy="2156169"/>
              <a:chOff x="4069874" y="3637775"/>
              <a:chExt cx="2693525" cy="2156169"/>
            </a:xfrm>
          </p:grpSpPr>
          <p:sp>
            <p:nvSpPr>
              <p:cNvPr id="14" name="Freeform 13"/>
              <p:cNvSpPr/>
              <p:nvPr/>
            </p:nvSpPr>
            <p:spPr>
              <a:xfrm rot="15886408">
                <a:off x="4338552" y="3369097"/>
                <a:ext cx="2156169" cy="2693525"/>
              </a:xfrm>
              <a:custGeom>
                <a:avLst/>
                <a:gdLst>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935387 w 2877836"/>
                  <a:gd name="connsiteY29" fmla="*/ 504884 h 3332231"/>
                  <a:gd name="connsiteX30" fmla="*/ 1879289 w 2877836"/>
                  <a:gd name="connsiteY30" fmla="*/ 667569 h 3332231"/>
                  <a:gd name="connsiteX31" fmla="*/ 1929777 w 2877836"/>
                  <a:gd name="connsiteY31" fmla="*/ 415127 h 3332231"/>
                  <a:gd name="connsiteX32" fmla="*/ 1789532 w 2877836"/>
                  <a:gd name="connsiteY32" fmla="*/ 140246 h 3332231"/>
                  <a:gd name="connsiteX33" fmla="*/ 1553919 w 2877836"/>
                  <a:gd name="connsiteY33" fmla="*/ 0 h 3332231"/>
                  <a:gd name="connsiteX34" fmla="*/ 1245380 w 2877836"/>
                  <a:gd name="connsiteY34" fmla="*/ 33659 h 3332231"/>
                  <a:gd name="connsiteX35" fmla="*/ 1054646 w 2877836"/>
                  <a:gd name="connsiteY35" fmla="*/ 179515 h 3332231"/>
                  <a:gd name="connsiteX36" fmla="*/ 964889 w 2877836"/>
                  <a:gd name="connsiteY36" fmla="*/ 415127 h 3332231"/>
                  <a:gd name="connsiteX37" fmla="*/ 1004158 w 2877836"/>
                  <a:gd name="connsiteY37"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935387 w 2877836"/>
                  <a:gd name="connsiteY29" fmla="*/ 504884 h 3332231"/>
                  <a:gd name="connsiteX30" fmla="*/ 1879289 w 2877836"/>
                  <a:gd name="connsiteY30" fmla="*/ 667569 h 3332231"/>
                  <a:gd name="connsiteX31" fmla="*/ 1929777 w 2877836"/>
                  <a:gd name="connsiteY31" fmla="*/ 415127 h 3332231"/>
                  <a:gd name="connsiteX32" fmla="*/ 1789532 w 2877836"/>
                  <a:gd name="connsiteY32" fmla="*/ 140246 h 3332231"/>
                  <a:gd name="connsiteX33" fmla="*/ 1553919 w 2877836"/>
                  <a:gd name="connsiteY33" fmla="*/ 0 h 3332231"/>
                  <a:gd name="connsiteX34" fmla="*/ 1245380 w 2877836"/>
                  <a:gd name="connsiteY34" fmla="*/ 33659 h 3332231"/>
                  <a:gd name="connsiteX35" fmla="*/ 1054646 w 2877836"/>
                  <a:gd name="connsiteY35" fmla="*/ 179515 h 3332231"/>
                  <a:gd name="connsiteX36" fmla="*/ 964889 w 2877836"/>
                  <a:gd name="connsiteY36" fmla="*/ 415127 h 3332231"/>
                  <a:gd name="connsiteX37" fmla="*/ 1004158 w 2877836"/>
                  <a:gd name="connsiteY37"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79289 w 2877836"/>
                  <a:gd name="connsiteY29" fmla="*/ 667569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004158 w 2877836"/>
                  <a:gd name="connsiteY36"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004158 w 2877836"/>
                  <a:gd name="connsiteY36" fmla="*/ 656349 h 3332231"/>
                  <a:gd name="connsiteX0" fmla="*/ 1150013 w 2877836"/>
                  <a:gd name="connsiteY0" fmla="*/ 746106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211721 w 2877836"/>
                  <a:gd name="connsiteY10" fmla="*/ 2462710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211721 w 2877836"/>
                  <a:gd name="connsiteY10" fmla="*/ 2462710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138794 w 2877836"/>
                  <a:gd name="connsiteY10" fmla="*/ 2473929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150013 w 2877836"/>
                  <a:gd name="connsiteY10" fmla="*/ 2423441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256599 w 2984422"/>
                  <a:gd name="connsiteY0" fmla="*/ 746106 h 3332231"/>
                  <a:gd name="connsiteX1" fmla="*/ 112196 w 2984422"/>
                  <a:gd name="connsiteY1" fmla="*/ 650739 h 3332231"/>
                  <a:gd name="connsiteX2" fmla="*/ 106586 w 2984422"/>
                  <a:gd name="connsiteY2" fmla="*/ 1318307 h 3332231"/>
                  <a:gd name="connsiteX3" fmla="*/ 476834 w 2984422"/>
                  <a:gd name="connsiteY3" fmla="*/ 1093915 h 3332231"/>
                  <a:gd name="connsiteX4" fmla="*/ 774155 w 2984422"/>
                  <a:gd name="connsiteY4" fmla="*/ 1267819 h 3332231"/>
                  <a:gd name="connsiteX5" fmla="*/ 886351 w 2984422"/>
                  <a:gd name="connsiteY5" fmla="*/ 1593188 h 3332231"/>
                  <a:gd name="connsiteX6" fmla="*/ 734886 w 2984422"/>
                  <a:gd name="connsiteY6" fmla="*/ 1901728 h 3332231"/>
                  <a:gd name="connsiteX7" fmla="*/ 403907 w 2984422"/>
                  <a:gd name="connsiteY7" fmla="*/ 2036364 h 3332231"/>
                  <a:gd name="connsiteX8" fmla="*/ 106586 w 2984422"/>
                  <a:gd name="connsiteY8" fmla="*/ 1800751 h 3332231"/>
                  <a:gd name="connsiteX9" fmla="*/ 0 w 2984422"/>
                  <a:gd name="connsiteY9" fmla="*/ 2518807 h 3332231"/>
                  <a:gd name="connsiteX10" fmla="*/ 1256599 w 2984422"/>
                  <a:gd name="connsiteY10" fmla="*/ 2423441 h 3332231"/>
                  <a:gd name="connsiteX11" fmla="*/ 1071475 w 2984422"/>
                  <a:gd name="connsiteY11" fmla="*/ 2754420 h 3332231"/>
                  <a:gd name="connsiteX12" fmla="*/ 1144402 w 2984422"/>
                  <a:gd name="connsiteY12" fmla="*/ 3135888 h 3332231"/>
                  <a:gd name="connsiteX13" fmla="*/ 1380015 w 2984422"/>
                  <a:gd name="connsiteY13" fmla="*/ 3292962 h 3332231"/>
                  <a:gd name="connsiteX14" fmla="*/ 1649286 w 2984422"/>
                  <a:gd name="connsiteY14" fmla="*/ 3332231 h 3332231"/>
                  <a:gd name="connsiteX15" fmla="*/ 1940996 w 2984422"/>
                  <a:gd name="connsiteY15" fmla="*/ 3158327 h 3332231"/>
                  <a:gd name="connsiteX16" fmla="*/ 2041973 w 2984422"/>
                  <a:gd name="connsiteY16" fmla="*/ 2838567 h 3332231"/>
                  <a:gd name="connsiteX17" fmla="*/ 1884898 w 2984422"/>
                  <a:gd name="connsiteY17" fmla="*/ 2445880 h 3332231"/>
                  <a:gd name="connsiteX18" fmla="*/ 2984422 w 2984422"/>
                  <a:gd name="connsiteY18" fmla="*/ 2535637 h 3332231"/>
                  <a:gd name="connsiteX19" fmla="*/ 2984422 w 2984422"/>
                  <a:gd name="connsiteY19" fmla="*/ 1778312 h 3332231"/>
                  <a:gd name="connsiteX20" fmla="*/ 2832957 w 2984422"/>
                  <a:gd name="connsiteY20" fmla="*/ 2002705 h 3332231"/>
                  <a:gd name="connsiteX21" fmla="*/ 2597345 w 2984422"/>
                  <a:gd name="connsiteY21" fmla="*/ 2025144 h 3332231"/>
                  <a:gd name="connsiteX22" fmla="*/ 2350513 w 2984422"/>
                  <a:gd name="connsiteY22" fmla="*/ 1907338 h 3332231"/>
                  <a:gd name="connsiteX23" fmla="*/ 2215877 w 2984422"/>
                  <a:gd name="connsiteY23" fmla="*/ 1677335 h 3332231"/>
                  <a:gd name="connsiteX24" fmla="*/ 2221487 w 2984422"/>
                  <a:gd name="connsiteY24" fmla="*/ 1402454 h 3332231"/>
                  <a:gd name="connsiteX25" fmla="*/ 2367342 w 2984422"/>
                  <a:gd name="connsiteY25" fmla="*/ 1211721 h 3332231"/>
                  <a:gd name="connsiteX26" fmla="*/ 2636613 w 2984422"/>
                  <a:gd name="connsiteY26" fmla="*/ 1099524 h 3332231"/>
                  <a:gd name="connsiteX27" fmla="*/ 2984422 w 2984422"/>
                  <a:gd name="connsiteY27" fmla="*/ 1312697 h 3332231"/>
                  <a:gd name="connsiteX28" fmla="*/ 2978812 w 2984422"/>
                  <a:gd name="connsiteY28" fmla="*/ 510494 h 3332231"/>
                  <a:gd name="connsiteX29" fmla="*/ 1912947 w 2984422"/>
                  <a:gd name="connsiteY29" fmla="*/ 757326 h 3332231"/>
                  <a:gd name="connsiteX30" fmla="*/ 2036363 w 2984422"/>
                  <a:gd name="connsiteY30" fmla="*/ 415127 h 3332231"/>
                  <a:gd name="connsiteX31" fmla="*/ 1896118 w 2984422"/>
                  <a:gd name="connsiteY31" fmla="*/ 140246 h 3332231"/>
                  <a:gd name="connsiteX32" fmla="*/ 1660505 w 2984422"/>
                  <a:gd name="connsiteY32" fmla="*/ 0 h 3332231"/>
                  <a:gd name="connsiteX33" fmla="*/ 1351966 w 2984422"/>
                  <a:gd name="connsiteY33" fmla="*/ 33659 h 3332231"/>
                  <a:gd name="connsiteX34" fmla="*/ 1161232 w 2984422"/>
                  <a:gd name="connsiteY34" fmla="*/ 179515 h 3332231"/>
                  <a:gd name="connsiteX35" fmla="*/ 1071475 w 2984422"/>
                  <a:gd name="connsiteY35" fmla="*/ 415127 h 3332231"/>
                  <a:gd name="connsiteX36" fmla="*/ 1256599 w 2984422"/>
                  <a:gd name="connsiteY36" fmla="*/ 746106 h 3332231"/>
                  <a:gd name="connsiteX0" fmla="*/ 1256599 w 2984422"/>
                  <a:gd name="connsiteY0" fmla="*/ 746106 h 3332231"/>
                  <a:gd name="connsiteX1" fmla="*/ 0 w 2984422"/>
                  <a:gd name="connsiteY1" fmla="*/ 622690 h 3332231"/>
                  <a:gd name="connsiteX2" fmla="*/ 106586 w 2984422"/>
                  <a:gd name="connsiteY2" fmla="*/ 1318307 h 3332231"/>
                  <a:gd name="connsiteX3" fmla="*/ 476834 w 2984422"/>
                  <a:gd name="connsiteY3" fmla="*/ 1093915 h 3332231"/>
                  <a:gd name="connsiteX4" fmla="*/ 774155 w 2984422"/>
                  <a:gd name="connsiteY4" fmla="*/ 1267819 h 3332231"/>
                  <a:gd name="connsiteX5" fmla="*/ 886351 w 2984422"/>
                  <a:gd name="connsiteY5" fmla="*/ 1593188 h 3332231"/>
                  <a:gd name="connsiteX6" fmla="*/ 734886 w 2984422"/>
                  <a:gd name="connsiteY6" fmla="*/ 1901728 h 3332231"/>
                  <a:gd name="connsiteX7" fmla="*/ 403907 w 2984422"/>
                  <a:gd name="connsiteY7" fmla="*/ 2036364 h 3332231"/>
                  <a:gd name="connsiteX8" fmla="*/ 106586 w 2984422"/>
                  <a:gd name="connsiteY8" fmla="*/ 1800751 h 3332231"/>
                  <a:gd name="connsiteX9" fmla="*/ 0 w 2984422"/>
                  <a:gd name="connsiteY9" fmla="*/ 2518807 h 3332231"/>
                  <a:gd name="connsiteX10" fmla="*/ 1256599 w 2984422"/>
                  <a:gd name="connsiteY10" fmla="*/ 2423441 h 3332231"/>
                  <a:gd name="connsiteX11" fmla="*/ 1071475 w 2984422"/>
                  <a:gd name="connsiteY11" fmla="*/ 2754420 h 3332231"/>
                  <a:gd name="connsiteX12" fmla="*/ 1144402 w 2984422"/>
                  <a:gd name="connsiteY12" fmla="*/ 3135888 h 3332231"/>
                  <a:gd name="connsiteX13" fmla="*/ 1380015 w 2984422"/>
                  <a:gd name="connsiteY13" fmla="*/ 3292962 h 3332231"/>
                  <a:gd name="connsiteX14" fmla="*/ 1649286 w 2984422"/>
                  <a:gd name="connsiteY14" fmla="*/ 3332231 h 3332231"/>
                  <a:gd name="connsiteX15" fmla="*/ 1940996 w 2984422"/>
                  <a:gd name="connsiteY15" fmla="*/ 3158327 h 3332231"/>
                  <a:gd name="connsiteX16" fmla="*/ 2041973 w 2984422"/>
                  <a:gd name="connsiteY16" fmla="*/ 2838567 h 3332231"/>
                  <a:gd name="connsiteX17" fmla="*/ 1884898 w 2984422"/>
                  <a:gd name="connsiteY17" fmla="*/ 2445880 h 3332231"/>
                  <a:gd name="connsiteX18" fmla="*/ 2984422 w 2984422"/>
                  <a:gd name="connsiteY18" fmla="*/ 2535637 h 3332231"/>
                  <a:gd name="connsiteX19" fmla="*/ 2984422 w 2984422"/>
                  <a:gd name="connsiteY19" fmla="*/ 1778312 h 3332231"/>
                  <a:gd name="connsiteX20" fmla="*/ 2832957 w 2984422"/>
                  <a:gd name="connsiteY20" fmla="*/ 2002705 h 3332231"/>
                  <a:gd name="connsiteX21" fmla="*/ 2597345 w 2984422"/>
                  <a:gd name="connsiteY21" fmla="*/ 2025144 h 3332231"/>
                  <a:gd name="connsiteX22" fmla="*/ 2350513 w 2984422"/>
                  <a:gd name="connsiteY22" fmla="*/ 1907338 h 3332231"/>
                  <a:gd name="connsiteX23" fmla="*/ 2215877 w 2984422"/>
                  <a:gd name="connsiteY23" fmla="*/ 1677335 h 3332231"/>
                  <a:gd name="connsiteX24" fmla="*/ 2221487 w 2984422"/>
                  <a:gd name="connsiteY24" fmla="*/ 1402454 h 3332231"/>
                  <a:gd name="connsiteX25" fmla="*/ 2367342 w 2984422"/>
                  <a:gd name="connsiteY25" fmla="*/ 1211721 h 3332231"/>
                  <a:gd name="connsiteX26" fmla="*/ 2636613 w 2984422"/>
                  <a:gd name="connsiteY26" fmla="*/ 1099524 h 3332231"/>
                  <a:gd name="connsiteX27" fmla="*/ 2984422 w 2984422"/>
                  <a:gd name="connsiteY27" fmla="*/ 1312697 h 3332231"/>
                  <a:gd name="connsiteX28" fmla="*/ 2978812 w 2984422"/>
                  <a:gd name="connsiteY28" fmla="*/ 510494 h 3332231"/>
                  <a:gd name="connsiteX29" fmla="*/ 1912947 w 2984422"/>
                  <a:gd name="connsiteY29" fmla="*/ 757326 h 3332231"/>
                  <a:gd name="connsiteX30" fmla="*/ 2036363 w 2984422"/>
                  <a:gd name="connsiteY30" fmla="*/ 415127 h 3332231"/>
                  <a:gd name="connsiteX31" fmla="*/ 1896118 w 2984422"/>
                  <a:gd name="connsiteY31" fmla="*/ 140246 h 3332231"/>
                  <a:gd name="connsiteX32" fmla="*/ 1660505 w 2984422"/>
                  <a:gd name="connsiteY32" fmla="*/ 0 h 3332231"/>
                  <a:gd name="connsiteX33" fmla="*/ 1351966 w 2984422"/>
                  <a:gd name="connsiteY33" fmla="*/ 33659 h 3332231"/>
                  <a:gd name="connsiteX34" fmla="*/ 1161232 w 2984422"/>
                  <a:gd name="connsiteY34" fmla="*/ 179515 h 3332231"/>
                  <a:gd name="connsiteX35" fmla="*/ 1071475 w 2984422"/>
                  <a:gd name="connsiteY35" fmla="*/ 415127 h 3332231"/>
                  <a:gd name="connsiteX36" fmla="*/ 1256599 w 2984422"/>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476834 w 3062959"/>
                  <a:gd name="connsiteY3" fmla="*/ 1093915 h 3332231"/>
                  <a:gd name="connsiteX4" fmla="*/ 774155 w 3062959"/>
                  <a:gd name="connsiteY4" fmla="*/ 1267819 h 3332231"/>
                  <a:gd name="connsiteX5" fmla="*/ 886351 w 3062959"/>
                  <a:gd name="connsiteY5" fmla="*/ 1593188 h 3332231"/>
                  <a:gd name="connsiteX6" fmla="*/ 734886 w 3062959"/>
                  <a:gd name="connsiteY6" fmla="*/ 1901728 h 3332231"/>
                  <a:gd name="connsiteX7" fmla="*/ 403907 w 3062959"/>
                  <a:gd name="connsiteY7" fmla="*/ 2036364 h 3332231"/>
                  <a:gd name="connsiteX8" fmla="*/ 106586 w 3062959"/>
                  <a:gd name="connsiteY8" fmla="*/ 1800751 h 3332231"/>
                  <a:gd name="connsiteX9" fmla="*/ 0 w 3062959"/>
                  <a:gd name="connsiteY9" fmla="*/ 2518807 h 3332231"/>
                  <a:gd name="connsiteX10" fmla="*/ 1256599 w 3062959"/>
                  <a:gd name="connsiteY10" fmla="*/ 2423441 h 3332231"/>
                  <a:gd name="connsiteX11" fmla="*/ 1071475 w 3062959"/>
                  <a:gd name="connsiteY11" fmla="*/ 2754420 h 3332231"/>
                  <a:gd name="connsiteX12" fmla="*/ 1144402 w 3062959"/>
                  <a:gd name="connsiteY12" fmla="*/ 3135888 h 3332231"/>
                  <a:gd name="connsiteX13" fmla="*/ 1380015 w 3062959"/>
                  <a:gd name="connsiteY13" fmla="*/ 3292962 h 3332231"/>
                  <a:gd name="connsiteX14" fmla="*/ 1649286 w 3062959"/>
                  <a:gd name="connsiteY14" fmla="*/ 3332231 h 3332231"/>
                  <a:gd name="connsiteX15" fmla="*/ 1940996 w 3062959"/>
                  <a:gd name="connsiteY15" fmla="*/ 3158327 h 3332231"/>
                  <a:gd name="connsiteX16" fmla="*/ 2041973 w 3062959"/>
                  <a:gd name="connsiteY16" fmla="*/ 2838567 h 3332231"/>
                  <a:gd name="connsiteX17" fmla="*/ 1884898 w 3062959"/>
                  <a:gd name="connsiteY17" fmla="*/ 2445880 h 3332231"/>
                  <a:gd name="connsiteX18" fmla="*/ 2984422 w 3062959"/>
                  <a:gd name="connsiteY18" fmla="*/ 2535637 h 3332231"/>
                  <a:gd name="connsiteX19" fmla="*/ 2984422 w 3062959"/>
                  <a:gd name="connsiteY19" fmla="*/ 1778312 h 3332231"/>
                  <a:gd name="connsiteX20" fmla="*/ 2832957 w 3062959"/>
                  <a:gd name="connsiteY20" fmla="*/ 2002705 h 3332231"/>
                  <a:gd name="connsiteX21" fmla="*/ 2597345 w 3062959"/>
                  <a:gd name="connsiteY21" fmla="*/ 2025144 h 3332231"/>
                  <a:gd name="connsiteX22" fmla="*/ 2350513 w 3062959"/>
                  <a:gd name="connsiteY22" fmla="*/ 1907338 h 3332231"/>
                  <a:gd name="connsiteX23" fmla="*/ 2215877 w 3062959"/>
                  <a:gd name="connsiteY23" fmla="*/ 1677335 h 3332231"/>
                  <a:gd name="connsiteX24" fmla="*/ 2221487 w 3062959"/>
                  <a:gd name="connsiteY24" fmla="*/ 1402454 h 3332231"/>
                  <a:gd name="connsiteX25" fmla="*/ 2367342 w 3062959"/>
                  <a:gd name="connsiteY25" fmla="*/ 1211721 h 3332231"/>
                  <a:gd name="connsiteX26" fmla="*/ 2636613 w 3062959"/>
                  <a:gd name="connsiteY26" fmla="*/ 1099524 h 3332231"/>
                  <a:gd name="connsiteX27" fmla="*/ 2984422 w 3062959"/>
                  <a:gd name="connsiteY27" fmla="*/ 1312697 h 3332231"/>
                  <a:gd name="connsiteX28" fmla="*/ 3062959 w 3062959"/>
                  <a:gd name="connsiteY28" fmla="*/ 532933 h 3332231"/>
                  <a:gd name="connsiteX29" fmla="*/ 1912947 w 3062959"/>
                  <a:gd name="connsiteY29" fmla="*/ 757326 h 3332231"/>
                  <a:gd name="connsiteX30" fmla="*/ 2036363 w 3062959"/>
                  <a:gd name="connsiteY30" fmla="*/ 415127 h 3332231"/>
                  <a:gd name="connsiteX31" fmla="*/ 1896118 w 3062959"/>
                  <a:gd name="connsiteY31" fmla="*/ 140246 h 3332231"/>
                  <a:gd name="connsiteX32" fmla="*/ 1660505 w 3062959"/>
                  <a:gd name="connsiteY32" fmla="*/ 0 h 3332231"/>
                  <a:gd name="connsiteX33" fmla="*/ 1351966 w 3062959"/>
                  <a:gd name="connsiteY33" fmla="*/ 33659 h 3332231"/>
                  <a:gd name="connsiteX34" fmla="*/ 1161232 w 3062959"/>
                  <a:gd name="connsiteY34" fmla="*/ 179515 h 3332231"/>
                  <a:gd name="connsiteX35" fmla="*/ 1071475 w 3062959"/>
                  <a:gd name="connsiteY35" fmla="*/ 415127 h 3332231"/>
                  <a:gd name="connsiteX36" fmla="*/ 1256599 w 3062959"/>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476834 w 3062959"/>
                  <a:gd name="connsiteY3" fmla="*/ 1093915 h 3332231"/>
                  <a:gd name="connsiteX4" fmla="*/ 774155 w 3062959"/>
                  <a:gd name="connsiteY4" fmla="*/ 1267819 h 3332231"/>
                  <a:gd name="connsiteX5" fmla="*/ 886351 w 3062959"/>
                  <a:gd name="connsiteY5" fmla="*/ 1593188 h 3332231"/>
                  <a:gd name="connsiteX6" fmla="*/ 734886 w 3062959"/>
                  <a:gd name="connsiteY6" fmla="*/ 1901728 h 3332231"/>
                  <a:gd name="connsiteX7" fmla="*/ 403907 w 3062959"/>
                  <a:gd name="connsiteY7" fmla="*/ 2036364 h 3332231"/>
                  <a:gd name="connsiteX8" fmla="*/ 106586 w 3062959"/>
                  <a:gd name="connsiteY8" fmla="*/ 1800751 h 3332231"/>
                  <a:gd name="connsiteX9" fmla="*/ 0 w 3062959"/>
                  <a:gd name="connsiteY9" fmla="*/ 2518807 h 3332231"/>
                  <a:gd name="connsiteX10" fmla="*/ 1256599 w 3062959"/>
                  <a:gd name="connsiteY10" fmla="*/ 2423441 h 3332231"/>
                  <a:gd name="connsiteX11" fmla="*/ 1071475 w 3062959"/>
                  <a:gd name="connsiteY11" fmla="*/ 2754420 h 3332231"/>
                  <a:gd name="connsiteX12" fmla="*/ 1144402 w 3062959"/>
                  <a:gd name="connsiteY12" fmla="*/ 3135888 h 3332231"/>
                  <a:gd name="connsiteX13" fmla="*/ 1380015 w 3062959"/>
                  <a:gd name="connsiteY13" fmla="*/ 3292962 h 3332231"/>
                  <a:gd name="connsiteX14" fmla="*/ 1649286 w 3062959"/>
                  <a:gd name="connsiteY14" fmla="*/ 3332231 h 3332231"/>
                  <a:gd name="connsiteX15" fmla="*/ 1940996 w 3062959"/>
                  <a:gd name="connsiteY15" fmla="*/ 3158327 h 3332231"/>
                  <a:gd name="connsiteX16" fmla="*/ 2041973 w 3062959"/>
                  <a:gd name="connsiteY16" fmla="*/ 2838567 h 3332231"/>
                  <a:gd name="connsiteX17" fmla="*/ 1884898 w 3062959"/>
                  <a:gd name="connsiteY17" fmla="*/ 2445880 h 3332231"/>
                  <a:gd name="connsiteX18" fmla="*/ 3062959 w 3062959"/>
                  <a:gd name="connsiteY18" fmla="*/ 2518807 h 3332231"/>
                  <a:gd name="connsiteX19" fmla="*/ 2984422 w 3062959"/>
                  <a:gd name="connsiteY19" fmla="*/ 1778312 h 3332231"/>
                  <a:gd name="connsiteX20" fmla="*/ 2832957 w 3062959"/>
                  <a:gd name="connsiteY20" fmla="*/ 2002705 h 3332231"/>
                  <a:gd name="connsiteX21" fmla="*/ 2597345 w 3062959"/>
                  <a:gd name="connsiteY21" fmla="*/ 2025144 h 3332231"/>
                  <a:gd name="connsiteX22" fmla="*/ 2350513 w 3062959"/>
                  <a:gd name="connsiteY22" fmla="*/ 1907338 h 3332231"/>
                  <a:gd name="connsiteX23" fmla="*/ 2215877 w 3062959"/>
                  <a:gd name="connsiteY23" fmla="*/ 1677335 h 3332231"/>
                  <a:gd name="connsiteX24" fmla="*/ 2221487 w 3062959"/>
                  <a:gd name="connsiteY24" fmla="*/ 1402454 h 3332231"/>
                  <a:gd name="connsiteX25" fmla="*/ 2367342 w 3062959"/>
                  <a:gd name="connsiteY25" fmla="*/ 1211721 h 3332231"/>
                  <a:gd name="connsiteX26" fmla="*/ 2636613 w 3062959"/>
                  <a:gd name="connsiteY26" fmla="*/ 1099524 h 3332231"/>
                  <a:gd name="connsiteX27" fmla="*/ 2984422 w 3062959"/>
                  <a:gd name="connsiteY27" fmla="*/ 1312697 h 3332231"/>
                  <a:gd name="connsiteX28" fmla="*/ 3062959 w 3062959"/>
                  <a:gd name="connsiteY28" fmla="*/ 532933 h 3332231"/>
                  <a:gd name="connsiteX29" fmla="*/ 1912947 w 3062959"/>
                  <a:gd name="connsiteY29" fmla="*/ 757326 h 3332231"/>
                  <a:gd name="connsiteX30" fmla="*/ 2036363 w 3062959"/>
                  <a:gd name="connsiteY30" fmla="*/ 415127 h 3332231"/>
                  <a:gd name="connsiteX31" fmla="*/ 1896118 w 3062959"/>
                  <a:gd name="connsiteY31" fmla="*/ 140246 h 3332231"/>
                  <a:gd name="connsiteX32" fmla="*/ 1660505 w 3062959"/>
                  <a:gd name="connsiteY32" fmla="*/ 0 h 3332231"/>
                  <a:gd name="connsiteX33" fmla="*/ 1351966 w 3062959"/>
                  <a:gd name="connsiteY33" fmla="*/ 33659 h 3332231"/>
                  <a:gd name="connsiteX34" fmla="*/ 1161232 w 3062959"/>
                  <a:gd name="connsiteY34" fmla="*/ 179515 h 3332231"/>
                  <a:gd name="connsiteX35" fmla="*/ 1071475 w 3062959"/>
                  <a:gd name="connsiteY35" fmla="*/ 415127 h 3332231"/>
                  <a:gd name="connsiteX36" fmla="*/ 1256599 w 3062959"/>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774155 w 3062959"/>
                  <a:gd name="connsiteY5" fmla="*/ 1267819 h 3332231"/>
                  <a:gd name="connsiteX6" fmla="*/ 886351 w 3062959"/>
                  <a:gd name="connsiteY6" fmla="*/ 1593188 h 3332231"/>
                  <a:gd name="connsiteX7" fmla="*/ 734886 w 3062959"/>
                  <a:gd name="connsiteY7" fmla="*/ 1901728 h 3332231"/>
                  <a:gd name="connsiteX8" fmla="*/ 403907 w 3062959"/>
                  <a:gd name="connsiteY8" fmla="*/ 2036364 h 3332231"/>
                  <a:gd name="connsiteX9" fmla="*/ 106586 w 3062959"/>
                  <a:gd name="connsiteY9" fmla="*/ 1800751 h 3332231"/>
                  <a:gd name="connsiteX10" fmla="*/ 0 w 3062959"/>
                  <a:gd name="connsiteY10" fmla="*/ 2518807 h 3332231"/>
                  <a:gd name="connsiteX11" fmla="*/ 1256599 w 3062959"/>
                  <a:gd name="connsiteY11" fmla="*/ 2423441 h 3332231"/>
                  <a:gd name="connsiteX12" fmla="*/ 1071475 w 3062959"/>
                  <a:gd name="connsiteY12" fmla="*/ 2754420 h 3332231"/>
                  <a:gd name="connsiteX13" fmla="*/ 1144402 w 3062959"/>
                  <a:gd name="connsiteY13" fmla="*/ 3135888 h 3332231"/>
                  <a:gd name="connsiteX14" fmla="*/ 1380015 w 3062959"/>
                  <a:gd name="connsiteY14" fmla="*/ 3292962 h 3332231"/>
                  <a:gd name="connsiteX15" fmla="*/ 1649286 w 3062959"/>
                  <a:gd name="connsiteY15" fmla="*/ 3332231 h 3332231"/>
                  <a:gd name="connsiteX16" fmla="*/ 1940996 w 3062959"/>
                  <a:gd name="connsiteY16" fmla="*/ 3158327 h 3332231"/>
                  <a:gd name="connsiteX17" fmla="*/ 2041973 w 3062959"/>
                  <a:gd name="connsiteY17" fmla="*/ 2838567 h 3332231"/>
                  <a:gd name="connsiteX18" fmla="*/ 1884898 w 3062959"/>
                  <a:gd name="connsiteY18" fmla="*/ 2445880 h 3332231"/>
                  <a:gd name="connsiteX19" fmla="*/ 3062959 w 3062959"/>
                  <a:gd name="connsiteY19" fmla="*/ 2518807 h 3332231"/>
                  <a:gd name="connsiteX20" fmla="*/ 2984422 w 3062959"/>
                  <a:gd name="connsiteY20" fmla="*/ 1778312 h 3332231"/>
                  <a:gd name="connsiteX21" fmla="*/ 2832957 w 3062959"/>
                  <a:gd name="connsiteY21" fmla="*/ 2002705 h 3332231"/>
                  <a:gd name="connsiteX22" fmla="*/ 2597345 w 3062959"/>
                  <a:gd name="connsiteY22" fmla="*/ 2025144 h 3332231"/>
                  <a:gd name="connsiteX23" fmla="*/ 2350513 w 3062959"/>
                  <a:gd name="connsiteY23" fmla="*/ 1907338 h 3332231"/>
                  <a:gd name="connsiteX24" fmla="*/ 2215877 w 3062959"/>
                  <a:gd name="connsiteY24" fmla="*/ 1677335 h 3332231"/>
                  <a:gd name="connsiteX25" fmla="*/ 2221487 w 3062959"/>
                  <a:gd name="connsiteY25" fmla="*/ 1402454 h 3332231"/>
                  <a:gd name="connsiteX26" fmla="*/ 2367342 w 3062959"/>
                  <a:gd name="connsiteY26" fmla="*/ 1211721 h 3332231"/>
                  <a:gd name="connsiteX27" fmla="*/ 2636613 w 3062959"/>
                  <a:gd name="connsiteY27" fmla="*/ 1099524 h 3332231"/>
                  <a:gd name="connsiteX28" fmla="*/ 2984422 w 3062959"/>
                  <a:gd name="connsiteY28" fmla="*/ 1312697 h 3332231"/>
                  <a:gd name="connsiteX29" fmla="*/ 3062959 w 3062959"/>
                  <a:gd name="connsiteY29" fmla="*/ 532933 h 3332231"/>
                  <a:gd name="connsiteX30" fmla="*/ 1912947 w 3062959"/>
                  <a:gd name="connsiteY30" fmla="*/ 757326 h 3332231"/>
                  <a:gd name="connsiteX31" fmla="*/ 2036363 w 3062959"/>
                  <a:gd name="connsiteY31" fmla="*/ 415127 h 3332231"/>
                  <a:gd name="connsiteX32" fmla="*/ 1896118 w 3062959"/>
                  <a:gd name="connsiteY32" fmla="*/ 140246 h 3332231"/>
                  <a:gd name="connsiteX33" fmla="*/ 1660505 w 3062959"/>
                  <a:gd name="connsiteY33" fmla="*/ 0 h 3332231"/>
                  <a:gd name="connsiteX34" fmla="*/ 1351966 w 3062959"/>
                  <a:gd name="connsiteY34" fmla="*/ 33659 h 3332231"/>
                  <a:gd name="connsiteX35" fmla="*/ 1161232 w 3062959"/>
                  <a:gd name="connsiteY35" fmla="*/ 179515 h 3332231"/>
                  <a:gd name="connsiteX36" fmla="*/ 1071475 w 3062959"/>
                  <a:gd name="connsiteY36" fmla="*/ 415127 h 3332231"/>
                  <a:gd name="connsiteX37" fmla="*/ 1256599 w 3062959"/>
                  <a:gd name="connsiteY3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86351 w 3062959"/>
                  <a:gd name="connsiteY7" fmla="*/ 1593188 h 3332231"/>
                  <a:gd name="connsiteX8" fmla="*/ 734886 w 3062959"/>
                  <a:gd name="connsiteY8" fmla="*/ 1901728 h 3332231"/>
                  <a:gd name="connsiteX9" fmla="*/ 403907 w 3062959"/>
                  <a:gd name="connsiteY9" fmla="*/ 2036364 h 3332231"/>
                  <a:gd name="connsiteX10" fmla="*/ 106586 w 3062959"/>
                  <a:gd name="connsiteY10" fmla="*/ 1800751 h 3332231"/>
                  <a:gd name="connsiteX11" fmla="*/ 0 w 3062959"/>
                  <a:gd name="connsiteY11" fmla="*/ 2518807 h 3332231"/>
                  <a:gd name="connsiteX12" fmla="*/ 1256599 w 3062959"/>
                  <a:gd name="connsiteY12" fmla="*/ 2423441 h 3332231"/>
                  <a:gd name="connsiteX13" fmla="*/ 1071475 w 3062959"/>
                  <a:gd name="connsiteY13" fmla="*/ 2754420 h 3332231"/>
                  <a:gd name="connsiteX14" fmla="*/ 1144402 w 3062959"/>
                  <a:gd name="connsiteY14" fmla="*/ 3135888 h 3332231"/>
                  <a:gd name="connsiteX15" fmla="*/ 1380015 w 3062959"/>
                  <a:gd name="connsiteY15" fmla="*/ 3292962 h 3332231"/>
                  <a:gd name="connsiteX16" fmla="*/ 1649286 w 3062959"/>
                  <a:gd name="connsiteY16" fmla="*/ 3332231 h 3332231"/>
                  <a:gd name="connsiteX17" fmla="*/ 1940996 w 3062959"/>
                  <a:gd name="connsiteY17" fmla="*/ 3158327 h 3332231"/>
                  <a:gd name="connsiteX18" fmla="*/ 2041973 w 3062959"/>
                  <a:gd name="connsiteY18" fmla="*/ 2838567 h 3332231"/>
                  <a:gd name="connsiteX19" fmla="*/ 1884898 w 3062959"/>
                  <a:gd name="connsiteY19" fmla="*/ 2445880 h 3332231"/>
                  <a:gd name="connsiteX20" fmla="*/ 3062959 w 3062959"/>
                  <a:gd name="connsiteY20" fmla="*/ 2518807 h 3332231"/>
                  <a:gd name="connsiteX21" fmla="*/ 2984422 w 3062959"/>
                  <a:gd name="connsiteY21" fmla="*/ 1778312 h 3332231"/>
                  <a:gd name="connsiteX22" fmla="*/ 2832957 w 3062959"/>
                  <a:gd name="connsiteY22" fmla="*/ 2002705 h 3332231"/>
                  <a:gd name="connsiteX23" fmla="*/ 2597345 w 3062959"/>
                  <a:gd name="connsiteY23" fmla="*/ 2025144 h 3332231"/>
                  <a:gd name="connsiteX24" fmla="*/ 2350513 w 3062959"/>
                  <a:gd name="connsiteY24" fmla="*/ 1907338 h 3332231"/>
                  <a:gd name="connsiteX25" fmla="*/ 2215877 w 3062959"/>
                  <a:gd name="connsiteY25" fmla="*/ 1677335 h 3332231"/>
                  <a:gd name="connsiteX26" fmla="*/ 2221487 w 3062959"/>
                  <a:gd name="connsiteY26" fmla="*/ 1402454 h 3332231"/>
                  <a:gd name="connsiteX27" fmla="*/ 2367342 w 3062959"/>
                  <a:gd name="connsiteY27" fmla="*/ 1211721 h 3332231"/>
                  <a:gd name="connsiteX28" fmla="*/ 2636613 w 3062959"/>
                  <a:gd name="connsiteY28" fmla="*/ 1099524 h 3332231"/>
                  <a:gd name="connsiteX29" fmla="*/ 2984422 w 3062959"/>
                  <a:gd name="connsiteY29" fmla="*/ 1312697 h 3332231"/>
                  <a:gd name="connsiteX30" fmla="*/ 3062959 w 3062959"/>
                  <a:gd name="connsiteY30" fmla="*/ 532933 h 3332231"/>
                  <a:gd name="connsiteX31" fmla="*/ 1912947 w 3062959"/>
                  <a:gd name="connsiteY31" fmla="*/ 757326 h 3332231"/>
                  <a:gd name="connsiteX32" fmla="*/ 2036363 w 3062959"/>
                  <a:gd name="connsiteY32" fmla="*/ 415127 h 3332231"/>
                  <a:gd name="connsiteX33" fmla="*/ 1896118 w 3062959"/>
                  <a:gd name="connsiteY33" fmla="*/ 140246 h 3332231"/>
                  <a:gd name="connsiteX34" fmla="*/ 1660505 w 3062959"/>
                  <a:gd name="connsiteY34" fmla="*/ 0 h 3332231"/>
                  <a:gd name="connsiteX35" fmla="*/ 1351966 w 3062959"/>
                  <a:gd name="connsiteY35" fmla="*/ 33659 h 3332231"/>
                  <a:gd name="connsiteX36" fmla="*/ 1161232 w 3062959"/>
                  <a:gd name="connsiteY36" fmla="*/ 179515 h 3332231"/>
                  <a:gd name="connsiteX37" fmla="*/ 1071475 w 3062959"/>
                  <a:gd name="connsiteY37" fmla="*/ 415127 h 3332231"/>
                  <a:gd name="connsiteX38" fmla="*/ 1256599 w 3062959"/>
                  <a:gd name="connsiteY38"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734886 w 3062959"/>
                  <a:gd name="connsiteY9" fmla="*/ 1901728 h 3332231"/>
                  <a:gd name="connsiteX10" fmla="*/ 403907 w 3062959"/>
                  <a:gd name="connsiteY10" fmla="*/ 2036364 h 3332231"/>
                  <a:gd name="connsiteX11" fmla="*/ 106586 w 3062959"/>
                  <a:gd name="connsiteY11" fmla="*/ 1800751 h 3332231"/>
                  <a:gd name="connsiteX12" fmla="*/ 0 w 3062959"/>
                  <a:gd name="connsiteY12" fmla="*/ 2518807 h 3332231"/>
                  <a:gd name="connsiteX13" fmla="*/ 1256599 w 3062959"/>
                  <a:gd name="connsiteY13" fmla="*/ 2423441 h 3332231"/>
                  <a:gd name="connsiteX14" fmla="*/ 1071475 w 3062959"/>
                  <a:gd name="connsiteY14" fmla="*/ 2754420 h 3332231"/>
                  <a:gd name="connsiteX15" fmla="*/ 1144402 w 3062959"/>
                  <a:gd name="connsiteY15" fmla="*/ 3135888 h 3332231"/>
                  <a:gd name="connsiteX16" fmla="*/ 1380015 w 3062959"/>
                  <a:gd name="connsiteY16" fmla="*/ 3292962 h 3332231"/>
                  <a:gd name="connsiteX17" fmla="*/ 1649286 w 3062959"/>
                  <a:gd name="connsiteY17" fmla="*/ 3332231 h 3332231"/>
                  <a:gd name="connsiteX18" fmla="*/ 1940996 w 3062959"/>
                  <a:gd name="connsiteY18" fmla="*/ 3158327 h 3332231"/>
                  <a:gd name="connsiteX19" fmla="*/ 2041973 w 3062959"/>
                  <a:gd name="connsiteY19" fmla="*/ 2838567 h 3332231"/>
                  <a:gd name="connsiteX20" fmla="*/ 1884898 w 3062959"/>
                  <a:gd name="connsiteY20" fmla="*/ 2445880 h 3332231"/>
                  <a:gd name="connsiteX21" fmla="*/ 3062959 w 3062959"/>
                  <a:gd name="connsiteY21" fmla="*/ 2518807 h 3332231"/>
                  <a:gd name="connsiteX22" fmla="*/ 2984422 w 3062959"/>
                  <a:gd name="connsiteY22" fmla="*/ 1778312 h 3332231"/>
                  <a:gd name="connsiteX23" fmla="*/ 2832957 w 3062959"/>
                  <a:gd name="connsiteY23" fmla="*/ 2002705 h 3332231"/>
                  <a:gd name="connsiteX24" fmla="*/ 2597345 w 3062959"/>
                  <a:gd name="connsiteY24" fmla="*/ 2025144 h 3332231"/>
                  <a:gd name="connsiteX25" fmla="*/ 2350513 w 3062959"/>
                  <a:gd name="connsiteY25" fmla="*/ 1907338 h 3332231"/>
                  <a:gd name="connsiteX26" fmla="*/ 2215877 w 3062959"/>
                  <a:gd name="connsiteY26" fmla="*/ 1677335 h 3332231"/>
                  <a:gd name="connsiteX27" fmla="*/ 2221487 w 3062959"/>
                  <a:gd name="connsiteY27" fmla="*/ 1402454 h 3332231"/>
                  <a:gd name="connsiteX28" fmla="*/ 2367342 w 3062959"/>
                  <a:gd name="connsiteY28" fmla="*/ 1211721 h 3332231"/>
                  <a:gd name="connsiteX29" fmla="*/ 2636613 w 3062959"/>
                  <a:gd name="connsiteY29" fmla="*/ 1099524 h 3332231"/>
                  <a:gd name="connsiteX30" fmla="*/ 2984422 w 3062959"/>
                  <a:gd name="connsiteY30" fmla="*/ 1312697 h 3332231"/>
                  <a:gd name="connsiteX31" fmla="*/ 3062959 w 3062959"/>
                  <a:gd name="connsiteY31" fmla="*/ 532933 h 3332231"/>
                  <a:gd name="connsiteX32" fmla="*/ 1912947 w 3062959"/>
                  <a:gd name="connsiteY32" fmla="*/ 757326 h 3332231"/>
                  <a:gd name="connsiteX33" fmla="*/ 2036363 w 3062959"/>
                  <a:gd name="connsiteY33" fmla="*/ 415127 h 3332231"/>
                  <a:gd name="connsiteX34" fmla="*/ 1896118 w 3062959"/>
                  <a:gd name="connsiteY34" fmla="*/ 140246 h 3332231"/>
                  <a:gd name="connsiteX35" fmla="*/ 1660505 w 3062959"/>
                  <a:gd name="connsiteY35" fmla="*/ 0 h 3332231"/>
                  <a:gd name="connsiteX36" fmla="*/ 1351966 w 3062959"/>
                  <a:gd name="connsiteY36" fmla="*/ 33659 h 3332231"/>
                  <a:gd name="connsiteX37" fmla="*/ 1161232 w 3062959"/>
                  <a:gd name="connsiteY37" fmla="*/ 179515 h 3332231"/>
                  <a:gd name="connsiteX38" fmla="*/ 1071475 w 3062959"/>
                  <a:gd name="connsiteY38" fmla="*/ 415127 h 3332231"/>
                  <a:gd name="connsiteX39" fmla="*/ 1256599 w 3062959"/>
                  <a:gd name="connsiteY3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403907 w 3062959"/>
                  <a:gd name="connsiteY11" fmla="*/ 2036364 h 3332231"/>
                  <a:gd name="connsiteX12" fmla="*/ 106586 w 3062959"/>
                  <a:gd name="connsiteY12" fmla="*/ 1800751 h 3332231"/>
                  <a:gd name="connsiteX13" fmla="*/ 0 w 3062959"/>
                  <a:gd name="connsiteY13" fmla="*/ 2518807 h 3332231"/>
                  <a:gd name="connsiteX14" fmla="*/ 1256599 w 3062959"/>
                  <a:gd name="connsiteY14" fmla="*/ 2423441 h 3332231"/>
                  <a:gd name="connsiteX15" fmla="*/ 1071475 w 3062959"/>
                  <a:gd name="connsiteY15" fmla="*/ 2754420 h 3332231"/>
                  <a:gd name="connsiteX16" fmla="*/ 1144402 w 3062959"/>
                  <a:gd name="connsiteY16" fmla="*/ 3135888 h 3332231"/>
                  <a:gd name="connsiteX17" fmla="*/ 1380015 w 3062959"/>
                  <a:gd name="connsiteY17" fmla="*/ 3292962 h 3332231"/>
                  <a:gd name="connsiteX18" fmla="*/ 1649286 w 3062959"/>
                  <a:gd name="connsiteY18" fmla="*/ 3332231 h 3332231"/>
                  <a:gd name="connsiteX19" fmla="*/ 1940996 w 3062959"/>
                  <a:gd name="connsiteY19" fmla="*/ 3158327 h 3332231"/>
                  <a:gd name="connsiteX20" fmla="*/ 2041973 w 3062959"/>
                  <a:gd name="connsiteY20" fmla="*/ 2838567 h 3332231"/>
                  <a:gd name="connsiteX21" fmla="*/ 1884898 w 3062959"/>
                  <a:gd name="connsiteY21" fmla="*/ 2445880 h 3332231"/>
                  <a:gd name="connsiteX22" fmla="*/ 3062959 w 3062959"/>
                  <a:gd name="connsiteY22" fmla="*/ 2518807 h 3332231"/>
                  <a:gd name="connsiteX23" fmla="*/ 2984422 w 3062959"/>
                  <a:gd name="connsiteY23" fmla="*/ 1778312 h 3332231"/>
                  <a:gd name="connsiteX24" fmla="*/ 2832957 w 3062959"/>
                  <a:gd name="connsiteY24" fmla="*/ 2002705 h 3332231"/>
                  <a:gd name="connsiteX25" fmla="*/ 2597345 w 3062959"/>
                  <a:gd name="connsiteY25" fmla="*/ 2025144 h 3332231"/>
                  <a:gd name="connsiteX26" fmla="*/ 2350513 w 3062959"/>
                  <a:gd name="connsiteY26" fmla="*/ 1907338 h 3332231"/>
                  <a:gd name="connsiteX27" fmla="*/ 2215877 w 3062959"/>
                  <a:gd name="connsiteY27" fmla="*/ 1677335 h 3332231"/>
                  <a:gd name="connsiteX28" fmla="*/ 2221487 w 3062959"/>
                  <a:gd name="connsiteY28" fmla="*/ 1402454 h 3332231"/>
                  <a:gd name="connsiteX29" fmla="*/ 2367342 w 3062959"/>
                  <a:gd name="connsiteY29" fmla="*/ 1211721 h 3332231"/>
                  <a:gd name="connsiteX30" fmla="*/ 2636613 w 3062959"/>
                  <a:gd name="connsiteY30" fmla="*/ 1099524 h 3332231"/>
                  <a:gd name="connsiteX31" fmla="*/ 2984422 w 3062959"/>
                  <a:gd name="connsiteY31" fmla="*/ 1312697 h 3332231"/>
                  <a:gd name="connsiteX32" fmla="*/ 3062959 w 3062959"/>
                  <a:gd name="connsiteY32" fmla="*/ 532933 h 3332231"/>
                  <a:gd name="connsiteX33" fmla="*/ 1912947 w 3062959"/>
                  <a:gd name="connsiteY33" fmla="*/ 757326 h 3332231"/>
                  <a:gd name="connsiteX34" fmla="*/ 2036363 w 3062959"/>
                  <a:gd name="connsiteY34" fmla="*/ 415127 h 3332231"/>
                  <a:gd name="connsiteX35" fmla="*/ 1896118 w 3062959"/>
                  <a:gd name="connsiteY35" fmla="*/ 140246 h 3332231"/>
                  <a:gd name="connsiteX36" fmla="*/ 1660505 w 3062959"/>
                  <a:gd name="connsiteY36" fmla="*/ 0 h 3332231"/>
                  <a:gd name="connsiteX37" fmla="*/ 1351966 w 3062959"/>
                  <a:gd name="connsiteY37" fmla="*/ 33659 h 3332231"/>
                  <a:gd name="connsiteX38" fmla="*/ 1161232 w 3062959"/>
                  <a:gd name="connsiteY38" fmla="*/ 179515 h 3332231"/>
                  <a:gd name="connsiteX39" fmla="*/ 1071475 w 3062959"/>
                  <a:gd name="connsiteY39" fmla="*/ 415127 h 3332231"/>
                  <a:gd name="connsiteX40" fmla="*/ 1256599 w 3062959"/>
                  <a:gd name="connsiteY40"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106586 w 3062959"/>
                  <a:gd name="connsiteY13" fmla="*/ 1800751 h 3332231"/>
                  <a:gd name="connsiteX14" fmla="*/ 0 w 3062959"/>
                  <a:gd name="connsiteY14" fmla="*/ 2518807 h 3332231"/>
                  <a:gd name="connsiteX15" fmla="*/ 1256599 w 3062959"/>
                  <a:gd name="connsiteY15" fmla="*/ 2423441 h 3332231"/>
                  <a:gd name="connsiteX16" fmla="*/ 1071475 w 3062959"/>
                  <a:gd name="connsiteY16" fmla="*/ 2754420 h 3332231"/>
                  <a:gd name="connsiteX17" fmla="*/ 1144402 w 3062959"/>
                  <a:gd name="connsiteY17" fmla="*/ 3135888 h 3332231"/>
                  <a:gd name="connsiteX18" fmla="*/ 1380015 w 3062959"/>
                  <a:gd name="connsiteY18" fmla="*/ 3292962 h 3332231"/>
                  <a:gd name="connsiteX19" fmla="*/ 1649286 w 3062959"/>
                  <a:gd name="connsiteY19" fmla="*/ 3332231 h 3332231"/>
                  <a:gd name="connsiteX20" fmla="*/ 1940996 w 3062959"/>
                  <a:gd name="connsiteY20" fmla="*/ 3158327 h 3332231"/>
                  <a:gd name="connsiteX21" fmla="*/ 2041973 w 3062959"/>
                  <a:gd name="connsiteY21" fmla="*/ 2838567 h 3332231"/>
                  <a:gd name="connsiteX22" fmla="*/ 1884898 w 3062959"/>
                  <a:gd name="connsiteY22" fmla="*/ 2445880 h 3332231"/>
                  <a:gd name="connsiteX23" fmla="*/ 3062959 w 3062959"/>
                  <a:gd name="connsiteY23" fmla="*/ 2518807 h 3332231"/>
                  <a:gd name="connsiteX24" fmla="*/ 2984422 w 3062959"/>
                  <a:gd name="connsiteY24" fmla="*/ 1778312 h 3332231"/>
                  <a:gd name="connsiteX25" fmla="*/ 2832957 w 3062959"/>
                  <a:gd name="connsiteY25" fmla="*/ 2002705 h 3332231"/>
                  <a:gd name="connsiteX26" fmla="*/ 2597345 w 3062959"/>
                  <a:gd name="connsiteY26" fmla="*/ 2025144 h 3332231"/>
                  <a:gd name="connsiteX27" fmla="*/ 2350513 w 3062959"/>
                  <a:gd name="connsiteY27" fmla="*/ 1907338 h 3332231"/>
                  <a:gd name="connsiteX28" fmla="*/ 2215877 w 3062959"/>
                  <a:gd name="connsiteY28" fmla="*/ 1677335 h 3332231"/>
                  <a:gd name="connsiteX29" fmla="*/ 2221487 w 3062959"/>
                  <a:gd name="connsiteY29" fmla="*/ 1402454 h 3332231"/>
                  <a:gd name="connsiteX30" fmla="*/ 2367342 w 3062959"/>
                  <a:gd name="connsiteY30" fmla="*/ 1211721 h 3332231"/>
                  <a:gd name="connsiteX31" fmla="*/ 2636613 w 3062959"/>
                  <a:gd name="connsiteY31" fmla="*/ 1099524 h 3332231"/>
                  <a:gd name="connsiteX32" fmla="*/ 2984422 w 3062959"/>
                  <a:gd name="connsiteY32" fmla="*/ 1312697 h 3332231"/>
                  <a:gd name="connsiteX33" fmla="*/ 3062959 w 3062959"/>
                  <a:gd name="connsiteY33" fmla="*/ 532933 h 3332231"/>
                  <a:gd name="connsiteX34" fmla="*/ 1912947 w 3062959"/>
                  <a:gd name="connsiteY34" fmla="*/ 757326 h 3332231"/>
                  <a:gd name="connsiteX35" fmla="*/ 2036363 w 3062959"/>
                  <a:gd name="connsiteY35" fmla="*/ 415127 h 3332231"/>
                  <a:gd name="connsiteX36" fmla="*/ 1896118 w 3062959"/>
                  <a:gd name="connsiteY36" fmla="*/ 140246 h 3332231"/>
                  <a:gd name="connsiteX37" fmla="*/ 1660505 w 3062959"/>
                  <a:gd name="connsiteY37" fmla="*/ 0 h 3332231"/>
                  <a:gd name="connsiteX38" fmla="*/ 1351966 w 3062959"/>
                  <a:gd name="connsiteY38" fmla="*/ 33659 h 3332231"/>
                  <a:gd name="connsiteX39" fmla="*/ 1161232 w 3062959"/>
                  <a:gd name="connsiteY39" fmla="*/ 179515 h 3332231"/>
                  <a:gd name="connsiteX40" fmla="*/ 1071475 w 3062959"/>
                  <a:gd name="connsiteY40" fmla="*/ 415127 h 3332231"/>
                  <a:gd name="connsiteX41" fmla="*/ 1256599 w 3062959"/>
                  <a:gd name="connsiteY41"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071475 w 3062959"/>
                  <a:gd name="connsiteY17" fmla="*/ 2754420 h 3332231"/>
                  <a:gd name="connsiteX18" fmla="*/ 1144402 w 3062959"/>
                  <a:gd name="connsiteY18" fmla="*/ 3135888 h 3332231"/>
                  <a:gd name="connsiteX19" fmla="*/ 1380015 w 3062959"/>
                  <a:gd name="connsiteY19" fmla="*/ 3292962 h 3332231"/>
                  <a:gd name="connsiteX20" fmla="*/ 1649286 w 3062959"/>
                  <a:gd name="connsiteY20" fmla="*/ 3332231 h 3332231"/>
                  <a:gd name="connsiteX21" fmla="*/ 1940996 w 3062959"/>
                  <a:gd name="connsiteY21" fmla="*/ 3158327 h 3332231"/>
                  <a:gd name="connsiteX22" fmla="*/ 2041973 w 3062959"/>
                  <a:gd name="connsiteY22" fmla="*/ 2838567 h 3332231"/>
                  <a:gd name="connsiteX23" fmla="*/ 1884898 w 3062959"/>
                  <a:gd name="connsiteY23" fmla="*/ 2445880 h 3332231"/>
                  <a:gd name="connsiteX24" fmla="*/ 3062959 w 3062959"/>
                  <a:gd name="connsiteY24" fmla="*/ 2518807 h 3332231"/>
                  <a:gd name="connsiteX25" fmla="*/ 2984422 w 3062959"/>
                  <a:gd name="connsiteY25" fmla="*/ 1778312 h 3332231"/>
                  <a:gd name="connsiteX26" fmla="*/ 2832957 w 3062959"/>
                  <a:gd name="connsiteY26" fmla="*/ 2002705 h 3332231"/>
                  <a:gd name="connsiteX27" fmla="*/ 2597345 w 3062959"/>
                  <a:gd name="connsiteY27" fmla="*/ 2025144 h 3332231"/>
                  <a:gd name="connsiteX28" fmla="*/ 2350513 w 3062959"/>
                  <a:gd name="connsiteY28" fmla="*/ 1907338 h 3332231"/>
                  <a:gd name="connsiteX29" fmla="*/ 2215877 w 3062959"/>
                  <a:gd name="connsiteY29" fmla="*/ 1677335 h 3332231"/>
                  <a:gd name="connsiteX30" fmla="*/ 2221487 w 3062959"/>
                  <a:gd name="connsiteY30" fmla="*/ 1402454 h 3332231"/>
                  <a:gd name="connsiteX31" fmla="*/ 2367342 w 3062959"/>
                  <a:gd name="connsiteY31" fmla="*/ 1211721 h 3332231"/>
                  <a:gd name="connsiteX32" fmla="*/ 2636613 w 3062959"/>
                  <a:gd name="connsiteY32" fmla="*/ 1099524 h 3332231"/>
                  <a:gd name="connsiteX33" fmla="*/ 2984422 w 3062959"/>
                  <a:gd name="connsiteY33" fmla="*/ 1312697 h 3332231"/>
                  <a:gd name="connsiteX34" fmla="*/ 3062959 w 3062959"/>
                  <a:gd name="connsiteY34" fmla="*/ 532933 h 3332231"/>
                  <a:gd name="connsiteX35" fmla="*/ 1912947 w 3062959"/>
                  <a:gd name="connsiteY35" fmla="*/ 757326 h 3332231"/>
                  <a:gd name="connsiteX36" fmla="*/ 2036363 w 3062959"/>
                  <a:gd name="connsiteY36" fmla="*/ 415127 h 3332231"/>
                  <a:gd name="connsiteX37" fmla="*/ 1896118 w 3062959"/>
                  <a:gd name="connsiteY37" fmla="*/ 140246 h 3332231"/>
                  <a:gd name="connsiteX38" fmla="*/ 1660505 w 3062959"/>
                  <a:gd name="connsiteY38" fmla="*/ 0 h 3332231"/>
                  <a:gd name="connsiteX39" fmla="*/ 1351966 w 3062959"/>
                  <a:gd name="connsiteY39" fmla="*/ 33659 h 3332231"/>
                  <a:gd name="connsiteX40" fmla="*/ 1161232 w 3062959"/>
                  <a:gd name="connsiteY40" fmla="*/ 179515 h 3332231"/>
                  <a:gd name="connsiteX41" fmla="*/ 1071475 w 3062959"/>
                  <a:gd name="connsiteY41" fmla="*/ 415127 h 3332231"/>
                  <a:gd name="connsiteX42" fmla="*/ 1256599 w 3062959"/>
                  <a:gd name="connsiteY42"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144402 w 3062959"/>
                  <a:gd name="connsiteY19" fmla="*/ 3135888 h 3332231"/>
                  <a:gd name="connsiteX20" fmla="*/ 1380015 w 3062959"/>
                  <a:gd name="connsiteY20" fmla="*/ 3292962 h 3332231"/>
                  <a:gd name="connsiteX21" fmla="*/ 1649286 w 3062959"/>
                  <a:gd name="connsiteY21" fmla="*/ 3332231 h 3332231"/>
                  <a:gd name="connsiteX22" fmla="*/ 1940996 w 3062959"/>
                  <a:gd name="connsiteY22" fmla="*/ 3158327 h 3332231"/>
                  <a:gd name="connsiteX23" fmla="*/ 2041973 w 3062959"/>
                  <a:gd name="connsiteY23" fmla="*/ 2838567 h 3332231"/>
                  <a:gd name="connsiteX24" fmla="*/ 1884898 w 3062959"/>
                  <a:gd name="connsiteY24" fmla="*/ 2445880 h 3332231"/>
                  <a:gd name="connsiteX25" fmla="*/ 3062959 w 3062959"/>
                  <a:gd name="connsiteY25" fmla="*/ 2518807 h 3332231"/>
                  <a:gd name="connsiteX26" fmla="*/ 2984422 w 3062959"/>
                  <a:gd name="connsiteY26" fmla="*/ 1778312 h 3332231"/>
                  <a:gd name="connsiteX27" fmla="*/ 2832957 w 3062959"/>
                  <a:gd name="connsiteY27" fmla="*/ 2002705 h 3332231"/>
                  <a:gd name="connsiteX28" fmla="*/ 2597345 w 3062959"/>
                  <a:gd name="connsiteY28" fmla="*/ 2025144 h 3332231"/>
                  <a:gd name="connsiteX29" fmla="*/ 2350513 w 3062959"/>
                  <a:gd name="connsiteY29" fmla="*/ 1907338 h 3332231"/>
                  <a:gd name="connsiteX30" fmla="*/ 2215877 w 3062959"/>
                  <a:gd name="connsiteY30" fmla="*/ 1677335 h 3332231"/>
                  <a:gd name="connsiteX31" fmla="*/ 2221487 w 3062959"/>
                  <a:gd name="connsiteY31" fmla="*/ 1402454 h 3332231"/>
                  <a:gd name="connsiteX32" fmla="*/ 2367342 w 3062959"/>
                  <a:gd name="connsiteY32" fmla="*/ 1211721 h 3332231"/>
                  <a:gd name="connsiteX33" fmla="*/ 2636613 w 3062959"/>
                  <a:gd name="connsiteY33" fmla="*/ 1099524 h 3332231"/>
                  <a:gd name="connsiteX34" fmla="*/ 2984422 w 3062959"/>
                  <a:gd name="connsiteY34" fmla="*/ 1312697 h 3332231"/>
                  <a:gd name="connsiteX35" fmla="*/ 3062959 w 3062959"/>
                  <a:gd name="connsiteY35" fmla="*/ 532933 h 3332231"/>
                  <a:gd name="connsiteX36" fmla="*/ 1912947 w 3062959"/>
                  <a:gd name="connsiteY36" fmla="*/ 757326 h 3332231"/>
                  <a:gd name="connsiteX37" fmla="*/ 2036363 w 3062959"/>
                  <a:gd name="connsiteY37" fmla="*/ 415127 h 3332231"/>
                  <a:gd name="connsiteX38" fmla="*/ 1896118 w 3062959"/>
                  <a:gd name="connsiteY38" fmla="*/ 140246 h 3332231"/>
                  <a:gd name="connsiteX39" fmla="*/ 1660505 w 3062959"/>
                  <a:gd name="connsiteY39" fmla="*/ 0 h 3332231"/>
                  <a:gd name="connsiteX40" fmla="*/ 1351966 w 3062959"/>
                  <a:gd name="connsiteY40" fmla="*/ 33659 h 3332231"/>
                  <a:gd name="connsiteX41" fmla="*/ 1161232 w 3062959"/>
                  <a:gd name="connsiteY41" fmla="*/ 179515 h 3332231"/>
                  <a:gd name="connsiteX42" fmla="*/ 1071475 w 3062959"/>
                  <a:gd name="connsiteY42" fmla="*/ 415127 h 3332231"/>
                  <a:gd name="connsiteX43" fmla="*/ 1256599 w 3062959"/>
                  <a:gd name="connsiteY43"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380015 w 3062959"/>
                  <a:gd name="connsiteY21" fmla="*/ 3292962 h 3332231"/>
                  <a:gd name="connsiteX22" fmla="*/ 1649286 w 3062959"/>
                  <a:gd name="connsiteY22" fmla="*/ 3332231 h 3332231"/>
                  <a:gd name="connsiteX23" fmla="*/ 1940996 w 3062959"/>
                  <a:gd name="connsiteY23" fmla="*/ 3158327 h 3332231"/>
                  <a:gd name="connsiteX24" fmla="*/ 2041973 w 3062959"/>
                  <a:gd name="connsiteY24" fmla="*/ 2838567 h 3332231"/>
                  <a:gd name="connsiteX25" fmla="*/ 1884898 w 3062959"/>
                  <a:gd name="connsiteY25" fmla="*/ 2445880 h 3332231"/>
                  <a:gd name="connsiteX26" fmla="*/ 3062959 w 3062959"/>
                  <a:gd name="connsiteY26" fmla="*/ 2518807 h 3332231"/>
                  <a:gd name="connsiteX27" fmla="*/ 2984422 w 3062959"/>
                  <a:gd name="connsiteY27" fmla="*/ 1778312 h 3332231"/>
                  <a:gd name="connsiteX28" fmla="*/ 2832957 w 3062959"/>
                  <a:gd name="connsiteY28" fmla="*/ 2002705 h 3332231"/>
                  <a:gd name="connsiteX29" fmla="*/ 2597345 w 3062959"/>
                  <a:gd name="connsiteY29" fmla="*/ 2025144 h 3332231"/>
                  <a:gd name="connsiteX30" fmla="*/ 2350513 w 3062959"/>
                  <a:gd name="connsiteY30" fmla="*/ 1907338 h 3332231"/>
                  <a:gd name="connsiteX31" fmla="*/ 2215877 w 3062959"/>
                  <a:gd name="connsiteY31" fmla="*/ 1677335 h 3332231"/>
                  <a:gd name="connsiteX32" fmla="*/ 2221487 w 3062959"/>
                  <a:gd name="connsiteY32" fmla="*/ 1402454 h 3332231"/>
                  <a:gd name="connsiteX33" fmla="*/ 2367342 w 3062959"/>
                  <a:gd name="connsiteY33" fmla="*/ 1211721 h 3332231"/>
                  <a:gd name="connsiteX34" fmla="*/ 2636613 w 3062959"/>
                  <a:gd name="connsiteY34" fmla="*/ 1099524 h 3332231"/>
                  <a:gd name="connsiteX35" fmla="*/ 2984422 w 3062959"/>
                  <a:gd name="connsiteY35" fmla="*/ 1312697 h 3332231"/>
                  <a:gd name="connsiteX36" fmla="*/ 3062959 w 3062959"/>
                  <a:gd name="connsiteY36" fmla="*/ 532933 h 3332231"/>
                  <a:gd name="connsiteX37" fmla="*/ 1912947 w 3062959"/>
                  <a:gd name="connsiteY37" fmla="*/ 757326 h 3332231"/>
                  <a:gd name="connsiteX38" fmla="*/ 2036363 w 3062959"/>
                  <a:gd name="connsiteY38" fmla="*/ 415127 h 3332231"/>
                  <a:gd name="connsiteX39" fmla="*/ 1896118 w 3062959"/>
                  <a:gd name="connsiteY39" fmla="*/ 140246 h 3332231"/>
                  <a:gd name="connsiteX40" fmla="*/ 1660505 w 3062959"/>
                  <a:gd name="connsiteY40" fmla="*/ 0 h 3332231"/>
                  <a:gd name="connsiteX41" fmla="*/ 1351966 w 3062959"/>
                  <a:gd name="connsiteY41" fmla="*/ 33659 h 3332231"/>
                  <a:gd name="connsiteX42" fmla="*/ 1161232 w 3062959"/>
                  <a:gd name="connsiteY42" fmla="*/ 179515 h 3332231"/>
                  <a:gd name="connsiteX43" fmla="*/ 1071475 w 3062959"/>
                  <a:gd name="connsiteY43" fmla="*/ 415127 h 3332231"/>
                  <a:gd name="connsiteX44" fmla="*/ 1256599 w 3062959"/>
                  <a:gd name="connsiteY44"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649286 w 3062959"/>
                  <a:gd name="connsiteY23" fmla="*/ 3332231 h 3332231"/>
                  <a:gd name="connsiteX24" fmla="*/ 1940996 w 3062959"/>
                  <a:gd name="connsiteY24" fmla="*/ 3158327 h 3332231"/>
                  <a:gd name="connsiteX25" fmla="*/ 2041973 w 3062959"/>
                  <a:gd name="connsiteY25" fmla="*/ 2838567 h 3332231"/>
                  <a:gd name="connsiteX26" fmla="*/ 1884898 w 3062959"/>
                  <a:gd name="connsiteY26" fmla="*/ 2445880 h 3332231"/>
                  <a:gd name="connsiteX27" fmla="*/ 3062959 w 3062959"/>
                  <a:gd name="connsiteY27" fmla="*/ 2518807 h 3332231"/>
                  <a:gd name="connsiteX28" fmla="*/ 2984422 w 3062959"/>
                  <a:gd name="connsiteY28" fmla="*/ 1778312 h 3332231"/>
                  <a:gd name="connsiteX29" fmla="*/ 2832957 w 3062959"/>
                  <a:gd name="connsiteY29" fmla="*/ 2002705 h 3332231"/>
                  <a:gd name="connsiteX30" fmla="*/ 2597345 w 3062959"/>
                  <a:gd name="connsiteY30" fmla="*/ 2025144 h 3332231"/>
                  <a:gd name="connsiteX31" fmla="*/ 2350513 w 3062959"/>
                  <a:gd name="connsiteY31" fmla="*/ 1907338 h 3332231"/>
                  <a:gd name="connsiteX32" fmla="*/ 2215877 w 3062959"/>
                  <a:gd name="connsiteY32" fmla="*/ 1677335 h 3332231"/>
                  <a:gd name="connsiteX33" fmla="*/ 2221487 w 3062959"/>
                  <a:gd name="connsiteY33" fmla="*/ 1402454 h 3332231"/>
                  <a:gd name="connsiteX34" fmla="*/ 2367342 w 3062959"/>
                  <a:gd name="connsiteY34" fmla="*/ 1211721 h 3332231"/>
                  <a:gd name="connsiteX35" fmla="*/ 2636613 w 3062959"/>
                  <a:gd name="connsiteY35" fmla="*/ 1099524 h 3332231"/>
                  <a:gd name="connsiteX36" fmla="*/ 2984422 w 3062959"/>
                  <a:gd name="connsiteY36" fmla="*/ 1312697 h 3332231"/>
                  <a:gd name="connsiteX37" fmla="*/ 3062959 w 3062959"/>
                  <a:gd name="connsiteY37" fmla="*/ 532933 h 3332231"/>
                  <a:gd name="connsiteX38" fmla="*/ 1912947 w 3062959"/>
                  <a:gd name="connsiteY38" fmla="*/ 757326 h 3332231"/>
                  <a:gd name="connsiteX39" fmla="*/ 2036363 w 3062959"/>
                  <a:gd name="connsiteY39" fmla="*/ 415127 h 3332231"/>
                  <a:gd name="connsiteX40" fmla="*/ 1896118 w 3062959"/>
                  <a:gd name="connsiteY40" fmla="*/ 140246 h 3332231"/>
                  <a:gd name="connsiteX41" fmla="*/ 1660505 w 3062959"/>
                  <a:gd name="connsiteY41" fmla="*/ 0 h 3332231"/>
                  <a:gd name="connsiteX42" fmla="*/ 1351966 w 3062959"/>
                  <a:gd name="connsiteY42" fmla="*/ 33659 h 3332231"/>
                  <a:gd name="connsiteX43" fmla="*/ 1161232 w 3062959"/>
                  <a:gd name="connsiteY43" fmla="*/ 179515 h 3332231"/>
                  <a:gd name="connsiteX44" fmla="*/ 1071475 w 3062959"/>
                  <a:gd name="connsiteY44" fmla="*/ 415127 h 3332231"/>
                  <a:gd name="connsiteX45" fmla="*/ 1256599 w 3062959"/>
                  <a:gd name="connsiteY45"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940996 w 3062959"/>
                  <a:gd name="connsiteY25" fmla="*/ 3158327 h 3332231"/>
                  <a:gd name="connsiteX26" fmla="*/ 2041973 w 3062959"/>
                  <a:gd name="connsiteY26" fmla="*/ 2838567 h 3332231"/>
                  <a:gd name="connsiteX27" fmla="*/ 1884898 w 3062959"/>
                  <a:gd name="connsiteY27" fmla="*/ 2445880 h 3332231"/>
                  <a:gd name="connsiteX28" fmla="*/ 3062959 w 3062959"/>
                  <a:gd name="connsiteY28" fmla="*/ 2518807 h 3332231"/>
                  <a:gd name="connsiteX29" fmla="*/ 2984422 w 3062959"/>
                  <a:gd name="connsiteY29" fmla="*/ 1778312 h 3332231"/>
                  <a:gd name="connsiteX30" fmla="*/ 2832957 w 3062959"/>
                  <a:gd name="connsiteY30" fmla="*/ 2002705 h 3332231"/>
                  <a:gd name="connsiteX31" fmla="*/ 2597345 w 3062959"/>
                  <a:gd name="connsiteY31" fmla="*/ 2025144 h 3332231"/>
                  <a:gd name="connsiteX32" fmla="*/ 2350513 w 3062959"/>
                  <a:gd name="connsiteY32" fmla="*/ 1907338 h 3332231"/>
                  <a:gd name="connsiteX33" fmla="*/ 2215877 w 3062959"/>
                  <a:gd name="connsiteY33" fmla="*/ 1677335 h 3332231"/>
                  <a:gd name="connsiteX34" fmla="*/ 2221487 w 3062959"/>
                  <a:gd name="connsiteY34" fmla="*/ 1402454 h 3332231"/>
                  <a:gd name="connsiteX35" fmla="*/ 2367342 w 3062959"/>
                  <a:gd name="connsiteY35" fmla="*/ 1211721 h 3332231"/>
                  <a:gd name="connsiteX36" fmla="*/ 2636613 w 3062959"/>
                  <a:gd name="connsiteY36" fmla="*/ 1099524 h 3332231"/>
                  <a:gd name="connsiteX37" fmla="*/ 2984422 w 3062959"/>
                  <a:gd name="connsiteY37" fmla="*/ 1312697 h 3332231"/>
                  <a:gd name="connsiteX38" fmla="*/ 3062959 w 3062959"/>
                  <a:gd name="connsiteY38" fmla="*/ 532933 h 3332231"/>
                  <a:gd name="connsiteX39" fmla="*/ 1912947 w 3062959"/>
                  <a:gd name="connsiteY39" fmla="*/ 757326 h 3332231"/>
                  <a:gd name="connsiteX40" fmla="*/ 2036363 w 3062959"/>
                  <a:gd name="connsiteY40" fmla="*/ 415127 h 3332231"/>
                  <a:gd name="connsiteX41" fmla="*/ 1896118 w 3062959"/>
                  <a:gd name="connsiteY41" fmla="*/ 140246 h 3332231"/>
                  <a:gd name="connsiteX42" fmla="*/ 1660505 w 3062959"/>
                  <a:gd name="connsiteY42" fmla="*/ 0 h 3332231"/>
                  <a:gd name="connsiteX43" fmla="*/ 1351966 w 3062959"/>
                  <a:gd name="connsiteY43" fmla="*/ 33659 h 3332231"/>
                  <a:gd name="connsiteX44" fmla="*/ 1161232 w 3062959"/>
                  <a:gd name="connsiteY44" fmla="*/ 179515 h 3332231"/>
                  <a:gd name="connsiteX45" fmla="*/ 1071475 w 3062959"/>
                  <a:gd name="connsiteY45" fmla="*/ 415127 h 3332231"/>
                  <a:gd name="connsiteX46" fmla="*/ 1256599 w 3062959"/>
                  <a:gd name="connsiteY4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0019 w 3062959"/>
                  <a:gd name="connsiteY25" fmla="*/ 3332231 h 3332231"/>
                  <a:gd name="connsiteX26" fmla="*/ 1940996 w 3062959"/>
                  <a:gd name="connsiteY26" fmla="*/ 3158327 h 3332231"/>
                  <a:gd name="connsiteX27" fmla="*/ 2041973 w 3062959"/>
                  <a:gd name="connsiteY27" fmla="*/ 2838567 h 3332231"/>
                  <a:gd name="connsiteX28" fmla="*/ 1884898 w 3062959"/>
                  <a:gd name="connsiteY28" fmla="*/ 2445880 h 3332231"/>
                  <a:gd name="connsiteX29" fmla="*/ 3062959 w 3062959"/>
                  <a:gd name="connsiteY29" fmla="*/ 2518807 h 3332231"/>
                  <a:gd name="connsiteX30" fmla="*/ 2984422 w 3062959"/>
                  <a:gd name="connsiteY30" fmla="*/ 1778312 h 3332231"/>
                  <a:gd name="connsiteX31" fmla="*/ 2832957 w 3062959"/>
                  <a:gd name="connsiteY31" fmla="*/ 2002705 h 3332231"/>
                  <a:gd name="connsiteX32" fmla="*/ 2597345 w 3062959"/>
                  <a:gd name="connsiteY32" fmla="*/ 2025144 h 3332231"/>
                  <a:gd name="connsiteX33" fmla="*/ 2350513 w 3062959"/>
                  <a:gd name="connsiteY33" fmla="*/ 1907338 h 3332231"/>
                  <a:gd name="connsiteX34" fmla="*/ 2215877 w 3062959"/>
                  <a:gd name="connsiteY34" fmla="*/ 1677335 h 3332231"/>
                  <a:gd name="connsiteX35" fmla="*/ 2221487 w 3062959"/>
                  <a:gd name="connsiteY35" fmla="*/ 1402454 h 3332231"/>
                  <a:gd name="connsiteX36" fmla="*/ 2367342 w 3062959"/>
                  <a:gd name="connsiteY36" fmla="*/ 1211721 h 3332231"/>
                  <a:gd name="connsiteX37" fmla="*/ 2636613 w 3062959"/>
                  <a:gd name="connsiteY37" fmla="*/ 1099524 h 3332231"/>
                  <a:gd name="connsiteX38" fmla="*/ 2984422 w 3062959"/>
                  <a:gd name="connsiteY38" fmla="*/ 1312697 h 3332231"/>
                  <a:gd name="connsiteX39" fmla="*/ 3062959 w 3062959"/>
                  <a:gd name="connsiteY39" fmla="*/ 532933 h 3332231"/>
                  <a:gd name="connsiteX40" fmla="*/ 1912947 w 3062959"/>
                  <a:gd name="connsiteY40" fmla="*/ 757326 h 3332231"/>
                  <a:gd name="connsiteX41" fmla="*/ 2036363 w 3062959"/>
                  <a:gd name="connsiteY41" fmla="*/ 415127 h 3332231"/>
                  <a:gd name="connsiteX42" fmla="*/ 1896118 w 3062959"/>
                  <a:gd name="connsiteY42" fmla="*/ 140246 h 3332231"/>
                  <a:gd name="connsiteX43" fmla="*/ 1660505 w 3062959"/>
                  <a:gd name="connsiteY43" fmla="*/ 0 h 3332231"/>
                  <a:gd name="connsiteX44" fmla="*/ 1351966 w 3062959"/>
                  <a:gd name="connsiteY44" fmla="*/ 33659 h 3332231"/>
                  <a:gd name="connsiteX45" fmla="*/ 1161232 w 3062959"/>
                  <a:gd name="connsiteY45" fmla="*/ 179515 h 3332231"/>
                  <a:gd name="connsiteX46" fmla="*/ 1071475 w 3062959"/>
                  <a:gd name="connsiteY46" fmla="*/ 415127 h 3332231"/>
                  <a:gd name="connsiteX47" fmla="*/ 1256599 w 3062959"/>
                  <a:gd name="connsiteY4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940996 w 3062959"/>
                  <a:gd name="connsiteY25" fmla="*/ 3158327 h 3332231"/>
                  <a:gd name="connsiteX26" fmla="*/ 2041973 w 3062959"/>
                  <a:gd name="connsiteY26" fmla="*/ 2838567 h 3332231"/>
                  <a:gd name="connsiteX27" fmla="*/ 1884898 w 3062959"/>
                  <a:gd name="connsiteY27" fmla="*/ 2445880 h 3332231"/>
                  <a:gd name="connsiteX28" fmla="*/ 3062959 w 3062959"/>
                  <a:gd name="connsiteY28" fmla="*/ 2518807 h 3332231"/>
                  <a:gd name="connsiteX29" fmla="*/ 2984422 w 3062959"/>
                  <a:gd name="connsiteY29" fmla="*/ 1778312 h 3332231"/>
                  <a:gd name="connsiteX30" fmla="*/ 2832957 w 3062959"/>
                  <a:gd name="connsiteY30" fmla="*/ 2002705 h 3332231"/>
                  <a:gd name="connsiteX31" fmla="*/ 2597345 w 3062959"/>
                  <a:gd name="connsiteY31" fmla="*/ 2025144 h 3332231"/>
                  <a:gd name="connsiteX32" fmla="*/ 2350513 w 3062959"/>
                  <a:gd name="connsiteY32" fmla="*/ 1907338 h 3332231"/>
                  <a:gd name="connsiteX33" fmla="*/ 2215877 w 3062959"/>
                  <a:gd name="connsiteY33" fmla="*/ 1677335 h 3332231"/>
                  <a:gd name="connsiteX34" fmla="*/ 2221487 w 3062959"/>
                  <a:gd name="connsiteY34" fmla="*/ 1402454 h 3332231"/>
                  <a:gd name="connsiteX35" fmla="*/ 2367342 w 3062959"/>
                  <a:gd name="connsiteY35" fmla="*/ 1211721 h 3332231"/>
                  <a:gd name="connsiteX36" fmla="*/ 2636613 w 3062959"/>
                  <a:gd name="connsiteY36" fmla="*/ 1099524 h 3332231"/>
                  <a:gd name="connsiteX37" fmla="*/ 2984422 w 3062959"/>
                  <a:gd name="connsiteY37" fmla="*/ 1312697 h 3332231"/>
                  <a:gd name="connsiteX38" fmla="*/ 3062959 w 3062959"/>
                  <a:gd name="connsiteY38" fmla="*/ 532933 h 3332231"/>
                  <a:gd name="connsiteX39" fmla="*/ 1912947 w 3062959"/>
                  <a:gd name="connsiteY39" fmla="*/ 757326 h 3332231"/>
                  <a:gd name="connsiteX40" fmla="*/ 2036363 w 3062959"/>
                  <a:gd name="connsiteY40" fmla="*/ 415127 h 3332231"/>
                  <a:gd name="connsiteX41" fmla="*/ 1896118 w 3062959"/>
                  <a:gd name="connsiteY41" fmla="*/ 140246 h 3332231"/>
                  <a:gd name="connsiteX42" fmla="*/ 1660505 w 3062959"/>
                  <a:gd name="connsiteY42" fmla="*/ 0 h 3332231"/>
                  <a:gd name="connsiteX43" fmla="*/ 1351966 w 3062959"/>
                  <a:gd name="connsiteY43" fmla="*/ 33659 h 3332231"/>
                  <a:gd name="connsiteX44" fmla="*/ 1161232 w 3062959"/>
                  <a:gd name="connsiteY44" fmla="*/ 179515 h 3332231"/>
                  <a:gd name="connsiteX45" fmla="*/ 1071475 w 3062959"/>
                  <a:gd name="connsiteY45" fmla="*/ 415127 h 3332231"/>
                  <a:gd name="connsiteX46" fmla="*/ 1256599 w 3062959"/>
                  <a:gd name="connsiteY4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41973 w 3062959"/>
                  <a:gd name="connsiteY27" fmla="*/ 2838567 h 3332231"/>
                  <a:gd name="connsiteX28" fmla="*/ 1884898 w 3062959"/>
                  <a:gd name="connsiteY28" fmla="*/ 2445880 h 3332231"/>
                  <a:gd name="connsiteX29" fmla="*/ 3062959 w 3062959"/>
                  <a:gd name="connsiteY29" fmla="*/ 2518807 h 3332231"/>
                  <a:gd name="connsiteX30" fmla="*/ 2984422 w 3062959"/>
                  <a:gd name="connsiteY30" fmla="*/ 1778312 h 3332231"/>
                  <a:gd name="connsiteX31" fmla="*/ 2832957 w 3062959"/>
                  <a:gd name="connsiteY31" fmla="*/ 2002705 h 3332231"/>
                  <a:gd name="connsiteX32" fmla="*/ 2597345 w 3062959"/>
                  <a:gd name="connsiteY32" fmla="*/ 2025144 h 3332231"/>
                  <a:gd name="connsiteX33" fmla="*/ 2350513 w 3062959"/>
                  <a:gd name="connsiteY33" fmla="*/ 1907338 h 3332231"/>
                  <a:gd name="connsiteX34" fmla="*/ 2215877 w 3062959"/>
                  <a:gd name="connsiteY34" fmla="*/ 1677335 h 3332231"/>
                  <a:gd name="connsiteX35" fmla="*/ 2221487 w 3062959"/>
                  <a:gd name="connsiteY35" fmla="*/ 1402454 h 3332231"/>
                  <a:gd name="connsiteX36" fmla="*/ 2367342 w 3062959"/>
                  <a:gd name="connsiteY36" fmla="*/ 1211721 h 3332231"/>
                  <a:gd name="connsiteX37" fmla="*/ 2636613 w 3062959"/>
                  <a:gd name="connsiteY37" fmla="*/ 1099524 h 3332231"/>
                  <a:gd name="connsiteX38" fmla="*/ 2984422 w 3062959"/>
                  <a:gd name="connsiteY38" fmla="*/ 1312697 h 3332231"/>
                  <a:gd name="connsiteX39" fmla="*/ 3062959 w 3062959"/>
                  <a:gd name="connsiteY39" fmla="*/ 532933 h 3332231"/>
                  <a:gd name="connsiteX40" fmla="*/ 1912947 w 3062959"/>
                  <a:gd name="connsiteY40" fmla="*/ 757326 h 3332231"/>
                  <a:gd name="connsiteX41" fmla="*/ 2036363 w 3062959"/>
                  <a:gd name="connsiteY41" fmla="*/ 415127 h 3332231"/>
                  <a:gd name="connsiteX42" fmla="*/ 1896118 w 3062959"/>
                  <a:gd name="connsiteY42" fmla="*/ 140246 h 3332231"/>
                  <a:gd name="connsiteX43" fmla="*/ 1660505 w 3062959"/>
                  <a:gd name="connsiteY43" fmla="*/ 0 h 3332231"/>
                  <a:gd name="connsiteX44" fmla="*/ 1351966 w 3062959"/>
                  <a:gd name="connsiteY44" fmla="*/ 33659 h 3332231"/>
                  <a:gd name="connsiteX45" fmla="*/ 1161232 w 3062959"/>
                  <a:gd name="connsiteY45" fmla="*/ 179515 h 3332231"/>
                  <a:gd name="connsiteX46" fmla="*/ 1071475 w 3062959"/>
                  <a:gd name="connsiteY46" fmla="*/ 415127 h 3332231"/>
                  <a:gd name="connsiteX47" fmla="*/ 1256599 w 3062959"/>
                  <a:gd name="connsiteY4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884898 w 3062959"/>
                  <a:gd name="connsiteY29" fmla="*/ 2445880 h 3332231"/>
                  <a:gd name="connsiteX30" fmla="*/ 3062959 w 3062959"/>
                  <a:gd name="connsiteY30" fmla="*/ 2518807 h 3332231"/>
                  <a:gd name="connsiteX31" fmla="*/ 2984422 w 3062959"/>
                  <a:gd name="connsiteY31" fmla="*/ 1778312 h 3332231"/>
                  <a:gd name="connsiteX32" fmla="*/ 2832957 w 3062959"/>
                  <a:gd name="connsiteY32" fmla="*/ 2002705 h 3332231"/>
                  <a:gd name="connsiteX33" fmla="*/ 2597345 w 3062959"/>
                  <a:gd name="connsiteY33" fmla="*/ 2025144 h 3332231"/>
                  <a:gd name="connsiteX34" fmla="*/ 2350513 w 3062959"/>
                  <a:gd name="connsiteY34" fmla="*/ 1907338 h 3332231"/>
                  <a:gd name="connsiteX35" fmla="*/ 2215877 w 3062959"/>
                  <a:gd name="connsiteY35" fmla="*/ 1677335 h 3332231"/>
                  <a:gd name="connsiteX36" fmla="*/ 2221487 w 3062959"/>
                  <a:gd name="connsiteY36" fmla="*/ 1402454 h 3332231"/>
                  <a:gd name="connsiteX37" fmla="*/ 2367342 w 3062959"/>
                  <a:gd name="connsiteY37" fmla="*/ 1211721 h 3332231"/>
                  <a:gd name="connsiteX38" fmla="*/ 2636613 w 3062959"/>
                  <a:gd name="connsiteY38" fmla="*/ 1099524 h 3332231"/>
                  <a:gd name="connsiteX39" fmla="*/ 2984422 w 3062959"/>
                  <a:gd name="connsiteY39" fmla="*/ 1312697 h 3332231"/>
                  <a:gd name="connsiteX40" fmla="*/ 3062959 w 3062959"/>
                  <a:gd name="connsiteY40" fmla="*/ 532933 h 3332231"/>
                  <a:gd name="connsiteX41" fmla="*/ 1912947 w 3062959"/>
                  <a:gd name="connsiteY41" fmla="*/ 757326 h 3332231"/>
                  <a:gd name="connsiteX42" fmla="*/ 2036363 w 3062959"/>
                  <a:gd name="connsiteY42" fmla="*/ 415127 h 3332231"/>
                  <a:gd name="connsiteX43" fmla="*/ 1896118 w 3062959"/>
                  <a:gd name="connsiteY43" fmla="*/ 140246 h 3332231"/>
                  <a:gd name="connsiteX44" fmla="*/ 1660505 w 3062959"/>
                  <a:gd name="connsiteY44" fmla="*/ 0 h 3332231"/>
                  <a:gd name="connsiteX45" fmla="*/ 1351966 w 3062959"/>
                  <a:gd name="connsiteY45" fmla="*/ 33659 h 3332231"/>
                  <a:gd name="connsiteX46" fmla="*/ 1161232 w 3062959"/>
                  <a:gd name="connsiteY46" fmla="*/ 179515 h 3332231"/>
                  <a:gd name="connsiteX47" fmla="*/ 1071475 w 3062959"/>
                  <a:gd name="connsiteY47" fmla="*/ 415127 h 3332231"/>
                  <a:gd name="connsiteX48" fmla="*/ 1256599 w 3062959"/>
                  <a:gd name="connsiteY48"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32957 w 3062959"/>
                  <a:gd name="connsiteY33" fmla="*/ 2002705 h 3332231"/>
                  <a:gd name="connsiteX34" fmla="*/ 2597345 w 3062959"/>
                  <a:gd name="connsiteY34" fmla="*/ 2025144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7345 w 3062959"/>
                  <a:gd name="connsiteY34" fmla="*/ 2025144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13924 w 3062959"/>
                  <a:gd name="connsiteY43" fmla="*/ 40390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896118 w 3062959"/>
                  <a:gd name="connsiteY45" fmla="*/ 140246 h 3332231"/>
                  <a:gd name="connsiteX46" fmla="*/ 1660505 w 3062959"/>
                  <a:gd name="connsiteY46" fmla="*/ 0 h 3332231"/>
                  <a:gd name="connsiteX47" fmla="*/ 1351966 w 3062959"/>
                  <a:gd name="connsiteY47" fmla="*/ 33659 h 3332231"/>
                  <a:gd name="connsiteX48" fmla="*/ 1161232 w 3062959"/>
                  <a:gd name="connsiteY48" fmla="*/ 179515 h 3332231"/>
                  <a:gd name="connsiteX49" fmla="*/ 1071475 w 3062959"/>
                  <a:gd name="connsiteY49" fmla="*/ 415127 h 3332231"/>
                  <a:gd name="connsiteX50" fmla="*/ 1256599 w 3062959"/>
                  <a:gd name="connsiteY50"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660505 w 3062959"/>
                  <a:gd name="connsiteY47" fmla="*/ 0 h 3332231"/>
                  <a:gd name="connsiteX48" fmla="*/ 1351966 w 3062959"/>
                  <a:gd name="connsiteY48" fmla="*/ 33659 h 3332231"/>
                  <a:gd name="connsiteX49" fmla="*/ 1161232 w 3062959"/>
                  <a:gd name="connsiteY49" fmla="*/ 179515 h 3332231"/>
                  <a:gd name="connsiteX50" fmla="*/ 1071475 w 3062959"/>
                  <a:gd name="connsiteY50" fmla="*/ 415127 h 3332231"/>
                  <a:gd name="connsiteX51" fmla="*/ 1256599 w 3062959"/>
                  <a:gd name="connsiteY51"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351966 w 3062959"/>
                  <a:gd name="connsiteY49" fmla="*/ 33659 h 3332231"/>
                  <a:gd name="connsiteX50" fmla="*/ 1161232 w 3062959"/>
                  <a:gd name="connsiteY50" fmla="*/ 179515 h 3332231"/>
                  <a:gd name="connsiteX51" fmla="*/ 1071475 w 3062959"/>
                  <a:gd name="connsiteY51" fmla="*/ 415127 h 3332231"/>
                  <a:gd name="connsiteX52" fmla="*/ 1256599 w 3062959"/>
                  <a:gd name="connsiteY52"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161232 w 3062959"/>
                  <a:gd name="connsiteY51" fmla="*/ 179515 h 3332231"/>
                  <a:gd name="connsiteX52" fmla="*/ 1071475 w 3062959"/>
                  <a:gd name="connsiteY52" fmla="*/ 415127 h 3332231"/>
                  <a:gd name="connsiteX53" fmla="*/ 1256599 w 3062959"/>
                  <a:gd name="connsiteY53"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71475 w 3062959"/>
                  <a:gd name="connsiteY53" fmla="*/ 415127 h 3332231"/>
                  <a:gd name="connsiteX54" fmla="*/ 1256599 w 3062959"/>
                  <a:gd name="connsiteY54"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256599 w 3062959"/>
                  <a:gd name="connsiteY55"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105133 w 3062959"/>
                  <a:gd name="connsiteY55" fmla="*/ 555372 h 3332231"/>
                  <a:gd name="connsiteX56" fmla="*/ 1256599 w 3062959"/>
                  <a:gd name="connsiteY56" fmla="*/ 746106 h 3332231"/>
                  <a:gd name="connsiteX0" fmla="*/ 1256599 w 3062959"/>
                  <a:gd name="connsiteY0" fmla="*/ 746106 h 3332231"/>
                  <a:gd name="connsiteX1" fmla="*/ 230002 w 3062959"/>
                  <a:gd name="connsiteY1" fmla="*/ 63952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105133 w 3062959"/>
                  <a:gd name="connsiteY55" fmla="*/ 555372 h 3332231"/>
                  <a:gd name="connsiteX56" fmla="*/ 1256599 w 3062959"/>
                  <a:gd name="connsiteY56" fmla="*/ 746106 h 3332231"/>
                  <a:gd name="connsiteX0" fmla="*/ 1150013 w 2956373"/>
                  <a:gd name="connsiteY0" fmla="*/ 746106 h 3332231"/>
                  <a:gd name="connsiteX1" fmla="*/ 123416 w 2956373"/>
                  <a:gd name="connsiteY1" fmla="*/ 639520 h 3332231"/>
                  <a:gd name="connsiteX2" fmla="*/ 0 w 2956373"/>
                  <a:gd name="connsiteY2" fmla="*/ 1318307 h 3332231"/>
                  <a:gd name="connsiteX3" fmla="*/ 151465 w 2956373"/>
                  <a:gd name="connsiteY3" fmla="*/ 1172452 h 3332231"/>
                  <a:gd name="connsiteX4" fmla="*/ 370248 w 2956373"/>
                  <a:gd name="connsiteY4" fmla="*/ 1093915 h 3332231"/>
                  <a:gd name="connsiteX5" fmla="*/ 549762 w 2956373"/>
                  <a:gd name="connsiteY5" fmla="*/ 1166842 h 3332231"/>
                  <a:gd name="connsiteX6" fmla="*/ 667569 w 2956373"/>
                  <a:gd name="connsiteY6" fmla="*/ 1267819 h 3332231"/>
                  <a:gd name="connsiteX7" fmla="*/ 757326 w 2956373"/>
                  <a:gd name="connsiteY7" fmla="*/ 1402454 h 3332231"/>
                  <a:gd name="connsiteX8" fmla="*/ 779765 w 2956373"/>
                  <a:gd name="connsiteY8" fmla="*/ 1593188 h 3332231"/>
                  <a:gd name="connsiteX9" fmla="*/ 751716 w 2956373"/>
                  <a:gd name="connsiteY9" fmla="*/ 1739043 h 3332231"/>
                  <a:gd name="connsiteX10" fmla="*/ 628300 w 2956373"/>
                  <a:gd name="connsiteY10" fmla="*/ 1901728 h 3332231"/>
                  <a:gd name="connsiteX11" fmla="*/ 488054 w 2956373"/>
                  <a:gd name="connsiteY11" fmla="*/ 2002705 h 3332231"/>
                  <a:gd name="connsiteX12" fmla="*/ 297321 w 2956373"/>
                  <a:gd name="connsiteY12" fmla="*/ 2036364 h 3332231"/>
                  <a:gd name="connsiteX13" fmla="*/ 134636 w 2956373"/>
                  <a:gd name="connsiteY13" fmla="*/ 1974656 h 3332231"/>
                  <a:gd name="connsiteX14" fmla="*/ 0 w 2956373"/>
                  <a:gd name="connsiteY14" fmla="*/ 1800751 h 3332231"/>
                  <a:gd name="connsiteX15" fmla="*/ 95367 w 2956373"/>
                  <a:gd name="connsiteY15" fmla="*/ 2507588 h 3332231"/>
                  <a:gd name="connsiteX16" fmla="*/ 1150013 w 2956373"/>
                  <a:gd name="connsiteY16" fmla="*/ 2423441 h 3332231"/>
                  <a:gd name="connsiteX17" fmla="*/ 1032206 w 2956373"/>
                  <a:gd name="connsiteY17" fmla="*/ 2586125 h 3332231"/>
                  <a:gd name="connsiteX18" fmla="*/ 964889 w 2956373"/>
                  <a:gd name="connsiteY18" fmla="*/ 2754420 h 3332231"/>
                  <a:gd name="connsiteX19" fmla="*/ 953669 w 2956373"/>
                  <a:gd name="connsiteY19" fmla="*/ 2950763 h 3332231"/>
                  <a:gd name="connsiteX20" fmla="*/ 1037816 w 2956373"/>
                  <a:gd name="connsiteY20" fmla="*/ 3135888 h 3332231"/>
                  <a:gd name="connsiteX21" fmla="*/ 1144402 w 2956373"/>
                  <a:gd name="connsiteY21" fmla="*/ 3242474 h 3332231"/>
                  <a:gd name="connsiteX22" fmla="*/ 1273429 w 2956373"/>
                  <a:gd name="connsiteY22" fmla="*/ 3292962 h 3332231"/>
                  <a:gd name="connsiteX23" fmla="*/ 1391234 w 2956373"/>
                  <a:gd name="connsiteY23" fmla="*/ 3332231 h 3332231"/>
                  <a:gd name="connsiteX24" fmla="*/ 1542700 w 2956373"/>
                  <a:gd name="connsiteY24" fmla="*/ 3332231 h 3332231"/>
                  <a:gd name="connsiteX25" fmla="*/ 1739043 w 2956373"/>
                  <a:gd name="connsiteY25" fmla="*/ 3253693 h 3332231"/>
                  <a:gd name="connsiteX26" fmla="*/ 1834410 w 2956373"/>
                  <a:gd name="connsiteY26" fmla="*/ 3158327 h 3332231"/>
                  <a:gd name="connsiteX27" fmla="*/ 1924167 w 2956373"/>
                  <a:gd name="connsiteY27" fmla="*/ 3012471 h 3332231"/>
                  <a:gd name="connsiteX28" fmla="*/ 1935387 w 2956373"/>
                  <a:gd name="connsiteY28" fmla="*/ 2838567 h 3332231"/>
                  <a:gd name="connsiteX29" fmla="*/ 1879288 w 2956373"/>
                  <a:gd name="connsiteY29" fmla="*/ 2636614 h 3332231"/>
                  <a:gd name="connsiteX30" fmla="*/ 1778312 w 2956373"/>
                  <a:gd name="connsiteY30" fmla="*/ 2445880 h 3332231"/>
                  <a:gd name="connsiteX31" fmla="*/ 2956373 w 2956373"/>
                  <a:gd name="connsiteY31" fmla="*/ 2518807 h 3332231"/>
                  <a:gd name="connsiteX32" fmla="*/ 2877836 w 2956373"/>
                  <a:gd name="connsiteY32" fmla="*/ 1778312 h 3332231"/>
                  <a:gd name="connsiteX33" fmla="*/ 2709541 w 2956373"/>
                  <a:gd name="connsiteY33" fmla="*/ 1974656 h 3332231"/>
                  <a:gd name="connsiteX34" fmla="*/ 2485149 w 2956373"/>
                  <a:gd name="connsiteY34" fmla="*/ 1991485 h 3332231"/>
                  <a:gd name="connsiteX35" fmla="*/ 2238318 w 2956373"/>
                  <a:gd name="connsiteY35" fmla="*/ 1879289 h 3332231"/>
                  <a:gd name="connsiteX36" fmla="*/ 2114901 w 2956373"/>
                  <a:gd name="connsiteY36" fmla="*/ 1626847 h 3332231"/>
                  <a:gd name="connsiteX37" fmla="*/ 2120510 w 2956373"/>
                  <a:gd name="connsiteY37" fmla="*/ 1368795 h 3332231"/>
                  <a:gd name="connsiteX38" fmla="*/ 2260756 w 2956373"/>
                  <a:gd name="connsiteY38" fmla="*/ 1211721 h 3332231"/>
                  <a:gd name="connsiteX39" fmla="*/ 2558076 w 2956373"/>
                  <a:gd name="connsiteY39" fmla="*/ 1161232 h 3332231"/>
                  <a:gd name="connsiteX40" fmla="*/ 2877836 w 2956373"/>
                  <a:gd name="connsiteY40" fmla="*/ 1312697 h 3332231"/>
                  <a:gd name="connsiteX41" fmla="*/ 2956373 w 2956373"/>
                  <a:gd name="connsiteY41" fmla="*/ 532933 h 3332231"/>
                  <a:gd name="connsiteX42" fmla="*/ 1806361 w 2956373"/>
                  <a:gd name="connsiteY42" fmla="*/ 757326 h 3332231"/>
                  <a:gd name="connsiteX43" fmla="*/ 1868069 w 2956373"/>
                  <a:gd name="connsiteY43" fmla="*/ 611470 h 3332231"/>
                  <a:gd name="connsiteX44" fmla="*/ 1907338 w 2956373"/>
                  <a:gd name="connsiteY44" fmla="*/ 403907 h 3332231"/>
                  <a:gd name="connsiteX45" fmla="*/ 1873678 w 2956373"/>
                  <a:gd name="connsiteY45" fmla="*/ 258052 h 3332231"/>
                  <a:gd name="connsiteX46" fmla="*/ 1789532 w 2956373"/>
                  <a:gd name="connsiteY46" fmla="*/ 140246 h 3332231"/>
                  <a:gd name="connsiteX47" fmla="*/ 1688555 w 2956373"/>
                  <a:gd name="connsiteY47" fmla="*/ 67318 h 3332231"/>
                  <a:gd name="connsiteX48" fmla="*/ 1553919 w 2956373"/>
                  <a:gd name="connsiteY48" fmla="*/ 0 h 3332231"/>
                  <a:gd name="connsiteX49" fmla="*/ 1380015 w 2956373"/>
                  <a:gd name="connsiteY49" fmla="*/ 0 h 3332231"/>
                  <a:gd name="connsiteX50" fmla="*/ 1245380 w 2956373"/>
                  <a:gd name="connsiteY50" fmla="*/ 33659 h 3332231"/>
                  <a:gd name="connsiteX51" fmla="*/ 1127573 w 2956373"/>
                  <a:gd name="connsiteY51" fmla="*/ 100977 h 3332231"/>
                  <a:gd name="connsiteX52" fmla="*/ 1054646 w 2956373"/>
                  <a:gd name="connsiteY52" fmla="*/ 179515 h 3332231"/>
                  <a:gd name="connsiteX53" fmla="*/ 992937 w 2956373"/>
                  <a:gd name="connsiteY53" fmla="*/ 263661 h 3332231"/>
                  <a:gd name="connsiteX54" fmla="*/ 964889 w 2956373"/>
                  <a:gd name="connsiteY54" fmla="*/ 415127 h 3332231"/>
                  <a:gd name="connsiteX55" fmla="*/ 998547 w 2956373"/>
                  <a:gd name="connsiteY55" fmla="*/ 555372 h 3332231"/>
                  <a:gd name="connsiteX56" fmla="*/ 1150013 w 2956373"/>
                  <a:gd name="connsiteY56" fmla="*/ 746106 h 3332231"/>
                  <a:gd name="connsiteX0" fmla="*/ 1150013 w 2956373"/>
                  <a:gd name="connsiteY0" fmla="*/ 746106 h 3332231"/>
                  <a:gd name="connsiteX1" fmla="*/ 123416 w 2956373"/>
                  <a:gd name="connsiteY1" fmla="*/ 639520 h 3332231"/>
                  <a:gd name="connsiteX2" fmla="*/ 0 w 2956373"/>
                  <a:gd name="connsiteY2" fmla="*/ 1318307 h 3332231"/>
                  <a:gd name="connsiteX3" fmla="*/ 151465 w 2956373"/>
                  <a:gd name="connsiteY3" fmla="*/ 1172452 h 3332231"/>
                  <a:gd name="connsiteX4" fmla="*/ 370248 w 2956373"/>
                  <a:gd name="connsiteY4" fmla="*/ 1093915 h 3332231"/>
                  <a:gd name="connsiteX5" fmla="*/ 549762 w 2956373"/>
                  <a:gd name="connsiteY5" fmla="*/ 1166842 h 3332231"/>
                  <a:gd name="connsiteX6" fmla="*/ 667569 w 2956373"/>
                  <a:gd name="connsiteY6" fmla="*/ 1267819 h 3332231"/>
                  <a:gd name="connsiteX7" fmla="*/ 757326 w 2956373"/>
                  <a:gd name="connsiteY7" fmla="*/ 1402454 h 3332231"/>
                  <a:gd name="connsiteX8" fmla="*/ 779765 w 2956373"/>
                  <a:gd name="connsiteY8" fmla="*/ 1593188 h 3332231"/>
                  <a:gd name="connsiteX9" fmla="*/ 751716 w 2956373"/>
                  <a:gd name="connsiteY9" fmla="*/ 1739043 h 3332231"/>
                  <a:gd name="connsiteX10" fmla="*/ 628300 w 2956373"/>
                  <a:gd name="connsiteY10" fmla="*/ 1901728 h 3332231"/>
                  <a:gd name="connsiteX11" fmla="*/ 488054 w 2956373"/>
                  <a:gd name="connsiteY11" fmla="*/ 2002705 h 3332231"/>
                  <a:gd name="connsiteX12" fmla="*/ 297321 w 2956373"/>
                  <a:gd name="connsiteY12" fmla="*/ 2036364 h 3332231"/>
                  <a:gd name="connsiteX13" fmla="*/ 134636 w 2956373"/>
                  <a:gd name="connsiteY13" fmla="*/ 1974656 h 3332231"/>
                  <a:gd name="connsiteX14" fmla="*/ 0 w 2956373"/>
                  <a:gd name="connsiteY14" fmla="*/ 1800751 h 3332231"/>
                  <a:gd name="connsiteX15" fmla="*/ 95367 w 2956373"/>
                  <a:gd name="connsiteY15" fmla="*/ 2507588 h 3332231"/>
                  <a:gd name="connsiteX16" fmla="*/ 1150013 w 2956373"/>
                  <a:gd name="connsiteY16" fmla="*/ 2423441 h 3332231"/>
                  <a:gd name="connsiteX17" fmla="*/ 1032206 w 2956373"/>
                  <a:gd name="connsiteY17" fmla="*/ 2586125 h 3332231"/>
                  <a:gd name="connsiteX18" fmla="*/ 964889 w 2956373"/>
                  <a:gd name="connsiteY18" fmla="*/ 2754420 h 3332231"/>
                  <a:gd name="connsiteX19" fmla="*/ 953669 w 2956373"/>
                  <a:gd name="connsiteY19" fmla="*/ 2950763 h 3332231"/>
                  <a:gd name="connsiteX20" fmla="*/ 1037816 w 2956373"/>
                  <a:gd name="connsiteY20" fmla="*/ 3135888 h 3332231"/>
                  <a:gd name="connsiteX21" fmla="*/ 1144402 w 2956373"/>
                  <a:gd name="connsiteY21" fmla="*/ 3242474 h 3332231"/>
                  <a:gd name="connsiteX22" fmla="*/ 1273429 w 2956373"/>
                  <a:gd name="connsiteY22" fmla="*/ 3292962 h 3332231"/>
                  <a:gd name="connsiteX23" fmla="*/ 1391234 w 2956373"/>
                  <a:gd name="connsiteY23" fmla="*/ 3332231 h 3332231"/>
                  <a:gd name="connsiteX24" fmla="*/ 1542700 w 2956373"/>
                  <a:gd name="connsiteY24" fmla="*/ 3332231 h 3332231"/>
                  <a:gd name="connsiteX25" fmla="*/ 1739043 w 2956373"/>
                  <a:gd name="connsiteY25" fmla="*/ 3253693 h 3332231"/>
                  <a:gd name="connsiteX26" fmla="*/ 1834410 w 2956373"/>
                  <a:gd name="connsiteY26" fmla="*/ 3158327 h 3332231"/>
                  <a:gd name="connsiteX27" fmla="*/ 1924167 w 2956373"/>
                  <a:gd name="connsiteY27" fmla="*/ 3012471 h 3332231"/>
                  <a:gd name="connsiteX28" fmla="*/ 1935387 w 2956373"/>
                  <a:gd name="connsiteY28" fmla="*/ 2838567 h 3332231"/>
                  <a:gd name="connsiteX29" fmla="*/ 1879288 w 2956373"/>
                  <a:gd name="connsiteY29" fmla="*/ 2636614 h 3332231"/>
                  <a:gd name="connsiteX30" fmla="*/ 1778312 w 2956373"/>
                  <a:gd name="connsiteY30" fmla="*/ 2445880 h 3332231"/>
                  <a:gd name="connsiteX31" fmla="*/ 2748810 w 2956373"/>
                  <a:gd name="connsiteY31" fmla="*/ 2501977 h 3332231"/>
                  <a:gd name="connsiteX32" fmla="*/ 2877836 w 2956373"/>
                  <a:gd name="connsiteY32" fmla="*/ 1778312 h 3332231"/>
                  <a:gd name="connsiteX33" fmla="*/ 2709541 w 2956373"/>
                  <a:gd name="connsiteY33" fmla="*/ 1974656 h 3332231"/>
                  <a:gd name="connsiteX34" fmla="*/ 2485149 w 2956373"/>
                  <a:gd name="connsiteY34" fmla="*/ 1991485 h 3332231"/>
                  <a:gd name="connsiteX35" fmla="*/ 2238318 w 2956373"/>
                  <a:gd name="connsiteY35" fmla="*/ 1879289 h 3332231"/>
                  <a:gd name="connsiteX36" fmla="*/ 2114901 w 2956373"/>
                  <a:gd name="connsiteY36" fmla="*/ 1626847 h 3332231"/>
                  <a:gd name="connsiteX37" fmla="*/ 2120510 w 2956373"/>
                  <a:gd name="connsiteY37" fmla="*/ 1368795 h 3332231"/>
                  <a:gd name="connsiteX38" fmla="*/ 2260756 w 2956373"/>
                  <a:gd name="connsiteY38" fmla="*/ 1211721 h 3332231"/>
                  <a:gd name="connsiteX39" fmla="*/ 2558076 w 2956373"/>
                  <a:gd name="connsiteY39" fmla="*/ 1161232 h 3332231"/>
                  <a:gd name="connsiteX40" fmla="*/ 2877836 w 2956373"/>
                  <a:gd name="connsiteY40" fmla="*/ 1312697 h 3332231"/>
                  <a:gd name="connsiteX41" fmla="*/ 2956373 w 2956373"/>
                  <a:gd name="connsiteY41" fmla="*/ 532933 h 3332231"/>
                  <a:gd name="connsiteX42" fmla="*/ 1806361 w 2956373"/>
                  <a:gd name="connsiteY42" fmla="*/ 757326 h 3332231"/>
                  <a:gd name="connsiteX43" fmla="*/ 1868069 w 2956373"/>
                  <a:gd name="connsiteY43" fmla="*/ 611470 h 3332231"/>
                  <a:gd name="connsiteX44" fmla="*/ 1907338 w 2956373"/>
                  <a:gd name="connsiteY44" fmla="*/ 403907 h 3332231"/>
                  <a:gd name="connsiteX45" fmla="*/ 1873678 w 2956373"/>
                  <a:gd name="connsiteY45" fmla="*/ 258052 h 3332231"/>
                  <a:gd name="connsiteX46" fmla="*/ 1789532 w 2956373"/>
                  <a:gd name="connsiteY46" fmla="*/ 140246 h 3332231"/>
                  <a:gd name="connsiteX47" fmla="*/ 1688555 w 2956373"/>
                  <a:gd name="connsiteY47" fmla="*/ 67318 h 3332231"/>
                  <a:gd name="connsiteX48" fmla="*/ 1553919 w 2956373"/>
                  <a:gd name="connsiteY48" fmla="*/ 0 h 3332231"/>
                  <a:gd name="connsiteX49" fmla="*/ 1380015 w 2956373"/>
                  <a:gd name="connsiteY49" fmla="*/ 0 h 3332231"/>
                  <a:gd name="connsiteX50" fmla="*/ 1245380 w 2956373"/>
                  <a:gd name="connsiteY50" fmla="*/ 33659 h 3332231"/>
                  <a:gd name="connsiteX51" fmla="*/ 1127573 w 2956373"/>
                  <a:gd name="connsiteY51" fmla="*/ 100977 h 3332231"/>
                  <a:gd name="connsiteX52" fmla="*/ 1054646 w 2956373"/>
                  <a:gd name="connsiteY52" fmla="*/ 179515 h 3332231"/>
                  <a:gd name="connsiteX53" fmla="*/ 992937 w 2956373"/>
                  <a:gd name="connsiteY53" fmla="*/ 263661 h 3332231"/>
                  <a:gd name="connsiteX54" fmla="*/ 964889 w 2956373"/>
                  <a:gd name="connsiteY54" fmla="*/ 415127 h 3332231"/>
                  <a:gd name="connsiteX55" fmla="*/ 998547 w 2956373"/>
                  <a:gd name="connsiteY55" fmla="*/ 555372 h 3332231"/>
                  <a:gd name="connsiteX56" fmla="*/ 1150013 w 2956373"/>
                  <a:gd name="connsiteY56"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14901 w 2877836"/>
                  <a:gd name="connsiteY36" fmla="*/ 1626847 h 3332231"/>
                  <a:gd name="connsiteX37" fmla="*/ 2120510 w 2877836"/>
                  <a:gd name="connsiteY37" fmla="*/ 1368795 h 3332231"/>
                  <a:gd name="connsiteX38" fmla="*/ 2260756 w 2877836"/>
                  <a:gd name="connsiteY38" fmla="*/ 1211721 h 3332231"/>
                  <a:gd name="connsiteX39" fmla="*/ 2558076 w 2877836"/>
                  <a:gd name="connsiteY39" fmla="*/ 1161232 h 3332231"/>
                  <a:gd name="connsiteX40" fmla="*/ 2877836 w 2877836"/>
                  <a:gd name="connsiteY40" fmla="*/ 1312697 h 3332231"/>
                  <a:gd name="connsiteX41" fmla="*/ 2760029 w 2877836"/>
                  <a:gd name="connsiteY41" fmla="*/ 577812 h 3332231"/>
                  <a:gd name="connsiteX42" fmla="*/ 1806361 w 2877836"/>
                  <a:gd name="connsiteY42" fmla="*/ 757326 h 3332231"/>
                  <a:gd name="connsiteX43" fmla="*/ 1868069 w 2877836"/>
                  <a:gd name="connsiteY43" fmla="*/ 611470 h 3332231"/>
                  <a:gd name="connsiteX44" fmla="*/ 1907338 w 2877836"/>
                  <a:gd name="connsiteY44" fmla="*/ 403907 h 3332231"/>
                  <a:gd name="connsiteX45" fmla="*/ 1873678 w 2877836"/>
                  <a:gd name="connsiteY45" fmla="*/ 258052 h 3332231"/>
                  <a:gd name="connsiteX46" fmla="*/ 1789532 w 2877836"/>
                  <a:gd name="connsiteY46" fmla="*/ 140246 h 3332231"/>
                  <a:gd name="connsiteX47" fmla="*/ 1688555 w 2877836"/>
                  <a:gd name="connsiteY47" fmla="*/ 67318 h 3332231"/>
                  <a:gd name="connsiteX48" fmla="*/ 1553919 w 2877836"/>
                  <a:gd name="connsiteY48" fmla="*/ 0 h 3332231"/>
                  <a:gd name="connsiteX49" fmla="*/ 1380015 w 2877836"/>
                  <a:gd name="connsiteY49" fmla="*/ 0 h 3332231"/>
                  <a:gd name="connsiteX50" fmla="*/ 1245380 w 2877836"/>
                  <a:gd name="connsiteY50" fmla="*/ 33659 h 3332231"/>
                  <a:gd name="connsiteX51" fmla="*/ 1127573 w 2877836"/>
                  <a:gd name="connsiteY51" fmla="*/ 100977 h 3332231"/>
                  <a:gd name="connsiteX52" fmla="*/ 1054646 w 2877836"/>
                  <a:gd name="connsiteY52" fmla="*/ 179515 h 3332231"/>
                  <a:gd name="connsiteX53" fmla="*/ 992937 w 2877836"/>
                  <a:gd name="connsiteY53" fmla="*/ 263661 h 3332231"/>
                  <a:gd name="connsiteX54" fmla="*/ 964889 w 2877836"/>
                  <a:gd name="connsiteY54" fmla="*/ 415127 h 3332231"/>
                  <a:gd name="connsiteX55" fmla="*/ 998547 w 2877836"/>
                  <a:gd name="connsiteY55" fmla="*/ 555372 h 3332231"/>
                  <a:gd name="connsiteX56" fmla="*/ 1150013 w 2877836"/>
                  <a:gd name="connsiteY56"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120510 w 2877836"/>
                  <a:gd name="connsiteY38" fmla="*/ 1368795 h 3332231"/>
                  <a:gd name="connsiteX39" fmla="*/ 2260756 w 2877836"/>
                  <a:gd name="connsiteY39" fmla="*/ 1211721 h 3332231"/>
                  <a:gd name="connsiteX40" fmla="*/ 2558076 w 2877836"/>
                  <a:gd name="connsiteY40" fmla="*/ 1161232 h 3332231"/>
                  <a:gd name="connsiteX41" fmla="*/ 2877836 w 2877836"/>
                  <a:gd name="connsiteY41" fmla="*/ 1312697 h 3332231"/>
                  <a:gd name="connsiteX42" fmla="*/ 2760029 w 2877836"/>
                  <a:gd name="connsiteY42" fmla="*/ 577812 h 3332231"/>
                  <a:gd name="connsiteX43" fmla="*/ 1806361 w 2877836"/>
                  <a:gd name="connsiteY43" fmla="*/ 757326 h 3332231"/>
                  <a:gd name="connsiteX44" fmla="*/ 1868069 w 2877836"/>
                  <a:gd name="connsiteY44" fmla="*/ 611470 h 3332231"/>
                  <a:gd name="connsiteX45" fmla="*/ 1907338 w 2877836"/>
                  <a:gd name="connsiteY45" fmla="*/ 403907 h 3332231"/>
                  <a:gd name="connsiteX46" fmla="*/ 1873678 w 2877836"/>
                  <a:gd name="connsiteY46" fmla="*/ 258052 h 3332231"/>
                  <a:gd name="connsiteX47" fmla="*/ 1789532 w 2877836"/>
                  <a:gd name="connsiteY47" fmla="*/ 140246 h 3332231"/>
                  <a:gd name="connsiteX48" fmla="*/ 1688555 w 2877836"/>
                  <a:gd name="connsiteY48" fmla="*/ 67318 h 3332231"/>
                  <a:gd name="connsiteX49" fmla="*/ 1553919 w 2877836"/>
                  <a:gd name="connsiteY49" fmla="*/ 0 h 3332231"/>
                  <a:gd name="connsiteX50" fmla="*/ 1380015 w 2877836"/>
                  <a:gd name="connsiteY50" fmla="*/ 0 h 3332231"/>
                  <a:gd name="connsiteX51" fmla="*/ 1245380 w 2877836"/>
                  <a:gd name="connsiteY51" fmla="*/ 33659 h 3332231"/>
                  <a:gd name="connsiteX52" fmla="*/ 1127573 w 2877836"/>
                  <a:gd name="connsiteY52" fmla="*/ 100977 h 3332231"/>
                  <a:gd name="connsiteX53" fmla="*/ 1054646 w 2877836"/>
                  <a:gd name="connsiteY53" fmla="*/ 179515 h 3332231"/>
                  <a:gd name="connsiteX54" fmla="*/ 992937 w 2877836"/>
                  <a:gd name="connsiteY54" fmla="*/ 263661 h 3332231"/>
                  <a:gd name="connsiteX55" fmla="*/ 964889 w 2877836"/>
                  <a:gd name="connsiteY55" fmla="*/ 415127 h 3332231"/>
                  <a:gd name="connsiteX56" fmla="*/ 998547 w 2877836"/>
                  <a:gd name="connsiteY56" fmla="*/ 555372 h 3332231"/>
                  <a:gd name="connsiteX57" fmla="*/ 1150013 w 2877836"/>
                  <a:gd name="connsiteY57"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260756 w 2877836"/>
                  <a:gd name="connsiteY40" fmla="*/ 1211721 h 3332231"/>
                  <a:gd name="connsiteX41" fmla="*/ 2558076 w 2877836"/>
                  <a:gd name="connsiteY41" fmla="*/ 1161232 h 3332231"/>
                  <a:gd name="connsiteX42" fmla="*/ 2877836 w 2877836"/>
                  <a:gd name="connsiteY42" fmla="*/ 1312697 h 3332231"/>
                  <a:gd name="connsiteX43" fmla="*/ 2760029 w 2877836"/>
                  <a:gd name="connsiteY43" fmla="*/ 577812 h 3332231"/>
                  <a:gd name="connsiteX44" fmla="*/ 1806361 w 2877836"/>
                  <a:gd name="connsiteY44" fmla="*/ 757326 h 3332231"/>
                  <a:gd name="connsiteX45" fmla="*/ 1868069 w 2877836"/>
                  <a:gd name="connsiteY45" fmla="*/ 611470 h 3332231"/>
                  <a:gd name="connsiteX46" fmla="*/ 1907338 w 2877836"/>
                  <a:gd name="connsiteY46" fmla="*/ 403907 h 3332231"/>
                  <a:gd name="connsiteX47" fmla="*/ 1873678 w 2877836"/>
                  <a:gd name="connsiteY47" fmla="*/ 258052 h 3332231"/>
                  <a:gd name="connsiteX48" fmla="*/ 1789532 w 2877836"/>
                  <a:gd name="connsiteY48" fmla="*/ 140246 h 3332231"/>
                  <a:gd name="connsiteX49" fmla="*/ 1688555 w 2877836"/>
                  <a:gd name="connsiteY49" fmla="*/ 67318 h 3332231"/>
                  <a:gd name="connsiteX50" fmla="*/ 1553919 w 2877836"/>
                  <a:gd name="connsiteY50" fmla="*/ 0 h 3332231"/>
                  <a:gd name="connsiteX51" fmla="*/ 1380015 w 2877836"/>
                  <a:gd name="connsiteY51" fmla="*/ 0 h 3332231"/>
                  <a:gd name="connsiteX52" fmla="*/ 1245380 w 2877836"/>
                  <a:gd name="connsiteY52" fmla="*/ 33659 h 3332231"/>
                  <a:gd name="connsiteX53" fmla="*/ 1127573 w 2877836"/>
                  <a:gd name="connsiteY53" fmla="*/ 100977 h 3332231"/>
                  <a:gd name="connsiteX54" fmla="*/ 1054646 w 2877836"/>
                  <a:gd name="connsiteY54" fmla="*/ 179515 h 3332231"/>
                  <a:gd name="connsiteX55" fmla="*/ 992937 w 2877836"/>
                  <a:gd name="connsiteY55" fmla="*/ 263661 h 3332231"/>
                  <a:gd name="connsiteX56" fmla="*/ 964889 w 2877836"/>
                  <a:gd name="connsiteY56" fmla="*/ 415127 h 3332231"/>
                  <a:gd name="connsiteX57" fmla="*/ 998547 w 2877836"/>
                  <a:gd name="connsiteY57" fmla="*/ 555372 h 3332231"/>
                  <a:gd name="connsiteX58" fmla="*/ 1150013 w 2877836"/>
                  <a:gd name="connsiteY58"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558076 w 2877836"/>
                  <a:gd name="connsiteY42" fmla="*/ 1161232 h 3332231"/>
                  <a:gd name="connsiteX43" fmla="*/ 2877836 w 2877836"/>
                  <a:gd name="connsiteY43" fmla="*/ 1312697 h 3332231"/>
                  <a:gd name="connsiteX44" fmla="*/ 2760029 w 2877836"/>
                  <a:gd name="connsiteY44" fmla="*/ 577812 h 3332231"/>
                  <a:gd name="connsiteX45" fmla="*/ 1806361 w 2877836"/>
                  <a:gd name="connsiteY45" fmla="*/ 757326 h 3332231"/>
                  <a:gd name="connsiteX46" fmla="*/ 1868069 w 2877836"/>
                  <a:gd name="connsiteY46" fmla="*/ 611470 h 3332231"/>
                  <a:gd name="connsiteX47" fmla="*/ 1907338 w 2877836"/>
                  <a:gd name="connsiteY47" fmla="*/ 403907 h 3332231"/>
                  <a:gd name="connsiteX48" fmla="*/ 1873678 w 2877836"/>
                  <a:gd name="connsiteY48" fmla="*/ 258052 h 3332231"/>
                  <a:gd name="connsiteX49" fmla="*/ 1789532 w 2877836"/>
                  <a:gd name="connsiteY49" fmla="*/ 140246 h 3332231"/>
                  <a:gd name="connsiteX50" fmla="*/ 1688555 w 2877836"/>
                  <a:gd name="connsiteY50" fmla="*/ 67318 h 3332231"/>
                  <a:gd name="connsiteX51" fmla="*/ 1553919 w 2877836"/>
                  <a:gd name="connsiteY51" fmla="*/ 0 h 3332231"/>
                  <a:gd name="connsiteX52" fmla="*/ 1380015 w 2877836"/>
                  <a:gd name="connsiteY52" fmla="*/ 0 h 3332231"/>
                  <a:gd name="connsiteX53" fmla="*/ 1245380 w 2877836"/>
                  <a:gd name="connsiteY53" fmla="*/ 33659 h 3332231"/>
                  <a:gd name="connsiteX54" fmla="*/ 1127573 w 2877836"/>
                  <a:gd name="connsiteY54" fmla="*/ 100977 h 3332231"/>
                  <a:gd name="connsiteX55" fmla="*/ 1054646 w 2877836"/>
                  <a:gd name="connsiteY55" fmla="*/ 179515 h 3332231"/>
                  <a:gd name="connsiteX56" fmla="*/ 992937 w 2877836"/>
                  <a:gd name="connsiteY56" fmla="*/ 263661 h 3332231"/>
                  <a:gd name="connsiteX57" fmla="*/ 964889 w 2877836"/>
                  <a:gd name="connsiteY57" fmla="*/ 415127 h 3332231"/>
                  <a:gd name="connsiteX58" fmla="*/ 998547 w 2877836"/>
                  <a:gd name="connsiteY58" fmla="*/ 555372 h 3332231"/>
                  <a:gd name="connsiteX59" fmla="*/ 1150013 w 2877836"/>
                  <a:gd name="connsiteY59"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401001 w 2877836"/>
                  <a:gd name="connsiteY42" fmla="*/ 1161232 h 3332231"/>
                  <a:gd name="connsiteX43" fmla="*/ 2558076 w 2877836"/>
                  <a:gd name="connsiteY43" fmla="*/ 1161232 h 3332231"/>
                  <a:gd name="connsiteX44" fmla="*/ 2877836 w 2877836"/>
                  <a:gd name="connsiteY44" fmla="*/ 1312697 h 3332231"/>
                  <a:gd name="connsiteX45" fmla="*/ 2760029 w 2877836"/>
                  <a:gd name="connsiteY45" fmla="*/ 577812 h 3332231"/>
                  <a:gd name="connsiteX46" fmla="*/ 1806361 w 2877836"/>
                  <a:gd name="connsiteY46" fmla="*/ 757326 h 3332231"/>
                  <a:gd name="connsiteX47" fmla="*/ 1868069 w 2877836"/>
                  <a:gd name="connsiteY47" fmla="*/ 611470 h 3332231"/>
                  <a:gd name="connsiteX48" fmla="*/ 1907338 w 2877836"/>
                  <a:gd name="connsiteY48" fmla="*/ 403907 h 3332231"/>
                  <a:gd name="connsiteX49" fmla="*/ 1873678 w 2877836"/>
                  <a:gd name="connsiteY49" fmla="*/ 258052 h 3332231"/>
                  <a:gd name="connsiteX50" fmla="*/ 1789532 w 2877836"/>
                  <a:gd name="connsiteY50" fmla="*/ 140246 h 3332231"/>
                  <a:gd name="connsiteX51" fmla="*/ 1688555 w 2877836"/>
                  <a:gd name="connsiteY51" fmla="*/ 67318 h 3332231"/>
                  <a:gd name="connsiteX52" fmla="*/ 1553919 w 2877836"/>
                  <a:gd name="connsiteY52" fmla="*/ 0 h 3332231"/>
                  <a:gd name="connsiteX53" fmla="*/ 1380015 w 2877836"/>
                  <a:gd name="connsiteY53" fmla="*/ 0 h 3332231"/>
                  <a:gd name="connsiteX54" fmla="*/ 1245380 w 2877836"/>
                  <a:gd name="connsiteY54" fmla="*/ 33659 h 3332231"/>
                  <a:gd name="connsiteX55" fmla="*/ 1127573 w 2877836"/>
                  <a:gd name="connsiteY55" fmla="*/ 100977 h 3332231"/>
                  <a:gd name="connsiteX56" fmla="*/ 1054646 w 2877836"/>
                  <a:gd name="connsiteY56" fmla="*/ 179515 h 3332231"/>
                  <a:gd name="connsiteX57" fmla="*/ 992937 w 2877836"/>
                  <a:gd name="connsiteY57" fmla="*/ 263661 h 3332231"/>
                  <a:gd name="connsiteX58" fmla="*/ 964889 w 2877836"/>
                  <a:gd name="connsiteY58" fmla="*/ 415127 h 3332231"/>
                  <a:gd name="connsiteX59" fmla="*/ 998547 w 2877836"/>
                  <a:gd name="connsiteY59" fmla="*/ 555372 h 3332231"/>
                  <a:gd name="connsiteX60" fmla="*/ 1150013 w 2877836"/>
                  <a:gd name="connsiteY60"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401001 w 2877836"/>
                  <a:gd name="connsiteY42" fmla="*/ 1161232 h 3332231"/>
                  <a:gd name="connsiteX43" fmla="*/ 2558076 w 2877836"/>
                  <a:gd name="connsiteY43" fmla="*/ 1161232 h 3332231"/>
                  <a:gd name="connsiteX44" fmla="*/ 2715151 w 2877836"/>
                  <a:gd name="connsiteY44" fmla="*/ 1200501 h 3332231"/>
                  <a:gd name="connsiteX45" fmla="*/ 2877836 w 2877836"/>
                  <a:gd name="connsiteY45" fmla="*/ 1312697 h 3332231"/>
                  <a:gd name="connsiteX46" fmla="*/ 2760029 w 2877836"/>
                  <a:gd name="connsiteY46" fmla="*/ 577812 h 3332231"/>
                  <a:gd name="connsiteX47" fmla="*/ 1806361 w 2877836"/>
                  <a:gd name="connsiteY47" fmla="*/ 757326 h 3332231"/>
                  <a:gd name="connsiteX48" fmla="*/ 1868069 w 2877836"/>
                  <a:gd name="connsiteY48" fmla="*/ 611470 h 3332231"/>
                  <a:gd name="connsiteX49" fmla="*/ 1907338 w 2877836"/>
                  <a:gd name="connsiteY49" fmla="*/ 403907 h 3332231"/>
                  <a:gd name="connsiteX50" fmla="*/ 1873678 w 2877836"/>
                  <a:gd name="connsiteY50" fmla="*/ 258052 h 3332231"/>
                  <a:gd name="connsiteX51" fmla="*/ 1789532 w 2877836"/>
                  <a:gd name="connsiteY51" fmla="*/ 140246 h 3332231"/>
                  <a:gd name="connsiteX52" fmla="*/ 1688555 w 2877836"/>
                  <a:gd name="connsiteY52" fmla="*/ 67318 h 3332231"/>
                  <a:gd name="connsiteX53" fmla="*/ 1553919 w 2877836"/>
                  <a:gd name="connsiteY53" fmla="*/ 0 h 3332231"/>
                  <a:gd name="connsiteX54" fmla="*/ 1380015 w 2877836"/>
                  <a:gd name="connsiteY54" fmla="*/ 0 h 3332231"/>
                  <a:gd name="connsiteX55" fmla="*/ 1245380 w 2877836"/>
                  <a:gd name="connsiteY55" fmla="*/ 33659 h 3332231"/>
                  <a:gd name="connsiteX56" fmla="*/ 1127573 w 2877836"/>
                  <a:gd name="connsiteY56" fmla="*/ 100977 h 3332231"/>
                  <a:gd name="connsiteX57" fmla="*/ 1054646 w 2877836"/>
                  <a:gd name="connsiteY57" fmla="*/ 179515 h 3332231"/>
                  <a:gd name="connsiteX58" fmla="*/ 992937 w 2877836"/>
                  <a:gd name="connsiteY58" fmla="*/ 263661 h 3332231"/>
                  <a:gd name="connsiteX59" fmla="*/ 964889 w 2877836"/>
                  <a:gd name="connsiteY59" fmla="*/ 415127 h 3332231"/>
                  <a:gd name="connsiteX60" fmla="*/ 998547 w 2877836"/>
                  <a:gd name="connsiteY60" fmla="*/ 555372 h 3332231"/>
                  <a:gd name="connsiteX61" fmla="*/ 1150013 w 2877836"/>
                  <a:gd name="connsiteY61"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513198 w 2877836"/>
                  <a:gd name="connsiteY34" fmla="*/ 198587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15151 w 2877836"/>
                  <a:gd name="connsiteY33" fmla="*/ 1924168 h 3332231"/>
                  <a:gd name="connsiteX34" fmla="*/ 2513198 w 2877836"/>
                  <a:gd name="connsiteY34" fmla="*/ 198587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2877836" h="3332231">
                    <a:moveTo>
                      <a:pt x="1150013" y="746106"/>
                    </a:moveTo>
                    <a:lnTo>
                      <a:pt x="123416" y="639520"/>
                    </a:lnTo>
                    <a:lnTo>
                      <a:pt x="0" y="1318307"/>
                    </a:lnTo>
                    <a:lnTo>
                      <a:pt x="151465" y="1172452"/>
                    </a:lnTo>
                    <a:lnTo>
                      <a:pt x="370248" y="1093915"/>
                    </a:lnTo>
                    <a:lnTo>
                      <a:pt x="549762" y="1166842"/>
                    </a:lnTo>
                    <a:lnTo>
                      <a:pt x="667569" y="1267819"/>
                    </a:lnTo>
                    <a:lnTo>
                      <a:pt x="757326" y="1402454"/>
                    </a:lnTo>
                    <a:lnTo>
                      <a:pt x="779765" y="1593188"/>
                    </a:lnTo>
                    <a:lnTo>
                      <a:pt x="751716" y="1739043"/>
                    </a:lnTo>
                    <a:lnTo>
                      <a:pt x="628300" y="1901728"/>
                    </a:lnTo>
                    <a:lnTo>
                      <a:pt x="488054" y="2002705"/>
                    </a:lnTo>
                    <a:lnTo>
                      <a:pt x="297321" y="2036364"/>
                    </a:lnTo>
                    <a:lnTo>
                      <a:pt x="134636" y="1974656"/>
                    </a:lnTo>
                    <a:lnTo>
                      <a:pt x="0" y="1800751"/>
                    </a:lnTo>
                    <a:lnTo>
                      <a:pt x="95367" y="2507588"/>
                    </a:lnTo>
                    <a:lnTo>
                      <a:pt x="1150013" y="2423441"/>
                    </a:lnTo>
                    <a:lnTo>
                      <a:pt x="1032206" y="2586125"/>
                    </a:lnTo>
                    <a:lnTo>
                      <a:pt x="964889" y="2754420"/>
                    </a:lnTo>
                    <a:lnTo>
                      <a:pt x="953669" y="2950763"/>
                    </a:lnTo>
                    <a:lnTo>
                      <a:pt x="1037816" y="3135888"/>
                    </a:lnTo>
                    <a:lnTo>
                      <a:pt x="1144402" y="3242474"/>
                    </a:lnTo>
                    <a:lnTo>
                      <a:pt x="1273429" y="3292962"/>
                    </a:lnTo>
                    <a:lnTo>
                      <a:pt x="1391234" y="3332231"/>
                    </a:lnTo>
                    <a:lnTo>
                      <a:pt x="1542700" y="3332231"/>
                    </a:lnTo>
                    <a:lnTo>
                      <a:pt x="1739043" y="3253693"/>
                    </a:lnTo>
                    <a:lnTo>
                      <a:pt x="1834410" y="3158327"/>
                    </a:lnTo>
                    <a:lnTo>
                      <a:pt x="1924167" y="3012471"/>
                    </a:lnTo>
                    <a:lnTo>
                      <a:pt x="1935387" y="2838567"/>
                    </a:lnTo>
                    <a:lnTo>
                      <a:pt x="1879288" y="2636614"/>
                    </a:lnTo>
                    <a:lnTo>
                      <a:pt x="1778312" y="2445880"/>
                    </a:lnTo>
                    <a:lnTo>
                      <a:pt x="2748810" y="2501977"/>
                    </a:lnTo>
                    <a:lnTo>
                      <a:pt x="2877836" y="1778312"/>
                    </a:lnTo>
                    <a:lnTo>
                      <a:pt x="2715151" y="1924168"/>
                    </a:lnTo>
                    <a:lnTo>
                      <a:pt x="2513198" y="1985875"/>
                    </a:lnTo>
                    <a:lnTo>
                      <a:pt x="2350513" y="1946606"/>
                    </a:lnTo>
                    <a:lnTo>
                      <a:pt x="2238318" y="1879289"/>
                    </a:lnTo>
                    <a:lnTo>
                      <a:pt x="2159779" y="1755873"/>
                    </a:lnTo>
                    <a:lnTo>
                      <a:pt x="2114901" y="1626847"/>
                    </a:lnTo>
                    <a:lnTo>
                      <a:pt x="2092461" y="1480992"/>
                    </a:lnTo>
                    <a:lnTo>
                      <a:pt x="2120510" y="1368795"/>
                    </a:lnTo>
                    <a:lnTo>
                      <a:pt x="2187828" y="1273428"/>
                    </a:lnTo>
                    <a:lnTo>
                      <a:pt x="2260756" y="1211721"/>
                    </a:lnTo>
                    <a:lnTo>
                      <a:pt x="2401001" y="1161232"/>
                    </a:lnTo>
                    <a:lnTo>
                      <a:pt x="2558076" y="1161232"/>
                    </a:lnTo>
                    <a:lnTo>
                      <a:pt x="2715151" y="1200501"/>
                    </a:lnTo>
                    <a:lnTo>
                      <a:pt x="2877836" y="1312697"/>
                    </a:lnTo>
                    <a:lnTo>
                      <a:pt x="2760029" y="577812"/>
                    </a:lnTo>
                    <a:lnTo>
                      <a:pt x="1806361" y="757326"/>
                    </a:lnTo>
                    <a:lnTo>
                      <a:pt x="1868069" y="611470"/>
                    </a:lnTo>
                    <a:lnTo>
                      <a:pt x="1907338" y="403907"/>
                    </a:lnTo>
                    <a:lnTo>
                      <a:pt x="1873678" y="258052"/>
                    </a:lnTo>
                    <a:lnTo>
                      <a:pt x="1789532" y="140246"/>
                    </a:lnTo>
                    <a:lnTo>
                      <a:pt x="1688555" y="67318"/>
                    </a:lnTo>
                    <a:lnTo>
                      <a:pt x="1553919" y="0"/>
                    </a:lnTo>
                    <a:lnTo>
                      <a:pt x="1380015" y="0"/>
                    </a:lnTo>
                    <a:lnTo>
                      <a:pt x="1245380" y="33659"/>
                    </a:lnTo>
                    <a:lnTo>
                      <a:pt x="1127573" y="100977"/>
                    </a:lnTo>
                    <a:lnTo>
                      <a:pt x="1054646" y="179515"/>
                    </a:lnTo>
                    <a:lnTo>
                      <a:pt x="992937" y="263661"/>
                    </a:lnTo>
                    <a:lnTo>
                      <a:pt x="964889" y="415127"/>
                    </a:lnTo>
                    <a:lnTo>
                      <a:pt x="998547" y="555372"/>
                    </a:lnTo>
                    <a:lnTo>
                      <a:pt x="1150013" y="746106"/>
                    </a:lnTo>
                    <a:close/>
                  </a:path>
                </a:pathLst>
              </a:custGeom>
              <a:solidFill>
                <a:schemeClr val="accent2">
                  <a:lumMod val="40000"/>
                  <a:lumOff val="60000"/>
                </a:schemeClr>
              </a:solidFill>
              <a:ln>
                <a:solidFill>
                  <a:schemeClr val="accent2">
                    <a:lumMod val="60000"/>
                    <a:lumOff val="40000"/>
                  </a:schemeClr>
                </a:solidFill>
              </a:ln>
              <a:effectLst>
                <a:innerShdw blurRad="63500" dist="508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20"/>
              <p:cNvSpPr txBox="1"/>
              <p:nvPr/>
            </p:nvSpPr>
            <p:spPr>
              <a:xfrm rot="21286408">
                <a:off x="4557843" y="4385269"/>
                <a:ext cx="1571263" cy="615553"/>
              </a:xfrm>
              <a:prstGeom prst="rect">
                <a:avLst/>
              </a:prstGeom>
              <a:noFill/>
            </p:spPr>
            <p:txBody>
              <a:bodyPr wrap="none" rtlCol="0">
                <a:spAutoFit/>
              </a:bodyPr>
              <a:lstStyle/>
              <a:p>
                <a:pPr algn="ctr"/>
                <a:r>
                  <a:rPr lang="en-US" sz="1700" dirty="0" smtClean="0">
                    <a:solidFill>
                      <a:schemeClr val="accent2">
                        <a:lumMod val="75000"/>
                      </a:schemeClr>
                    </a:solidFill>
                  </a:rPr>
                  <a:t>Role-Based</a:t>
                </a:r>
              </a:p>
              <a:p>
                <a:pPr algn="ctr"/>
                <a:r>
                  <a:rPr lang="en-US" sz="1700" dirty="0" smtClean="0">
                    <a:solidFill>
                      <a:schemeClr val="accent2">
                        <a:lumMod val="75000"/>
                      </a:schemeClr>
                    </a:solidFill>
                  </a:rPr>
                  <a:t>Authentication</a:t>
                </a:r>
                <a:endParaRPr lang="en-US" sz="1700" dirty="0">
                  <a:solidFill>
                    <a:schemeClr val="accent2">
                      <a:lumMod val="75000"/>
                    </a:schemeClr>
                  </a:solidFill>
                </a:endParaRPr>
              </a:p>
            </p:txBody>
          </p:sp>
        </p:grpSp>
      </p:grpSp>
      <p:grpSp>
        <p:nvGrpSpPr>
          <p:cNvPr id="57" name="Group 56"/>
          <p:cNvGrpSpPr/>
          <p:nvPr/>
        </p:nvGrpSpPr>
        <p:grpSpPr>
          <a:xfrm>
            <a:off x="5216121" y="1544000"/>
            <a:ext cx="2953172" cy="2845040"/>
            <a:chOff x="5216121" y="1544000"/>
            <a:chExt cx="2953172" cy="2845040"/>
          </a:xfrm>
        </p:grpSpPr>
        <p:sp>
          <p:nvSpPr>
            <p:cNvPr id="53" name="Freeform 52"/>
            <p:cNvSpPr/>
            <p:nvPr/>
          </p:nvSpPr>
          <p:spPr>
            <a:xfrm rot="425952">
              <a:off x="5262191" y="1611336"/>
              <a:ext cx="2907102" cy="2777704"/>
            </a:xfrm>
            <a:custGeom>
              <a:avLst/>
              <a:gdLst>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935387 w 2877836"/>
                <a:gd name="connsiteY29" fmla="*/ 504884 h 3332231"/>
                <a:gd name="connsiteX30" fmla="*/ 1879289 w 2877836"/>
                <a:gd name="connsiteY30" fmla="*/ 667569 h 3332231"/>
                <a:gd name="connsiteX31" fmla="*/ 1929777 w 2877836"/>
                <a:gd name="connsiteY31" fmla="*/ 415127 h 3332231"/>
                <a:gd name="connsiteX32" fmla="*/ 1789532 w 2877836"/>
                <a:gd name="connsiteY32" fmla="*/ 140246 h 3332231"/>
                <a:gd name="connsiteX33" fmla="*/ 1553919 w 2877836"/>
                <a:gd name="connsiteY33" fmla="*/ 0 h 3332231"/>
                <a:gd name="connsiteX34" fmla="*/ 1245380 w 2877836"/>
                <a:gd name="connsiteY34" fmla="*/ 33659 h 3332231"/>
                <a:gd name="connsiteX35" fmla="*/ 1054646 w 2877836"/>
                <a:gd name="connsiteY35" fmla="*/ 179515 h 3332231"/>
                <a:gd name="connsiteX36" fmla="*/ 964889 w 2877836"/>
                <a:gd name="connsiteY36" fmla="*/ 415127 h 3332231"/>
                <a:gd name="connsiteX37" fmla="*/ 1004158 w 2877836"/>
                <a:gd name="connsiteY37"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935387 w 2877836"/>
                <a:gd name="connsiteY29" fmla="*/ 504884 h 3332231"/>
                <a:gd name="connsiteX30" fmla="*/ 1879289 w 2877836"/>
                <a:gd name="connsiteY30" fmla="*/ 667569 h 3332231"/>
                <a:gd name="connsiteX31" fmla="*/ 1929777 w 2877836"/>
                <a:gd name="connsiteY31" fmla="*/ 415127 h 3332231"/>
                <a:gd name="connsiteX32" fmla="*/ 1789532 w 2877836"/>
                <a:gd name="connsiteY32" fmla="*/ 140246 h 3332231"/>
                <a:gd name="connsiteX33" fmla="*/ 1553919 w 2877836"/>
                <a:gd name="connsiteY33" fmla="*/ 0 h 3332231"/>
                <a:gd name="connsiteX34" fmla="*/ 1245380 w 2877836"/>
                <a:gd name="connsiteY34" fmla="*/ 33659 h 3332231"/>
                <a:gd name="connsiteX35" fmla="*/ 1054646 w 2877836"/>
                <a:gd name="connsiteY35" fmla="*/ 179515 h 3332231"/>
                <a:gd name="connsiteX36" fmla="*/ 964889 w 2877836"/>
                <a:gd name="connsiteY36" fmla="*/ 415127 h 3332231"/>
                <a:gd name="connsiteX37" fmla="*/ 1004158 w 2877836"/>
                <a:gd name="connsiteY37"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79289 w 2877836"/>
                <a:gd name="connsiteY29" fmla="*/ 667569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004158 w 2877836"/>
                <a:gd name="connsiteY36"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004158 w 2877836"/>
                <a:gd name="connsiteY36" fmla="*/ 656349 h 3332231"/>
                <a:gd name="connsiteX0" fmla="*/ 1150013 w 2877836"/>
                <a:gd name="connsiteY0" fmla="*/ 746106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211721 w 2877836"/>
                <a:gd name="connsiteY10" fmla="*/ 2462710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211721 w 2877836"/>
                <a:gd name="connsiteY10" fmla="*/ 2462710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138794 w 2877836"/>
                <a:gd name="connsiteY10" fmla="*/ 2473929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150013 w 2877836"/>
                <a:gd name="connsiteY10" fmla="*/ 2423441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256599 w 2984422"/>
                <a:gd name="connsiteY0" fmla="*/ 746106 h 3332231"/>
                <a:gd name="connsiteX1" fmla="*/ 112196 w 2984422"/>
                <a:gd name="connsiteY1" fmla="*/ 650739 h 3332231"/>
                <a:gd name="connsiteX2" fmla="*/ 106586 w 2984422"/>
                <a:gd name="connsiteY2" fmla="*/ 1318307 h 3332231"/>
                <a:gd name="connsiteX3" fmla="*/ 476834 w 2984422"/>
                <a:gd name="connsiteY3" fmla="*/ 1093915 h 3332231"/>
                <a:gd name="connsiteX4" fmla="*/ 774155 w 2984422"/>
                <a:gd name="connsiteY4" fmla="*/ 1267819 h 3332231"/>
                <a:gd name="connsiteX5" fmla="*/ 886351 w 2984422"/>
                <a:gd name="connsiteY5" fmla="*/ 1593188 h 3332231"/>
                <a:gd name="connsiteX6" fmla="*/ 734886 w 2984422"/>
                <a:gd name="connsiteY6" fmla="*/ 1901728 h 3332231"/>
                <a:gd name="connsiteX7" fmla="*/ 403907 w 2984422"/>
                <a:gd name="connsiteY7" fmla="*/ 2036364 h 3332231"/>
                <a:gd name="connsiteX8" fmla="*/ 106586 w 2984422"/>
                <a:gd name="connsiteY8" fmla="*/ 1800751 h 3332231"/>
                <a:gd name="connsiteX9" fmla="*/ 0 w 2984422"/>
                <a:gd name="connsiteY9" fmla="*/ 2518807 h 3332231"/>
                <a:gd name="connsiteX10" fmla="*/ 1256599 w 2984422"/>
                <a:gd name="connsiteY10" fmla="*/ 2423441 h 3332231"/>
                <a:gd name="connsiteX11" fmla="*/ 1071475 w 2984422"/>
                <a:gd name="connsiteY11" fmla="*/ 2754420 h 3332231"/>
                <a:gd name="connsiteX12" fmla="*/ 1144402 w 2984422"/>
                <a:gd name="connsiteY12" fmla="*/ 3135888 h 3332231"/>
                <a:gd name="connsiteX13" fmla="*/ 1380015 w 2984422"/>
                <a:gd name="connsiteY13" fmla="*/ 3292962 h 3332231"/>
                <a:gd name="connsiteX14" fmla="*/ 1649286 w 2984422"/>
                <a:gd name="connsiteY14" fmla="*/ 3332231 h 3332231"/>
                <a:gd name="connsiteX15" fmla="*/ 1940996 w 2984422"/>
                <a:gd name="connsiteY15" fmla="*/ 3158327 h 3332231"/>
                <a:gd name="connsiteX16" fmla="*/ 2041973 w 2984422"/>
                <a:gd name="connsiteY16" fmla="*/ 2838567 h 3332231"/>
                <a:gd name="connsiteX17" fmla="*/ 1884898 w 2984422"/>
                <a:gd name="connsiteY17" fmla="*/ 2445880 h 3332231"/>
                <a:gd name="connsiteX18" fmla="*/ 2984422 w 2984422"/>
                <a:gd name="connsiteY18" fmla="*/ 2535637 h 3332231"/>
                <a:gd name="connsiteX19" fmla="*/ 2984422 w 2984422"/>
                <a:gd name="connsiteY19" fmla="*/ 1778312 h 3332231"/>
                <a:gd name="connsiteX20" fmla="*/ 2832957 w 2984422"/>
                <a:gd name="connsiteY20" fmla="*/ 2002705 h 3332231"/>
                <a:gd name="connsiteX21" fmla="*/ 2597345 w 2984422"/>
                <a:gd name="connsiteY21" fmla="*/ 2025144 h 3332231"/>
                <a:gd name="connsiteX22" fmla="*/ 2350513 w 2984422"/>
                <a:gd name="connsiteY22" fmla="*/ 1907338 h 3332231"/>
                <a:gd name="connsiteX23" fmla="*/ 2215877 w 2984422"/>
                <a:gd name="connsiteY23" fmla="*/ 1677335 h 3332231"/>
                <a:gd name="connsiteX24" fmla="*/ 2221487 w 2984422"/>
                <a:gd name="connsiteY24" fmla="*/ 1402454 h 3332231"/>
                <a:gd name="connsiteX25" fmla="*/ 2367342 w 2984422"/>
                <a:gd name="connsiteY25" fmla="*/ 1211721 h 3332231"/>
                <a:gd name="connsiteX26" fmla="*/ 2636613 w 2984422"/>
                <a:gd name="connsiteY26" fmla="*/ 1099524 h 3332231"/>
                <a:gd name="connsiteX27" fmla="*/ 2984422 w 2984422"/>
                <a:gd name="connsiteY27" fmla="*/ 1312697 h 3332231"/>
                <a:gd name="connsiteX28" fmla="*/ 2978812 w 2984422"/>
                <a:gd name="connsiteY28" fmla="*/ 510494 h 3332231"/>
                <a:gd name="connsiteX29" fmla="*/ 1912947 w 2984422"/>
                <a:gd name="connsiteY29" fmla="*/ 757326 h 3332231"/>
                <a:gd name="connsiteX30" fmla="*/ 2036363 w 2984422"/>
                <a:gd name="connsiteY30" fmla="*/ 415127 h 3332231"/>
                <a:gd name="connsiteX31" fmla="*/ 1896118 w 2984422"/>
                <a:gd name="connsiteY31" fmla="*/ 140246 h 3332231"/>
                <a:gd name="connsiteX32" fmla="*/ 1660505 w 2984422"/>
                <a:gd name="connsiteY32" fmla="*/ 0 h 3332231"/>
                <a:gd name="connsiteX33" fmla="*/ 1351966 w 2984422"/>
                <a:gd name="connsiteY33" fmla="*/ 33659 h 3332231"/>
                <a:gd name="connsiteX34" fmla="*/ 1161232 w 2984422"/>
                <a:gd name="connsiteY34" fmla="*/ 179515 h 3332231"/>
                <a:gd name="connsiteX35" fmla="*/ 1071475 w 2984422"/>
                <a:gd name="connsiteY35" fmla="*/ 415127 h 3332231"/>
                <a:gd name="connsiteX36" fmla="*/ 1256599 w 2984422"/>
                <a:gd name="connsiteY36" fmla="*/ 746106 h 3332231"/>
                <a:gd name="connsiteX0" fmla="*/ 1256599 w 2984422"/>
                <a:gd name="connsiteY0" fmla="*/ 746106 h 3332231"/>
                <a:gd name="connsiteX1" fmla="*/ 0 w 2984422"/>
                <a:gd name="connsiteY1" fmla="*/ 622690 h 3332231"/>
                <a:gd name="connsiteX2" fmla="*/ 106586 w 2984422"/>
                <a:gd name="connsiteY2" fmla="*/ 1318307 h 3332231"/>
                <a:gd name="connsiteX3" fmla="*/ 476834 w 2984422"/>
                <a:gd name="connsiteY3" fmla="*/ 1093915 h 3332231"/>
                <a:gd name="connsiteX4" fmla="*/ 774155 w 2984422"/>
                <a:gd name="connsiteY4" fmla="*/ 1267819 h 3332231"/>
                <a:gd name="connsiteX5" fmla="*/ 886351 w 2984422"/>
                <a:gd name="connsiteY5" fmla="*/ 1593188 h 3332231"/>
                <a:gd name="connsiteX6" fmla="*/ 734886 w 2984422"/>
                <a:gd name="connsiteY6" fmla="*/ 1901728 h 3332231"/>
                <a:gd name="connsiteX7" fmla="*/ 403907 w 2984422"/>
                <a:gd name="connsiteY7" fmla="*/ 2036364 h 3332231"/>
                <a:gd name="connsiteX8" fmla="*/ 106586 w 2984422"/>
                <a:gd name="connsiteY8" fmla="*/ 1800751 h 3332231"/>
                <a:gd name="connsiteX9" fmla="*/ 0 w 2984422"/>
                <a:gd name="connsiteY9" fmla="*/ 2518807 h 3332231"/>
                <a:gd name="connsiteX10" fmla="*/ 1256599 w 2984422"/>
                <a:gd name="connsiteY10" fmla="*/ 2423441 h 3332231"/>
                <a:gd name="connsiteX11" fmla="*/ 1071475 w 2984422"/>
                <a:gd name="connsiteY11" fmla="*/ 2754420 h 3332231"/>
                <a:gd name="connsiteX12" fmla="*/ 1144402 w 2984422"/>
                <a:gd name="connsiteY12" fmla="*/ 3135888 h 3332231"/>
                <a:gd name="connsiteX13" fmla="*/ 1380015 w 2984422"/>
                <a:gd name="connsiteY13" fmla="*/ 3292962 h 3332231"/>
                <a:gd name="connsiteX14" fmla="*/ 1649286 w 2984422"/>
                <a:gd name="connsiteY14" fmla="*/ 3332231 h 3332231"/>
                <a:gd name="connsiteX15" fmla="*/ 1940996 w 2984422"/>
                <a:gd name="connsiteY15" fmla="*/ 3158327 h 3332231"/>
                <a:gd name="connsiteX16" fmla="*/ 2041973 w 2984422"/>
                <a:gd name="connsiteY16" fmla="*/ 2838567 h 3332231"/>
                <a:gd name="connsiteX17" fmla="*/ 1884898 w 2984422"/>
                <a:gd name="connsiteY17" fmla="*/ 2445880 h 3332231"/>
                <a:gd name="connsiteX18" fmla="*/ 2984422 w 2984422"/>
                <a:gd name="connsiteY18" fmla="*/ 2535637 h 3332231"/>
                <a:gd name="connsiteX19" fmla="*/ 2984422 w 2984422"/>
                <a:gd name="connsiteY19" fmla="*/ 1778312 h 3332231"/>
                <a:gd name="connsiteX20" fmla="*/ 2832957 w 2984422"/>
                <a:gd name="connsiteY20" fmla="*/ 2002705 h 3332231"/>
                <a:gd name="connsiteX21" fmla="*/ 2597345 w 2984422"/>
                <a:gd name="connsiteY21" fmla="*/ 2025144 h 3332231"/>
                <a:gd name="connsiteX22" fmla="*/ 2350513 w 2984422"/>
                <a:gd name="connsiteY22" fmla="*/ 1907338 h 3332231"/>
                <a:gd name="connsiteX23" fmla="*/ 2215877 w 2984422"/>
                <a:gd name="connsiteY23" fmla="*/ 1677335 h 3332231"/>
                <a:gd name="connsiteX24" fmla="*/ 2221487 w 2984422"/>
                <a:gd name="connsiteY24" fmla="*/ 1402454 h 3332231"/>
                <a:gd name="connsiteX25" fmla="*/ 2367342 w 2984422"/>
                <a:gd name="connsiteY25" fmla="*/ 1211721 h 3332231"/>
                <a:gd name="connsiteX26" fmla="*/ 2636613 w 2984422"/>
                <a:gd name="connsiteY26" fmla="*/ 1099524 h 3332231"/>
                <a:gd name="connsiteX27" fmla="*/ 2984422 w 2984422"/>
                <a:gd name="connsiteY27" fmla="*/ 1312697 h 3332231"/>
                <a:gd name="connsiteX28" fmla="*/ 2978812 w 2984422"/>
                <a:gd name="connsiteY28" fmla="*/ 510494 h 3332231"/>
                <a:gd name="connsiteX29" fmla="*/ 1912947 w 2984422"/>
                <a:gd name="connsiteY29" fmla="*/ 757326 h 3332231"/>
                <a:gd name="connsiteX30" fmla="*/ 2036363 w 2984422"/>
                <a:gd name="connsiteY30" fmla="*/ 415127 h 3332231"/>
                <a:gd name="connsiteX31" fmla="*/ 1896118 w 2984422"/>
                <a:gd name="connsiteY31" fmla="*/ 140246 h 3332231"/>
                <a:gd name="connsiteX32" fmla="*/ 1660505 w 2984422"/>
                <a:gd name="connsiteY32" fmla="*/ 0 h 3332231"/>
                <a:gd name="connsiteX33" fmla="*/ 1351966 w 2984422"/>
                <a:gd name="connsiteY33" fmla="*/ 33659 h 3332231"/>
                <a:gd name="connsiteX34" fmla="*/ 1161232 w 2984422"/>
                <a:gd name="connsiteY34" fmla="*/ 179515 h 3332231"/>
                <a:gd name="connsiteX35" fmla="*/ 1071475 w 2984422"/>
                <a:gd name="connsiteY35" fmla="*/ 415127 h 3332231"/>
                <a:gd name="connsiteX36" fmla="*/ 1256599 w 2984422"/>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476834 w 3062959"/>
                <a:gd name="connsiteY3" fmla="*/ 1093915 h 3332231"/>
                <a:gd name="connsiteX4" fmla="*/ 774155 w 3062959"/>
                <a:gd name="connsiteY4" fmla="*/ 1267819 h 3332231"/>
                <a:gd name="connsiteX5" fmla="*/ 886351 w 3062959"/>
                <a:gd name="connsiteY5" fmla="*/ 1593188 h 3332231"/>
                <a:gd name="connsiteX6" fmla="*/ 734886 w 3062959"/>
                <a:gd name="connsiteY6" fmla="*/ 1901728 h 3332231"/>
                <a:gd name="connsiteX7" fmla="*/ 403907 w 3062959"/>
                <a:gd name="connsiteY7" fmla="*/ 2036364 h 3332231"/>
                <a:gd name="connsiteX8" fmla="*/ 106586 w 3062959"/>
                <a:gd name="connsiteY8" fmla="*/ 1800751 h 3332231"/>
                <a:gd name="connsiteX9" fmla="*/ 0 w 3062959"/>
                <a:gd name="connsiteY9" fmla="*/ 2518807 h 3332231"/>
                <a:gd name="connsiteX10" fmla="*/ 1256599 w 3062959"/>
                <a:gd name="connsiteY10" fmla="*/ 2423441 h 3332231"/>
                <a:gd name="connsiteX11" fmla="*/ 1071475 w 3062959"/>
                <a:gd name="connsiteY11" fmla="*/ 2754420 h 3332231"/>
                <a:gd name="connsiteX12" fmla="*/ 1144402 w 3062959"/>
                <a:gd name="connsiteY12" fmla="*/ 3135888 h 3332231"/>
                <a:gd name="connsiteX13" fmla="*/ 1380015 w 3062959"/>
                <a:gd name="connsiteY13" fmla="*/ 3292962 h 3332231"/>
                <a:gd name="connsiteX14" fmla="*/ 1649286 w 3062959"/>
                <a:gd name="connsiteY14" fmla="*/ 3332231 h 3332231"/>
                <a:gd name="connsiteX15" fmla="*/ 1940996 w 3062959"/>
                <a:gd name="connsiteY15" fmla="*/ 3158327 h 3332231"/>
                <a:gd name="connsiteX16" fmla="*/ 2041973 w 3062959"/>
                <a:gd name="connsiteY16" fmla="*/ 2838567 h 3332231"/>
                <a:gd name="connsiteX17" fmla="*/ 1884898 w 3062959"/>
                <a:gd name="connsiteY17" fmla="*/ 2445880 h 3332231"/>
                <a:gd name="connsiteX18" fmla="*/ 2984422 w 3062959"/>
                <a:gd name="connsiteY18" fmla="*/ 2535637 h 3332231"/>
                <a:gd name="connsiteX19" fmla="*/ 2984422 w 3062959"/>
                <a:gd name="connsiteY19" fmla="*/ 1778312 h 3332231"/>
                <a:gd name="connsiteX20" fmla="*/ 2832957 w 3062959"/>
                <a:gd name="connsiteY20" fmla="*/ 2002705 h 3332231"/>
                <a:gd name="connsiteX21" fmla="*/ 2597345 w 3062959"/>
                <a:gd name="connsiteY21" fmla="*/ 2025144 h 3332231"/>
                <a:gd name="connsiteX22" fmla="*/ 2350513 w 3062959"/>
                <a:gd name="connsiteY22" fmla="*/ 1907338 h 3332231"/>
                <a:gd name="connsiteX23" fmla="*/ 2215877 w 3062959"/>
                <a:gd name="connsiteY23" fmla="*/ 1677335 h 3332231"/>
                <a:gd name="connsiteX24" fmla="*/ 2221487 w 3062959"/>
                <a:gd name="connsiteY24" fmla="*/ 1402454 h 3332231"/>
                <a:gd name="connsiteX25" fmla="*/ 2367342 w 3062959"/>
                <a:gd name="connsiteY25" fmla="*/ 1211721 h 3332231"/>
                <a:gd name="connsiteX26" fmla="*/ 2636613 w 3062959"/>
                <a:gd name="connsiteY26" fmla="*/ 1099524 h 3332231"/>
                <a:gd name="connsiteX27" fmla="*/ 2984422 w 3062959"/>
                <a:gd name="connsiteY27" fmla="*/ 1312697 h 3332231"/>
                <a:gd name="connsiteX28" fmla="*/ 3062959 w 3062959"/>
                <a:gd name="connsiteY28" fmla="*/ 532933 h 3332231"/>
                <a:gd name="connsiteX29" fmla="*/ 1912947 w 3062959"/>
                <a:gd name="connsiteY29" fmla="*/ 757326 h 3332231"/>
                <a:gd name="connsiteX30" fmla="*/ 2036363 w 3062959"/>
                <a:gd name="connsiteY30" fmla="*/ 415127 h 3332231"/>
                <a:gd name="connsiteX31" fmla="*/ 1896118 w 3062959"/>
                <a:gd name="connsiteY31" fmla="*/ 140246 h 3332231"/>
                <a:gd name="connsiteX32" fmla="*/ 1660505 w 3062959"/>
                <a:gd name="connsiteY32" fmla="*/ 0 h 3332231"/>
                <a:gd name="connsiteX33" fmla="*/ 1351966 w 3062959"/>
                <a:gd name="connsiteY33" fmla="*/ 33659 h 3332231"/>
                <a:gd name="connsiteX34" fmla="*/ 1161232 w 3062959"/>
                <a:gd name="connsiteY34" fmla="*/ 179515 h 3332231"/>
                <a:gd name="connsiteX35" fmla="*/ 1071475 w 3062959"/>
                <a:gd name="connsiteY35" fmla="*/ 415127 h 3332231"/>
                <a:gd name="connsiteX36" fmla="*/ 1256599 w 3062959"/>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476834 w 3062959"/>
                <a:gd name="connsiteY3" fmla="*/ 1093915 h 3332231"/>
                <a:gd name="connsiteX4" fmla="*/ 774155 w 3062959"/>
                <a:gd name="connsiteY4" fmla="*/ 1267819 h 3332231"/>
                <a:gd name="connsiteX5" fmla="*/ 886351 w 3062959"/>
                <a:gd name="connsiteY5" fmla="*/ 1593188 h 3332231"/>
                <a:gd name="connsiteX6" fmla="*/ 734886 w 3062959"/>
                <a:gd name="connsiteY6" fmla="*/ 1901728 h 3332231"/>
                <a:gd name="connsiteX7" fmla="*/ 403907 w 3062959"/>
                <a:gd name="connsiteY7" fmla="*/ 2036364 h 3332231"/>
                <a:gd name="connsiteX8" fmla="*/ 106586 w 3062959"/>
                <a:gd name="connsiteY8" fmla="*/ 1800751 h 3332231"/>
                <a:gd name="connsiteX9" fmla="*/ 0 w 3062959"/>
                <a:gd name="connsiteY9" fmla="*/ 2518807 h 3332231"/>
                <a:gd name="connsiteX10" fmla="*/ 1256599 w 3062959"/>
                <a:gd name="connsiteY10" fmla="*/ 2423441 h 3332231"/>
                <a:gd name="connsiteX11" fmla="*/ 1071475 w 3062959"/>
                <a:gd name="connsiteY11" fmla="*/ 2754420 h 3332231"/>
                <a:gd name="connsiteX12" fmla="*/ 1144402 w 3062959"/>
                <a:gd name="connsiteY12" fmla="*/ 3135888 h 3332231"/>
                <a:gd name="connsiteX13" fmla="*/ 1380015 w 3062959"/>
                <a:gd name="connsiteY13" fmla="*/ 3292962 h 3332231"/>
                <a:gd name="connsiteX14" fmla="*/ 1649286 w 3062959"/>
                <a:gd name="connsiteY14" fmla="*/ 3332231 h 3332231"/>
                <a:gd name="connsiteX15" fmla="*/ 1940996 w 3062959"/>
                <a:gd name="connsiteY15" fmla="*/ 3158327 h 3332231"/>
                <a:gd name="connsiteX16" fmla="*/ 2041973 w 3062959"/>
                <a:gd name="connsiteY16" fmla="*/ 2838567 h 3332231"/>
                <a:gd name="connsiteX17" fmla="*/ 1884898 w 3062959"/>
                <a:gd name="connsiteY17" fmla="*/ 2445880 h 3332231"/>
                <a:gd name="connsiteX18" fmla="*/ 3062959 w 3062959"/>
                <a:gd name="connsiteY18" fmla="*/ 2518807 h 3332231"/>
                <a:gd name="connsiteX19" fmla="*/ 2984422 w 3062959"/>
                <a:gd name="connsiteY19" fmla="*/ 1778312 h 3332231"/>
                <a:gd name="connsiteX20" fmla="*/ 2832957 w 3062959"/>
                <a:gd name="connsiteY20" fmla="*/ 2002705 h 3332231"/>
                <a:gd name="connsiteX21" fmla="*/ 2597345 w 3062959"/>
                <a:gd name="connsiteY21" fmla="*/ 2025144 h 3332231"/>
                <a:gd name="connsiteX22" fmla="*/ 2350513 w 3062959"/>
                <a:gd name="connsiteY22" fmla="*/ 1907338 h 3332231"/>
                <a:gd name="connsiteX23" fmla="*/ 2215877 w 3062959"/>
                <a:gd name="connsiteY23" fmla="*/ 1677335 h 3332231"/>
                <a:gd name="connsiteX24" fmla="*/ 2221487 w 3062959"/>
                <a:gd name="connsiteY24" fmla="*/ 1402454 h 3332231"/>
                <a:gd name="connsiteX25" fmla="*/ 2367342 w 3062959"/>
                <a:gd name="connsiteY25" fmla="*/ 1211721 h 3332231"/>
                <a:gd name="connsiteX26" fmla="*/ 2636613 w 3062959"/>
                <a:gd name="connsiteY26" fmla="*/ 1099524 h 3332231"/>
                <a:gd name="connsiteX27" fmla="*/ 2984422 w 3062959"/>
                <a:gd name="connsiteY27" fmla="*/ 1312697 h 3332231"/>
                <a:gd name="connsiteX28" fmla="*/ 3062959 w 3062959"/>
                <a:gd name="connsiteY28" fmla="*/ 532933 h 3332231"/>
                <a:gd name="connsiteX29" fmla="*/ 1912947 w 3062959"/>
                <a:gd name="connsiteY29" fmla="*/ 757326 h 3332231"/>
                <a:gd name="connsiteX30" fmla="*/ 2036363 w 3062959"/>
                <a:gd name="connsiteY30" fmla="*/ 415127 h 3332231"/>
                <a:gd name="connsiteX31" fmla="*/ 1896118 w 3062959"/>
                <a:gd name="connsiteY31" fmla="*/ 140246 h 3332231"/>
                <a:gd name="connsiteX32" fmla="*/ 1660505 w 3062959"/>
                <a:gd name="connsiteY32" fmla="*/ 0 h 3332231"/>
                <a:gd name="connsiteX33" fmla="*/ 1351966 w 3062959"/>
                <a:gd name="connsiteY33" fmla="*/ 33659 h 3332231"/>
                <a:gd name="connsiteX34" fmla="*/ 1161232 w 3062959"/>
                <a:gd name="connsiteY34" fmla="*/ 179515 h 3332231"/>
                <a:gd name="connsiteX35" fmla="*/ 1071475 w 3062959"/>
                <a:gd name="connsiteY35" fmla="*/ 415127 h 3332231"/>
                <a:gd name="connsiteX36" fmla="*/ 1256599 w 3062959"/>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774155 w 3062959"/>
                <a:gd name="connsiteY5" fmla="*/ 1267819 h 3332231"/>
                <a:gd name="connsiteX6" fmla="*/ 886351 w 3062959"/>
                <a:gd name="connsiteY6" fmla="*/ 1593188 h 3332231"/>
                <a:gd name="connsiteX7" fmla="*/ 734886 w 3062959"/>
                <a:gd name="connsiteY7" fmla="*/ 1901728 h 3332231"/>
                <a:gd name="connsiteX8" fmla="*/ 403907 w 3062959"/>
                <a:gd name="connsiteY8" fmla="*/ 2036364 h 3332231"/>
                <a:gd name="connsiteX9" fmla="*/ 106586 w 3062959"/>
                <a:gd name="connsiteY9" fmla="*/ 1800751 h 3332231"/>
                <a:gd name="connsiteX10" fmla="*/ 0 w 3062959"/>
                <a:gd name="connsiteY10" fmla="*/ 2518807 h 3332231"/>
                <a:gd name="connsiteX11" fmla="*/ 1256599 w 3062959"/>
                <a:gd name="connsiteY11" fmla="*/ 2423441 h 3332231"/>
                <a:gd name="connsiteX12" fmla="*/ 1071475 w 3062959"/>
                <a:gd name="connsiteY12" fmla="*/ 2754420 h 3332231"/>
                <a:gd name="connsiteX13" fmla="*/ 1144402 w 3062959"/>
                <a:gd name="connsiteY13" fmla="*/ 3135888 h 3332231"/>
                <a:gd name="connsiteX14" fmla="*/ 1380015 w 3062959"/>
                <a:gd name="connsiteY14" fmla="*/ 3292962 h 3332231"/>
                <a:gd name="connsiteX15" fmla="*/ 1649286 w 3062959"/>
                <a:gd name="connsiteY15" fmla="*/ 3332231 h 3332231"/>
                <a:gd name="connsiteX16" fmla="*/ 1940996 w 3062959"/>
                <a:gd name="connsiteY16" fmla="*/ 3158327 h 3332231"/>
                <a:gd name="connsiteX17" fmla="*/ 2041973 w 3062959"/>
                <a:gd name="connsiteY17" fmla="*/ 2838567 h 3332231"/>
                <a:gd name="connsiteX18" fmla="*/ 1884898 w 3062959"/>
                <a:gd name="connsiteY18" fmla="*/ 2445880 h 3332231"/>
                <a:gd name="connsiteX19" fmla="*/ 3062959 w 3062959"/>
                <a:gd name="connsiteY19" fmla="*/ 2518807 h 3332231"/>
                <a:gd name="connsiteX20" fmla="*/ 2984422 w 3062959"/>
                <a:gd name="connsiteY20" fmla="*/ 1778312 h 3332231"/>
                <a:gd name="connsiteX21" fmla="*/ 2832957 w 3062959"/>
                <a:gd name="connsiteY21" fmla="*/ 2002705 h 3332231"/>
                <a:gd name="connsiteX22" fmla="*/ 2597345 w 3062959"/>
                <a:gd name="connsiteY22" fmla="*/ 2025144 h 3332231"/>
                <a:gd name="connsiteX23" fmla="*/ 2350513 w 3062959"/>
                <a:gd name="connsiteY23" fmla="*/ 1907338 h 3332231"/>
                <a:gd name="connsiteX24" fmla="*/ 2215877 w 3062959"/>
                <a:gd name="connsiteY24" fmla="*/ 1677335 h 3332231"/>
                <a:gd name="connsiteX25" fmla="*/ 2221487 w 3062959"/>
                <a:gd name="connsiteY25" fmla="*/ 1402454 h 3332231"/>
                <a:gd name="connsiteX26" fmla="*/ 2367342 w 3062959"/>
                <a:gd name="connsiteY26" fmla="*/ 1211721 h 3332231"/>
                <a:gd name="connsiteX27" fmla="*/ 2636613 w 3062959"/>
                <a:gd name="connsiteY27" fmla="*/ 1099524 h 3332231"/>
                <a:gd name="connsiteX28" fmla="*/ 2984422 w 3062959"/>
                <a:gd name="connsiteY28" fmla="*/ 1312697 h 3332231"/>
                <a:gd name="connsiteX29" fmla="*/ 3062959 w 3062959"/>
                <a:gd name="connsiteY29" fmla="*/ 532933 h 3332231"/>
                <a:gd name="connsiteX30" fmla="*/ 1912947 w 3062959"/>
                <a:gd name="connsiteY30" fmla="*/ 757326 h 3332231"/>
                <a:gd name="connsiteX31" fmla="*/ 2036363 w 3062959"/>
                <a:gd name="connsiteY31" fmla="*/ 415127 h 3332231"/>
                <a:gd name="connsiteX32" fmla="*/ 1896118 w 3062959"/>
                <a:gd name="connsiteY32" fmla="*/ 140246 h 3332231"/>
                <a:gd name="connsiteX33" fmla="*/ 1660505 w 3062959"/>
                <a:gd name="connsiteY33" fmla="*/ 0 h 3332231"/>
                <a:gd name="connsiteX34" fmla="*/ 1351966 w 3062959"/>
                <a:gd name="connsiteY34" fmla="*/ 33659 h 3332231"/>
                <a:gd name="connsiteX35" fmla="*/ 1161232 w 3062959"/>
                <a:gd name="connsiteY35" fmla="*/ 179515 h 3332231"/>
                <a:gd name="connsiteX36" fmla="*/ 1071475 w 3062959"/>
                <a:gd name="connsiteY36" fmla="*/ 415127 h 3332231"/>
                <a:gd name="connsiteX37" fmla="*/ 1256599 w 3062959"/>
                <a:gd name="connsiteY3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86351 w 3062959"/>
                <a:gd name="connsiteY7" fmla="*/ 1593188 h 3332231"/>
                <a:gd name="connsiteX8" fmla="*/ 734886 w 3062959"/>
                <a:gd name="connsiteY8" fmla="*/ 1901728 h 3332231"/>
                <a:gd name="connsiteX9" fmla="*/ 403907 w 3062959"/>
                <a:gd name="connsiteY9" fmla="*/ 2036364 h 3332231"/>
                <a:gd name="connsiteX10" fmla="*/ 106586 w 3062959"/>
                <a:gd name="connsiteY10" fmla="*/ 1800751 h 3332231"/>
                <a:gd name="connsiteX11" fmla="*/ 0 w 3062959"/>
                <a:gd name="connsiteY11" fmla="*/ 2518807 h 3332231"/>
                <a:gd name="connsiteX12" fmla="*/ 1256599 w 3062959"/>
                <a:gd name="connsiteY12" fmla="*/ 2423441 h 3332231"/>
                <a:gd name="connsiteX13" fmla="*/ 1071475 w 3062959"/>
                <a:gd name="connsiteY13" fmla="*/ 2754420 h 3332231"/>
                <a:gd name="connsiteX14" fmla="*/ 1144402 w 3062959"/>
                <a:gd name="connsiteY14" fmla="*/ 3135888 h 3332231"/>
                <a:gd name="connsiteX15" fmla="*/ 1380015 w 3062959"/>
                <a:gd name="connsiteY15" fmla="*/ 3292962 h 3332231"/>
                <a:gd name="connsiteX16" fmla="*/ 1649286 w 3062959"/>
                <a:gd name="connsiteY16" fmla="*/ 3332231 h 3332231"/>
                <a:gd name="connsiteX17" fmla="*/ 1940996 w 3062959"/>
                <a:gd name="connsiteY17" fmla="*/ 3158327 h 3332231"/>
                <a:gd name="connsiteX18" fmla="*/ 2041973 w 3062959"/>
                <a:gd name="connsiteY18" fmla="*/ 2838567 h 3332231"/>
                <a:gd name="connsiteX19" fmla="*/ 1884898 w 3062959"/>
                <a:gd name="connsiteY19" fmla="*/ 2445880 h 3332231"/>
                <a:gd name="connsiteX20" fmla="*/ 3062959 w 3062959"/>
                <a:gd name="connsiteY20" fmla="*/ 2518807 h 3332231"/>
                <a:gd name="connsiteX21" fmla="*/ 2984422 w 3062959"/>
                <a:gd name="connsiteY21" fmla="*/ 1778312 h 3332231"/>
                <a:gd name="connsiteX22" fmla="*/ 2832957 w 3062959"/>
                <a:gd name="connsiteY22" fmla="*/ 2002705 h 3332231"/>
                <a:gd name="connsiteX23" fmla="*/ 2597345 w 3062959"/>
                <a:gd name="connsiteY23" fmla="*/ 2025144 h 3332231"/>
                <a:gd name="connsiteX24" fmla="*/ 2350513 w 3062959"/>
                <a:gd name="connsiteY24" fmla="*/ 1907338 h 3332231"/>
                <a:gd name="connsiteX25" fmla="*/ 2215877 w 3062959"/>
                <a:gd name="connsiteY25" fmla="*/ 1677335 h 3332231"/>
                <a:gd name="connsiteX26" fmla="*/ 2221487 w 3062959"/>
                <a:gd name="connsiteY26" fmla="*/ 1402454 h 3332231"/>
                <a:gd name="connsiteX27" fmla="*/ 2367342 w 3062959"/>
                <a:gd name="connsiteY27" fmla="*/ 1211721 h 3332231"/>
                <a:gd name="connsiteX28" fmla="*/ 2636613 w 3062959"/>
                <a:gd name="connsiteY28" fmla="*/ 1099524 h 3332231"/>
                <a:gd name="connsiteX29" fmla="*/ 2984422 w 3062959"/>
                <a:gd name="connsiteY29" fmla="*/ 1312697 h 3332231"/>
                <a:gd name="connsiteX30" fmla="*/ 3062959 w 3062959"/>
                <a:gd name="connsiteY30" fmla="*/ 532933 h 3332231"/>
                <a:gd name="connsiteX31" fmla="*/ 1912947 w 3062959"/>
                <a:gd name="connsiteY31" fmla="*/ 757326 h 3332231"/>
                <a:gd name="connsiteX32" fmla="*/ 2036363 w 3062959"/>
                <a:gd name="connsiteY32" fmla="*/ 415127 h 3332231"/>
                <a:gd name="connsiteX33" fmla="*/ 1896118 w 3062959"/>
                <a:gd name="connsiteY33" fmla="*/ 140246 h 3332231"/>
                <a:gd name="connsiteX34" fmla="*/ 1660505 w 3062959"/>
                <a:gd name="connsiteY34" fmla="*/ 0 h 3332231"/>
                <a:gd name="connsiteX35" fmla="*/ 1351966 w 3062959"/>
                <a:gd name="connsiteY35" fmla="*/ 33659 h 3332231"/>
                <a:gd name="connsiteX36" fmla="*/ 1161232 w 3062959"/>
                <a:gd name="connsiteY36" fmla="*/ 179515 h 3332231"/>
                <a:gd name="connsiteX37" fmla="*/ 1071475 w 3062959"/>
                <a:gd name="connsiteY37" fmla="*/ 415127 h 3332231"/>
                <a:gd name="connsiteX38" fmla="*/ 1256599 w 3062959"/>
                <a:gd name="connsiteY38"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734886 w 3062959"/>
                <a:gd name="connsiteY9" fmla="*/ 1901728 h 3332231"/>
                <a:gd name="connsiteX10" fmla="*/ 403907 w 3062959"/>
                <a:gd name="connsiteY10" fmla="*/ 2036364 h 3332231"/>
                <a:gd name="connsiteX11" fmla="*/ 106586 w 3062959"/>
                <a:gd name="connsiteY11" fmla="*/ 1800751 h 3332231"/>
                <a:gd name="connsiteX12" fmla="*/ 0 w 3062959"/>
                <a:gd name="connsiteY12" fmla="*/ 2518807 h 3332231"/>
                <a:gd name="connsiteX13" fmla="*/ 1256599 w 3062959"/>
                <a:gd name="connsiteY13" fmla="*/ 2423441 h 3332231"/>
                <a:gd name="connsiteX14" fmla="*/ 1071475 w 3062959"/>
                <a:gd name="connsiteY14" fmla="*/ 2754420 h 3332231"/>
                <a:gd name="connsiteX15" fmla="*/ 1144402 w 3062959"/>
                <a:gd name="connsiteY15" fmla="*/ 3135888 h 3332231"/>
                <a:gd name="connsiteX16" fmla="*/ 1380015 w 3062959"/>
                <a:gd name="connsiteY16" fmla="*/ 3292962 h 3332231"/>
                <a:gd name="connsiteX17" fmla="*/ 1649286 w 3062959"/>
                <a:gd name="connsiteY17" fmla="*/ 3332231 h 3332231"/>
                <a:gd name="connsiteX18" fmla="*/ 1940996 w 3062959"/>
                <a:gd name="connsiteY18" fmla="*/ 3158327 h 3332231"/>
                <a:gd name="connsiteX19" fmla="*/ 2041973 w 3062959"/>
                <a:gd name="connsiteY19" fmla="*/ 2838567 h 3332231"/>
                <a:gd name="connsiteX20" fmla="*/ 1884898 w 3062959"/>
                <a:gd name="connsiteY20" fmla="*/ 2445880 h 3332231"/>
                <a:gd name="connsiteX21" fmla="*/ 3062959 w 3062959"/>
                <a:gd name="connsiteY21" fmla="*/ 2518807 h 3332231"/>
                <a:gd name="connsiteX22" fmla="*/ 2984422 w 3062959"/>
                <a:gd name="connsiteY22" fmla="*/ 1778312 h 3332231"/>
                <a:gd name="connsiteX23" fmla="*/ 2832957 w 3062959"/>
                <a:gd name="connsiteY23" fmla="*/ 2002705 h 3332231"/>
                <a:gd name="connsiteX24" fmla="*/ 2597345 w 3062959"/>
                <a:gd name="connsiteY24" fmla="*/ 2025144 h 3332231"/>
                <a:gd name="connsiteX25" fmla="*/ 2350513 w 3062959"/>
                <a:gd name="connsiteY25" fmla="*/ 1907338 h 3332231"/>
                <a:gd name="connsiteX26" fmla="*/ 2215877 w 3062959"/>
                <a:gd name="connsiteY26" fmla="*/ 1677335 h 3332231"/>
                <a:gd name="connsiteX27" fmla="*/ 2221487 w 3062959"/>
                <a:gd name="connsiteY27" fmla="*/ 1402454 h 3332231"/>
                <a:gd name="connsiteX28" fmla="*/ 2367342 w 3062959"/>
                <a:gd name="connsiteY28" fmla="*/ 1211721 h 3332231"/>
                <a:gd name="connsiteX29" fmla="*/ 2636613 w 3062959"/>
                <a:gd name="connsiteY29" fmla="*/ 1099524 h 3332231"/>
                <a:gd name="connsiteX30" fmla="*/ 2984422 w 3062959"/>
                <a:gd name="connsiteY30" fmla="*/ 1312697 h 3332231"/>
                <a:gd name="connsiteX31" fmla="*/ 3062959 w 3062959"/>
                <a:gd name="connsiteY31" fmla="*/ 532933 h 3332231"/>
                <a:gd name="connsiteX32" fmla="*/ 1912947 w 3062959"/>
                <a:gd name="connsiteY32" fmla="*/ 757326 h 3332231"/>
                <a:gd name="connsiteX33" fmla="*/ 2036363 w 3062959"/>
                <a:gd name="connsiteY33" fmla="*/ 415127 h 3332231"/>
                <a:gd name="connsiteX34" fmla="*/ 1896118 w 3062959"/>
                <a:gd name="connsiteY34" fmla="*/ 140246 h 3332231"/>
                <a:gd name="connsiteX35" fmla="*/ 1660505 w 3062959"/>
                <a:gd name="connsiteY35" fmla="*/ 0 h 3332231"/>
                <a:gd name="connsiteX36" fmla="*/ 1351966 w 3062959"/>
                <a:gd name="connsiteY36" fmla="*/ 33659 h 3332231"/>
                <a:gd name="connsiteX37" fmla="*/ 1161232 w 3062959"/>
                <a:gd name="connsiteY37" fmla="*/ 179515 h 3332231"/>
                <a:gd name="connsiteX38" fmla="*/ 1071475 w 3062959"/>
                <a:gd name="connsiteY38" fmla="*/ 415127 h 3332231"/>
                <a:gd name="connsiteX39" fmla="*/ 1256599 w 3062959"/>
                <a:gd name="connsiteY3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403907 w 3062959"/>
                <a:gd name="connsiteY11" fmla="*/ 2036364 h 3332231"/>
                <a:gd name="connsiteX12" fmla="*/ 106586 w 3062959"/>
                <a:gd name="connsiteY12" fmla="*/ 1800751 h 3332231"/>
                <a:gd name="connsiteX13" fmla="*/ 0 w 3062959"/>
                <a:gd name="connsiteY13" fmla="*/ 2518807 h 3332231"/>
                <a:gd name="connsiteX14" fmla="*/ 1256599 w 3062959"/>
                <a:gd name="connsiteY14" fmla="*/ 2423441 h 3332231"/>
                <a:gd name="connsiteX15" fmla="*/ 1071475 w 3062959"/>
                <a:gd name="connsiteY15" fmla="*/ 2754420 h 3332231"/>
                <a:gd name="connsiteX16" fmla="*/ 1144402 w 3062959"/>
                <a:gd name="connsiteY16" fmla="*/ 3135888 h 3332231"/>
                <a:gd name="connsiteX17" fmla="*/ 1380015 w 3062959"/>
                <a:gd name="connsiteY17" fmla="*/ 3292962 h 3332231"/>
                <a:gd name="connsiteX18" fmla="*/ 1649286 w 3062959"/>
                <a:gd name="connsiteY18" fmla="*/ 3332231 h 3332231"/>
                <a:gd name="connsiteX19" fmla="*/ 1940996 w 3062959"/>
                <a:gd name="connsiteY19" fmla="*/ 3158327 h 3332231"/>
                <a:gd name="connsiteX20" fmla="*/ 2041973 w 3062959"/>
                <a:gd name="connsiteY20" fmla="*/ 2838567 h 3332231"/>
                <a:gd name="connsiteX21" fmla="*/ 1884898 w 3062959"/>
                <a:gd name="connsiteY21" fmla="*/ 2445880 h 3332231"/>
                <a:gd name="connsiteX22" fmla="*/ 3062959 w 3062959"/>
                <a:gd name="connsiteY22" fmla="*/ 2518807 h 3332231"/>
                <a:gd name="connsiteX23" fmla="*/ 2984422 w 3062959"/>
                <a:gd name="connsiteY23" fmla="*/ 1778312 h 3332231"/>
                <a:gd name="connsiteX24" fmla="*/ 2832957 w 3062959"/>
                <a:gd name="connsiteY24" fmla="*/ 2002705 h 3332231"/>
                <a:gd name="connsiteX25" fmla="*/ 2597345 w 3062959"/>
                <a:gd name="connsiteY25" fmla="*/ 2025144 h 3332231"/>
                <a:gd name="connsiteX26" fmla="*/ 2350513 w 3062959"/>
                <a:gd name="connsiteY26" fmla="*/ 1907338 h 3332231"/>
                <a:gd name="connsiteX27" fmla="*/ 2215877 w 3062959"/>
                <a:gd name="connsiteY27" fmla="*/ 1677335 h 3332231"/>
                <a:gd name="connsiteX28" fmla="*/ 2221487 w 3062959"/>
                <a:gd name="connsiteY28" fmla="*/ 1402454 h 3332231"/>
                <a:gd name="connsiteX29" fmla="*/ 2367342 w 3062959"/>
                <a:gd name="connsiteY29" fmla="*/ 1211721 h 3332231"/>
                <a:gd name="connsiteX30" fmla="*/ 2636613 w 3062959"/>
                <a:gd name="connsiteY30" fmla="*/ 1099524 h 3332231"/>
                <a:gd name="connsiteX31" fmla="*/ 2984422 w 3062959"/>
                <a:gd name="connsiteY31" fmla="*/ 1312697 h 3332231"/>
                <a:gd name="connsiteX32" fmla="*/ 3062959 w 3062959"/>
                <a:gd name="connsiteY32" fmla="*/ 532933 h 3332231"/>
                <a:gd name="connsiteX33" fmla="*/ 1912947 w 3062959"/>
                <a:gd name="connsiteY33" fmla="*/ 757326 h 3332231"/>
                <a:gd name="connsiteX34" fmla="*/ 2036363 w 3062959"/>
                <a:gd name="connsiteY34" fmla="*/ 415127 h 3332231"/>
                <a:gd name="connsiteX35" fmla="*/ 1896118 w 3062959"/>
                <a:gd name="connsiteY35" fmla="*/ 140246 h 3332231"/>
                <a:gd name="connsiteX36" fmla="*/ 1660505 w 3062959"/>
                <a:gd name="connsiteY36" fmla="*/ 0 h 3332231"/>
                <a:gd name="connsiteX37" fmla="*/ 1351966 w 3062959"/>
                <a:gd name="connsiteY37" fmla="*/ 33659 h 3332231"/>
                <a:gd name="connsiteX38" fmla="*/ 1161232 w 3062959"/>
                <a:gd name="connsiteY38" fmla="*/ 179515 h 3332231"/>
                <a:gd name="connsiteX39" fmla="*/ 1071475 w 3062959"/>
                <a:gd name="connsiteY39" fmla="*/ 415127 h 3332231"/>
                <a:gd name="connsiteX40" fmla="*/ 1256599 w 3062959"/>
                <a:gd name="connsiteY40"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106586 w 3062959"/>
                <a:gd name="connsiteY13" fmla="*/ 1800751 h 3332231"/>
                <a:gd name="connsiteX14" fmla="*/ 0 w 3062959"/>
                <a:gd name="connsiteY14" fmla="*/ 2518807 h 3332231"/>
                <a:gd name="connsiteX15" fmla="*/ 1256599 w 3062959"/>
                <a:gd name="connsiteY15" fmla="*/ 2423441 h 3332231"/>
                <a:gd name="connsiteX16" fmla="*/ 1071475 w 3062959"/>
                <a:gd name="connsiteY16" fmla="*/ 2754420 h 3332231"/>
                <a:gd name="connsiteX17" fmla="*/ 1144402 w 3062959"/>
                <a:gd name="connsiteY17" fmla="*/ 3135888 h 3332231"/>
                <a:gd name="connsiteX18" fmla="*/ 1380015 w 3062959"/>
                <a:gd name="connsiteY18" fmla="*/ 3292962 h 3332231"/>
                <a:gd name="connsiteX19" fmla="*/ 1649286 w 3062959"/>
                <a:gd name="connsiteY19" fmla="*/ 3332231 h 3332231"/>
                <a:gd name="connsiteX20" fmla="*/ 1940996 w 3062959"/>
                <a:gd name="connsiteY20" fmla="*/ 3158327 h 3332231"/>
                <a:gd name="connsiteX21" fmla="*/ 2041973 w 3062959"/>
                <a:gd name="connsiteY21" fmla="*/ 2838567 h 3332231"/>
                <a:gd name="connsiteX22" fmla="*/ 1884898 w 3062959"/>
                <a:gd name="connsiteY22" fmla="*/ 2445880 h 3332231"/>
                <a:gd name="connsiteX23" fmla="*/ 3062959 w 3062959"/>
                <a:gd name="connsiteY23" fmla="*/ 2518807 h 3332231"/>
                <a:gd name="connsiteX24" fmla="*/ 2984422 w 3062959"/>
                <a:gd name="connsiteY24" fmla="*/ 1778312 h 3332231"/>
                <a:gd name="connsiteX25" fmla="*/ 2832957 w 3062959"/>
                <a:gd name="connsiteY25" fmla="*/ 2002705 h 3332231"/>
                <a:gd name="connsiteX26" fmla="*/ 2597345 w 3062959"/>
                <a:gd name="connsiteY26" fmla="*/ 2025144 h 3332231"/>
                <a:gd name="connsiteX27" fmla="*/ 2350513 w 3062959"/>
                <a:gd name="connsiteY27" fmla="*/ 1907338 h 3332231"/>
                <a:gd name="connsiteX28" fmla="*/ 2215877 w 3062959"/>
                <a:gd name="connsiteY28" fmla="*/ 1677335 h 3332231"/>
                <a:gd name="connsiteX29" fmla="*/ 2221487 w 3062959"/>
                <a:gd name="connsiteY29" fmla="*/ 1402454 h 3332231"/>
                <a:gd name="connsiteX30" fmla="*/ 2367342 w 3062959"/>
                <a:gd name="connsiteY30" fmla="*/ 1211721 h 3332231"/>
                <a:gd name="connsiteX31" fmla="*/ 2636613 w 3062959"/>
                <a:gd name="connsiteY31" fmla="*/ 1099524 h 3332231"/>
                <a:gd name="connsiteX32" fmla="*/ 2984422 w 3062959"/>
                <a:gd name="connsiteY32" fmla="*/ 1312697 h 3332231"/>
                <a:gd name="connsiteX33" fmla="*/ 3062959 w 3062959"/>
                <a:gd name="connsiteY33" fmla="*/ 532933 h 3332231"/>
                <a:gd name="connsiteX34" fmla="*/ 1912947 w 3062959"/>
                <a:gd name="connsiteY34" fmla="*/ 757326 h 3332231"/>
                <a:gd name="connsiteX35" fmla="*/ 2036363 w 3062959"/>
                <a:gd name="connsiteY35" fmla="*/ 415127 h 3332231"/>
                <a:gd name="connsiteX36" fmla="*/ 1896118 w 3062959"/>
                <a:gd name="connsiteY36" fmla="*/ 140246 h 3332231"/>
                <a:gd name="connsiteX37" fmla="*/ 1660505 w 3062959"/>
                <a:gd name="connsiteY37" fmla="*/ 0 h 3332231"/>
                <a:gd name="connsiteX38" fmla="*/ 1351966 w 3062959"/>
                <a:gd name="connsiteY38" fmla="*/ 33659 h 3332231"/>
                <a:gd name="connsiteX39" fmla="*/ 1161232 w 3062959"/>
                <a:gd name="connsiteY39" fmla="*/ 179515 h 3332231"/>
                <a:gd name="connsiteX40" fmla="*/ 1071475 w 3062959"/>
                <a:gd name="connsiteY40" fmla="*/ 415127 h 3332231"/>
                <a:gd name="connsiteX41" fmla="*/ 1256599 w 3062959"/>
                <a:gd name="connsiteY41"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071475 w 3062959"/>
                <a:gd name="connsiteY17" fmla="*/ 2754420 h 3332231"/>
                <a:gd name="connsiteX18" fmla="*/ 1144402 w 3062959"/>
                <a:gd name="connsiteY18" fmla="*/ 3135888 h 3332231"/>
                <a:gd name="connsiteX19" fmla="*/ 1380015 w 3062959"/>
                <a:gd name="connsiteY19" fmla="*/ 3292962 h 3332231"/>
                <a:gd name="connsiteX20" fmla="*/ 1649286 w 3062959"/>
                <a:gd name="connsiteY20" fmla="*/ 3332231 h 3332231"/>
                <a:gd name="connsiteX21" fmla="*/ 1940996 w 3062959"/>
                <a:gd name="connsiteY21" fmla="*/ 3158327 h 3332231"/>
                <a:gd name="connsiteX22" fmla="*/ 2041973 w 3062959"/>
                <a:gd name="connsiteY22" fmla="*/ 2838567 h 3332231"/>
                <a:gd name="connsiteX23" fmla="*/ 1884898 w 3062959"/>
                <a:gd name="connsiteY23" fmla="*/ 2445880 h 3332231"/>
                <a:gd name="connsiteX24" fmla="*/ 3062959 w 3062959"/>
                <a:gd name="connsiteY24" fmla="*/ 2518807 h 3332231"/>
                <a:gd name="connsiteX25" fmla="*/ 2984422 w 3062959"/>
                <a:gd name="connsiteY25" fmla="*/ 1778312 h 3332231"/>
                <a:gd name="connsiteX26" fmla="*/ 2832957 w 3062959"/>
                <a:gd name="connsiteY26" fmla="*/ 2002705 h 3332231"/>
                <a:gd name="connsiteX27" fmla="*/ 2597345 w 3062959"/>
                <a:gd name="connsiteY27" fmla="*/ 2025144 h 3332231"/>
                <a:gd name="connsiteX28" fmla="*/ 2350513 w 3062959"/>
                <a:gd name="connsiteY28" fmla="*/ 1907338 h 3332231"/>
                <a:gd name="connsiteX29" fmla="*/ 2215877 w 3062959"/>
                <a:gd name="connsiteY29" fmla="*/ 1677335 h 3332231"/>
                <a:gd name="connsiteX30" fmla="*/ 2221487 w 3062959"/>
                <a:gd name="connsiteY30" fmla="*/ 1402454 h 3332231"/>
                <a:gd name="connsiteX31" fmla="*/ 2367342 w 3062959"/>
                <a:gd name="connsiteY31" fmla="*/ 1211721 h 3332231"/>
                <a:gd name="connsiteX32" fmla="*/ 2636613 w 3062959"/>
                <a:gd name="connsiteY32" fmla="*/ 1099524 h 3332231"/>
                <a:gd name="connsiteX33" fmla="*/ 2984422 w 3062959"/>
                <a:gd name="connsiteY33" fmla="*/ 1312697 h 3332231"/>
                <a:gd name="connsiteX34" fmla="*/ 3062959 w 3062959"/>
                <a:gd name="connsiteY34" fmla="*/ 532933 h 3332231"/>
                <a:gd name="connsiteX35" fmla="*/ 1912947 w 3062959"/>
                <a:gd name="connsiteY35" fmla="*/ 757326 h 3332231"/>
                <a:gd name="connsiteX36" fmla="*/ 2036363 w 3062959"/>
                <a:gd name="connsiteY36" fmla="*/ 415127 h 3332231"/>
                <a:gd name="connsiteX37" fmla="*/ 1896118 w 3062959"/>
                <a:gd name="connsiteY37" fmla="*/ 140246 h 3332231"/>
                <a:gd name="connsiteX38" fmla="*/ 1660505 w 3062959"/>
                <a:gd name="connsiteY38" fmla="*/ 0 h 3332231"/>
                <a:gd name="connsiteX39" fmla="*/ 1351966 w 3062959"/>
                <a:gd name="connsiteY39" fmla="*/ 33659 h 3332231"/>
                <a:gd name="connsiteX40" fmla="*/ 1161232 w 3062959"/>
                <a:gd name="connsiteY40" fmla="*/ 179515 h 3332231"/>
                <a:gd name="connsiteX41" fmla="*/ 1071475 w 3062959"/>
                <a:gd name="connsiteY41" fmla="*/ 415127 h 3332231"/>
                <a:gd name="connsiteX42" fmla="*/ 1256599 w 3062959"/>
                <a:gd name="connsiteY42"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144402 w 3062959"/>
                <a:gd name="connsiteY19" fmla="*/ 3135888 h 3332231"/>
                <a:gd name="connsiteX20" fmla="*/ 1380015 w 3062959"/>
                <a:gd name="connsiteY20" fmla="*/ 3292962 h 3332231"/>
                <a:gd name="connsiteX21" fmla="*/ 1649286 w 3062959"/>
                <a:gd name="connsiteY21" fmla="*/ 3332231 h 3332231"/>
                <a:gd name="connsiteX22" fmla="*/ 1940996 w 3062959"/>
                <a:gd name="connsiteY22" fmla="*/ 3158327 h 3332231"/>
                <a:gd name="connsiteX23" fmla="*/ 2041973 w 3062959"/>
                <a:gd name="connsiteY23" fmla="*/ 2838567 h 3332231"/>
                <a:gd name="connsiteX24" fmla="*/ 1884898 w 3062959"/>
                <a:gd name="connsiteY24" fmla="*/ 2445880 h 3332231"/>
                <a:gd name="connsiteX25" fmla="*/ 3062959 w 3062959"/>
                <a:gd name="connsiteY25" fmla="*/ 2518807 h 3332231"/>
                <a:gd name="connsiteX26" fmla="*/ 2984422 w 3062959"/>
                <a:gd name="connsiteY26" fmla="*/ 1778312 h 3332231"/>
                <a:gd name="connsiteX27" fmla="*/ 2832957 w 3062959"/>
                <a:gd name="connsiteY27" fmla="*/ 2002705 h 3332231"/>
                <a:gd name="connsiteX28" fmla="*/ 2597345 w 3062959"/>
                <a:gd name="connsiteY28" fmla="*/ 2025144 h 3332231"/>
                <a:gd name="connsiteX29" fmla="*/ 2350513 w 3062959"/>
                <a:gd name="connsiteY29" fmla="*/ 1907338 h 3332231"/>
                <a:gd name="connsiteX30" fmla="*/ 2215877 w 3062959"/>
                <a:gd name="connsiteY30" fmla="*/ 1677335 h 3332231"/>
                <a:gd name="connsiteX31" fmla="*/ 2221487 w 3062959"/>
                <a:gd name="connsiteY31" fmla="*/ 1402454 h 3332231"/>
                <a:gd name="connsiteX32" fmla="*/ 2367342 w 3062959"/>
                <a:gd name="connsiteY32" fmla="*/ 1211721 h 3332231"/>
                <a:gd name="connsiteX33" fmla="*/ 2636613 w 3062959"/>
                <a:gd name="connsiteY33" fmla="*/ 1099524 h 3332231"/>
                <a:gd name="connsiteX34" fmla="*/ 2984422 w 3062959"/>
                <a:gd name="connsiteY34" fmla="*/ 1312697 h 3332231"/>
                <a:gd name="connsiteX35" fmla="*/ 3062959 w 3062959"/>
                <a:gd name="connsiteY35" fmla="*/ 532933 h 3332231"/>
                <a:gd name="connsiteX36" fmla="*/ 1912947 w 3062959"/>
                <a:gd name="connsiteY36" fmla="*/ 757326 h 3332231"/>
                <a:gd name="connsiteX37" fmla="*/ 2036363 w 3062959"/>
                <a:gd name="connsiteY37" fmla="*/ 415127 h 3332231"/>
                <a:gd name="connsiteX38" fmla="*/ 1896118 w 3062959"/>
                <a:gd name="connsiteY38" fmla="*/ 140246 h 3332231"/>
                <a:gd name="connsiteX39" fmla="*/ 1660505 w 3062959"/>
                <a:gd name="connsiteY39" fmla="*/ 0 h 3332231"/>
                <a:gd name="connsiteX40" fmla="*/ 1351966 w 3062959"/>
                <a:gd name="connsiteY40" fmla="*/ 33659 h 3332231"/>
                <a:gd name="connsiteX41" fmla="*/ 1161232 w 3062959"/>
                <a:gd name="connsiteY41" fmla="*/ 179515 h 3332231"/>
                <a:gd name="connsiteX42" fmla="*/ 1071475 w 3062959"/>
                <a:gd name="connsiteY42" fmla="*/ 415127 h 3332231"/>
                <a:gd name="connsiteX43" fmla="*/ 1256599 w 3062959"/>
                <a:gd name="connsiteY43"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380015 w 3062959"/>
                <a:gd name="connsiteY21" fmla="*/ 3292962 h 3332231"/>
                <a:gd name="connsiteX22" fmla="*/ 1649286 w 3062959"/>
                <a:gd name="connsiteY22" fmla="*/ 3332231 h 3332231"/>
                <a:gd name="connsiteX23" fmla="*/ 1940996 w 3062959"/>
                <a:gd name="connsiteY23" fmla="*/ 3158327 h 3332231"/>
                <a:gd name="connsiteX24" fmla="*/ 2041973 w 3062959"/>
                <a:gd name="connsiteY24" fmla="*/ 2838567 h 3332231"/>
                <a:gd name="connsiteX25" fmla="*/ 1884898 w 3062959"/>
                <a:gd name="connsiteY25" fmla="*/ 2445880 h 3332231"/>
                <a:gd name="connsiteX26" fmla="*/ 3062959 w 3062959"/>
                <a:gd name="connsiteY26" fmla="*/ 2518807 h 3332231"/>
                <a:gd name="connsiteX27" fmla="*/ 2984422 w 3062959"/>
                <a:gd name="connsiteY27" fmla="*/ 1778312 h 3332231"/>
                <a:gd name="connsiteX28" fmla="*/ 2832957 w 3062959"/>
                <a:gd name="connsiteY28" fmla="*/ 2002705 h 3332231"/>
                <a:gd name="connsiteX29" fmla="*/ 2597345 w 3062959"/>
                <a:gd name="connsiteY29" fmla="*/ 2025144 h 3332231"/>
                <a:gd name="connsiteX30" fmla="*/ 2350513 w 3062959"/>
                <a:gd name="connsiteY30" fmla="*/ 1907338 h 3332231"/>
                <a:gd name="connsiteX31" fmla="*/ 2215877 w 3062959"/>
                <a:gd name="connsiteY31" fmla="*/ 1677335 h 3332231"/>
                <a:gd name="connsiteX32" fmla="*/ 2221487 w 3062959"/>
                <a:gd name="connsiteY32" fmla="*/ 1402454 h 3332231"/>
                <a:gd name="connsiteX33" fmla="*/ 2367342 w 3062959"/>
                <a:gd name="connsiteY33" fmla="*/ 1211721 h 3332231"/>
                <a:gd name="connsiteX34" fmla="*/ 2636613 w 3062959"/>
                <a:gd name="connsiteY34" fmla="*/ 1099524 h 3332231"/>
                <a:gd name="connsiteX35" fmla="*/ 2984422 w 3062959"/>
                <a:gd name="connsiteY35" fmla="*/ 1312697 h 3332231"/>
                <a:gd name="connsiteX36" fmla="*/ 3062959 w 3062959"/>
                <a:gd name="connsiteY36" fmla="*/ 532933 h 3332231"/>
                <a:gd name="connsiteX37" fmla="*/ 1912947 w 3062959"/>
                <a:gd name="connsiteY37" fmla="*/ 757326 h 3332231"/>
                <a:gd name="connsiteX38" fmla="*/ 2036363 w 3062959"/>
                <a:gd name="connsiteY38" fmla="*/ 415127 h 3332231"/>
                <a:gd name="connsiteX39" fmla="*/ 1896118 w 3062959"/>
                <a:gd name="connsiteY39" fmla="*/ 140246 h 3332231"/>
                <a:gd name="connsiteX40" fmla="*/ 1660505 w 3062959"/>
                <a:gd name="connsiteY40" fmla="*/ 0 h 3332231"/>
                <a:gd name="connsiteX41" fmla="*/ 1351966 w 3062959"/>
                <a:gd name="connsiteY41" fmla="*/ 33659 h 3332231"/>
                <a:gd name="connsiteX42" fmla="*/ 1161232 w 3062959"/>
                <a:gd name="connsiteY42" fmla="*/ 179515 h 3332231"/>
                <a:gd name="connsiteX43" fmla="*/ 1071475 w 3062959"/>
                <a:gd name="connsiteY43" fmla="*/ 415127 h 3332231"/>
                <a:gd name="connsiteX44" fmla="*/ 1256599 w 3062959"/>
                <a:gd name="connsiteY44"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649286 w 3062959"/>
                <a:gd name="connsiteY23" fmla="*/ 3332231 h 3332231"/>
                <a:gd name="connsiteX24" fmla="*/ 1940996 w 3062959"/>
                <a:gd name="connsiteY24" fmla="*/ 3158327 h 3332231"/>
                <a:gd name="connsiteX25" fmla="*/ 2041973 w 3062959"/>
                <a:gd name="connsiteY25" fmla="*/ 2838567 h 3332231"/>
                <a:gd name="connsiteX26" fmla="*/ 1884898 w 3062959"/>
                <a:gd name="connsiteY26" fmla="*/ 2445880 h 3332231"/>
                <a:gd name="connsiteX27" fmla="*/ 3062959 w 3062959"/>
                <a:gd name="connsiteY27" fmla="*/ 2518807 h 3332231"/>
                <a:gd name="connsiteX28" fmla="*/ 2984422 w 3062959"/>
                <a:gd name="connsiteY28" fmla="*/ 1778312 h 3332231"/>
                <a:gd name="connsiteX29" fmla="*/ 2832957 w 3062959"/>
                <a:gd name="connsiteY29" fmla="*/ 2002705 h 3332231"/>
                <a:gd name="connsiteX30" fmla="*/ 2597345 w 3062959"/>
                <a:gd name="connsiteY30" fmla="*/ 2025144 h 3332231"/>
                <a:gd name="connsiteX31" fmla="*/ 2350513 w 3062959"/>
                <a:gd name="connsiteY31" fmla="*/ 1907338 h 3332231"/>
                <a:gd name="connsiteX32" fmla="*/ 2215877 w 3062959"/>
                <a:gd name="connsiteY32" fmla="*/ 1677335 h 3332231"/>
                <a:gd name="connsiteX33" fmla="*/ 2221487 w 3062959"/>
                <a:gd name="connsiteY33" fmla="*/ 1402454 h 3332231"/>
                <a:gd name="connsiteX34" fmla="*/ 2367342 w 3062959"/>
                <a:gd name="connsiteY34" fmla="*/ 1211721 h 3332231"/>
                <a:gd name="connsiteX35" fmla="*/ 2636613 w 3062959"/>
                <a:gd name="connsiteY35" fmla="*/ 1099524 h 3332231"/>
                <a:gd name="connsiteX36" fmla="*/ 2984422 w 3062959"/>
                <a:gd name="connsiteY36" fmla="*/ 1312697 h 3332231"/>
                <a:gd name="connsiteX37" fmla="*/ 3062959 w 3062959"/>
                <a:gd name="connsiteY37" fmla="*/ 532933 h 3332231"/>
                <a:gd name="connsiteX38" fmla="*/ 1912947 w 3062959"/>
                <a:gd name="connsiteY38" fmla="*/ 757326 h 3332231"/>
                <a:gd name="connsiteX39" fmla="*/ 2036363 w 3062959"/>
                <a:gd name="connsiteY39" fmla="*/ 415127 h 3332231"/>
                <a:gd name="connsiteX40" fmla="*/ 1896118 w 3062959"/>
                <a:gd name="connsiteY40" fmla="*/ 140246 h 3332231"/>
                <a:gd name="connsiteX41" fmla="*/ 1660505 w 3062959"/>
                <a:gd name="connsiteY41" fmla="*/ 0 h 3332231"/>
                <a:gd name="connsiteX42" fmla="*/ 1351966 w 3062959"/>
                <a:gd name="connsiteY42" fmla="*/ 33659 h 3332231"/>
                <a:gd name="connsiteX43" fmla="*/ 1161232 w 3062959"/>
                <a:gd name="connsiteY43" fmla="*/ 179515 h 3332231"/>
                <a:gd name="connsiteX44" fmla="*/ 1071475 w 3062959"/>
                <a:gd name="connsiteY44" fmla="*/ 415127 h 3332231"/>
                <a:gd name="connsiteX45" fmla="*/ 1256599 w 3062959"/>
                <a:gd name="connsiteY45"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940996 w 3062959"/>
                <a:gd name="connsiteY25" fmla="*/ 3158327 h 3332231"/>
                <a:gd name="connsiteX26" fmla="*/ 2041973 w 3062959"/>
                <a:gd name="connsiteY26" fmla="*/ 2838567 h 3332231"/>
                <a:gd name="connsiteX27" fmla="*/ 1884898 w 3062959"/>
                <a:gd name="connsiteY27" fmla="*/ 2445880 h 3332231"/>
                <a:gd name="connsiteX28" fmla="*/ 3062959 w 3062959"/>
                <a:gd name="connsiteY28" fmla="*/ 2518807 h 3332231"/>
                <a:gd name="connsiteX29" fmla="*/ 2984422 w 3062959"/>
                <a:gd name="connsiteY29" fmla="*/ 1778312 h 3332231"/>
                <a:gd name="connsiteX30" fmla="*/ 2832957 w 3062959"/>
                <a:gd name="connsiteY30" fmla="*/ 2002705 h 3332231"/>
                <a:gd name="connsiteX31" fmla="*/ 2597345 w 3062959"/>
                <a:gd name="connsiteY31" fmla="*/ 2025144 h 3332231"/>
                <a:gd name="connsiteX32" fmla="*/ 2350513 w 3062959"/>
                <a:gd name="connsiteY32" fmla="*/ 1907338 h 3332231"/>
                <a:gd name="connsiteX33" fmla="*/ 2215877 w 3062959"/>
                <a:gd name="connsiteY33" fmla="*/ 1677335 h 3332231"/>
                <a:gd name="connsiteX34" fmla="*/ 2221487 w 3062959"/>
                <a:gd name="connsiteY34" fmla="*/ 1402454 h 3332231"/>
                <a:gd name="connsiteX35" fmla="*/ 2367342 w 3062959"/>
                <a:gd name="connsiteY35" fmla="*/ 1211721 h 3332231"/>
                <a:gd name="connsiteX36" fmla="*/ 2636613 w 3062959"/>
                <a:gd name="connsiteY36" fmla="*/ 1099524 h 3332231"/>
                <a:gd name="connsiteX37" fmla="*/ 2984422 w 3062959"/>
                <a:gd name="connsiteY37" fmla="*/ 1312697 h 3332231"/>
                <a:gd name="connsiteX38" fmla="*/ 3062959 w 3062959"/>
                <a:gd name="connsiteY38" fmla="*/ 532933 h 3332231"/>
                <a:gd name="connsiteX39" fmla="*/ 1912947 w 3062959"/>
                <a:gd name="connsiteY39" fmla="*/ 757326 h 3332231"/>
                <a:gd name="connsiteX40" fmla="*/ 2036363 w 3062959"/>
                <a:gd name="connsiteY40" fmla="*/ 415127 h 3332231"/>
                <a:gd name="connsiteX41" fmla="*/ 1896118 w 3062959"/>
                <a:gd name="connsiteY41" fmla="*/ 140246 h 3332231"/>
                <a:gd name="connsiteX42" fmla="*/ 1660505 w 3062959"/>
                <a:gd name="connsiteY42" fmla="*/ 0 h 3332231"/>
                <a:gd name="connsiteX43" fmla="*/ 1351966 w 3062959"/>
                <a:gd name="connsiteY43" fmla="*/ 33659 h 3332231"/>
                <a:gd name="connsiteX44" fmla="*/ 1161232 w 3062959"/>
                <a:gd name="connsiteY44" fmla="*/ 179515 h 3332231"/>
                <a:gd name="connsiteX45" fmla="*/ 1071475 w 3062959"/>
                <a:gd name="connsiteY45" fmla="*/ 415127 h 3332231"/>
                <a:gd name="connsiteX46" fmla="*/ 1256599 w 3062959"/>
                <a:gd name="connsiteY4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0019 w 3062959"/>
                <a:gd name="connsiteY25" fmla="*/ 3332231 h 3332231"/>
                <a:gd name="connsiteX26" fmla="*/ 1940996 w 3062959"/>
                <a:gd name="connsiteY26" fmla="*/ 3158327 h 3332231"/>
                <a:gd name="connsiteX27" fmla="*/ 2041973 w 3062959"/>
                <a:gd name="connsiteY27" fmla="*/ 2838567 h 3332231"/>
                <a:gd name="connsiteX28" fmla="*/ 1884898 w 3062959"/>
                <a:gd name="connsiteY28" fmla="*/ 2445880 h 3332231"/>
                <a:gd name="connsiteX29" fmla="*/ 3062959 w 3062959"/>
                <a:gd name="connsiteY29" fmla="*/ 2518807 h 3332231"/>
                <a:gd name="connsiteX30" fmla="*/ 2984422 w 3062959"/>
                <a:gd name="connsiteY30" fmla="*/ 1778312 h 3332231"/>
                <a:gd name="connsiteX31" fmla="*/ 2832957 w 3062959"/>
                <a:gd name="connsiteY31" fmla="*/ 2002705 h 3332231"/>
                <a:gd name="connsiteX32" fmla="*/ 2597345 w 3062959"/>
                <a:gd name="connsiteY32" fmla="*/ 2025144 h 3332231"/>
                <a:gd name="connsiteX33" fmla="*/ 2350513 w 3062959"/>
                <a:gd name="connsiteY33" fmla="*/ 1907338 h 3332231"/>
                <a:gd name="connsiteX34" fmla="*/ 2215877 w 3062959"/>
                <a:gd name="connsiteY34" fmla="*/ 1677335 h 3332231"/>
                <a:gd name="connsiteX35" fmla="*/ 2221487 w 3062959"/>
                <a:gd name="connsiteY35" fmla="*/ 1402454 h 3332231"/>
                <a:gd name="connsiteX36" fmla="*/ 2367342 w 3062959"/>
                <a:gd name="connsiteY36" fmla="*/ 1211721 h 3332231"/>
                <a:gd name="connsiteX37" fmla="*/ 2636613 w 3062959"/>
                <a:gd name="connsiteY37" fmla="*/ 1099524 h 3332231"/>
                <a:gd name="connsiteX38" fmla="*/ 2984422 w 3062959"/>
                <a:gd name="connsiteY38" fmla="*/ 1312697 h 3332231"/>
                <a:gd name="connsiteX39" fmla="*/ 3062959 w 3062959"/>
                <a:gd name="connsiteY39" fmla="*/ 532933 h 3332231"/>
                <a:gd name="connsiteX40" fmla="*/ 1912947 w 3062959"/>
                <a:gd name="connsiteY40" fmla="*/ 757326 h 3332231"/>
                <a:gd name="connsiteX41" fmla="*/ 2036363 w 3062959"/>
                <a:gd name="connsiteY41" fmla="*/ 415127 h 3332231"/>
                <a:gd name="connsiteX42" fmla="*/ 1896118 w 3062959"/>
                <a:gd name="connsiteY42" fmla="*/ 140246 h 3332231"/>
                <a:gd name="connsiteX43" fmla="*/ 1660505 w 3062959"/>
                <a:gd name="connsiteY43" fmla="*/ 0 h 3332231"/>
                <a:gd name="connsiteX44" fmla="*/ 1351966 w 3062959"/>
                <a:gd name="connsiteY44" fmla="*/ 33659 h 3332231"/>
                <a:gd name="connsiteX45" fmla="*/ 1161232 w 3062959"/>
                <a:gd name="connsiteY45" fmla="*/ 179515 h 3332231"/>
                <a:gd name="connsiteX46" fmla="*/ 1071475 w 3062959"/>
                <a:gd name="connsiteY46" fmla="*/ 415127 h 3332231"/>
                <a:gd name="connsiteX47" fmla="*/ 1256599 w 3062959"/>
                <a:gd name="connsiteY4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940996 w 3062959"/>
                <a:gd name="connsiteY25" fmla="*/ 3158327 h 3332231"/>
                <a:gd name="connsiteX26" fmla="*/ 2041973 w 3062959"/>
                <a:gd name="connsiteY26" fmla="*/ 2838567 h 3332231"/>
                <a:gd name="connsiteX27" fmla="*/ 1884898 w 3062959"/>
                <a:gd name="connsiteY27" fmla="*/ 2445880 h 3332231"/>
                <a:gd name="connsiteX28" fmla="*/ 3062959 w 3062959"/>
                <a:gd name="connsiteY28" fmla="*/ 2518807 h 3332231"/>
                <a:gd name="connsiteX29" fmla="*/ 2984422 w 3062959"/>
                <a:gd name="connsiteY29" fmla="*/ 1778312 h 3332231"/>
                <a:gd name="connsiteX30" fmla="*/ 2832957 w 3062959"/>
                <a:gd name="connsiteY30" fmla="*/ 2002705 h 3332231"/>
                <a:gd name="connsiteX31" fmla="*/ 2597345 w 3062959"/>
                <a:gd name="connsiteY31" fmla="*/ 2025144 h 3332231"/>
                <a:gd name="connsiteX32" fmla="*/ 2350513 w 3062959"/>
                <a:gd name="connsiteY32" fmla="*/ 1907338 h 3332231"/>
                <a:gd name="connsiteX33" fmla="*/ 2215877 w 3062959"/>
                <a:gd name="connsiteY33" fmla="*/ 1677335 h 3332231"/>
                <a:gd name="connsiteX34" fmla="*/ 2221487 w 3062959"/>
                <a:gd name="connsiteY34" fmla="*/ 1402454 h 3332231"/>
                <a:gd name="connsiteX35" fmla="*/ 2367342 w 3062959"/>
                <a:gd name="connsiteY35" fmla="*/ 1211721 h 3332231"/>
                <a:gd name="connsiteX36" fmla="*/ 2636613 w 3062959"/>
                <a:gd name="connsiteY36" fmla="*/ 1099524 h 3332231"/>
                <a:gd name="connsiteX37" fmla="*/ 2984422 w 3062959"/>
                <a:gd name="connsiteY37" fmla="*/ 1312697 h 3332231"/>
                <a:gd name="connsiteX38" fmla="*/ 3062959 w 3062959"/>
                <a:gd name="connsiteY38" fmla="*/ 532933 h 3332231"/>
                <a:gd name="connsiteX39" fmla="*/ 1912947 w 3062959"/>
                <a:gd name="connsiteY39" fmla="*/ 757326 h 3332231"/>
                <a:gd name="connsiteX40" fmla="*/ 2036363 w 3062959"/>
                <a:gd name="connsiteY40" fmla="*/ 415127 h 3332231"/>
                <a:gd name="connsiteX41" fmla="*/ 1896118 w 3062959"/>
                <a:gd name="connsiteY41" fmla="*/ 140246 h 3332231"/>
                <a:gd name="connsiteX42" fmla="*/ 1660505 w 3062959"/>
                <a:gd name="connsiteY42" fmla="*/ 0 h 3332231"/>
                <a:gd name="connsiteX43" fmla="*/ 1351966 w 3062959"/>
                <a:gd name="connsiteY43" fmla="*/ 33659 h 3332231"/>
                <a:gd name="connsiteX44" fmla="*/ 1161232 w 3062959"/>
                <a:gd name="connsiteY44" fmla="*/ 179515 h 3332231"/>
                <a:gd name="connsiteX45" fmla="*/ 1071475 w 3062959"/>
                <a:gd name="connsiteY45" fmla="*/ 415127 h 3332231"/>
                <a:gd name="connsiteX46" fmla="*/ 1256599 w 3062959"/>
                <a:gd name="connsiteY4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41973 w 3062959"/>
                <a:gd name="connsiteY27" fmla="*/ 2838567 h 3332231"/>
                <a:gd name="connsiteX28" fmla="*/ 1884898 w 3062959"/>
                <a:gd name="connsiteY28" fmla="*/ 2445880 h 3332231"/>
                <a:gd name="connsiteX29" fmla="*/ 3062959 w 3062959"/>
                <a:gd name="connsiteY29" fmla="*/ 2518807 h 3332231"/>
                <a:gd name="connsiteX30" fmla="*/ 2984422 w 3062959"/>
                <a:gd name="connsiteY30" fmla="*/ 1778312 h 3332231"/>
                <a:gd name="connsiteX31" fmla="*/ 2832957 w 3062959"/>
                <a:gd name="connsiteY31" fmla="*/ 2002705 h 3332231"/>
                <a:gd name="connsiteX32" fmla="*/ 2597345 w 3062959"/>
                <a:gd name="connsiteY32" fmla="*/ 2025144 h 3332231"/>
                <a:gd name="connsiteX33" fmla="*/ 2350513 w 3062959"/>
                <a:gd name="connsiteY33" fmla="*/ 1907338 h 3332231"/>
                <a:gd name="connsiteX34" fmla="*/ 2215877 w 3062959"/>
                <a:gd name="connsiteY34" fmla="*/ 1677335 h 3332231"/>
                <a:gd name="connsiteX35" fmla="*/ 2221487 w 3062959"/>
                <a:gd name="connsiteY35" fmla="*/ 1402454 h 3332231"/>
                <a:gd name="connsiteX36" fmla="*/ 2367342 w 3062959"/>
                <a:gd name="connsiteY36" fmla="*/ 1211721 h 3332231"/>
                <a:gd name="connsiteX37" fmla="*/ 2636613 w 3062959"/>
                <a:gd name="connsiteY37" fmla="*/ 1099524 h 3332231"/>
                <a:gd name="connsiteX38" fmla="*/ 2984422 w 3062959"/>
                <a:gd name="connsiteY38" fmla="*/ 1312697 h 3332231"/>
                <a:gd name="connsiteX39" fmla="*/ 3062959 w 3062959"/>
                <a:gd name="connsiteY39" fmla="*/ 532933 h 3332231"/>
                <a:gd name="connsiteX40" fmla="*/ 1912947 w 3062959"/>
                <a:gd name="connsiteY40" fmla="*/ 757326 h 3332231"/>
                <a:gd name="connsiteX41" fmla="*/ 2036363 w 3062959"/>
                <a:gd name="connsiteY41" fmla="*/ 415127 h 3332231"/>
                <a:gd name="connsiteX42" fmla="*/ 1896118 w 3062959"/>
                <a:gd name="connsiteY42" fmla="*/ 140246 h 3332231"/>
                <a:gd name="connsiteX43" fmla="*/ 1660505 w 3062959"/>
                <a:gd name="connsiteY43" fmla="*/ 0 h 3332231"/>
                <a:gd name="connsiteX44" fmla="*/ 1351966 w 3062959"/>
                <a:gd name="connsiteY44" fmla="*/ 33659 h 3332231"/>
                <a:gd name="connsiteX45" fmla="*/ 1161232 w 3062959"/>
                <a:gd name="connsiteY45" fmla="*/ 179515 h 3332231"/>
                <a:gd name="connsiteX46" fmla="*/ 1071475 w 3062959"/>
                <a:gd name="connsiteY46" fmla="*/ 415127 h 3332231"/>
                <a:gd name="connsiteX47" fmla="*/ 1256599 w 3062959"/>
                <a:gd name="connsiteY4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884898 w 3062959"/>
                <a:gd name="connsiteY29" fmla="*/ 2445880 h 3332231"/>
                <a:gd name="connsiteX30" fmla="*/ 3062959 w 3062959"/>
                <a:gd name="connsiteY30" fmla="*/ 2518807 h 3332231"/>
                <a:gd name="connsiteX31" fmla="*/ 2984422 w 3062959"/>
                <a:gd name="connsiteY31" fmla="*/ 1778312 h 3332231"/>
                <a:gd name="connsiteX32" fmla="*/ 2832957 w 3062959"/>
                <a:gd name="connsiteY32" fmla="*/ 2002705 h 3332231"/>
                <a:gd name="connsiteX33" fmla="*/ 2597345 w 3062959"/>
                <a:gd name="connsiteY33" fmla="*/ 2025144 h 3332231"/>
                <a:gd name="connsiteX34" fmla="*/ 2350513 w 3062959"/>
                <a:gd name="connsiteY34" fmla="*/ 1907338 h 3332231"/>
                <a:gd name="connsiteX35" fmla="*/ 2215877 w 3062959"/>
                <a:gd name="connsiteY35" fmla="*/ 1677335 h 3332231"/>
                <a:gd name="connsiteX36" fmla="*/ 2221487 w 3062959"/>
                <a:gd name="connsiteY36" fmla="*/ 1402454 h 3332231"/>
                <a:gd name="connsiteX37" fmla="*/ 2367342 w 3062959"/>
                <a:gd name="connsiteY37" fmla="*/ 1211721 h 3332231"/>
                <a:gd name="connsiteX38" fmla="*/ 2636613 w 3062959"/>
                <a:gd name="connsiteY38" fmla="*/ 1099524 h 3332231"/>
                <a:gd name="connsiteX39" fmla="*/ 2984422 w 3062959"/>
                <a:gd name="connsiteY39" fmla="*/ 1312697 h 3332231"/>
                <a:gd name="connsiteX40" fmla="*/ 3062959 w 3062959"/>
                <a:gd name="connsiteY40" fmla="*/ 532933 h 3332231"/>
                <a:gd name="connsiteX41" fmla="*/ 1912947 w 3062959"/>
                <a:gd name="connsiteY41" fmla="*/ 757326 h 3332231"/>
                <a:gd name="connsiteX42" fmla="*/ 2036363 w 3062959"/>
                <a:gd name="connsiteY42" fmla="*/ 415127 h 3332231"/>
                <a:gd name="connsiteX43" fmla="*/ 1896118 w 3062959"/>
                <a:gd name="connsiteY43" fmla="*/ 140246 h 3332231"/>
                <a:gd name="connsiteX44" fmla="*/ 1660505 w 3062959"/>
                <a:gd name="connsiteY44" fmla="*/ 0 h 3332231"/>
                <a:gd name="connsiteX45" fmla="*/ 1351966 w 3062959"/>
                <a:gd name="connsiteY45" fmla="*/ 33659 h 3332231"/>
                <a:gd name="connsiteX46" fmla="*/ 1161232 w 3062959"/>
                <a:gd name="connsiteY46" fmla="*/ 179515 h 3332231"/>
                <a:gd name="connsiteX47" fmla="*/ 1071475 w 3062959"/>
                <a:gd name="connsiteY47" fmla="*/ 415127 h 3332231"/>
                <a:gd name="connsiteX48" fmla="*/ 1256599 w 3062959"/>
                <a:gd name="connsiteY48"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32957 w 3062959"/>
                <a:gd name="connsiteY33" fmla="*/ 2002705 h 3332231"/>
                <a:gd name="connsiteX34" fmla="*/ 2597345 w 3062959"/>
                <a:gd name="connsiteY34" fmla="*/ 2025144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7345 w 3062959"/>
                <a:gd name="connsiteY34" fmla="*/ 2025144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13924 w 3062959"/>
                <a:gd name="connsiteY43" fmla="*/ 40390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896118 w 3062959"/>
                <a:gd name="connsiteY45" fmla="*/ 140246 h 3332231"/>
                <a:gd name="connsiteX46" fmla="*/ 1660505 w 3062959"/>
                <a:gd name="connsiteY46" fmla="*/ 0 h 3332231"/>
                <a:gd name="connsiteX47" fmla="*/ 1351966 w 3062959"/>
                <a:gd name="connsiteY47" fmla="*/ 33659 h 3332231"/>
                <a:gd name="connsiteX48" fmla="*/ 1161232 w 3062959"/>
                <a:gd name="connsiteY48" fmla="*/ 179515 h 3332231"/>
                <a:gd name="connsiteX49" fmla="*/ 1071475 w 3062959"/>
                <a:gd name="connsiteY49" fmla="*/ 415127 h 3332231"/>
                <a:gd name="connsiteX50" fmla="*/ 1256599 w 3062959"/>
                <a:gd name="connsiteY50"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660505 w 3062959"/>
                <a:gd name="connsiteY47" fmla="*/ 0 h 3332231"/>
                <a:gd name="connsiteX48" fmla="*/ 1351966 w 3062959"/>
                <a:gd name="connsiteY48" fmla="*/ 33659 h 3332231"/>
                <a:gd name="connsiteX49" fmla="*/ 1161232 w 3062959"/>
                <a:gd name="connsiteY49" fmla="*/ 179515 h 3332231"/>
                <a:gd name="connsiteX50" fmla="*/ 1071475 w 3062959"/>
                <a:gd name="connsiteY50" fmla="*/ 415127 h 3332231"/>
                <a:gd name="connsiteX51" fmla="*/ 1256599 w 3062959"/>
                <a:gd name="connsiteY51"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351966 w 3062959"/>
                <a:gd name="connsiteY49" fmla="*/ 33659 h 3332231"/>
                <a:gd name="connsiteX50" fmla="*/ 1161232 w 3062959"/>
                <a:gd name="connsiteY50" fmla="*/ 179515 h 3332231"/>
                <a:gd name="connsiteX51" fmla="*/ 1071475 w 3062959"/>
                <a:gd name="connsiteY51" fmla="*/ 415127 h 3332231"/>
                <a:gd name="connsiteX52" fmla="*/ 1256599 w 3062959"/>
                <a:gd name="connsiteY52"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161232 w 3062959"/>
                <a:gd name="connsiteY51" fmla="*/ 179515 h 3332231"/>
                <a:gd name="connsiteX52" fmla="*/ 1071475 w 3062959"/>
                <a:gd name="connsiteY52" fmla="*/ 415127 h 3332231"/>
                <a:gd name="connsiteX53" fmla="*/ 1256599 w 3062959"/>
                <a:gd name="connsiteY53"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71475 w 3062959"/>
                <a:gd name="connsiteY53" fmla="*/ 415127 h 3332231"/>
                <a:gd name="connsiteX54" fmla="*/ 1256599 w 3062959"/>
                <a:gd name="connsiteY54"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256599 w 3062959"/>
                <a:gd name="connsiteY55"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105133 w 3062959"/>
                <a:gd name="connsiteY55" fmla="*/ 555372 h 3332231"/>
                <a:gd name="connsiteX56" fmla="*/ 1256599 w 3062959"/>
                <a:gd name="connsiteY56" fmla="*/ 746106 h 3332231"/>
                <a:gd name="connsiteX0" fmla="*/ 1256599 w 3062959"/>
                <a:gd name="connsiteY0" fmla="*/ 746106 h 3332231"/>
                <a:gd name="connsiteX1" fmla="*/ 230002 w 3062959"/>
                <a:gd name="connsiteY1" fmla="*/ 63952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105133 w 3062959"/>
                <a:gd name="connsiteY55" fmla="*/ 555372 h 3332231"/>
                <a:gd name="connsiteX56" fmla="*/ 1256599 w 3062959"/>
                <a:gd name="connsiteY56" fmla="*/ 746106 h 3332231"/>
                <a:gd name="connsiteX0" fmla="*/ 1150013 w 2956373"/>
                <a:gd name="connsiteY0" fmla="*/ 746106 h 3332231"/>
                <a:gd name="connsiteX1" fmla="*/ 123416 w 2956373"/>
                <a:gd name="connsiteY1" fmla="*/ 639520 h 3332231"/>
                <a:gd name="connsiteX2" fmla="*/ 0 w 2956373"/>
                <a:gd name="connsiteY2" fmla="*/ 1318307 h 3332231"/>
                <a:gd name="connsiteX3" fmla="*/ 151465 w 2956373"/>
                <a:gd name="connsiteY3" fmla="*/ 1172452 h 3332231"/>
                <a:gd name="connsiteX4" fmla="*/ 370248 w 2956373"/>
                <a:gd name="connsiteY4" fmla="*/ 1093915 h 3332231"/>
                <a:gd name="connsiteX5" fmla="*/ 549762 w 2956373"/>
                <a:gd name="connsiteY5" fmla="*/ 1166842 h 3332231"/>
                <a:gd name="connsiteX6" fmla="*/ 667569 w 2956373"/>
                <a:gd name="connsiteY6" fmla="*/ 1267819 h 3332231"/>
                <a:gd name="connsiteX7" fmla="*/ 757326 w 2956373"/>
                <a:gd name="connsiteY7" fmla="*/ 1402454 h 3332231"/>
                <a:gd name="connsiteX8" fmla="*/ 779765 w 2956373"/>
                <a:gd name="connsiteY8" fmla="*/ 1593188 h 3332231"/>
                <a:gd name="connsiteX9" fmla="*/ 751716 w 2956373"/>
                <a:gd name="connsiteY9" fmla="*/ 1739043 h 3332231"/>
                <a:gd name="connsiteX10" fmla="*/ 628300 w 2956373"/>
                <a:gd name="connsiteY10" fmla="*/ 1901728 h 3332231"/>
                <a:gd name="connsiteX11" fmla="*/ 488054 w 2956373"/>
                <a:gd name="connsiteY11" fmla="*/ 2002705 h 3332231"/>
                <a:gd name="connsiteX12" fmla="*/ 297321 w 2956373"/>
                <a:gd name="connsiteY12" fmla="*/ 2036364 h 3332231"/>
                <a:gd name="connsiteX13" fmla="*/ 134636 w 2956373"/>
                <a:gd name="connsiteY13" fmla="*/ 1974656 h 3332231"/>
                <a:gd name="connsiteX14" fmla="*/ 0 w 2956373"/>
                <a:gd name="connsiteY14" fmla="*/ 1800751 h 3332231"/>
                <a:gd name="connsiteX15" fmla="*/ 95367 w 2956373"/>
                <a:gd name="connsiteY15" fmla="*/ 2507588 h 3332231"/>
                <a:gd name="connsiteX16" fmla="*/ 1150013 w 2956373"/>
                <a:gd name="connsiteY16" fmla="*/ 2423441 h 3332231"/>
                <a:gd name="connsiteX17" fmla="*/ 1032206 w 2956373"/>
                <a:gd name="connsiteY17" fmla="*/ 2586125 h 3332231"/>
                <a:gd name="connsiteX18" fmla="*/ 964889 w 2956373"/>
                <a:gd name="connsiteY18" fmla="*/ 2754420 h 3332231"/>
                <a:gd name="connsiteX19" fmla="*/ 953669 w 2956373"/>
                <a:gd name="connsiteY19" fmla="*/ 2950763 h 3332231"/>
                <a:gd name="connsiteX20" fmla="*/ 1037816 w 2956373"/>
                <a:gd name="connsiteY20" fmla="*/ 3135888 h 3332231"/>
                <a:gd name="connsiteX21" fmla="*/ 1144402 w 2956373"/>
                <a:gd name="connsiteY21" fmla="*/ 3242474 h 3332231"/>
                <a:gd name="connsiteX22" fmla="*/ 1273429 w 2956373"/>
                <a:gd name="connsiteY22" fmla="*/ 3292962 h 3332231"/>
                <a:gd name="connsiteX23" fmla="*/ 1391234 w 2956373"/>
                <a:gd name="connsiteY23" fmla="*/ 3332231 h 3332231"/>
                <a:gd name="connsiteX24" fmla="*/ 1542700 w 2956373"/>
                <a:gd name="connsiteY24" fmla="*/ 3332231 h 3332231"/>
                <a:gd name="connsiteX25" fmla="*/ 1739043 w 2956373"/>
                <a:gd name="connsiteY25" fmla="*/ 3253693 h 3332231"/>
                <a:gd name="connsiteX26" fmla="*/ 1834410 w 2956373"/>
                <a:gd name="connsiteY26" fmla="*/ 3158327 h 3332231"/>
                <a:gd name="connsiteX27" fmla="*/ 1924167 w 2956373"/>
                <a:gd name="connsiteY27" fmla="*/ 3012471 h 3332231"/>
                <a:gd name="connsiteX28" fmla="*/ 1935387 w 2956373"/>
                <a:gd name="connsiteY28" fmla="*/ 2838567 h 3332231"/>
                <a:gd name="connsiteX29" fmla="*/ 1879288 w 2956373"/>
                <a:gd name="connsiteY29" fmla="*/ 2636614 h 3332231"/>
                <a:gd name="connsiteX30" fmla="*/ 1778312 w 2956373"/>
                <a:gd name="connsiteY30" fmla="*/ 2445880 h 3332231"/>
                <a:gd name="connsiteX31" fmla="*/ 2956373 w 2956373"/>
                <a:gd name="connsiteY31" fmla="*/ 2518807 h 3332231"/>
                <a:gd name="connsiteX32" fmla="*/ 2877836 w 2956373"/>
                <a:gd name="connsiteY32" fmla="*/ 1778312 h 3332231"/>
                <a:gd name="connsiteX33" fmla="*/ 2709541 w 2956373"/>
                <a:gd name="connsiteY33" fmla="*/ 1974656 h 3332231"/>
                <a:gd name="connsiteX34" fmla="*/ 2485149 w 2956373"/>
                <a:gd name="connsiteY34" fmla="*/ 1991485 h 3332231"/>
                <a:gd name="connsiteX35" fmla="*/ 2238318 w 2956373"/>
                <a:gd name="connsiteY35" fmla="*/ 1879289 h 3332231"/>
                <a:gd name="connsiteX36" fmla="*/ 2114901 w 2956373"/>
                <a:gd name="connsiteY36" fmla="*/ 1626847 h 3332231"/>
                <a:gd name="connsiteX37" fmla="*/ 2120510 w 2956373"/>
                <a:gd name="connsiteY37" fmla="*/ 1368795 h 3332231"/>
                <a:gd name="connsiteX38" fmla="*/ 2260756 w 2956373"/>
                <a:gd name="connsiteY38" fmla="*/ 1211721 h 3332231"/>
                <a:gd name="connsiteX39" fmla="*/ 2558076 w 2956373"/>
                <a:gd name="connsiteY39" fmla="*/ 1161232 h 3332231"/>
                <a:gd name="connsiteX40" fmla="*/ 2877836 w 2956373"/>
                <a:gd name="connsiteY40" fmla="*/ 1312697 h 3332231"/>
                <a:gd name="connsiteX41" fmla="*/ 2956373 w 2956373"/>
                <a:gd name="connsiteY41" fmla="*/ 532933 h 3332231"/>
                <a:gd name="connsiteX42" fmla="*/ 1806361 w 2956373"/>
                <a:gd name="connsiteY42" fmla="*/ 757326 h 3332231"/>
                <a:gd name="connsiteX43" fmla="*/ 1868069 w 2956373"/>
                <a:gd name="connsiteY43" fmla="*/ 611470 h 3332231"/>
                <a:gd name="connsiteX44" fmla="*/ 1907338 w 2956373"/>
                <a:gd name="connsiteY44" fmla="*/ 403907 h 3332231"/>
                <a:gd name="connsiteX45" fmla="*/ 1873678 w 2956373"/>
                <a:gd name="connsiteY45" fmla="*/ 258052 h 3332231"/>
                <a:gd name="connsiteX46" fmla="*/ 1789532 w 2956373"/>
                <a:gd name="connsiteY46" fmla="*/ 140246 h 3332231"/>
                <a:gd name="connsiteX47" fmla="*/ 1688555 w 2956373"/>
                <a:gd name="connsiteY47" fmla="*/ 67318 h 3332231"/>
                <a:gd name="connsiteX48" fmla="*/ 1553919 w 2956373"/>
                <a:gd name="connsiteY48" fmla="*/ 0 h 3332231"/>
                <a:gd name="connsiteX49" fmla="*/ 1380015 w 2956373"/>
                <a:gd name="connsiteY49" fmla="*/ 0 h 3332231"/>
                <a:gd name="connsiteX50" fmla="*/ 1245380 w 2956373"/>
                <a:gd name="connsiteY50" fmla="*/ 33659 h 3332231"/>
                <a:gd name="connsiteX51" fmla="*/ 1127573 w 2956373"/>
                <a:gd name="connsiteY51" fmla="*/ 100977 h 3332231"/>
                <a:gd name="connsiteX52" fmla="*/ 1054646 w 2956373"/>
                <a:gd name="connsiteY52" fmla="*/ 179515 h 3332231"/>
                <a:gd name="connsiteX53" fmla="*/ 992937 w 2956373"/>
                <a:gd name="connsiteY53" fmla="*/ 263661 h 3332231"/>
                <a:gd name="connsiteX54" fmla="*/ 964889 w 2956373"/>
                <a:gd name="connsiteY54" fmla="*/ 415127 h 3332231"/>
                <a:gd name="connsiteX55" fmla="*/ 998547 w 2956373"/>
                <a:gd name="connsiteY55" fmla="*/ 555372 h 3332231"/>
                <a:gd name="connsiteX56" fmla="*/ 1150013 w 2956373"/>
                <a:gd name="connsiteY56" fmla="*/ 746106 h 3332231"/>
                <a:gd name="connsiteX0" fmla="*/ 1150013 w 2956373"/>
                <a:gd name="connsiteY0" fmla="*/ 746106 h 3332231"/>
                <a:gd name="connsiteX1" fmla="*/ 123416 w 2956373"/>
                <a:gd name="connsiteY1" fmla="*/ 639520 h 3332231"/>
                <a:gd name="connsiteX2" fmla="*/ 0 w 2956373"/>
                <a:gd name="connsiteY2" fmla="*/ 1318307 h 3332231"/>
                <a:gd name="connsiteX3" fmla="*/ 151465 w 2956373"/>
                <a:gd name="connsiteY3" fmla="*/ 1172452 h 3332231"/>
                <a:gd name="connsiteX4" fmla="*/ 370248 w 2956373"/>
                <a:gd name="connsiteY4" fmla="*/ 1093915 h 3332231"/>
                <a:gd name="connsiteX5" fmla="*/ 549762 w 2956373"/>
                <a:gd name="connsiteY5" fmla="*/ 1166842 h 3332231"/>
                <a:gd name="connsiteX6" fmla="*/ 667569 w 2956373"/>
                <a:gd name="connsiteY6" fmla="*/ 1267819 h 3332231"/>
                <a:gd name="connsiteX7" fmla="*/ 757326 w 2956373"/>
                <a:gd name="connsiteY7" fmla="*/ 1402454 h 3332231"/>
                <a:gd name="connsiteX8" fmla="*/ 779765 w 2956373"/>
                <a:gd name="connsiteY8" fmla="*/ 1593188 h 3332231"/>
                <a:gd name="connsiteX9" fmla="*/ 751716 w 2956373"/>
                <a:gd name="connsiteY9" fmla="*/ 1739043 h 3332231"/>
                <a:gd name="connsiteX10" fmla="*/ 628300 w 2956373"/>
                <a:gd name="connsiteY10" fmla="*/ 1901728 h 3332231"/>
                <a:gd name="connsiteX11" fmla="*/ 488054 w 2956373"/>
                <a:gd name="connsiteY11" fmla="*/ 2002705 h 3332231"/>
                <a:gd name="connsiteX12" fmla="*/ 297321 w 2956373"/>
                <a:gd name="connsiteY12" fmla="*/ 2036364 h 3332231"/>
                <a:gd name="connsiteX13" fmla="*/ 134636 w 2956373"/>
                <a:gd name="connsiteY13" fmla="*/ 1974656 h 3332231"/>
                <a:gd name="connsiteX14" fmla="*/ 0 w 2956373"/>
                <a:gd name="connsiteY14" fmla="*/ 1800751 h 3332231"/>
                <a:gd name="connsiteX15" fmla="*/ 95367 w 2956373"/>
                <a:gd name="connsiteY15" fmla="*/ 2507588 h 3332231"/>
                <a:gd name="connsiteX16" fmla="*/ 1150013 w 2956373"/>
                <a:gd name="connsiteY16" fmla="*/ 2423441 h 3332231"/>
                <a:gd name="connsiteX17" fmla="*/ 1032206 w 2956373"/>
                <a:gd name="connsiteY17" fmla="*/ 2586125 h 3332231"/>
                <a:gd name="connsiteX18" fmla="*/ 964889 w 2956373"/>
                <a:gd name="connsiteY18" fmla="*/ 2754420 h 3332231"/>
                <a:gd name="connsiteX19" fmla="*/ 953669 w 2956373"/>
                <a:gd name="connsiteY19" fmla="*/ 2950763 h 3332231"/>
                <a:gd name="connsiteX20" fmla="*/ 1037816 w 2956373"/>
                <a:gd name="connsiteY20" fmla="*/ 3135888 h 3332231"/>
                <a:gd name="connsiteX21" fmla="*/ 1144402 w 2956373"/>
                <a:gd name="connsiteY21" fmla="*/ 3242474 h 3332231"/>
                <a:gd name="connsiteX22" fmla="*/ 1273429 w 2956373"/>
                <a:gd name="connsiteY22" fmla="*/ 3292962 h 3332231"/>
                <a:gd name="connsiteX23" fmla="*/ 1391234 w 2956373"/>
                <a:gd name="connsiteY23" fmla="*/ 3332231 h 3332231"/>
                <a:gd name="connsiteX24" fmla="*/ 1542700 w 2956373"/>
                <a:gd name="connsiteY24" fmla="*/ 3332231 h 3332231"/>
                <a:gd name="connsiteX25" fmla="*/ 1739043 w 2956373"/>
                <a:gd name="connsiteY25" fmla="*/ 3253693 h 3332231"/>
                <a:gd name="connsiteX26" fmla="*/ 1834410 w 2956373"/>
                <a:gd name="connsiteY26" fmla="*/ 3158327 h 3332231"/>
                <a:gd name="connsiteX27" fmla="*/ 1924167 w 2956373"/>
                <a:gd name="connsiteY27" fmla="*/ 3012471 h 3332231"/>
                <a:gd name="connsiteX28" fmla="*/ 1935387 w 2956373"/>
                <a:gd name="connsiteY28" fmla="*/ 2838567 h 3332231"/>
                <a:gd name="connsiteX29" fmla="*/ 1879288 w 2956373"/>
                <a:gd name="connsiteY29" fmla="*/ 2636614 h 3332231"/>
                <a:gd name="connsiteX30" fmla="*/ 1778312 w 2956373"/>
                <a:gd name="connsiteY30" fmla="*/ 2445880 h 3332231"/>
                <a:gd name="connsiteX31" fmla="*/ 2748810 w 2956373"/>
                <a:gd name="connsiteY31" fmla="*/ 2501977 h 3332231"/>
                <a:gd name="connsiteX32" fmla="*/ 2877836 w 2956373"/>
                <a:gd name="connsiteY32" fmla="*/ 1778312 h 3332231"/>
                <a:gd name="connsiteX33" fmla="*/ 2709541 w 2956373"/>
                <a:gd name="connsiteY33" fmla="*/ 1974656 h 3332231"/>
                <a:gd name="connsiteX34" fmla="*/ 2485149 w 2956373"/>
                <a:gd name="connsiteY34" fmla="*/ 1991485 h 3332231"/>
                <a:gd name="connsiteX35" fmla="*/ 2238318 w 2956373"/>
                <a:gd name="connsiteY35" fmla="*/ 1879289 h 3332231"/>
                <a:gd name="connsiteX36" fmla="*/ 2114901 w 2956373"/>
                <a:gd name="connsiteY36" fmla="*/ 1626847 h 3332231"/>
                <a:gd name="connsiteX37" fmla="*/ 2120510 w 2956373"/>
                <a:gd name="connsiteY37" fmla="*/ 1368795 h 3332231"/>
                <a:gd name="connsiteX38" fmla="*/ 2260756 w 2956373"/>
                <a:gd name="connsiteY38" fmla="*/ 1211721 h 3332231"/>
                <a:gd name="connsiteX39" fmla="*/ 2558076 w 2956373"/>
                <a:gd name="connsiteY39" fmla="*/ 1161232 h 3332231"/>
                <a:gd name="connsiteX40" fmla="*/ 2877836 w 2956373"/>
                <a:gd name="connsiteY40" fmla="*/ 1312697 h 3332231"/>
                <a:gd name="connsiteX41" fmla="*/ 2956373 w 2956373"/>
                <a:gd name="connsiteY41" fmla="*/ 532933 h 3332231"/>
                <a:gd name="connsiteX42" fmla="*/ 1806361 w 2956373"/>
                <a:gd name="connsiteY42" fmla="*/ 757326 h 3332231"/>
                <a:gd name="connsiteX43" fmla="*/ 1868069 w 2956373"/>
                <a:gd name="connsiteY43" fmla="*/ 611470 h 3332231"/>
                <a:gd name="connsiteX44" fmla="*/ 1907338 w 2956373"/>
                <a:gd name="connsiteY44" fmla="*/ 403907 h 3332231"/>
                <a:gd name="connsiteX45" fmla="*/ 1873678 w 2956373"/>
                <a:gd name="connsiteY45" fmla="*/ 258052 h 3332231"/>
                <a:gd name="connsiteX46" fmla="*/ 1789532 w 2956373"/>
                <a:gd name="connsiteY46" fmla="*/ 140246 h 3332231"/>
                <a:gd name="connsiteX47" fmla="*/ 1688555 w 2956373"/>
                <a:gd name="connsiteY47" fmla="*/ 67318 h 3332231"/>
                <a:gd name="connsiteX48" fmla="*/ 1553919 w 2956373"/>
                <a:gd name="connsiteY48" fmla="*/ 0 h 3332231"/>
                <a:gd name="connsiteX49" fmla="*/ 1380015 w 2956373"/>
                <a:gd name="connsiteY49" fmla="*/ 0 h 3332231"/>
                <a:gd name="connsiteX50" fmla="*/ 1245380 w 2956373"/>
                <a:gd name="connsiteY50" fmla="*/ 33659 h 3332231"/>
                <a:gd name="connsiteX51" fmla="*/ 1127573 w 2956373"/>
                <a:gd name="connsiteY51" fmla="*/ 100977 h 3332231"/>
                <a:gd name="connsiteX52" fmla="*/ 1054646 w 2956373"/>
                <a:gd name="connsiteY52" fmla="*/ 179515 h 3332231"/>
                <a:gd name="connsiteX53" fmla="*/ 992937 w 2956373"/>
                <a:gd name="connsiteY53" fmla="*/ 263661 h 3332231"/>
                <a:gd name="connsiteX54" fmla="*/ 964889 w 2956373"/>
                <a:gd name="connsiteY54" fmla="*/ 415127 h 3332231"/>
                <a:gd name="connsiteX55" fmla="*/ 998547 w 2956373"/>
                <a:gd name="connsiteY55" fmla="*/ 555372 h 3332231"/>
                <a:gd name="connsiteX56" fmla="*/ 1150013 w 2956373"/>
                <a:gd name="connsiteY56"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14901 w 2877836"/>
                <a:gd name="connsiteY36" fmla="*/ 1626847 h 3332231"/>
                <a:gd name="connsiteX37" fmla="*/ 2120510 w 2877836"/>
                <a:gd name="connsiteY37" fmla="*/ 1368795 h 3332231"/>
                <a:gd name="connsiteX38" fmla="*/ 2260756 w 2877836"/>
                <a:gd name="connsiteY38" fmla="*/ 1211721 h 3332231"/>
                <a:gd name="connsiteX39" fmla="*/ 2558076 w 2877836"/>
                <a:gd name="connsiteY39" fmla="*/ 1161232 h 3332231"/>
                <a:gd name="connsiteX40" fmla="*/ 2877836 w 2877836"/>
                <a:gd name="connsiteY40" fmla="*/ 1312697 h 3332231"/>
                <a:gd name="connsiteX41" fmla="*/ 2760029 w 2877836"/>
                <a:gd name="connsiteY41" fmla="*/ 577812 h 3332231"/>
                <a:gd name="connsiteX42" fmla="*/ 1806361 w 2877836"/>
                <a:gd name="connsiteY42" fmla="*/ 757326 h 3332231"/>
                <a:gd name="connsiteX43" fmla="*/ 1868069 w 2877836"/>
                <a:gd name="connsiteY43" fmla="*/ 611470 h 3332231"/>
                <a:gd name="connsiteX44" fmla="*/ 1907338 w 2877836"/>
                <a:gd name="connsiteY44" fmla="*/ 403907 h 3332231"/>
                <a:gd name="connsiteX45" fmla="*/ 1873678 w 2877836"/>
                <a:gd name="connsiteY45" fmla="*/ 258052 h 3332231"/>
                <a:gd name="connsiteX46" fmla="*/ 1789532 w 2877836"/>
                <a:gd name="connsiteY46" fmla="*/ 140246 h 3332231"/>
                <a:gd name="connsiteX47" fmla="*/ 1688555 w 2877836"/>
                <a:gd name="connsiteY47" fmla="*/ 67318 h 3332231"/>
                <a:gd name="connsiteX48" fmla="*/ 1553919 w 2877836"/>
                <a:gd name="connsiteY48" fmla="*/ 0 h 3332231"/>
                <a:gd name="connsiteX49" fmla="*/ 1380015 w 2877836"/>
                <a:gd name="connsiteY49" fmla="*/ 0 h 3332231"/>
                <a:gd name="connsiteX50" fmla="*/ 1245380 w 2877836"/>
                <a:gd name="connsiteY50" fmla="*/ 33659 h 3332231"/>
                <a:gd name="connsiteX51" fmla="*/ 1127573 w 2877836"/>
                <a:gd name="connsiteY51" fmla="*/ 100977 h 3332231"/>
                <a:gd name="connsiteX52" fmla="*/ 1054646 w 2877836"/>
                <a:gd name="connsiteY52" fmla="*/ 179515 h 3332231"/>
                <a:gd name="connsiteX53" fmla="*/ 992937 w 2877836"/>
                <a:gd name="connsiteY53" fmla="*/ 263661 h 3332231"/>
                <a:gd name="connsiteX54" fmla="*/ 964889 w 2877836"/>
                <a:gd name="connsiteY54" fmla="*/ 415127 h 3332231"/>
                <a:gd name="connsiteX55" fmla="*/ 998547 w 2877836"/>
                <a:gd name="connsiteY55" fmla="*/ 555372 h 3332231"/>
                <a:gd name="connsiteX56" fmla="*/ 1150013 w 2877836"/>
                <a:gd name="connsiteY56"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120510 w 2877836"/>
                <a:gd name="connsiteY38" fmla="*/ 1368795 h 3332231"/>
                <a:gd name="connsiteX39" fmla="*/ 2260756 w 2877836"/>
                <a:gd name="connsiteY39" fmla="*/ 1211721 h 3332231"/>
                <a:gd name="connsiteX40" fmla="*/ 2558076 w 2877836"/>
                <a:gd name="connsiteY40" fmla="*/ 1161232 h 3332231"/>
                <a:gd name="connsiteX41" fmla="*/ 2877836 w 2877836"/>
                <a:gd name="connsiteY41" fmla="*/ 1312697 h 3332231"/>
                <a:gd name="connsiteX42" fmla="*/ 2760029 w 2877836"/>
                <a:gd name="connsiteY42" fmla="*/ 577812 h 3332231"/>
                <a:gd name="connsiteX43" fmla="*/ 1806361 w 2877836"/>
                <a:gd name="connsiteY43" fmla="*/ 757326 h 3332231"/>
                <a:gd name="connsiteX44" fmla="*/ 1868069 w 2877836"/>
                <a:gd name="connsiteY44" fmla="*/ 611470 h 3332231"/>
                <a:gd name="connsiteX45" fmla="*/ 1907338 w 2877836"/>
                <a:gd name="connsiteY45" fmla="*/ 403907 h 3332231"/>
                <a:gd name="connsiteX46" fmla="*/ 1873678 w 2877836"/>
                <a:gd name="connsiteY46" fmla="*/ 258052 h 3332231"/>
                <a:gd name="connsiteX47" fmla="*/ 1789532 w 2877836"/>
                <a:gd name="connsiteY47" fmla="*/ 140246 h 3332231"/>
                <a:gd name="connsiteX48" fmla="*/ 1688555 w 2877836"/>
                <a:gd name="connsiteY48" fmla="*/ 67318 h 3332231"/>
                <a:gd name="connsiteX49" fmla="*/ 1553919 w 2877836"/>
                <a:gd name="connsiteY49" fmla="*/ 0 h 3332231"/>
                <a:gd name="connsiteX50" fmla="*/ 1380015 w 2877836"/>
                <a:gd name="connsiteY50" fmla="*/ 0 h 3332231"/>
                <a:gd name="connsiteX51" fmla="*/ 1245380 w 2877836"/>
                <a:gd name="connsiteY51" fmla="*/ 33659 h 3332231"/>
                <a:gd name="connsiteX52" fmla="*/ 1127573 w 2877836"/>
                <a:gd name="connsiteY52" fmla="*/ 100977 h 3332231"/>
                <a:gd name="connsiteX53" fmla="*/ 1054646 w 2877836"/>
                <a:gd name="connsiteY53" fmla="*/ 179515 h 3332231"/>
                <a:gd name="connsiteX54" fmla="*/ 992937 w 2877836"/>
                <a:gd name="connsiteY54" fmla="*/ 263661 h 3332231"/>
                <a:gd name="connsiteX55" fmla="*/ 964889 w 2877836"/>
                <a:gd name="connsiteY55" fmla="*/ 415127 h 3332231"/>
                <a:gd name="connsiteX56" fmla="*/ 998547 w 2877836"/>
                <a:gd name="connsiteY56" fmla="*/ 555372 h 3332231"/>
                <a:gd name="connsiteX57" fmla="*/ 1150013 w 2877836"/>
                <a:gd name="connsiteY57"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260756 w 2877836"/>
                <a:gd name="connsiteY40" fmla="*/ 1211721 h 3332231"/>
                <a:gd name="connsiteX41" fmla="*/ 2558076 w 2877836"/>
                <a:gd name="connsiteY41" fmla="*/ 1161232 h 3332231"/>
                <a:gd name="connsiteX42" fmla="*/ 2877836 w 2877836"/>
                <a:gd name="connsiteY42" fmla="*/ 1312697 h 3332231"/>
                <a:gd name="connsiteX43" fmla="*/ 2760029 w 2877836"/>
                <a:gd name="connsiteY43" fmla="*/ 577812 h 3332231"/>
                <a:gd name="connsiteX44" fmla="*/ 1806361 w 2877836"/>
                <a:gd name="connsiteY44" fmla="*/ 757326 h 3332231"/>
                <a:gd name="connsiteX45" fmla="*/ 1868069 w 2877836"/>
                <a:gd name="connsiteY45" fmla="*/ 611470 h 3332231"/>
                <a:gd name="connsiteX46" fmla="*/ 1907338 w 2877836"/>
                <a:gd name="connsiteY46" fmla="*/ 403907 h 3332231"/>
                <a:gd name="connsiteX47" fmla="*/ 1873678 w 2877836"/>
                <a:gd name="connsiteY47" fmla="*/ 258052 h 3332231"/>
                <a:gd name="connsiteX48" fmla="*/ 1789532 w 2877836"/>
                <a:gd name="connsiteY48" fmla="*/ 140246 h 3332231"/>
                <a:gd name="connsiteX49" fmla="*/ 1688555 w 2877836"/>
                <a:gd name="connsiteY49" fmla="*/ 67318 h 3332231"/>
                <a:gd name="connsiteX50" fmla="*/ 1553919 w 2877836"/>
                <a:gd name="connsiteY50" fmla="*/ 0 h 3332231"/>
                <a:gd name="connsiteX51" fmla="*/ 1380015 w 2877836"/>
                <a:gd name="connsiteY51" fmla="*/ 0 h 3332231"/>
                <a:gd name="connsiteX52" fmla="*/ 1245380 w 2877836"/>
                <a:gd name="connsiteY52" fmla="*/ 33659 h 3332231"/>
                <a:gd name="connsiteX53" fmla="*/ 1127573 w 2877836"/>
                <a:gd name="connsiteY53" fmla="*/ 100977 h 3332231"/>
                <a:gd name="connsiteX54" fmla="*/ 1054646 w 2877836"/>
                <a:gd name="connsiteY54" fmla="*/ 179515 h 3332231"/>
                <a:gd name="connsiteX55" fmla="*/ 992937 w 2877836"/>
                <a:gd name="connsiteY55" fmla="*/ 263661 h 3332231"/>
                <a:gd name="connsiteX56" fmla="*/ 964889 w 2877836"/>
                <a:gd name="connsiteY56" fmla="*/ 415127 h 3332231"/>
                <a:gd name="connsiteX57" fmla="*/ 998547 w 2877836"/>
                <a:gd name="connsiteY57" fmla="*/ 555372 h 3332231"/>
                <a:gd name="connsiteX58" fmla="*/ 1150013 w 2877836"/>
                <a:gd name="connsiteY58"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558076 w 2877836"/>
                <a:gd name="connsiteY42" fmla="*/ 1161232 h 3332231"/>
                <a:gd name="connsiteX43" fmla="*/ 2877836 w 2877836"/>
                <a:gd name="connsiteY43" fmla="*/ 1312697 h 3332231"/>
                <a:gd name="connsiteX44" fmla="*/ 2760029 w 2877836"/>
                <a:gd name="connsiteY44" fmla="*/ 577812 h 3332231"/>
                <a:gd name="connsiteX45" fmla="*/ 1806361 w 2877836"/>
                <a:gd name="connsiteY45" fmla="*/ 757326 h 3332231"/>
                <a:gd name="connsiteX46" fmla="*/ 1868069 w 2877836"/>
                <a:gd name="connsiteY46" fmla="*/ 611470 h 3332231"/>
                <a:gd name="connsiteX47" fmla="*/ 1907338 w 2877836"/>
                <a:gd name="connsiteY47" fmla="*/ 403907 h 3332231"/>
                <a:gd name="connsiteX48" fmla="*/ 1873678 w 2877836"/>
                <a:gd name="connsiteY48" fmla="*/ 258052 h 3332231"/>
                <a:gd name="connsiteX49" fmla="*/ 1789532 w 2877836"/>
                <a:gd name="connsiteY49" fmla="*/ 140246 h 3332231"/>
                <a:gd name="connsiteX50" fmla="*/ 1688555 w 2877836"/>
                <a:gd name="connsiteY50" fmla="*/ 67318 h 3332231"/>
                <a:gd name="connsiteX51" fmla="*/ 1553919 w 2877836"/>
                <a:gd name="connsiteY51" fmla="*/ 0 h 3332231"/>
                <a:gd name="connsiteX52" fmla="*/ 1380015 w 2877836"/>
                <a:gd name="connsiteY52" fmla="*/ 0 h 3332231"/>
                <a:gd name="connsiteX53" fmla="*/ 1245380 w 2877836"/>
                <a:gd name="connsiteY53" fmla="*/ 33659 h 3332231"/>
                <a:gd name="connsiteX54" fmla="*/ 1127573 w 2877836"/>
                <a:gd name="connsiteY54" fmla="*/ 100977 h 3332231"/>
                <a:gd name="connsiteX55" fmla="*/ 1054646 w 2877836"/>
                <a:gd name="connsiteY55" fmla="*/ 179515 h 3332231"/>
                <a:gd name="connsiteX56" fmla="*/ 992937 w 2877836"/>
                <a:gd name="connsiteY56" fmla="*/ 263661 h 3332231"/>
                <a:gd name="connsiteX57" fmla="*/ 964889 w 2877836"/>
                <a:gd name="connsiteY57" fmla="*/ 415127 h 3332231"/>
                <a:gd name="connsiteX58" fmla="*/ 998547 w 2877836"/>
                <a:gd name="connsiteY58" fmla="*/ 555372 h 3332231"/>
                <a:gd name="connsiteX59" fmla="*/ 1150013 w 2877836"/>
                <a:gd name="connsiteY59"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401001 w 2877836"/>
                <a:gd name="connsiteY42" fmla="*/ 1161232 h 3332231"/>
                <a:gd name="connsiteX43" fmla="*/ 2558076 w 2877836"/>
                <a:gd name="connsiteY43" fmla="*/ 1161232 h 3332231"/>
                <a:gd name="connsiteX44" fmla="*/ 2877836 w 2877836"/>
                <a:gd name="connsiteY44" fmla="*/ 1312697 h 3332231"/>
                <a:gd name="connsiteX45" fmla="*/ 2760029 w 2877836"/>
                <a:gd name="connsiteY45" fmla="*/ 577812 h 3332231"/>
                <a:gd name="connsiteX46" fmla="*/ 1806361 w 2877836"/>
                <a:gd name="connsiteY46" fmla="*/ 757326 h 3332231"/>
                <a:gd name="connsiteX47" fmla="*/ 1868069 w 2877836"/>
                <a:gd name="connsiteY47" fmla="*/ 611470 h 3332231"/>
                <a:gd name="connsiteX48" fmla="*/ 1907338 w 2877836"/>
                <a:gd name="connsiteY48" fmla="*/ 403907 h 3332231"/>
                <a:gd name="connsiteX49" fmla="*/ 1873678 w 2877836"/>
                <a:gd name="connsiteY49" fmla="*/ 258052 h 3332231"/>
                <a:gd name="connsiteX50" fmla="*/ 1789532 w 2877836"/>
                <a:gd name="connsiteY50" fmla="*/ 140246 h 3332231"/>
                <a:gd name="connsiteX51" fmla="*/ 1688555 w 2877836"/>
                <a:gd name="connsiteY51" fmla="*/ 67318 h 3332231"/>
                <a:gd name="connsiteX52" fmla="*/ 1553919 w 2877836"/>
                <a:gd name="connsiteY52" fmla="*/ 0 h 3332231"/>
                <a:gd name="connsiteX53" fmla="*/ 1380015 w 2877836"/>
                <a:gd name="connsiteY53" fmla="*/ 0 h 3332231"/>
                <a:gd name="connsiteX54" fmla="*/ 1245380 w 2877836"/>
                <a:gd name="connsiteY54" fmla="*/ 33659 h 3332231"/>
                <a:gd name="connsiteX55" fmla="*/ 1127573 w 2877836"/>
                <a:gd name="connsiteY55" fmla="*/ 100977 h 3332231"/>
                <a:gd name="connsiteX56" fmla="*/ 1054646 w 2877836"/>
                <a:gd name="connsiteY56" fmla="*/ 179515 h 3332231"/>
                <a:gd name="connsiteX57" fmla="*/ 992937 w 2877836"/>
                <a:gd name="connsiteY57" fmla="*/ 263661 h 3332231"/>
                <a:gd name="connsiteX58" fmla="*/ 964889 w 2877836"/>
                <a:gd name="connsiteY58" fmla="*/ 415127 h 3332231"/>
                <a:gd name="connsiteX59" fmla="*/ 998547 w 2877836"/>
                <a:gd name="connsiteY59" fmla="*/ 555372 h 3332231"/>
                <a:gd name="connsiteX60" fmla="*/ 1150013 w 2877836"/>
                <a:gd name="connsiteY60"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401001 w 2877836"/>
                <a:gd name="connsiteY42" fmla="*/ 1161232 h 3332231"/>
                <a:gd name="connsiteX43" fmla="*/ 2558076 w 2877836"/>
                <a:gd name="connsiteY43" fmla="*/ 1161232 h 3332231"/>
                <a:gd name="connsiteX44" fmla="*/ 2715151 w 2877836"/>
                <a:gd name="connsiteY44" fmla="*/ 1200501 h 3332231"/>
                <a:gd name="connsiteX45" fmla="*/ 2877836 w 2877836"/>
                <a:gd name="connsiteY45" fmla="*/ 1312697 h 3332231"/>
                <a:gd name="connsiteX46" fmla="*/ 2760029 w 2877836"/>
                <a:gd name="connsiteY46" fmla="*/ 577812 h 3332231"/>
                <a:gd name="connsiteX47" fmla="*/ 1806361 w 2877836"/>
                <a:gd name="connsiteY47" fmla="*/ 757326 h 3332231"/>
                <a:gd name="connsiteX48" fmla="*/ 1868069 w 2877836"/>
                <a:gd name="connsiteY48" fmla="*/ 611470 h 3332231"/>
                <a:gd name="connsiteX49" fmla="*/ 1907338 w 2877836"/>
                <a:gd name="connsiteY49" fmla="*/ 403907 h 3332231"/>
                <a:gd name="connsiteX50" fmla="*/ 1873678 w 2877836"/>
                <a:gd name="connsiteY50" fmla="*/ 258052 h 3332231"/>
                <a:gd name="connsiteX51" fmla="*/ 1789532 w 2877836"/>
                <a:gd name="connsiteY51" fmla="*/ 140246 h 3332231"/>
                <a:gd name="connsiteX52" fmla="*/ 1688555 w 2877836"/>
                <a:gd name="connsiteY52" fmla="*/ 67318 h 3332231"/>
                <a:gd name="connsiteX53" fmla="*/ 1553919 w 2877836"/>
                <a:gd name="connsiteY53" fmla="*/ 0 h 3332231"/>
                <a:gd name="connsiteX54" fmla="*/ 1380015 w 2877836"/>
                <a:gd name="connsiteY54" fmla="*/ 0 h 3332231"/>
                <a:gd name="connsiteX55" fmla="*/ 1245380 w 2877836"/>
                <a:gd name="connsiteY55" fmla="*/ 33659 h 3332231"/>
                <a:gd name="connsiteX56" fmla="*/ 1127573 w 2877836"/>
                <a:gd name="connsiteY56" fmla="*/ 100977 h 3332231"/>
                <a:gd name="connsiteX57" fmla="*/ 1054646 w 2877836"/>
                <a:gd name="connsiteY57" fmla="*/ 179515 h 3332231"/>
                <a:gd name="connsiteX58" fmla="*/ 992937 w 2877836"/>
                <a:gd name="connsiteY58" fmla="*/ 263661 h 3332231"/>
                <a:gd name="connsiteX59" fmla="*/ 964889 w 2877836"/>
                <a:gd name="connsiteY59" fmla="*/ 415127 h 3332231"/>
                <a:gd name="connsiteX60" fmla="*/ 998547 w 2877836"/>
                <a:gd name="connsiteY60" fmla="*/ 555372 h 3332231"/>
                <a:gd name="connsiteX61" fmla="*/ 1150013 w 2877836"/>
                <a:gd name="connsiteY61"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513198 w 2877836"/>
                <a:gd name="connsiteY34" fmla="*/ 198587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15151 w 2877836"/>
                <a:gd name="connsiteY33" fmla="*/ 1924168 h 3332231"/>
                <a:gd name="connsiteX34" fmla="*/ 2513198 w 2877836"/>
                <a:gd name="connsiteY34" fmla="*/ 198587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2877836" h="3332231">
                  <a:moveTo>
                    <a:pt x="1150013" y="746106"/>
                  </a:moveTo>
                  <a:lnTo>
                    <a:pt x="123416" y="639520"/>
                  </a:lnTo>
                  <a:lnTo>
                    <a:pt x="0" y="1318307"/>
                  </a:lnTo>
                  <a:lnTo>
                    <a:pt x="151465" y="1172452"/>
                  </a:lnTo>
                  <a:lnTo>
                    <a:pt x="370248" y="1093915"/>
                  </a:lnTo>
                  <a:lnTo>
                    <a:pt x="549762" y="1166842"/>
                  </a:lnTo>
                  <a:lnTo>
                    <a:pt x="667569" y="1267819"/>
                  </a:lnTo>
                  <a:lnTo>
                    <a:pt x="757326" y="1402454"/>
                  </a:lnTo>
                  <a:lnTo>
                    <a:pt x="779765" y="1593188"/>
                  </a:lnTo>
                  <a:lnTo>
                    <a:pt x="751716" y="1739043"/>
                  </a:lnTo>
                  <a:lnTo>
                    <a:pt x="628300" y="1901728"/>
                  </a:lnTo>
                  <a:lnTo>
                    <a:pt x="488054" y="2002705"/>
                  </a:lnTo>
                  <a:lnTo>
                    <a:pt x="297321" y="2036364"/>
                  </a:lnTo>
                  <a:lnTo>
                    <a:pt x="134636" y="1974656"/>
                  </a:lnTo>
                  <a:lnTo>
                    <a:pt x="0" y="1800751"/>
                  </a:lnTo>
                  <a:lnTo>
                    <a:pt x="95367" y="2507588"/>
                  </a:lnTo>
                  <a:lnTo>
                    <a:pt x="1150013" y="2423441"/>
                  </a:lnTo>
                  <a:lnTo>
                    <a:pt x="1032206" y="2586125"/>
                  </a:lnTo>
                  <a:lnTo>
                    <a:pt x="964889" y="2754420"/>
                  </a:lnTo>
                  <a:lnTo>
                    <a:pt x="953669" y="2950763"/>
                  </a:lnTo>
                  <a:lnTo>
                    <a:pt x="1037816" y="3135888"/>
                  </a:lnTo>
                  <a:lnTo>
                    <a:pt x="1144402" y="3242474"/>
                  </a:lnTo>
                  <a:lnTo>
                    <a:pt x="1273429" y="3292962"/>
                  </a:lnTo>
                  <a:lnTo>
                    <a:pt x="1391234" y="3332231"/>
                  </a:lnTo>
                  <a:lnTo>
                    <a:pt x="1542700" y="3332231"/>
                  </a:lnTo>
                  <a:lnTo>
                    <a:pt x="1739043" y="3253693"/>
                  </a:lnTo>
                  <a:lnTo>
                    <a:pt x="1834410" y="3158327"/>
                  </a:lnTo>
                  <a:lnTo>
                    <a:pt x="1924167" y="3012471"/>
                  </a:lnTo>
                  <a:lnTo>
                    <a:pt x="1935387" y="2838567"/>
                  </a:lnTo>
                  <a:lnTo>
                    <a:pt x="1879288" y="2636614"/>
                  </a:lnTo>
                  <a:lnTo>
                    <a:pt x="1778312" y="2445880"/>
                  </a:lnTo>
                  <a:lnTo>
                    <a:pt x="2748810" y="2501977"/>
                  </a:lnTo>
                  <a:lnTo>
                    <a:pt x="2877836" y="1778312"/>
                  </a:lnTo>
                  <a:lnTo>
                    <a:pt x="2715151" y="1924168"/>
                  </a:lnTo>
                  <a:lnTo>
                    <a:pt x="2513198" y="1985875"/>
                  </a:lnTo>
                  <a:lnTo>
                    <a:pt x="2350513" y="1946606"/>
                  </a:lnTo>
                  <a:lnTo>
                    <a:pt x="2238318" y="1879289"/>
                  </a:lnTo>
                  <a:lnTo>
                    <a:pt x="2159779" y="1755873"/>
                  </a:lnTo>
                  <a:lnTo>
                    <a:pt x="2114901" y="1626847"/>
                  </a:lnTo>
                  <a:lnTo>
                    <a:pt x="2092461" y="1480992"/>
                  </a:lnTo>
                  <a:lnTo>
                    <a:pt x="2120510" y="1368795"/>
                  </a:lnTo>
                  <a:lnTo>
                    <a:pt x="2187828" y="1273428"/>
                  </a:lnTo>
                  <a:lnTo>
                    <a:pt x="2260756" y="1211721"/>
                  </a:lnTo>
                  <a:lnTo>
                    <a:pt x="2401001" y="1161232"/>
                  </a:lnTo>
                  <a:lnTo>
                    <a:pt x="2558076" y="1161232"/>
                  </a:lnTo>
                  <a:lnTo>
                    <a:pt x="2715151" y="1200501"/>
                  </a:lnTo>
                  <a:lnTo>
                    <a:pt x="2877836" y="1312697"/>
                  </a:lnTo>
                  <a:lnTo>
                    <a:pt x="2760029" y="577812"/>
                  </a:lnTo>
                  <a:lnTo>
                    <a:pt x="1806361" y="757326"/>
                  </a:lnTo>
                  <a:lnTo>
                    <a:pt x="1868069" y="611470"/>
                  </a:lnTo>
                  <a:lnTo>
                    <a:pt x="1907338" y="403907"/>
                  </a:lnTo>
                  <a:lnTo>
                    <a:pt x="1873678" y="258052"/>
                  </a:lnTo>
                  <a:lnTo>
                    <a:pt x="1789532" y="140246"/>
                  </a:lnTo>
                  <a:lnTo>
                    <a:pt x="1688555" y="67318"/>
                  </a:lnTo>
                  <a:lnTo>
                    <a:pt x="1553919" y="0"/>
                  </a:lnTo>
                  <a:lnTo>
                    <a:pt x="1380015" y="0"/>
                  </a:lnTo>
                  <a:lnTo>
                    <a:pt x="1245380" y="33659"/>
                  </a:lnTo>
                  <a:lnTo>
                    <a:pt x="1127573" y="100977"/>
                  </a:lnTo>
                  <a:lnTo>
                    <a:pt x="1054646" y="179515"/>
                  </a:lnTo>
                  <a:lnTo>
                    <a:pt x="992937" y="263661"/>
                  </a:lnTo>
                  <a:lnTo>
                    <a:pt x="964889" y="415127"/>
                  </a:lnTo>
                  <a:lnTo>
                    <a:pt x="998547" y="555372"/>
                  </a:lnTo>
                  <a:lnTo>
                    <a:pt x="1150013" y="746106"/>
                  </a:lnTo>
                  <a:close/>
                </a:path>
              </a:pathLst>
            </a:custGeom>
            <a:solidFill>
              <a:schemeClr val="bg1">
                <a:lumMod val="65000"/>
              </a:schemeClr>
            </a:solidFill>
            <a:ln>
              <a:solidFill>
                <a:schemeClr val="bg1">
                  <a:lumMod val="50000"/>
                </a:schemeClr>
              </a:solidFill>
            </a:ln>
            <a:effectLst>
              <a:innerShdw blurRad="63500" dist="508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1">
                    <a:lumMod val="65000"/>
                  </a:schemeClr>
                </a:solidFill>
              </a:endParaRPr>
            </a:p>
          </p:txBody>
        </p:sp>
        <p:grpSp>
          <p:nvGrpSpPr>
            <p:cNvPr id="56" name="Group 55"/>
            <p:cNvGrpSpPr/>
            <p:nvPr/>
          </p:nvGrpSpPr>
          <p:grpSpPr>
            <a:xfrm>
              <a:off x="5216121" y="1544000"/>
              <a:ext cx="2907102" cy="2777704"/>
              <a:chOff x="5216121" y="1544000"/>
              <a:chExt cx="2907102" cy="2777704"/>
            </a:xfrm>
          </p:grpSpPr>
          <p:sp>
            <p:nvSpPr>
              <p:cNvPr id="16" name="Freeform 15"/>
              <p:cNvSpPr/>
              <p:nvPr/>
            </p:nvSpPr>
            <p:spPr>
              <a:xfrm rot="425952">
                <a:off x="5216121" y="1544000"/>
                <a:ext cx="2907102" cy="2777704"/>
              </a:xfrm>
              <a:custGeom>
                <a:avLst/>
                <a:gdLst>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935387 w 2877836"/>
                  <a:gd name="connsiteY29" fmla="*/ 504884 h 3332231"/>
                  <a:gd name="connsiteX30" fmla="*/ 1879289 w 2877836"/>
                  <a:gd name="connsiteY30" fmla="*/ 667569 h 3332231"/>
                  <a:gd name="connsiteX31" fmla="*/ 1929777 w 2877836"/>
                  <a:gd name="connsiteY31" fmla="*/ 415127 h 3332231"/>
                  <a:gd name="connsiteX32" fmla="*/ 1789532 w 2877836"/>
                  <a:gd name="connsiteY32" fmla="*/ 140246 h 3332231"/>
                  <a:gd name="connsiteX33" fmla="*/ 1553919 w 2877836"/>
                  <a:gd name="connsiteY33" fmla="*/ 0 h 3332231"/>
                  <a:gd name="connsiteX34" fmla="*/ 1245380 w 2877836"/>
                  <a:gd name="connsiteY34" fmla="*/ 33659 h 3332231"/>
                  <a:gd name="connsiteX35" fmla="*/ 1054646 w 2877836"/>
                  <a:gd name="connsiteY35" fmla="*/ 179515 h 3332231"/>
                  <a:gd name="connsiteX36" fmla="*/ 964889 w 2877836"/>
                  <a:gd name="connsiteY36" fmla="*/ 415127 h 3332231"/>
                  <a:gd name="connsiteX37" fmla="*/ 1004158 w 2877836"/>
                  <a:gd name="connsiteY37"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935387 w 2877836"/>
                  <a:gd name="connsiteY29" fmla="*/ 504884 h 3332231"/>
                  <a:gd name="connsiteX30" fmla="*/ 1879289 w 2877836"/>
                  <a:gd name="connsiteY30" fmla="*/ 667569 h 3332231"/>
                  <a:gd name="connsiteX31" fmla="*/ 1929777 w 2877836"/>
                  <a:gd name="connsiteY31" fmla="*/ 415127 h 3332231"/>
                  <a:gd name="connsiteX32" fmla="*/ 1789532 w 2877836"/>
                  <a:gd name="connsiteY32" fmla="*/ 140246 h 3332231"/>
                  <a:gd name="connsiteX33" fmla="*/ 1553919 w 2877836"/>
                  <a:gd name="connsiteY33" fmla="*/ 0 h 3332231"/>
                  <a:gd name="connsiteX34" fmla="*/ 1245380 w 2877836"/>
                  <a:gd name="connsiteY34" fmla="*/ 33659 h 3332231"/>
                  <a:gd name="connsiteX35" fmla="*/ 1054646 w 2877836"/>
                  <a:gd name="connsiteY35" fmla="*/ 179515 h 3332231"/>
                  <a:gd name="connsiteX36" fmla="*/ 964889 w 2877836"/>
                  <a:gd name="connsiteY36" fmla="*/ 415127 h 3332231"/>
                  <a:gd name="connsiteX37" fmla="*/ 1004158 w 2877836"/>
                  <a:gd name="connsiteY37"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79289 w 2877836"/>
                  <a:gd name="connsiteY29" fmla="*/ 667569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004158 w 2877836"/>
                  <a:gd name="connsiteY36"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004158 w 2877836"/>
                  <a:gd name="connsiteY36" fmla="*/ 656349 h 3332231"/>
                  <a:gd name="connsiteX0" fmla="*/ 1150013 w 2877836"/>
                  <a:gd name="connsiteY0" fmla="*/ 746106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211721 w 2877836"/>
                  <a:gd name="connsiteY10" fmla="*/ 2462710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211721 w 2877836"/>
                  <a:gd name="connsiteY10" fmla="*/ 2462710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138794 w 2877836"/>
                  <a:gd name="connsiteY10" fmla="*/ 2473929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150013 w 2877836"/>
                  <a:gd name="connsiteY10" fmla="*/ 2423441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256599 w 2984422"/>
                  <a:gd name="connsiteY0" fmla="*/ 746106 h 3332231"/>
                  <a:gd name="connsiteX1" fmla="*/ 112196 w 2984422"/>
                  <a:gd name="connsiteY1" fmla="*/ 650739 h 3332231"/>
                  <a:gd name="connsiteX2" fmla="*/ 106586 w 2984422"/>
                  <a:gd name="connsiteY2" fmla="*/ 1318307 h 3332231"/>
                  <a:gd name="connsiteX3" fmla="*/ 476834 w 2984422"/>
                  <a:gd name="connsiteY3" fmla="*/ 1093915 h 3332231"/>
                  <a:gd name="connsiteX4" fmla="*/ 774155 w 2984422"/>
                  <a:gd name="connsiteY4" fmla="*/ 1267819 h 3332231"/>
                  <a:gd name="connsiteX5" fmla="*/ 886351 w 2984422"/>
                  <a:gd name="connsiteY5" fmla="*/ 1593188 h 3332231"/>
                  <a:gd name="connsiteX6" fmla="*/ 734886 w 2984422"/>
                  <a:gd name="connsiteY6" fmla="*/ 1901728 h 3332231"/>
                  <a:gd name="connsiteX7" fmla="*/ 403907 w 2984422"/>
                  <a:gd name="connsiteY7" fmla="*/ 2036364 h 3332231"/>
                  <a:gd name="connsiteX8" fmla="*/ 106586 w 2984422"/>
                  <a:gd name="connsiteY8" fmla="*/ 1800751 h 3332231"/>
                  <a:gd name="connsiteX9" fmla="*/ 0 w 2984422"/>
                  <a:gd name="connsiteY9" fmla="*/ 2518807 h 3332231"/>
                  <a:gd name="connsiteX10" fmla="*/ 1256599 w 2984422"/>
                  <a:gd name="connsiteY10" fmla="*/ 2423441 h 3332231"/>
                  <a:gd name="connsiteX11" fmla="*/ 1071475 w 2984422"/>
                  <a:gd name="connsiteY11" fmla="*/ 2754420 h 3332231"/>
                  <a:gd name="connsiteX12" fmla="*/ 1144402 w 2984422"/>
                  <a:gd name="connsiteY12" fmla="*/ 3135888 h 3332231"/>
                  <a:gd name="connsiteX13" fmla="*/ 1380015 w 2984422"/>
                  <a:gd name="connsiteY13" fmla="*/ 3292962 h 3332231"/>
                  <a:gd name="connsiteX14" fmla="*/ 1649286 w 2984422"/>
                  <a:gd name="connsiteY14" fmla="*/ 3332231 h 3332231"/>
                  <a:gd name="connsiteX15" fmla="*/ 1940996 w 2984422"/>
                  <a:gd name="connsiteY15" fmla="*/ 3158327 h 3332231"/>
                  <a:gd name="connsiteX16" fmla="*/ 2041973 w 2984422"/>
                  <a:gd name="connsiteY16" fmla="*/ 2838567 h 3332231"/>
                  <a:gd name="connsiteX17" fmla="*/ 1884898 w 2984422"/>
                  <a:gd name="connsiteY17" fmla="*/ 2445880 h 3332231"/>
                  <a:gd name="connsiteX18" fmla="*/ 2984422 w 2984422"/>
                  <a:gd name="connsiteY18" fmla="*/ 2535637 h 3332231"/>
                  <a:gd name="connsiteX19" fmla="*/ 2984422 w 2984422"/>
                  <a:gd name="connsiteY19" fmla="*/ 1778312 h 3332231"/>
                  <a:gd name="connsiteX20" fmla="*/ 2832957 w 2984422"/>
                  <a:gd name="connsiteY20" fmla="*/ 2002705 h 3332231"/>
                  <a:gd name="connsiteX21" fmla="*/ 2597345 w 2984422"/>
                  <a:gd name="connsiteY21" fmla="*/ 2025144 h 3332231"/>
                  <a:gd name="connsiteX22" fmla="*/ 2350513 w 2984422"/>
                  <a:gd name="connsiteY22" fmla="*/ 1907338 h 3332231"/>
                  <a:gd name="connsiteX23" fmla="*/ 2215877 w 2984422"/>
                  <a:gd name="connsiteY23" fmla="*/ 1677335 h 3332231"/>
                  <a:gd name="connsiteX24" fmla="*/ 2221487 w 2984422"/>
                  <a:gd name="connsiteY24" fmla="*/ 1402454 h 3332231"/>
                  <a:gd name="connsiteX25" fmla="*/ 2367342 w 2984422"/>
                  <a:gd name="connsiteY25" fmla="*/ 1211721 h 3332231"/>
                  <a:gd name="connsiteX26" fmla="*/ 2636613 w 2984422"/>
                  <a:gd name="connsiteY26" fmla="*/ 1099524 h 3332231"/>
                  <a:gd name="connsiteX27" fmla="*/ 2984422 w 2984422"/>
                  <a:gd name="connsiteY27" fmla="*/ 1312697 h 3332231"/>
                  <a:gd name="connsiteX28" fmla="*/ 2978812 w 2984422"/>
                  <a:gd name="connsiteY28" fmla="*/ 510494 h 3332231"/>
                  <a:gd name="connsiteX29" fmla="*/ 1912947 w 2984422"/>
                  <a:gd name="connsiteY29" fmla="*/ 757326 h 3332231"/>
                  <a:gd name="connsiteX30" fmla="*/ 2036363 w 2984422"/>
                  <a:gd name="connsiteY30" fmla="*/ 415127 h 3332231"/>
                  <a:gd name="connsiteX31" fmla="*/ 1896118 w 2984422"/>
                  <a:gd name="connsiteY31" fmla="*/ 140246 h 3332231"/>
                  <a:gd name="connsiteX32" fmla="*/ 1660505 w 2984422"/>
                  <a:gd name="connsiteY32" fmla="*/ 0 h 3332231"/>
                  <a:gd name="connsiteX33" fmla="*/ 1351966 w 2984422"/>
                  <a:gd name="connsiteY33" fmla="*/ 33659 h 3332231"/>
                  <a:gd name="connsiteX34" fmla="*/ 1161232 w 2984422"/>
                  <a:gd name="connsiteY34" fmla="*/ 179515 h 3332231"/>
                  <a:gd name="connsiteX35" fmla="*/ 1071475 w 2984422"/>
                  <a:gd name="connsiteY35" fmla="*/ 415127 h 3332231"/>
                  <a:gd name="connsiteX36" fmla="*/ 1256599 w 2984422"/>
                  <a:gd name="connsiteY36" fmla="*/ 746106 h 3332231"/>
                  <a:gd name="connsiteX0" fmla="*/ 1256599 w 2984422"/>
                  <a:gd name="connsiteY0" fmla="*/ 746106 h 3332231"/>
                  <a:gd name="connsiteX1" fmla="*/ 0 w 2984422"/>
                  <a:gd name="connsiteY1" fmla="*/ 622690 h 3332231"/>
                  <a:gd name="connsiteX2" fmla="*/ 106586 w 2984422"/>
                  <a:gd name="connsiteY2" fmla="*/ 1318307 h 3332231"/>
                  <a:gd name="connsiteX3" fmla="*/ 476834 w 2984422"/>
                  <a:gd name="connsiteY3" fmla="*/ 1093915 h 3332231"/>
                  <a:gd name="connsiteX4" fmla="*/ 774155 w 2984422"/>
                  <a:gd name="connsiteY4" fmla="*/ 1267819 h 3332231"/>
                  <a:gd name="connsiteX5" fmla="*/ 886351 w 2984422"/>
                  <a:gd name="connsiteY5" fmla="*/ 1593188 h 3332231"/>
                  <a:gd name="connsiteX6" fmla="*/ 734886 w 2984422"/>
                  <a:gd name="connsiteY6" fmla="*/ 1901728 h 3332231"/>
                  <a:gd name="connsiteX7" fmla="*/ 403907 w 2984422"/>
                  <a:gd name="connsiteY7" fmla="*/ 2036364 h 3332231"/>
                  <a:gd name="connsiteX8" fmla="*/ 106586 w 2984422"/>
                  <a:gd name="connsiteY8" fmla="*/ 1800751 h 3332231"/>
                  <a:gd name="connsiteX9" fmla="*/ 0 w 2984422"/>
                  <a:gd name="connsiteY9" fmla="*/ 2518807 h 3332231"/>
                  <a:gd name="connsiteX10" fmla="*/ 1256599 w 2984422"/>
                  <a:gd name="connsiteY10" fmla="*/ 2423441 h 3332231"/>
                  <a:gd name="connsiteX11" fmla="*/ 1071475 w 2984422"/>
                  <a:gd name="connsiteY11" fmla="*/ 2754420 h 3332231"/>
                  <a:gd name="connsiteX12" fmla="*/ 1144402 w 2984422"/>
                  <a:gd name="connsiteY12" fmla="*/ 3135888 h 3332231"/>
                  <a:gd name="connsiteX13" fmla="*/ 1380015 w 2984422"/>
                  <a:gd name="connsiteY13" fmla="*/ 3292962 h 3332231"/>
                  <a:gd name="connsiteX14" fmla="*/ 1649286 w 2984422"/>
                  <a:gd name="connsiteY14" fmla="*/ 3332231 h 3332231"/>
                  <a:gd name="connsiteX15" fmla="*/ 1940996 w 2984422"/>
                  <a:gd name="connsiteY15" fmla="*/ 3158327 h 3332231"/>
                  <a:gd name="connsiteX16" fmla="*/ 2041973 w 2984422"/>
                  <a:gd name="connsiteY16" fmla="*/ 2838567 h 3332231"/>
                  <a:gd name="connsiteX17" fmla="*/ 1884898 w 2984422"/>
                  <a:gd name="connsiteY17" fmla="*/ 2445880 h 3332231"/>
                  <a:gd name="connsiteX18" fmla="*/ 2984422 w 2984422"/>
                  <a:gd name="connsiteY18" fmla="*/ 2535637 h 3332231"/>
                  <a:gd name="connsiteX19" fmla="*/ 2984422 w 2984422"/>
                  <a:gd name="connsiteY19" fmla="*/ 1778312 h 3332231"/>
                  <a:gd name="connsiteX20" fmla="*/ 2832957 w 2984422"/>
                  <a:gd name="connsiteY20" fmla="*/ 2002705 h 3332231"/>
                  <a:gd name="connsiteX21" fmla="*/ 2597345 w 2984422"/>
                  <a:gd name="connsiteY21" fmla="*/ 2025144 h 3332231"/>
                  <a:gd name="connsiteX22" fmla="*/ 2350513 w 2984422"/>
                  <a:gd name="connsiteY22" fmla="*/ 1907338 h 3332231"/>
                  <a:gd name="connsiteX23" fmla="*/ 2215877 w 2984422"/>
                  <a:gd name="connsiteY23" fmla="*/ 1677335 h 3332231"/>
                  <a:gd name="connsiteX24" fmla="*/ 2221487 w 2984422"/>
                  <a:gd name="connsiteY24" fmla="*/ 1402454 h 3332231"/>
                  <a:gd name="connsiteX25" fmla="*/ 2367342 w 2984422"/>
                  <a:gd name="connsiteY25" fmla="*/ 1211721 h 3332231"/>
                  <a:gd name="connsiteX26" fmla="*/ 2636613 w 2984422"/>
                  <a:gd name="connsiteY26" fmla="*/ 1099524 h 3332231"/>
                  <a:gd name="connsiteX27" fmla="*/ 2984422 w 2984422"/>
                  <a:gd name="connsiteY27" fmla="*/ 1312697 h 3332231"/>
                  <a:gd name="connsiteX28" fmla="*/ 2978812 w 2984422"/>
                  <a:gd name="connsiteY28" fmla="*/ 510494 h 3332231"/>
                  <a:gd name="connsiteX29" fmla="*/ 1912947 w 2984422"/>
                  <a:gd name="connsiteY29" fmla="*/ 757326 h 3332231"/>
                  <a:gd name="connsiteX30" fmla="*/ 2036363 w 2984422"/>
                  <a:gd name="connsiteY30" fmla="*/ 415127 h 3332231"/>
                  <a:gd name="connsiteX31" fmla="*/ 1896118 w 2984422"/>
                  <a:gd name="connsiteY31" fmla="*/ 140246 h 3332231"/>
                  <a:gd name="connsiteX32" fmla="*/ 1660505 w 2984422"/>
                  <a:gd name="connsiteY32" fmla="*/ 0 h 3332231"/>
                  <a:gd name="connsiteX33" fmla="*/ 1351966 w 2984422"/>
                  <a:gd name="connsiteY33" fmla="*/ 33659 h 3332231"/>
                  <a:gd name="connsiteX34" fmla="*/ 1161232 w 2984422"/>
                  <a:gd name="connsiteY34" fmla="*/ 179515 h 3332231"/>
                  <a:gd name="connsiteX35" fmla="*/ 1071475 w 2984422"/>
                  <a:gd name="connsiteY35" fmla="*/ 415127 h 3332231"/>
                  <a:gd name="connsiteX36" fmla="*/ 1256599 w 2984422"/>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476834 w 3062959"/>
                  <a:gd name="connsiteY3" fmla="*/ 1093915 h 3332231"/>
                  <a:gd name="connsiteX4" fmla="*/ 774155 w 3062959"/>
                  <a:gd name="connsiteY4" fmla="*/ 1267819 h 3332231"/>
                  <a:gd name="connsiteX5" fmla="*/ 886351 w 3062959"/>
                  <a:gd name="connsiteY5" fmla="*/ 1593188 h 3332231"/>
                  <a:gd name="connsiteX6" fmla="*/ 734886 w 3062959"/>
                  <a:gd name="connsiteY6" fmla="*/ 1901728 h 3332231"/>
                  <a:gd name="connsiteX7" fmla="*/ 403907 w 3062959"/>
                  <a:gd name="connsiteY7" fmla="*/ 2036364 h 3332231"/>
                  <a:gd name="connsiteX8" fmla="*/ 106586 w 3062959"/>
                  <a:gd name="connsiteY8" fmla="*/ 1800751 h 3332231"/>
                  <a:gd name="connsiteX9" fmla="*/ 0 w 3062959"/>
                  <a:gd name="connsiteY9" fmla="*/ 2518807 h 3332231"/>
                  <a:gd name="connsiteX10" fmla="*/ 1256599 w 3062959"/>
                  <a:gd name="connsiteY10" fmla="*/ 2423441 h 3332231"/>
                  <a:gd name="connsiteX11" fmla="*/ 1071475 w 3062959"/>
                  <a:gd name="connsiteY11" fmla="*/ 2754420 h 3332231"/>
                  <a:gd name="connsiteX12" fmla="*/ 1144402 w 3062959"/>
                  <a:gd name="connsiteY12" fmla="*/ 3135888 h 3332231"/>
                  <a:gd name="connsiteX13" fmla="*/ 1380015 w 3062959"/>
                  <a:gd name="connsiteY13" fmla="*/ 3292962 h 3332231"/>
                  <a:gd name="connsiteX14" fmla="*/ 1649286 w 3062959"/>
                  <a:gd name="connsiteY14" fmla="*/ 3332231 h 3332231"/>
                  <a:gd name="connsiteX15" fmla="*/ 1940996 w 3062959"/>
                  <a:gd name="connsiteY15" fmla="*/ 3158327 h 3332231"/>
                  <a:gd name="connsiteX16" fmla="*/ 2041973 w 3062959"/>
                  <a:gd name="connsiteY16" fmla="*/ 2838567 h 3332231"/>
                  <a:gd name="connsiteX17" fmla="*/ 1884898 w 3062959"/>
                  <a:gd name="connsiteY17" fmla="*/ 2445880 h 3332231"/>
                  <a:gd name="connsiteX18" fmla="*/ 2984422 w 3062959"/>
                  <a:gd name="connsiteY18" fmla="*/ 2535637 h 3332231"/>
                  <a:gd name="connsiteX19" fmla="*/ 2984422 w 3062959"/>
                  <a:gd name="connsiteY19" fmla="*/ 1778312 h 3332231"/>
                  <a:gd name="connsiteX20" fmla="*/ 2832957 w 3062959"/>
                  <a:gd name="connsiteY20" fmla="*/ 2002705 h 3332231"/>
                  <a:gd name="connsiteX21" fmla="*/ 2597345 w 3062959"/>
                  <a:gd name="connsiteY21" fmla="*/ 2025144 h 3332231"/>
                  <a:gd name="connsiteX22" fmla="*/ 2350513 w 3062959"/>
                  <a:gd name="connsiteY22" fmla="*/ 1907338 h 3332231"/>
                  <a:gd name="connsiteX23" fmla="*/ 2215877 w 3062959"/>
                  <a:gd name="connsiteY23" fmla="*/ 1677335 h 3332231"/>
                  <a:gd name="connsiteX24" fmla="*/ 2221487 w 3062959"/>
                  <a:gd name="connsiteY24" fmla="*/ 1402454 h 3332231"/>
                  <a:gd name="connsiteX25" fmla="*/ 2367342 w 3062959"/>
                  <a:gd name="connsiteY25" fmla="*/ 1211721 h 3332231"/>
                  <a:gd name="connsiteX26" fmla="*/ 2636613 w 3062959"/>
                  <a:gd name="connsiteY26" fmla="*/ 1099524 h 3332231"/>
                  <a:gd name="connsiteX27" fmla="*/ 2984422 w 3062959"/>
                  <a:gd name="connsiteY27" fmla="*/ 1312697 h 3332231"/>
                  <a:gd name="connsiteX28" fmla="*/ 3062959 w 3062959"/>
                  <a:gd name="connsiteY28" fmla="*/ 532933 h 3332231"/>
                  <a:gd name="connsiteX29" fmla="*/ 1912947 w 3062959"/>
                  <a:gd name="connsiteY29" fmla="*/ 757326 h 3332231"/>
                  <a:gd name="connsiteX30" fmla="*/ 2036363 w 3062959"/>
                  <a:gd name="connsiteY30" fmla="*/ 415127 h 3332231"/>
                  <a:gd name="connsiteX31" fmla="*/ 1896118 w 3062959"/>
                  <a:gd name="connsiteY31" fmla="*/ 140246 h 3332231"/>
                  <a:gd name="connsiteX32" fmla="*/ 1660505 w 3062959"/>
                  <a:gd name="connsiteY32" fmla="*/ 0 h 3332231"/>
                  <a:gd name="connsiteX33" fmla="*/ 1351966 w 3062959"/>
                  <a:gd name="connsiteY33" fmla="*/ 33659 h 3332231"/>
                  <a:gd name="connsiteX34" fmla="*/ 1161232 w 3062959"/>
                  <a:gd name="connsiteY34" fmla="*/ 179515 h 3332231"/>
                  <a:gd name="connsiteX35" fmla="*/ 1071475 w 3062959"/>
                  <a:gd name="connsiteY35" fmla="*/ 415127 h 3332231"/>
                  <a:gd name="connsiteX36" fmla="*/ 1256599 w 3062959"/>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476834 w 3062959"/>
                  <a:gd name="connsiteY3" fmla="*/ 1093915 h 3332231"/>
                  <a:gd name="connsiteX4" fmla="*/ 774155 w 3062959"/>
                  <a:gd name="connsiteY4" fmla="*/ 1267819 h 3332231"/>
                  <a:gd name="connsiteX5" fmla="*/ 886351 w 3062959"/>
                  <a:gd name="connsiteY5" fmla="*/ 1593188 h 3332231"/>
                  <a:gd name="connsiteX6" fmla="*/ 734886 w 3062959"/>
                  <a:gd name="connsiteY6" fmla="*/ 1901728 h 3332231"/>
                  <a:gd name="connsiteX7" fmla="*/ 403907 w 3062959"/>
                  <a:gd name="connsiteY7" fmla="*/ 2036364 h 3332231"/>
                  <a:gd name="connsiteX8" fmla="*/ 106586 w 3062959"/>
                  <a:gd name="connsiteY8" fmla="*/ 1800751 h 3332231"/>
                  <a:gd name="connsiteX9" fmla="*/ 0 w 3062959"/>
                  <a:gd name="connsiteY9" fmla="*/ 2518807 h 3332231"/>
                  <a:gd name="connsiteX10" fmla="*/ 1256599 w 3062959"/>
                  <a:gd name="connsiteY10" fmla="*/ 2423441 h 3332231"/>
                  <a:gd name="connsiteX11" fmla="*/ 1071475 w 3062959"/>
                  <a:gd name="connsiteY11" fmla="*/ 2754420 h 3332231"/>
                  <a:gd name="connsiteX12" fmla="*/ 1144402 w 3062959"/>
                  <a:gd name="connsiteY12" fmla="*/ 3135888 h 3332231"/>
                  <a:gd name="connsiteX13" fmla="*/ 1380015 w 3062959"/>
                  <a:gd name="connsiteY13" fmla="*/ 3292962 h 3332231"/>
                  <a:gd name="connsiteX14" fmla="*/ 1649286 w 3062959"/>
                  <a:gd name="connsiteY14" fmla="*/ 3332231 h 3332231"/>
                  <a:gd name="connsiteX15" fmla="*/ 1940996 w 3062959"/>
                  <a:gd name="connsiteY15" fmla="*/ 3158327 h 3332231"/>
                  <a:gd name="connsiteX16" fmla="*/ 2041973 w 3062959"/>
                  <a:gd name="connsiteY16" fmla="*/ 2838567 h 3332231"/>
                  <a:gd name="connsiteX17" fmla="*/ 1884898 w 3062959"/>
                  <a:gd name="connsiteY17" fmla="*/ 2445880 h 3332231"/>
                  <a:gd name="connsiteX18" fmla="*/ 3062959 w 3062959"/>
                  <a:gd name="connsiteY18" fmla="*/ 2518807 h 3332231"/>
                  <a:gd name="connsiteX19" fmla="*/ 2984422 w 3062959"/>
                  <a:gd name="connsiteY19" fmla="*/ 1778312 h 3332231"/>
                  <a:gd name="connsiteX20" fmla="*/ 2832957 w 3062959"/>
                  <a:gd name="connsiteY20" fmla="*/ 2002705 h 3332231"/>
                  <a:gd name="connsiteX21" fmla="*/ 2597345 w 3062959"/>
                  <a:gd name="connsiteY21" fmla="*/ 2025144 h 3332231"/>
                  <a:gd name="connsiteX22" fmla="*/ 2350513 w 3062959"/>
                  <a:gd name="connsiteY22" fmla="*/ 1907338 h 3332231"/>
                  <a:gd name="connsiteX23" fmla="*/ 2215877 w 3062959"/>
                  <a:gd name="connsiteY23" fmla="*/ 1677335 h 3332231"/>
                  <a:gd name="connsiteX24" fmla="*/ 2221487 w 3062959"/>
                  <a:gd name="connsiteY24" fmla="*/ 1402454 h 3332231"/>
                  <a:gd name="connsiteX25" fmla="*/ 2367342 w 3062959"/>
                  <a:gd name="connsiteY25" fmla="*/ 1211721 h 3332231"/>
                  <a:gd name="connsiteX26" fmla="*/ 2636613 w 3062959"/>
                  <a:gd name="connsiteY26" fmla="*/ 1099524 h 3332231"/>
                  <a:gd name="connsiteX27" fmla="*/ 2984422 w 3062959"/>
                  <a:gd name="connsiteY27" fmla="*/ 1312697 h 3332231"/>
                  <a:gd name="connsiteX28" fmla="*/ 3062959 w 3062959"/>
                  <a:gd name="connsiteY28" fmla="*/ 532933 h 3332231"/>
                  <a:gd name="connsiteX29" fmla="*/ 1912947 w 3062959"/>
                  <a:gd name="connsiteY29" fmla="*/ 757326 h 3332231"/>
                  <a:gd name="connsiteX30" fmla="*/ 2036363 w 3062959"/>
                  <a:gd name="connsiteY30" fmla="*/ 415127 h 3332231"/>
                  <a:gd name="connsiteX31" fmla="*/ 1896118 w 3062959"/>
                  <a:gd name="connsiteY31" fmla="*/ 140246 h 3332231"/>
                  <a:gd name="connsiteX32" fmla="*/ 1660505 w 3062959"/>
                  <a:gd name="connsiteY32" fmla="*/ 0 h 3332231"/>
                  <a:gd name="connsiteX33" fmla="*/ 1351966 w 3062959"/>
                  <a:gd name="connsiteY33" fmla="*/ 33659 h 3332231"/>
                  <a:gd name="connsiteX34" fmla="*/ 1161232 w 3062959"/>
                  <a:gd name="connsiteY34" fmla="*/ 179515 h 3332231"/>
                  <a:gd name="connsiteX35" fmla="*/ 1071475 w 3062959"/>
                  <a:gd name="connsiteY35" fmla="*/ 415127 h 3332231"/>
                  <a:gd name="connsiteX36" fmla="*/ 1256599 w 3062959"/>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774155 w 3062959"/>
                  <a:gd name="connsiteY5" fmla="*/ 1267819 h 3332231"/>
                  <a:gd name="connsiteX6" fmla="*/ 886351 w 3062959"/>
                  <a:gd name="connsiteY6" fmla="*/ 1593188 h 3332231"/>
                  <a:gd name="connsiteX7" fmla="*/ 734886 w 3062959"/>
                  <a:gd name="connsiteY7" fmla="*/ 1901728 h 3332231"/>
                  <a:gd name="connsiteX8" fmla="*/ 403907 w 3062959"/>
                  <a:gd name="connsiteY8" fmla="*/ 2036364 h 3332231"/>
                  <a:gd name="connsiteX9" fmla="*/ 106586 w 3062959"/>
                  <a:gd name="connsiteY9" fmla="*/ 1800751 h 3332231"/>
                  <a:gd name="connsiteX10" fmla="*/ 0 w 3062959"/>
                  <a:gd name="connsiteY10" fmla="*/ 2518807 h 3332231"/>
                  <a:gd name="connsiteX11" fmla="*/ 1256599 w 3062959"/>
                  <a:gd name="connsiteY11" fmla="*/ 2423441 h 3332231"/>
                  <a:gd name="connsiteX12" fmla="*/ 1071475 w 3062959"/>
                  <a:gd name="connsiteY12" fmla="*/ 2754420 h 3332231"/>
                  <a:gd name="connsiteX13" fmla="*/ 1144402 w 3062959"/>
                  <a:gd name="connsiteY13" fmla="*/ 3135888 h 3332231"/>
                  <a:gd name="connsiteX14" fmla="*/ 1380015 w 3062959"/>
                  <a:gd name="connsiteY14" fmla="*/ 3292962 h 3332231"/>
                  <a:gd name="connsiteX15" fmla="*/ 1649286 w 3062959"/>
                  <a:gd name="connsiteY15" fmla="*/ 3332231 h 3332231"/>
                  <a:gd name="connsiteX16" fmla="*/ 1940996 w 3062959"/>
                  <a:gd name="connsiteY16" fmla="*/ 3158327 h 3332231"/>
                  <a:gd name="connsiteX17" fmla="*/ 2041973 w 3062959"/>
                  <a:gd name="connsiteY17" fmla="*/ 2838567 h 3332231"/>
                  <a:gd name="connsiteX18" fmla="*/ 1884898 w 3062959"/>
                  <a:gd name="connsiteY18" fmla="*/ 2445880 h 3332231"/>
                  <a:gd name="connsiteX19" fmla="*/ 3062959 w 3062959"/>
                  <a:gd name="connsiteY19" fmla="*/ 2518807 h 3332231"/>
                  <a:gd name="connsiteX20" fmla="*/ 2984422 w 3062959"/>
                  <a:gd name="connsiteY20" fmla="*/ 1778312 h 3332231"/>
                  <a:gd name="connsiteX21" fmla="*/ 2832957 w 3062959"/>
                  <a:gd name="connsiteY21" fmla="*/ 2002705 h 3332231"/>
                  <a:gd name="connsiteX22" fmla="*/ 2597345 w 3062959"/>
                  <a:gd name="connsiteY22" fmla="*/ 2025144 h 3332231"/>
                  <a:gd name="connsiteX23" fmla="*/ 2350513 w 3062959"/>
                  <a:gd name="connsiteY23" fmla="*/ 1907338 h 3332231"/>
                  <a:gd name="connsiteX24" fmla="*/ 2215877 w 3062959"/>
                  <a:gd name="connsiteY24" fmla="*/ 1677335 h 3332231"/>
                  <a:gd name="connsiteX25" fmla="*/ 2221487 w 3062959"/>
                  <a:gd name="connsiteY25" fmla="*/ 1402454 h 3332231"/>
                  <a:gd name="connsiteX26" fmla="*/ 2367342 w 3062959"/>
                  <a:gd name="connsiteY26" fmla="*/ 1211721 h 3332231"/>
                  <a:gd name="connsiteX27" fmla="*/ 2636613 w 3062959"/>
                  <a:gd name="connsiteY27" fmla="*/ 1099524 h 3332231"/>
                  <a:gd name="connsiteX28" fmla="*/ 2984422 w 3062959"/>
                  <a:gd name="connsiteY28" fmla="*/ 1312697 h 3332231"/>
                  <a:gd name="connsiteX29" fmla="*/ 3062959 w 3062959"/>
                  <a:gd name="connsiteY29" fmla="*/ 532933 h 3332231"/>
                  <a:gd name="connsiteX30" fmla="*/ 1912947 w 3062959"/>
                  <a:gd name="connsiteY30" fmla="*/ 757326 h 3332231"/>
                  <a:gd name="connsiteX31" fmla="*/ 2036363 w 3062959"/>
                  <a:gd name="connsiteY31" fmla="*/ 415127 h 3332231"/>
                  <a:gd name="connsiteX32" fmla="*/ 1896118 w 3062959"/>
                  <a:gd name="connsiteY32" fmla="*/ 140246 h 3332231"/>
                  <a:gd name="connsiteX33" fmla="*/ 1660505 w 3062959"/>
                  <a:gd name="connsiteY33" fmla="*/ 0 h 3332231"/>
                  <a:gd name="connsiteX34" fmla="*/ 1351966 w 3062959"/>
                  <a:gd name="connsiteY34" fmla="*/ 33659 h 3332231"/>
                  <a:gd name="connsiteX35" fmla="*/ 1161232 w 3062959"/>
                  <a:gd name="connsiteY35" fmla="*/ 179515 h 3332231"/>
                  <a:gd name="connsiteX36" fmla="*/ 1071475 w 3062959"/>
                  <a:gd name="connsiteY36" fmla="*/ 415127 h 3332231"/>
                  <a:gd name="connsiteX37" fmla="*/ 1256599 w 3062959"/>
                  <a:gd name="connsiteY3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86351 w 3062959"/>
                  <a:gd name="connsiteY7" fmla="*/ 1593188 h 3332231"/>
                  <a:gd name="connsiteX8" fmla="*/ 734886 w 3062959"/>
                  <a:gd name="connsiteY8" fmla="*/ 1901728 h 3332231"/>
                  <a:gd name="connsiteX9" fmla="*/ 403907 w 3062959"/>
                  <a:gd name="connsiteY9" fmla="*/ 2036364 h 3332231"/>
                  <a:gd name="connsiteX10" fmla="*/ 106586 w 3062959"/>
                  <a:gd name="connsiteY10" fmla="*/ 1800751 h 3332231"/>
                  <a:gd name="connsiteX11" fmla="*/ 0 w 3062959"/>
                  <a:gd name="connsiteY11" fmla="*/ 2518807 h 3332231"/>
                  <a:gd name="connsiteX12" fmla="*/ 1256599 w 3062959"/>
                  <a:gd name="connsiteY12" fmla="*/ 2423441 h 3332231"/>
                  <a:gd name="connsiteX13" fmla="*/ 1071475 w 3062959"/>
                  <a:gd name="connsiteY13" fmla="*/ 2754420 h 3332231"/>
                  <a:gd name="connsiteX14" fmla="*/ 1144402 w 3062959"/>
                  <a:gd name="connsiteY14" fmla="*/ 3135888 h 3332231"/>
                  <a:gd name="connsiteX15" fmla="*/ 1380015 w 3062959"/>
                  <a:gd name="connsiteY15" fmla="*/ 3292962 h 3332231"/>
                  <a:gd name="connsiteX16" fmla="*/ 1649286 w 3062959"/>
                  <a:gd name="connsiteY16" fmla="*/ 3332231 h 3332231"/>
                  <a:gd name="connsiteX17" fmla="*/ 1940996 w 3062959"/>
                  <a:gd name="connsiteY17" fmla="*/ 3158327 h 3332231"/>
                  <a:gd name="connsiteX18" fmla="*/ 2041973 w 3062959"/>
                  <a:gd name="connsiteY18" fmla="*/ 2838567 h 3332231"/>
                  <a:gd name="connsiteX19" fmla="*/ 1884898 w 3062959"/>
                  <a:gd name="connsiteY19" fmla="*/ 2445880 h 3332231"/>
                  <a:gd name="connsiteX20" fmla="*/ 3062959 w 3062959"/>
                  <a:gd name="connsiteY20" fmla="*/ 2518807 h 3332231"/>
                  <a:gd name="connsiteX21" fmla="*/ 2984422 w 3062959"/>
                  <a:gd name="connsiteY21" fmla="*/ 1778312 h 3332231"/>
                  <a:gd name="connsiteX22" fmla="*/ 2832957 w 3062959"/>
                  <a:gd name="connsiteY22" fmla="*/ 2002705 h 3332231"/>
                  <a:gd name="connsiteX23" fmla="*/ 2597345 w 3062959"/>
                  <a:gd name="connsiteY23" fmla="*/ 2025144 h 3332231"/>
                  <a:gd name="connsiteX24" fmla="*/ 2350513 w 3062959"/>
                  <a:gd name="connsiteY24" fmla="*/ 1907338 h 3332231"/>
                  <a:gd name="connsiteX25" fmla="*/ 2215877 w 3062959"/>
                  <a:gd name="connsiteY25" fmla="*/ 1677335 h 3332231"/>
                  <a:gd name="connsiteX26" fmla="*/ 2221487 w 3062959"/>
                  <a:gd name="connsiteY26" fmla="*/ 1402454 h 3332231"/>
                  <a:gd name="connsiteX27" fmla="*/ 2367342 w 3062959"/>
                  <a:gd name="connsiteY27" fmla="*/ 1211721 h 3332231"/>
                  <a:gd name="connsiteX28" fmla="*/ 2636613 w 3062959"/>
                  <a:gd name="connsiteY28" fmla="*/ 1099524 h 3332231"/>
                  <a:gd name="connsiteX29" fmla="*/ 2984422 w 3062959"/>
                  <a:gd name="connsiteY29" fmla="*/ 1312697 h 3332231"/>
                  <a:gd name="connsiteX30" fmla="*/ 3062959 w 3062959"/>
                  <a:gd name="connsiteY30" fmla="*/ 532933 h 3332231"/>
                  <a:gd name="connsiteX31" fmla="*/ 1912947 w 3062959"/>
                  <a:gd name="connsiteY31" fmla="*/ 757326 h 3332231"/>
                  <a:gd name="connsiteX32" fmla="*/ 2036363 w 3062959"/>
                  <a:gd name="connsiteY32" fmla="*/ 415127 h 3332231"/>
                  <a:gd name="connsiteX33" fmla="*/ 1896118 w 3062959"/>
                  <a:gd name="connsiteY33" fmla="*/ 140246 h 3332231"/>
                  <a:gd name="connsiteX34" fmla="*/ 1660505 w 3062959"/>
                  <a:gd name="connsiteY34" fmla="*/ 0 h 3332231"/>
                  <a:gd name="connsiteX35" fmla="*/ 1351966 w 3062959"/>
                  <a:gd name="connsiteY35" fmla="*/ 33659 h 3332231"/>
                  <a:gd name="connsiteX36" fmla="*/ 1161232 w 3062959"/>
                  <a:gd name="connsiteY36" fmla="*/ 179515 h 3332231"/>
                  <a:gd name="connsiteX37" fmla="*/ 1071475 w 3062959"/>
                  <a:gd name="connsiteY37" fmla="*/ 415127 h 3332231"/>
                  <a:gd name="connsiteX38" fmla="*/ 1256599 w 3062959"/>
                  <a:gd name="connsiteY38"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734886 w 3062959"/>
                  <a:gd name="connsiteY9" fmla="*/ 1901728 h 3332231"/>
                  <a:gd name="connsiteX10" fmla="*/ 403907 w 3062959"/>
                  <a:gd name="connsiteY10" fmla="*/ 2036364 h 3332231"/>
                  <a:gd name="connsiteX11" fmla="*/ 106586 w 3062959"/>
                  <a:gd name="connsiteY11" fmla="*/ 1800751 h 3332231"/>
                  <a:gd name="connsiteX12" fmla="*/ 0 w 3062959"/>
                  <a:gd name="connsiteY12" fmla="*/ 2518807 h 3332231"/>
                  <a:gd name="connsiteX13" fmla="*/ 1256599 w 3062959"/>
                  <a:gd name="connsiteY13" fmla="*/ 2423441 h 3332231"/>
                  <a:gd name="connsiteX14" fmla="*/ 1071475 w 3062959"/>
                  <a:gd name="connsiteY14" fmla="*/ 2754420 h 3332231"/>
                  <a:gd name="connsiteX15" fmla="*/ 1144402 w 3062959"/>
                  <a:gd name="connsiteY15" fmla="*/ 3135888 h 3332231"/>
                  <a:gd name="connsiteX16" fmla="*/ 1380015 w 3062959"/>
                  <a:gd name="connsiteY16" fmla="*/ 3292962 h 3332231"/>
                  <a:gd name="connsiteX17" fmla="*/ 1649286 w 3062959"/>
                  <a:gd name="connsiteY17" fmla="*/ 3332231 h 3332231"/>
                  <a:gd name="connsiteX18" fmla="*/ 1940996 w 3062959"/>
                  <a:gd name="connsiteY18" fmla="*/ 3158327 h 3332231"/>
                  <a:gd name="connsiteX19" fmla="*/ 2041973 w 3062959"/>
                  <a:gd name="connsiteY19" fmla="*/ 2838567 h 3332231"/>
                  <a:gd name="connsiteX20" fmla="*/ 1884898 w 3062959"/>
                  <a:gd name="connsiteY20" fmla="*/ 2445880 h 3332231"/>
                  <a:gd name="connsiteX21" fmla="*/ 3062959 w 3062959"/>
                  <a:gd name="connsiteY21" fmla="*/ 2518807 h 3332231"/>
                  <a:gd name="connsiteX22" fmla="*/ 2984422 w 3062959"/>
                  <a:gd name="connsiteY22" fmla="*/ 1778312 h 3332231"/>
                  <a:gd name="connsiteX23" fmla="*/ 2832957 w 3062959"/>
                  <a:gd name="connsiteY23" fmla="*/ 2002705 h 3332231"/>
                  <a:gd name="connsiteX24" fmla="*/ 2597345 w 3062959"/>
                  <a:gd name="connsiteY24" fmla="*/ 2025144 h 3332231"/>
                  <a:gd name="connsiteX25" fmla="*/ 2350513 w 3062959"/>
                  <a:gd name="connsiteY25" fmla="*/ 1907338 h 3332231"/>
                  <a:gd name="connsiteX26" fmla="*/ 2215877 w 3062959"/>
                  <a:gd name="connsiteY26" fmla="*/ 1677335 h 3332231"/>
                  <a:gd name="connsiteX27" fmla="*/ 2221487 w 3062959"/>
                  <a:gd name="connsiteY27" fmla="*/ 1402454 h 3332231"/>
                  <a:gd name="connsiteX28" fmla="*/ 2367342 w 3062959"/>
                  <a:gd name="connsiteY28" fmla="*/ 1211721 h 3332231"/>
                  <a:gd name="connsiteX29" fmla="*/ 2636613 w 3062959"/>
                  <a:gd name="connsiteY29" fmla="*/ 1099524 h 3332231"/>
                  <a:gd name="connsiteX30" fmla="*/ 2984422 w 3062959"/>
                  <a:gd name="connsiteY30" fmla="*/ 1312697 h 3332231"/>
                  <a:gd name="connsiteX31" fmla="*/ 3062959 w 3062959"/>
                  <a:gd name="connsiteY31" fmla="*/ 532933 h 3332231"/>
                  <a:gd name="connsiteX32" fmla="*/ 1912947 w 3062959"/>
                  <a:gd name="connsiteY32" fmla="*/ 757326 h 3332231"/>
                  <a:gd name="connsiteX33" fmla="*/ 2036363 w 3062959"/>
                  <a:gd name="connsiteY33" fmla="*/ 415127 h 3332231"/>
                  <a:gd name="connsiteX34" fmla="*/ 1896118 w 3062959"/>
                  <a:gd name="connsiteY34" fmla="*/ 140246 h 3332231"/>
                  <a:gd name="connsiteX35" fmla="*/ 1660505 w 3062959"/>
                  <a:gd name="connsiteY35" fmla="*/ 0 h 3332231"/>
                  <a:gd name="connsiteX36" fmla="*/ 1351966 w 3062959"/>
                  <a:gd name="connsiteY36" fmla="*/ 33659 h 3332231"/>
                  <a:gd name="connsiteX37" fmla="*/ 1161232 w 3062959"/>
                  <a:gd name="connsiteY37" fmla="*/ 179515 h 3332231"/>
                  <a:gd name="connsiteX38" fmla="*/ 1071475 w 3062959"/>
                  <a:gd name="connsiteY38" fmla="*/ 415127 h 3332231"/>
                  <a:gd name="connsiteX39" fmla="*/ 1256599 w 3062959"/>
                  <a:gd name="connsiteY3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403907 w 3062959"/>
                  <a:gd name="connsiteY11" fmla="*/ 2036364 h 3332231"/>
                  <a:gd name="connsiteX12" fmla="*/ 106586 w 3062959"/>
                  <a:gd name="connsiteY12" fmla="*/ 1800751 h 3332231"/>
                  <a:gd name="connsiteX13" fmla="*/ 0 w 3062959"/>
                  <a:gd name="connsiteY13" fmla="*/ 2518807 h 3332231"/>
                  <a:gd name="connsiteX14" fmla="*/ 1256599 w 3062959"/>
                  <a:gd name="connsiteY14" fmla="*/ 2423441 h 3332231"/>
                  <a:gd name="connsiteX15" fmla="*/ 1071475 w 3062959"/>
                  <a:gd name="connsiteY15" fmla="*/ 2754420 h 3332231"/>
                  <a:gd name="connsiteX16" fmla="*/ 1144402 w 3062959"/>
                  <a:gd name="connsiteY16" fmla="*/ 3135888 h 3332231"/>
                  <a:gd name="connsiteX17" fmla="*/ 1380015 w 3062959"/>
                  <a:gd name="connsiteY17" fmla="*/ 3292962 h 3332231"/>
                  <a:gd name="connsiteX18" fmla="*/ 1649286 w 3062959"/>
                  <a:gd name="connsiteY18" fmla="*/ 3332231 h 3332231"/>
                  <a:gd name="connsiteX19" fmla="*/ 1940996 w 3062959"/>
                  <a:gd name="connsiteY19" fmla="*/ 3158327 h 3332231"/>
                  <a:gd name="connsiteX20" fmla="*/ 2041973 w 3062959"/>
                  <a:gd name="connsiteY20" fmla="*/ 2838567 h 3332231"/>
                  <a:gd name="connsiteX21" fmla="*/ 1884898 w 3062959"/>
                  <a:gd name="connsiteY21" fmla="*/ 2445880 h 3332231"/>
                  <a:gd name="connsiteX22" fmla="*/ 3062959 w 3062959"/>
                  <a:gd name="connsiteY22" fmla="*/ 2518807 h 3332231"/>
                  <a:gd name="connsiteX23" fmla="*/ 2984422 w 3062959"/>
                  <a:gd name="connsiteY23" fmla="*/ 1778312 h 3332231"/>
                  <a:gd name="connsiteX24" fmla="*/ 2832957 w 3062959"/>
                  <a:gd name="connsiteY24" fmla="*/ 2002705 h 3332231"/>
                  <a:gd name="connsiteX25" fmla="*/ 2597345 w 3062959"/>
                  <a:gd name="connsiteY25" fmla="*/ 2025144 h 3332231"/>
                  <a:gd name="connsiteX26" fmla="*/ 2350513 w 3062959"/>
                  <a:gd name="connsiteY26" fmla="*/ 1907338 h 3332231"/>
                  <a:gd name="connsiteX27" fmla="*/ 2215877 w 3062959"/>
                  <a:gd name="connsiteY27" fmla="*/ 1677335 h 3332231"/>
                  <a:gd name="connsiteX28" fmla="*/ 2221487 w 3062959"/>
                  <a:gd name="connsiteY28" fmla="*/ 1402454 h 3332231"/>
                  <a:gd name="connsiteX29" fmla="*/ 2367342 w 3062959"/>
                  <a:gd name="connsiteY29" fmla="*/ 1211721 h 3332231"/>
                  <a:gd name="connsiteX30" fmla="*/ 2636613 w 3062959"/>
                  <a:gd name="connsiteY30" fmla="*/ 1099524 h 3332231"/>
                  <a:gd name="connsiteX31" fmla="*/ 2984422 w 3062959"/>
                  <a:gd name="connsiteY31" fmla="*/ 1312697 h 3332231"/>
                  <a:gd name="connsiteX32" fmla="*/ 3062959 w 3062959"/>
                  <a:gd name="connsiteY32" fmla="*/ 532933 h 3332231"/>
                  <a:gd name="connsiteX33" fmla="*/ 1912947 w 3062959"/>
                  <a:gd name="connsiteY33" fmla="*/ 757326 h 3332231"/>
                  <a:gd name="connsiteX34" fmla="*/ 2036363 w 3062959"/>
                  <a:gd name="connsiteY34" fmla="*/ 415127 h 3332231"/>
                  <a:gd name="connsiteX35" fmla="*/ 1896118 w 3062959"/>
                  <a:gd name="connsiteY35" fmla="*/ 140246 h 3332231"/>
                  <a:gd name="connsiteX36" fmla="*/ 1660505 w 3062959"/>
                  <a:gd name="connsiteY36" fmla="*/ 0 h 3332231"/>
                  <a:gd name="connsiteX37" fmla="*/ 1351966 w 3062959"/>
                  <a:gd name="connsiteY37" fmla="*/ 33659 h 3332231"/>
                  <a:gd name="connsiteX38" fmla="*/ 1161232 w 3062959"/>
                  <a:gd name="connsiteY38" fmla="*/ 179515 h 3332231"/>
                  <a:gd name="connsiteX39" fmla="*/ 1071475 w 3062959"/>
                  <a:gd name="connsiteY39" fmla="*/ 415127 h 3332231"/>
                  <a:gd name="connsiteX40" fmla="*/ 1256599 w 3062959"/>
                  <a:gd name="connsiteY40"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106586 w 3062959"/>
                  <a:gd name="connsiteY13" fmla="*/ 1800751 h 3332231"/>
                  <a:gd name="connsiteX14" fmla="*/ 0 w 3062959"/>
                  <a:gd name="connsiteY14" fmla="*/ 2518807 h 3332231"/>
                  <a:gd name="connsiteX15" fmla="*/ 1256599 w 3062959"/>
                  <a:gd name="connsiteY15" fmla="*/ 2423441 h 3332231"/>
                  <a:gd name="connsiteX16" fmla="*/ 1071475 w 3062959"/>
                  <a:gd name="connsiteY16" fmla="*/ 2754420 h 3332231"/>
                  <a:gd name="connsiteX17" fmla="*/ 1144402 w 3062959"/>
                  <a:gd name="connsiteY17" fmla="*/ 3135888 h 3332231"/>
                  <a:gd name="connsiteX18" fmla="*/ 1380015 w 3062959"/>
                  <a:gd name="connsiteY18" fmla="*/ 3292962 h 3332231"/>
                  <a:gd name="connsiteX19" fmla="*/ 1649286 w 3062959"/>
                  <a:gd name="connsiteY19" fmla="*/ 3332231 h 3332231"/>
                  <a:gd name="connsiteX20" fmla="*/ 1940996 w 3062959"/>
                  <a:gd name="connsiteY20" fmla="*/ 3158327 h 3332231"/>
                  <a:gd name="connsiteX21" fmla="*/ 2041973 w 3062959"/>
                  <a:gd name="connsiteY21" fmla="*/ 2838567 h 3332231"/>
                  <a:gd name="connsiteX22" fmla="*/ 1884898 w 3062959"/>
                  <a:gd name="connsiteY22" fmla="*/ 2445880 h 3332231"/>
                  <a:gd name="connsiteX23" fmla="*/ 3062959 w 3062959"/>
                  <a:gd name="connsiteY23" fmla="*/ 2518807 h 3332231"/>
                  <a:gd name="connsiteX24" fmla="*/ 2984422 w 3062959"/>
                  <a:gd name="connsiteY24" fmla="*/ 1778312 h 3332231"/>
                  <a:gd name="connsiteX25" fmla="*/ 2832957 w 3062959"/>
                  <a:gd name="connsiteY25" fmla="*/ 2002705 h 3332231"/>
                  <a:gd name="connsiteX26" fmla="*/ 2597345 w 3062959"/>
                  <a:gd name="connsiteY26" fmla="*/ 2025144 h 3332231"/>
                  <a:gd name="connsiteX27" fmla="*/ 2350513 w 3062959"/>
                  <a:gd name="connsiteY27" fmla="*/ 1907338 h 3332231"/>
                  <a:gd name="connsiteX28" fmla="*/ 2215877 w 3062959"/>
                  <a:gd name="connsiteY28" fmla="*/ 1677335 h 3332231"/>
                  <a:gd name="connsiteX29" fmla="*/ 2221487 w 3062959"/>
                  <a:gd name="connsiteY29" fmla="*/ 1402454 h 3332231"/>
                  <a:gd name="connsiteX30" fmla="*/ 2367342 w 3062959"/>
                  <a:gd name="connsiteY30" fmla="*/ 1211721 h 3332231"/>
                  <a:gd name="connsiteX31" fmla="*/ 2636613 w 3062959"/>
                  <a:gd name="connsiteY31" fmla="*/ 1099524 h 3332231"/>
                  <a:gd name="connsiteX32" fmla="*/ 2984422 w 3062959"/>
                  <a:gd name="connsiteY32" fmla="*/ 1312697 h 3332231"/>
                  <a:gd name="connsiteX33" fmla="*/ 3062959 w 3062959"/>
                  <a:gd name="connsiteY33" fmla="*/ 532933 h 3332231"/>
                  <a:gd name="connsiteX34" fmla="*/ 1912947 w 3062959"/>
                  <a:gd name="connsiteY34" fmla="*/ 757326 h 3332231"/>
                  <a:gd name="connsiteX35" fmla="*/ 2036363 w 3062959"/>
                  <a:gd name="connsiteY35" fmla="*/ 415127 h 3332231"/>
                  <a:gd name="connsiteX36" fmla="*/ 1896118 w 3062959"/>
                  <a:gd name="connsiteY36" fmla="*/ 140246 h 3332231"/>
                  <a:gd name="connsiteX37" fmla="*/ 1660505 w 3062959"/>
                  <a:gd name="connsiteY37" fmla="*/ 0 h 3332231"/>
                  <a:gd name="connsiteX38" fmla="*/ 1351966 w 3062959"/>
                  <a:gd name="connsiteY38" fmla="*/ 33659 h 3332231"/>
                  <a:gd name="connsiteX39" fmla="*/ 1161232 w 3062959"/>
                  <a:gd name="connsiteY39" fmla="*/ 179515 h 3332231"/>
                  <a:gd name="connsiteX40" fmla="*/ 1071475 w 3062959"/>
                  <a:gd name="connsiteY40" fmla="*/ 415127 h 3332231"/>
                  <a:gd name="connsiteX41" fmla="*/ 1256599 w 3062959"/>
                  <a:gd name="connsiteY41"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071475 w 3062959"/>
                  <a:gd name="connsiteY17" fmla="*/ 2754420 h 3332231"/>
                  <a:gd name="connsiteX18" fmla="*/ 1144402 w 3062959"/>
                  <a:gd name="connsiteY18" fmla="*/ 3135888 h 3332231"/>
                  <a:gd name="connsiteX19" fmla="*/ 1380015 w 3062959"/>
                  <a:gd name="connsiteY19" fmla="*/ 3292962 h 3332231"/>
                  <a:gd name="connsiteX20" fmla="*/ 1649286 w 3062959"/>
                  <a:gd name="connsiteY20" fmla="*/ 3332231 h 3332231"/>
                  <a:gd name="connsiteX21" fmla="*/ 1940996 w 3062959"/>
                  <a:gd name="connsiteY21" fmla="*/ 3158327 h 3332231"/>
                  <a:gd name="connsiteX22" fmla="*/ 2041973 w 3062959"/>
                  <a:gd name="connsiteY22" fmla="*/ 2838567 h 3332231"/>
                  <a:gd name="connsiteX23" fmla="*/ 1884898 w 3062959"/>
                  <a:gd name="connsiteY23" fmla="*/ 2445880 h 3332231"/>
                  <a:gd name="connsiteX24" fmla="*/ 3062959 w 3062959"/>
                  <a:gd name="connsiteY24" fmla="*/ 2518807 h 3332231"/>
                  <a:gd name="connsiteX25" fmla="*/ 2984422 w 3062959"/>
                  <a:gd name="connsiteY25" fmla="*/ 1778312 h 3332231"/>
                  <a:gd name="connsiteX26" fmla="*/ 2832957 w 3062959"/>
                  <a:gd name="connsiteY26" fmla="*/ 2002705 h 3332231"/>
                  <a:gd name="connsiteX27" fmla="*/ 2597345 w 3062959"/>
                  <a:gd name="connsiteY27" fmla="*/ 2025144 h 3332231"/>
                  <a:gd name="connsiteX28" fmla="*/ 2350513 w 3062959"/>
                  <a:gd name="connsiteY28" fmla="*/ 1907338 h 3332231"/>
                  <a:gd name="connsiteX29" fmla="*/ 2215877 w 3062959"/>
                  <a:gd name="connsiteY29" fmla="*/ 1677335 h 3332231"/>
                  <a:gd name="connsiteX30" fmla="*/ 2221487 w 3062959"/>
                  <a:gd name="connsiteY30" fmla="*/ 1402454 h 3332231"/>
                  <a:gd name="connsiteX31" fmla="*/ 2367342 w 3062959"/>
                  <a:gd name="connsiteY31" fmla="*/ 1211721 h 3332231"/>
                  <a:gd name="connsiteX32" fmla="*/ 2636613 w 3062959"/>
                  <a:gd name="connsiteY32" fmla="*/ 1099524 h 3332231"/>
                  <a:gd name="connsiteX33" fmla="*/ 2984422 w 3062959"/>
                  <a:gd name="connsiteY33" fmla="*/ 1312697 h 3332231"/>
                  <a:gd name="connsiteX34" fmla="*/ 3062959 w 3062959"/>
                  <a:gd name="connsiteY34" fmla="*/ 532933 h 3332231"/>
                  <a:gd name="connsiteX35" fmla="*/ 1912947 w 3062959"/>
                  <a:gd name="connsiteY35" fmla="*/ 757326 h 3332231"/>
                  <a:gd name="connsiteX36" fmla="*/ 2036363 w 3062959"/>
                  <a:gd name="connsiteY36" fmla="*/ 415127 h 3332231"/>
                  <a:gd name="connsiteX37" fmla="*/ 1896118 w 3062959"/>
                  <a:gd name="connsiteY37" fmla="*/ 140246 h 3332231"/>
                  <a:gd name="connsiteX38" fmla="*/ 1660505 w 3062959"/>
                  <a:gd name="connsiteY38" fmla="*/ 0 h 3332231"/>
                  <a:gd name="connsiteX39" fmla="*/ 1351966 w 3062959"/>
                  <a:gd name="connsiteY39" fmla="*/ 33659 h 3332231"/>
                  <a:gd name="connsiteX40" fmla="*/ 1161232 w 3062959"/>
                  <a:gd name="connsiteY40" fmla="*/ 179515 h 3332231"/>
                  <a:gd name="connsiteX41" fmla="*/ 1071475 w 3062959"/>
                  <a:gd name="connsiteY41" fmla="*/ 415127 h 3332231"/>
                  <a:gd name="connsiteX42" fmla="*/ 1256599 w 3062959"/>
                  <a:gd name="connsiteY42"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144402 w 3062959"/>
                  <a:gd name="connsiteY19" fmla="*/ 3135888 h 3332231"/>
                  <a:gd name="connsiteX20" fmla="*/ 1380015 w 3062959"/>
                  <a:gd name="connsiteY20" fmla="*/ 3292962 h 3332231"/>
                  <a:gd name="connsiteX21" fmla="*/ 1649286 w 3062959"/>
                  <a:gd name="connsiteY21" fmla="*/ 3332231 h 3332231"/>
                  <a:gd name="connsiteX22" fmla="*/ 1940996 w 3062959"/>
                  <a:gd name="connsiteY22" fmla="*/ 3158327 h 3332231"/>
                  <a:gd name="connsiteX23" fmla="*/ 2041973 w 3062959"/>
                  <a:gd name="connsiteY23" fmla="*/ 2838567 h 3332231"/>
                  <a:gd name="connsiteX24" fmla="*/ 1884898 w 3062959"/>
                  <a:gd name="connsiteY24" fmla="*/ 2445880 h 3332231"/>
                  <a:gd name="connsiteX25" fmla="*/ 3062959 w 3062959"/>
                  <a:gd name="connsiteY25" fmla="*/ 2518807 h 3332231"/>
                  <a:gd name="connsiteX26" fmla="*/ 2984422 w 3062959"/>
                  <a:gd name="connsiteY26" fmla="*/ 1778312 h 3332231"/>
                  <a:gd name="connsiteX27" fmla="*/ 2832957 w 3062959"/>
                  <a:gd name="connsiteY27" fmla="*/ 2002705 h 3332231"/>
                  <a:gd name="connsiteX28" fmla="*/ 2597345 w 3062959"/>
                  <a:gd name="connsiteY28" fmla="*/ 2025144 h 3332231"/>
                  <a:gd name="connsiteX29" fmla="*/ 2350513 w 3062959"/>
                  <a:gd name="connsiteY29" fmla="*/ 1907338 h 3332231"/>
                  <a:gd name="connsiteX30" fmla="*/ 2215877 w 3062959"/>
                  <a:gd name="connsiteY30" fmla="*/ 1677335 h 3332231"/>
                  <a:gd name="connsiteX31" fmla="*/ 2221487 w 3062959"/>
                  <a:gd name="connsiteY31" fmla="*/ 1402454 h 3332231"/>
                  <a:gd name="connsiteX32" fmla="*/ 2367342 w 3062959"/>
                  <a:gd name="connsiteY32" fmla="*/ 1211721 h 3332231"/>
                  <a:gd name="connsiteX33" fmla="*/ 2636613 w 3062959"/>
                  <a:gd name="connsiteY33" fmla="*/ 1099524 h 3332231"/>
                  <a:gd name="connsiteX34" fmla="*/ 2984422 w 3062959"/>
                  <a:gd name="connsiteY34" fmla="*/ 1312697 h 3332231"/>
                  <a:gd name="connsiteX35" fmla="*/ 3062959 w 3062959"/>
                  <a:gd name="connsiteY35" fmla="*/ 532933 h 3332231"/>
                  <a:gd name="connsiteX36" fmla="*/ 1912947 w 3062959"/>
                  <a:gd name="connsiteY36" fmla="*/ 757326 h 3332231"/>
                  <a:gd name="connsiteX37" fmla="*/ 2036363 w 3062959"/>
                  <a:gd name="connsiteY37" fmla="*/ 415127 h 3332231"/>
                  <a:gd name="connsiteX38" fmla="*/ 1896118 w 3062959"/>
                  <a:gd name="connsiteY38" fmla="*/ 140246 h 3332231"/>
                  <a:gd name="connsiteX39" fmla="*/ 1660505 w 3062959"/>
                  <a:gd name="connsiteY39" fmla="*/ 0 h 3332231"/>
                  <a:gd name="connsiteX40" fmla="*/ 1351966 w 3062959"/>
                  <a:gd name="connsiteY40" fmla="*/ 33659 h 3332231"/>
                  <a:gd name="connsiteX41" fmla="*/ 1161232 w 3062959"/>
                  <a:gd name="connsiteY41" fmla="*/ 179515 h 3332231"/>
                  <a:gd name="connsiteX42" fmla="*/ 1071475 w 3062959"/>
                  <a:gd name="connsiteY42" fmla="*/ 415127 h 3332231"/>
                  <a:gd name="connsiteX43" fmla="*/ 1256599 w 3062959"/>
                  <a:gd name="connsiteY43"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380015 w 3062959"/>
                  <a:gd name="connsiteY21" fmla="*/ 3292962 h 3332231"/>
                  <a:gd name="connsiteX22" fmla="*/ 1649286 w 3062959"/>
                  <a:gd name="connsiteY22" fmla="*/ 3332231 h 3332231"/>
                  <a:gd name="connsiteX23" fmla="*/ 1940996 w 3062959"/>
                  <a:gd name="connsiteY23" fmla="*/ 3158327 h 3332231"/>
                  <a:gd name="connsiteX24" fmla="*/ 2041973 w 3062959"/>
                  <a:gd name="connsiteY24" fmla="*/ 2838567 h 3332231"/>
                  <a:gd name="connsiteX25" fmla="*/ 1884898 w 3062959"/>
                  <a:gd name="connsiteY25" fmla="*/ 2445880 h 3332231"/>
                  <a:gd name="connsiteX26" fmla="*/ 3062959 w 3062959"/>
                  <a:gd name="connsiteY26" fmla="*/ 2518807 h 3332231"/>
                  <a:gd name="connsiteX27" fmla="*/ 2984422 w 3062959"/>
                  <a:gd name="connsiteY27" fmla="*/ 1778312 h 3332231"/>
                  <a:gd name="connsiteX28" fmla="*/ 2832957 w 3062959"/>
                  <a:gd name="connsiteY28" fmla="*/ 2002705 h 3332231"/>
                  <a:gd name="connsiteX29" fmla="*/ 2597345 w 3062959"/>
                  <a:gd name="connsiteY29" fmla="*/ 2025144 h 3332231"/>
                  <a:gd name="connsiteX30" fmla="*/ 2350513 w 3062959"/>
                  <a:gd name="connsiteY30" fmla="*/ 1907338 h 3332231"/>
                  <a:gd name="connsiteX31" fmla="*/ 2215877 w 3062959"/>
                  <a:gd name="connsiteY31" fmla="*/ 1677335 h 3332231"/>
                  <a:gd name="connsiteX32" fmla="*/ 2221487 w 3062959"/>
                  <a:gd name="connsiteY32" fmla="*/ 1402454 h 3332231"/>
                  <a:gd name="connsiteX33" fmla="*/ 2367342 w 3062959"/>
                  <a:gd name="connsiteY33" fmla="*/ 1211721 h 3332231"/>
                  <a:gd name="connsiteX34" fmla="*/ 2636613 w 3062959"/>
                  <a:gd name="connsiteY34" fmla="*/ 1099524 h 3332231"/>
                  <a:gd name="connsiteX35" fmla="*/ 2984422 w 3062959"/>
                  <a:gd name="connsiteY35" fmla="*/ 1312697 h 3332231"/>
                  <a:gd name="connsiteX36" fmla="*/ 3062959 w 3062959"/>
                  <a:gd name="connsiteY36" fmla="*/ 532933 h 3332231"/>
                  <a:gd name="connsiteX37" fmla="*/ 1912947 w 3062959"/>
                  <a:gd name="connsiteY37" fmla="*/ 757326 h 3332231"/>
                  <a:gd name="connsiteX38" fmla="*/ 2036363 w 3062959"/>
                  <a:gd name="connsiteY38" fmla="*/ 415127 h 3332231"/>
                  <a:gd name="connsiteX39" fmla="*/ 1896118 w 3062959"/>
                  <a:gd name="connsiteY39" fmla="*/ 140246 h 3332231"/>
                  <a:gd name="connsiteX40" fmla="*/ 1660505 w 3062959"/>
                  <a:gd name="connsiteY40" fmla="*/ 0 h 3332231"/>
                  <a:gd name="connsiteX41" fmla="*/ 1351966 w 3062959"/>
                  <a:gd name="connsiteY41" fmla="*/ 33659 h 3332231"/>
                  <a:gd name="connsiteX42" fmla="*/ 1161232 w 3062959"/>
                  <a:gd name="connsiteY42" fmla="*/ 179515 h 3332231"/>
                  <a:gd name="connsiteX43" fmla="*/ 1071475 w 3062959"/>
                  <a:gd name="connsiteY43" fmla="*/ 415127 h 3332231"/>
                  <a:gd name="connsiteX44" fmla="*/ 1256599 w 3062959"/>
                  <a:gd name="connsiteY44"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649286 w 3062959"/>
                  <a:gd name="connsiteY23" fmla="*/ 3332231 h 3332231"/>
                  <a:gd name="connsiteX24" fmla="*/ 1940996 w 3062959"/>
                  <a:gd name="connsiteY24" fmla="*/ 3158327 h 3332231"/>
                  <a:gd name="connsiteX25" fmla="*/ 2041973 w 3062959"/>
                  <a:gd name="connsiteY25" fmla="*/ 2838567 h 3332231"/>
                  <a:gd name="connsiteX26" fmla="*/ 1884898 w 3062959"/>
                  <a:gd name="connsiteY26" fmla="*/ 2445880 h 3332231"/>
                  <a:gd name="connsiteX27" fmla="*/ 3062959 w 3062959"/>
                  <a:gd name="connsiteY27" fmla="*/ 2518807 h 3332231"/>
                  <a:gd name="connsiteX28" fmla="*/ 2984422 w 3062959"/>
                  <a:gd name="connsiteY28" fmla="*/ 1778312 h 3332231"/>
                  <a:gd name="connsiteX29" fmla="*/ 2832957 w 3062959"/>
                  <a:gd name="connsiteY29" fmla="*/ 2002705 h 3332231"/>
                  <a:gd name="connsiteX30" fmla="*/ 2597345 w 3062959"/>
                  <a:gd name="connsiteY30" fmla="*/ 2025144 h 3332231"/>
                  <a:gd name="connsiteX31" fmla="*/ 2350513 w 3062959"/>
                  <a:gd name="connsiteY31" fmla="*/ 1907338 h 3332231"/>
                  <a:gd name="connsiteX32" fmla="*/ 2215877 w 3062959"/>
                  <a:gd name="connsiteY32" fmla="*/ 1677335 h 3332231"/>
                  <a:gd name="connsiteX33" fmla="*/ 2221487 w 3062959"/>
                  <a:gd name="connsiteY33" fmla="*/ 1402454 h 3332231"/>
                  <a:gd name="connsiteX34" fmla="*/ 2367342 w 3062959"/>
                  <a:gd name="connsiteY34" fmla="*/ 1211721 h 3332231"/>
                  <a:gd name="connsiteX35" fmla="*/ 2636613 w 3062959"/>
                  <a:gd name="connsiteY35" fmla="*/ 1099524 h 3332231"/>
                  <a:gd name="connsiteX36" fmla="*/ 2984422 w 3062959"/>
                  <a:gd name="connsiteY36" fmla="*/ 1312697 h 3332231"/>
                  <a:gd name="connsiteX37" fmla="*/ 3062959 w 3062959"/>
                  <a:gd name="connsiteY37" fmla="*/ 532933 h 3332231"/>
                  <a:gd name="connsiteX38" fmla="*/ 1912947 w 3062959"/>
                  <a:gd name="connsiteY38" fmla="*/ 757326 h 3332231"/>
                  <a:gd name="connsiteX39" fmla="*/ 2036363 w 3062959"/>
                  <a:gd name="connsiteY39" fmla="*/ 415127 h 3332231"/>
                  <a:gd name="connsiteX40" fmla="*/ 1896118 w 3062959"/>
                  <a:gd name="connsiteY40" fmla="*/ 140246 h 3332231"/>
                  <a:gd name="connsiteX41" fmla="*/ 1660505 w 3062959"/>
                  <a:gd name="connsiteY41" fmla="*/ 0 h 3332231"/>
                  <a:gd name="connsiteX42" fmla="*/ 1351966 w 3062959"/>
                  <a:gd name="connsiteY42" fmla="*/ 33659 h 3332231"/>
                  <a:gd name="connsiteX43" fmla="*/ 1161232 w 3062959"/>
                  <a:gd name="connsiteY43" fmla="*/ 179515 h 3332231"/>
                  <a:gd name="connsiteX44" fmla="*/ 1071475 w 3062959"/>
                  <a:gd name="connsiteY44" fmla="*/ 415127 h 3332231"/>
                  <a:gd name="connsiteX45" fmla="*/ 1256599 w 3062959"/>
                  <a:gd name="connsiteY45"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940996 w 3062959"/>
                  <a:gd name="connsiteY25" fmla="*/ 3158327 h 3332231"/>
                  <a:gd name="connsiteX26" fmla="*/ 2041973 w 3062959"/>
                  <a:gd name="connsiteY26" fmla="*/ 2838567 h 3332231"/>
                  <a:gd name="connsiteX27" fmla="*/ 1884898 w 3062959"/>
                  <a:gd name="connsiteY27" fmla="*/ 2445880 h 3332231"/>
                  <a:gd name="connsiteX28" fmla="*/ 3062959 w 3062959"/>
                  <a:gd name="connsiteY28" fmla="*/ 2518807 h 3332231"/>
                  <a:gd name="connsiteX29" fmla="*/ 2984422 w 3062959"/>
                  <a:gd name="connsiteY29" fmla="*/ 1778312 h 3332231"/>
                  <a:gd name="connsiteX30" fmla="*/ 2832957 w 3062959"/>
                  <a:gd name="connsiteY30" fmla="*/ 2002705 h 3332231"/>
                  <a:gd name="connsiteX31" fmla="*/ 2597345 w 3062959"/>
                  <a:gd name="connsiteY31" fmla="*/ 2025144 h 3332231"/>
                  <a:gd name="connsiteX32" fmla="*/ 2350513 w 3062959"/>
                  <a:gd name="connsiteY32" fmla="*/ 1907338 h 3332231"/>
                  <a:gd name="connsiteX33" fmla="*/ 2215877 w 3062959"/>
                  <a:gd name="connsiteY33" fmla="*/ 1677335 h 3332231"/>
                  <a:gd name="connsiteX34" fmla="*/ 2221487 w 3062959"/>
                  <a:gd name="connsiteY34" fmla="*/ 1402454 h 3332231"/>
                  <a:gd name="connsiteX35" fmla="*/ 2367342 w 3062959"/>
                  <a:gd name="connsiteY35" fmla="*/ 1211721 h 3332231"/>
                  <a:gd name="connsiteX36" fmla="*/ 2636613 w 3062959"/>
                  <a:gd name="connsiteY36" fmla="*/ 1099524 h 3332231"/>
                  <a:gd name="connsiteX37" fmla="*/ 2984422 w 3062959"/>
                  <a:gd name="connsiteY37" fmla="*/ 1312697 h 3332231"/>
                  <a:gd name="connsiteX38" fmla="*/ 3062959 w 3062959"/>
                  <a:gd name="connsiteY38" fmla="*/ 532933 h 3332231"/>
                  <a:gd name="connsiteX39" fmla="*/ 1912947 w 3062959"/>
                  <a:gd name="connsiteY39" fmla="*/ 757326 h 3332231"/>
                  <a:gd name="connsiteX40" fmla="*/ 2036363 w 3062959"/>
                  <a:gd name="connsiteY40" fmla="*/ 415127 h 3332231"/>
                  <a:gd name="connsiteX41" fmla="*/ 1896118 w 3062959"/>
                  <a:gd name="connsiteY41" fmla="*/ 140246 h 3332231"/>
                  <a:gd name="connsiteX42" fmla="*/ 1660505 w 3062959"/>
                  <a:gd name="connsiteY42" fmla="*/ 0 h 3332231"/>
                  <a:gd name="connsiteX43" fmla="*/ 1351966 w 3062959"/>
                  <a:gd name="connsiteY43" fmla="*/ 33659 h 3332231"/>
                  <a:gd name="connsiteX44" fmla="*/ 1161232 w 3062959"/>
                  <a:gd name="connsiteY44" fmla="*/ 179515 h 3332231"/>
                  <a:gd name="connsiteX45" fmla="*/ 1071475 w 3062959"/>
                  <a:gd name="connsiteY45" fmla="*/ 415127 h 3332231"/>
                  <a:gd name="connsiteX46" fmla="*/ 1256599 w 3062959"/>
                  <a:gd name="connsiteY4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0019 w 3062959"/>
                  <a:gd name="connsiteY25" fmla="*/ 3332231 h 3332231"/>
                  <a:gd name="connsiteX26" fmla="*/ 1940996 w 3062959"/>
                  <a:gd name="connsiteY26" fmla="*/ 3158327 h 3332231"/>
                  <a:gd name="connsiteX27" fmla="*/ 2041973 w 3062959"/>
                  <a:gd name="connsiteY27" fmla="*/ 2838567 h 3332231"/>
                  <a:gd name="connsiteX28" fmla="*/ 1884898 w 3062959"/>
                  <a:gd name="connsiteY28" fmla="*/ 2445880 h 3332231"/>
                  <a:gd name="connsiteX29" fmla="*/ 3062959 w 3062959"/>
                  <a:gd name="connsiteY29" fmla="*/ 2518807 h 3332231"/>
                  <a:gd name="connsiteX30" fmla="*/ 2984422 w 3062959"/>
                  <a:gd name="connsiteY30" fmla="*/ 1778312 h 3332231"/>
                  <a:gd name="connsiteX31" fmla="*/ 2832957 w 3062959"/>
                  <a:gd name="connsiteY31" fmla="*/ 2002705 h 3332231"/>
                  <a:gd name="connsiteX32" fmla="*/ 2597345 w 3062959"/>
                  <a:gd name="connsiteY32" fmla="*/ 2025144 h 3332231"/>
                  <a:gd name="connsiteX33" fmla="*/ 2350513 w 3062959"/>
                  <a:gd name="connsiteY33" fmla="*/ 1907338 h 3332231"/>
                  <a:gd name="connsiteX34" fmla="*/ 2215877 w 3062959"/>
                  <a:gd name="connsiteY34" fmla="*/ 1677335 h 3332231"/>
                  <a:gd name="connsiteX35" fmla="*/ 2221487 w 3062959"/>
                  <a:gd name="connsiteY35" fmla="*/ 1402454 h 3332231"/>
                  <a:gd name="connsiteX36" fmla="*/ 2367342 w 3062959"/>
                  <a:gd name="connsiteY36" fmla="*/ 1211721 h 3332231"/>
                  <a:gd name="connsiteX37" fmla="*/ 2636613 w 3062959"/>
                  <a:gd name="connsiteY37" fmla="*/ 1099524 h 3332231"/>
                  <a:gd name="connsiteX38" fmla="*/ 2984422 w 3062959"/>
                  <a:gd name="connsiteY38" fmla="*/ 1312697 h 3332231"/>
                  <a:gd name="connsiteX39" fmla="*/ 3062959 w 3062959"/>
                  <a:gd name="connsiteY39" fmla="*/ 532933 h 3332231"/>
                  <a:gd name="connsiteX40" fmla="*/ 1912947 w 3062959"/>
                  <a:gd name="connsiteY40" fmla="*/ 757326 h 3332231"/>
                  <a:gd name="connsiteX41" fmla="*/ 2036363 w 3062959"/>
                  <a:gd name="connsiteY41" fmla="*/ 415127 h 3332231"/>
                  <a:gd name="connsiteX42" fmla="*/ 1896118 w 3062959"/>
                  <a:gd name="connsiteY42" fmla="*/ 140246 h 3332231"/>
                  <a:gd name="connsiteX43" fmla="*/ 1660505 w 3062959"/>
                  <a:gd name="connsiteY43" fmla="*/ 0 h 3332231"/>
                  <a:gd name="connsiteX44" fmla="*/ 1351966 w 3062959"/>
                  <a:gd name="connsiteY44" fmla="*/ 33659 h 3332231"/>
                  <a:gd name="connsiteX45" fmla="*/ 1161232 w 3062959"/>
                  <a:gd name="connsiteY45" fmla="*/ 179515 h 3332231"/>
                  <a:gd name="connsiteX46" fmla="*/ 1071475 w 3062959"/>
                  <a:gd name="connsiteY46" fmla="*/ 415127 h 3332231"/>
                  <a:gd name="connsiteX47" fmla="*/ 1256599 w 3062959"/>
                  <a:gd name="connsiteY4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940996 w 3062959"/>
                  <a:gd name="connsiteY25" fmla="*/ 3158327 h 3332231"/>
                  <a:gd name="connsiteX26" fmla="*/ 2041973 w 3062959"/>
                  <a:gd name="connsiteY26" fmla="*/ 2838567 h 3332231"/>
                  <a:gd name="connsiteX27" fmla="*/ 1884898 w 3062959"/>
                  <a:gd name="connsiteY27" fmla="*/ 2445880 h 3332231"/>
                  <a:gd name="connsiteX28" fmla="*/ 3062959 w 3062959"/>
                  <a:gd name="connsiteY28" fmla="*/ 2518807 h 3332231"/>
                  <a:gd name="connsiteX29" fmla="*/ 2984422 w 3062959"/>
                  <a:gd name="connsiteY29" fmla="*/ 1778312 h 3332231"/>
                  <a:gd name="connsiteX30" fmla="*/ 2832957 w 3062959"/>
                  <a:gd name="connsiteY30" fmla="*/ 2002705 h 3332231"/>
                  <a:gd name="connsiteX31" fmla="*/ 2597345 w 3062959"/>
                  <a:gd name="connsiteY31" fmla="*/ 2025144 h 3332231"/>
                  <a:gd name="connsiteX32" fmla="*/ 2350513 w 3062959"/>
                  <a:gd name="connsiteY32" fmla="*/ 1907338 h 3332231"/>
                  <a:gd name="connsiteX33" fmla="*/ 2215877 w 3062959"/>
                  <a:gd name="connsiteY33" fmla="*/ 1677335 h 3332231"/>
                  <a:gd name="connsiteX34" fmla="*/ 2221487 w 3062959"/>
                  <a:gd name="connsiteY34" fmla="*/ 1402454 h 3332231"/>
                  <a:gd name="connsiteX35" fmla="*/ 2367342 w 3062959"/>
                  <a:gd name="connsiteY35" fmla="*/ 1211721 h 3332231"/>
                  <a:gd name="connsiteX36" fmla="*/ 2636613 w 3062959"/>
                  <a:gd name="connsiteY36" fmla="*/ 1099524 h 3332231"/>
                  <a:gd name="connsiteX37" fmla="*/ 2984422 w 3062959"/>
                  <a:gd name="connsiteY37" fmla="*/ 1312697 h 3332231"/>
                  <a:gd name="connsiteX38" fmla="*/ 3062959 w 3062959"/>
                  <a:gd name="connsiteY38" fmla="*/ 532933 h 3332231"/>
                  <a:gd name="connsiteX39" fmla="*/ 1912947 w 3062959"/>
                  <a:gd name="connsiteY39" fmla="*/ 757326 h 3332231"/>
                  <a:gd name="connsiteX40" fmla="*/ 2036363 w 3062959"/>
                  <a:gd name="connsiteY40" fmla="*/ 415127 h 3332231"/>
                  <a:gd name="connsiteX41" fmla="*/ 1896118 w 3062959"/>
                  <a:gd name="connsiteY41" fmla="*/ 140246 h 3332231"/>
                  <a:gd name="connsiteX42" fmla="*/ 1660505 w 3062959"/>
                  <a:gd name="connsiteY42" fmla="*/ 0 h 3332231"/>
                  <a:gd name="connsiteX43" fmla="*/ 1351966 w 3062959"/>
                  <a:gd name="connsiteY43" fmla="*/ 33659 h 3332231"/>
                  <a:gd name="connsiteX44" fmla="*/ 1161232 w 3062959"/>
                  <a:gd name="connsiteY44" fmla="*/ 179515 h 3332231"/>
                  <a:gd name="connsiteX45" fmla="*/ 1071475 w 3062959"/>
                  <a:gd name="connsiteY45" fmla="*/ 415127 h 3332231"/>
                  <a:gd name="connsiteX46" fmla="*/ 1256599 w 3062959"/>
                  <a:gd name="connsiteY4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41973 w 3062959"/>
                  <a:gd name="connsiteY27" fmla="*/ 2838567 h 3332231"/>
                  <a:gd name="connsiteX28" fmla="*/ 1884898 w 3062959"/>
                  <a:gd name="connsiteY28" fmla="*/ 2445880 h 3332231"/>
                  <a:gd name="connsiteX29" fmla="*/ 3062959 w 3062959"/>
                  <a:gd name="connsiteY29" fmla="*/ 2518807 h 3332231"/>
                  <a:gd name="connsiteX30" fmla="*/ 2984422 w 3062959"/>
                  <a:gd name="connsiteY30" fmla="*/ 1778312 h 3332231"/>
                  <a:gd name="connsiteX31" fmla="*/ 2832957 w 3062959"/>
                  <a:gd name="connsiteY31" fmla="*/ 2002705 h 3332231"/>
                  <a:gd name="connsiteX32" fmla="*/ 2597345 w 3062959"/>
                  <a:gd name="connsiteY32" fmla="*/ 2025144 h 3332231"/>
                  <a:gd name="connsiteX33" fmla="*/ 2350513 w 3062959"/>
                  <a:gd name="connsiteY33" fmla="*/ 1907338 h 3332231"/>
                  <a:gd name="connsiteX34" fmla="*/ 2215877 w 3062959"/>
                  <a:gd name="connsiteY34" fmla="*/ 1677335 h 3332231"/>
                  <a:gd name="connsiteX35" fmla="*/ 2221487 w 3062959"/>
                  <a:gd name="connsiteY35" fmla="*/ 1402454 h 3332231"/>
                  <a:gd name="connsiteX36" fmla="*/ 2367342 w 3062959"/>
                  <a:gd name="connsiteY36" fmla="*/ 1211721 h 3332231"/>
                  <a:gd name="connsiteX37" fmla="*/ 2636613 w 3062959"/>
                  <a:gd name="connsiteY37" fmla="*/ 1099524 h 3332231"/>
                  <a:gd name="connsiteX38" fmla="*/ 2984422 w 3062959"/>
                  <a:gd name="connsiteY38" fmla="*/ 1312697 h 3332231"/>
                  <a:gd name="connsiteX39" fmla="*/ 3062959 w 3062959"/>
                  <a:gd name="connsiteY39" fmla="*/ 532933 h 3332231"/>
                  <a:gd name="connsiteX40" fmla="*/ 1912947 w 3062959"/>
                  <a:gd name="connsiteY40" fmla="*/ 757326 h 3332231"/>
                  <a:gd name="connsiteX41" fmla="*/ 2036363 w 3062959"/>
                  <a:gd name="connsiteY41" fmla="*/ 415127 h 3332231"/>
                  <a:gd name="connsiteX42" fmla="*/ 1896118 w 3062959"/>
                  <a:gd name="connsiteY42" fmla="*/ 140246 h 3332231"/>
                  <a:gd name="connsiteX43" fmla="*/ 1660505 w 3062959"/>
                  <a:gd name="connsiteY43" fmla="*/ 0 h 3332231"/>
                  <a:gd name="connsiteX44" fmla="*/ 1351966 w 3062959"/>
                  <a:gd name="connsiteY44" fmla="*/ 33659 h 3332231"/>
                  <a:gd name="connsiteX45" fmla="*/ 1161232 w 3062959"/>
                  <a:gd name="connsiteY45" fmla="*/ 179515 h 3332231"/>
                  <a:gd name="connsiteX46" fmla="*/ 1071475 w 3062959"/>
                  <a:gd name="connsiteY46" fmla="*/ 415127 h 3332231"/>
                  <a:gd name="connsiteX47" fmla="*/ 1256599 w 3062959"/>
                  <a:gd name="connsiteY4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884898 w 3062959"/>
                  <a:gd name="connsiteY29" fmla="*/ 2445880 h 3332231"/>
                  <a:gd name="connsiteX30" fmla="*/ 3062959 w 3062959"/>
                  <a:gd name="connsiteY30" fmla="*/ 2518807 h 3332231"/>
                  <a:gd name="connsiteX31" fmla="*/ 2984422 w 3062959"/>
                  <a:gd name="connsiteY31" fmla="*/ 1778312 h 3332231"/>
                  <a:gd name="connsiteX32" fmla="*/ 2832957 w 3062959"/>
                  <a:gd name="connsiteY32" fmla="*/ 2002705 h 3332231"/>
                  <a:gd name="connsiteX33" fmla="*/ 2597345 w 3062959"/>
                  <a:gd name="connsiteY33" fmla="*/ 2025144 h 3332231"/>
                  <a:gd name="connsiteX34" fmla="*/ 2350513 w 3062959"/>
                  <a:gd name="connsiteY34" fmla="*/ 1907338 h 3332231"/>
                  <a:gd name="connsiteX35" fmla="*/ 2215877 w 3062959"/>
                  <a:gd name="connsiteY35" fmla="*/ 1677335 h 3332231"/>
                  <a:gd name="connsiteX36" fmla="*/ 2221487 w 3062959"/>
                  <a:gd name="connsiteY36" fmla="*/ 1402454 h 3332231"/>
                  <a:gd name="connsiteX37" fmla="*/ 2367342 w 3062959"/>
                  <a:gd name="connsiteY37" fmla="*/ 1211721 h 3332231"/>
                  <a:gd name="connsiteX38" fmla="*/ 2636613 w 3062959"/>
                  <a:gd name="connsiteY38" fmla="*/ 1099524 h 3332231"/>
                  <a:gd name="connsiteX39" fmla="*/ 2984422 w 3062959"/>
                  <a:gd name="connsiteY39" fmla="*/ 1312697 h 3332231"/>
                  <a:gd name="connsiteX40" fmla="*/ 3062959 w 3062959"/>
                  <a:gd name="connsiteY40" fmla="*/ 532933 h 3332231"/>
                  <a:gd name="connsiteX41" fmla="*/ 1912947 w 3062959"/>
                  <a:gd name="connsiteY41" fmla="*/ 757326 h 3332231"/>
                  <a:gd name="connsiteX42" fmla="*/ 2036363 w 3062959"/>
                  <a:gd name="connsiteY42" fmla="*/ 415127 h 3332231"/>
                  <a:gd name="connsiteX43" fmla="*/ 1896118 w 3062959"/>
                  <a:gd name="connsiteY43" fmla="*/ 140246 h 3332231"/>
                  <a:gd name="connsiteX44" fmla="*/ 1660505 w 3062959"/>
                  <a:gd name="connsiteY44" fmla="*/ 0 h 3332231"/>
                  <a:gd name="connsiteX45" fmla="*/ 1351966 w 3062959"/>
                  <a:gd name="connsiteY45" fmla="*/ 33659 h 3332231"/>
                  <a:gd name="connsiteX46" fmla="*/ 1161232 w 3062959"/>
                  <a:gd name="connsiteY46" fmla="*/ 179515 h 3332231"/>
                  <a:gd name="connsiteX47" fmla="*/ 1071475 w 3062959"/>
                  <a:gd name="connsiteY47" fmla="*/ 415127 h 3332231"/>
                  <a:gd name="connsiteX48" fmla="*/ 1256599 w 3062959"/>
                  <a:gd name="connsiteY48"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32957 w 3062959"/>
                  <a:gd name="connsiteY33" fmla="*/ 2002705 h 3332231"/>
                  <a:gd name="connsiteX34" fmla="*/ 2597345 w 3062959"/>
                  <a:gd name="connsiteY34" fmla="*/ 2025144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7345 w 3062959"/>
                  <a:gd name="connsiteY34" fmla="*/ 2025144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13924 w 3062959"/>
                  <a:gd name="connsiteY43" fmla="*/ 40390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896118 w 3062959"/>
                  <a:gd name="connsiteY45" fmla="*/ 140246 h 3332231"/>
                  <a:gd name="connsiteX46" fmla="*/ 1660505 w 3062959"/>
                  <a:gd name="connsiteY46" fmla="*/ 0 h 3332231"/>
                  <a:gd name="connsiteX47" fmla="*/ 1351966 w 3062959"/>
                  <a:gd name="connsiteY47" fmla="*/ 33659 h 3332231"/>
                  <a:gd name="connsiteX48" fmla="*/ 1161232 w 3062959"/>
                  <a:gd name="connsiteY48" fmla="*/ 179515 h 3332231"/>
                  <a:gd name="connsiteX49" fmla="*/ 1071475 w 3062959"/>
                  <a:gd name="connsiteY49" fmla="*/ 415127 h 3332231"/>
                  <a:gd name="connsiteX50" fmla="*/ 1256599 w 3062959"/>
                  <a:gd name="connsiteY50"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660505 w 3062959"/>
                  <a:gd name="connsiteY47" fmla="*/ 0 h 3332231"/>
                  <a:gd name="connsiteX48" fmla="*/ 1351966 w 3062959"/>
                  <a:gd name="connsiteY48" fmla="*/ 33659 h 3332231"/>
                  <a:gd name="connsiteX49" fmla="*/ 1161232 w 3062959"/>
                  <a:gd name="connsiteY49" fmla="*/ 179515 h 3332231"/>
                  <a:gd name="connsiteX50" fmla="*/ 1071475 w 3062959"/>
                  <a:gd name="connsiteY50" fmla="*/ 415127 h 3332231"/>
                  <a:gd name="connsiteX51" fmla="*/ 1256599 w 3062959"/>
                  <a:gd name="connsiteY51"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351966 w 3062959"/>
                  <a:gd name="connsiteY49" fmla="*/ 33659 h 3332231"/>
                  <a:gd name="connsiteX50" fmla="*/ 1161232 w 3062959"/>
                  <a:gd name="connsiteY50" fmla="*/ 179515 h 3332231"/>
                  <a:gd name="connsiteX51" fmla="*/ 1071475 w 3062959"/>
                  <a:gd name="connsiteY51" fmla="*/ 415127 h 3332231"/>
                  <a:gd name="connsiteX52" fmla="*/ 1256599 w 3062959"/>
                  <a:gd name="connsiteY52"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161232 w 3062959"/>
                  <a:gd name="connsiteY51" fmla="*/ 179515 h 3332231"/>
                  <a:gd name="connsiteX52" fmla="*/ 1071475 w 3062959"/>
                  <a:gd name="connsiteY52" fmla="*/ 415127 h 3332231"/>
                  <a:gd name="connsiteX53" fmla="*/ 1256599 w 3062959"/>
                  <a:gd name="connsiteY53"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71475 w 3062959"/>
                  <a:gd name="connsiteY53" fmla="*/ 415127 h 3332231"/>
                  <a:gd name="connsiteX54" fmla="*/ 1256599 w 3062959"/>
                  <a:gd name="connsiteY54"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256599 w 3062959"/>
                  <a:gd name="connsiteY55"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105133 w 3062959"/>
                  <a:gd name="connsiteY55" fmla="*/ 555372 h 3332231"/>
                  <a:gd name="connsiteX56" fmla="*/ 1256599 w 3062959"/>
                  <a:gd name="connsiteY56" fmla="*/ 746106 h 3332231"/>
                  <a:gd name="connsiteX0" fmla="*/ 1256599 w 3062959"/>
                  <a:gd name="connsiteY0" fmla="*/ 746106 h 3332231"/>
                  <a:gd name="connsiteX1" fmla="*/ 230002 w 3062959"/>
                  <a:gd name="connsiteY1" fmla="*/ 63952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105133 w 3062959"/>
                  <a:gd name="connsiteY55" fmla="*/ 555372 h 3332231"/>
                  <a:gd name="connsiteX56" fmla="*/ 1256599 w 3062959"/>
                  <a:gd name="connsiteY56" fmla="*/ 746106 h 3332231"/>
                  <a:gd name="connsiteX0" fmla="*/ 1150013 w 2956373"/>
                  <a:gd name="connsiteY0" fmla="*/ 746106 h 3332231"/>
                  <a:gd name="connsiteX1" fmla="*/ 123416 w 2956373"/>
                  <a:gd name="connsiteY1" fmla="*/ 639520 h 3332231"/>
                  <a:gd name="connsiteX2" fmla="*/ 0 w 2956373"/>
                  <a:gd name="connsiteY2" fmla="*/ 1318307 h 3332231"/>
                  <a:gd name="connsiteX3" fmla="*/ 151465 w 2956373"/>
                  <a:gd name="connsiteY3" fmla="*/ 1172452 h 3332231"/>
                  <a:gd name="connsiteX4" fmla="*/ 370248 w 2956373"/>
                  <a:gd name="connsiteY4" fmla="*/ 1093915 h 3332231"/>
                  <a:gd name="connsiteX5" fmla="*/ 549762 w 2956373"/>
                  <a:gd name="connsiteY5" fmla="*/ 1166842 h 3332231"/>
                  <a:gd name="connsiteX6" fmla="*/ 667569 w 2956373"/>
                  <a:gd name="connsiteY6" fmla="*/ 1267819 h 3332231"/>
                  <a:gd name="connsiteX7" fmla="*/ 757326 w 2956373"/>
                  <a:gd name="connsiteY7" fmla="*/ 1402454 h 3332231"/>
                  <a:gd name="connsiteX8" fmla="*/ 779765 w 2956373"/>
                  <a:gd name="connsiteY8" fmla="*/ 1593188 h 3332231"/>
                  <a:gd name="connsiteX9" fmla="*/ 751716 w 2956373"/>
                  <a:gd name="connsiteY9" fmla="*/ 1739043 h 3332231"/>
                  <a:gd name="connsiteX10" fmla="*/ 628300 w 2956373"/>
                  <a:gd name="connsiteY10" fmla="*/ 1901728 h 3332231"/>
                  <a:gd name="connsiteX11" fmla="*/ 488054 w 2956373"/>
                  <a:gd name="connsiteY11" fmla="*/ 2002705 h 3332231"/>
                  <a:gd name="connsiteX12" fmla="*/ 297321 w 2956373"/>
                  <a:gd name="connsiteY12" fmla="*/ 2036364 h 3332231"/>
                  <a:gd name="connsiteX13" fmla="*/ 134636 w 2956373"/>
                  <a:gd name="connsiteY13" fmla="*/ 1974656 h 3332231"/>
                  <a:gd name="connsiteX14" fmla="*/ 0 w 2956373"/>
                  <a:gd name="connsiteY14" fmla="*/ 1800751 h 3332231"/>
                  <a:gd name="connsiteX15" fmla="*/ 95367 w 2956373"/>
                  <a:gd name="connsiteY15" fmla="*/ 2507588 h 3332231"/>
                  <a:gd name="connsiteX16" fmla="*/ 1150013 w 2956373"/>
                  <a:gd name="connsiteY16" fmla="*/ 2423441 h 3332231"/>
                  <a:gd name="connsiteX17" fmla="*/ 1032206 w 2956373"/>
                  <a:gd name="connsiteY17" fmla="*/ 2586125 h 3332231"/>
                  <a:gd name="connsiteX18" fmla="*/ 964889 w 2956373"/>
                  <a:gd name="connsiteY18" fmla="*/ 2754420 h 3332231"/>
                  <a:gd name="connsiteX19" fmla="*/ 953669 w 2956373"/>
                  <a:gd name="connsiteY19" fmla="*/ 2950763 h 3332231"/>
                  <a:gd name="connsiteX20" fmla="*/ 1037816 w 2956373"/>
                  <a:gd name="connsiteY20" fmla="*/ 3135888 h 3332231"/>
                  <a:gd name="connsiteX21" fmla="*/ 1144402 w 2956373"/>
                  <a:gd name="connsiteY21" fmla="*/ 3242474 h 3332231"/>
                  <a:gd name="connsiteX22" fmla="*/ 1273429 w 2956373"/>
                  <a:gd name="connsiteY22" fmla="*/ 3292962 h 3332231"/>
                  <a:gd name="connsiteX23" fmla="*/ 1391234 w 2956373"/>
                  <a:gd name="connsiteY23" fmla="*/ 3332231 h 3332231"/>
                  <a:gd name="connsiteX24" fmla="*/ 1542700 w 2956373"/>
                  <a:gd name="connsiteY24" fmla="*/ 3332231 h 3332231"/>
                  <a:gd name="connsiteX25" fmla="*/ 1739043 w 2956373"/>
                  <a:gd name="connsiteY25" fmla="*/ 3253693 h 3332231"/>
                  <a:gd name="connsiteX26" fmla="*/ 1834410 w 2956373"/>
                  <a:gd name="connsiteY26" fmla="*/ 3158327 h 3332231"/>
                  <a:gd name="connsiteX27" fmla="*/ 1924167 w 2956373"/>
                  <a:gd name="connsiteY27" fmla="*/ 3012471 h 3332231"/>
                  <a:gd name="connsiteX28" fmla="*/ 1935387 w 2956373"/>
                  <a:gd name="connsiteY28" fmla="*/ 2838567 h 3332231"/>
                  <a:gd name="connsiteX29" fmla="*/ 1879288 w 2956373"/>
                  <a:gd name="connsiteY29" fmla="*/ 2636614 h 3332231"/>
                  <a:gd name="connsiteX30" fmla="*/ 1778312 w 2956373"/>
                  <a:gd name="connsiteY30" fmla="*/ 2445880 h 3332231"/>
                  <a:gd name="connsiteX31" fmla="*/ 2956373 w 2956373"/>
                  <a:gd name="connsiteY31" fmla="*/ 2518807 h 3332231"/>
                  <a:gd name="connsiteX32" fmla="*/ 2877836 w 2956373"/>
                  <a:gd name="connsiteY32" fmla="*/ 1778312 h 3332231"/>
                  <a:gd name="connsiteX33" fmla="*/ 2709541 w 2956373"/>
                  <a:gd name="connsiteY33" fmla="*/ 1974656 h 3332231"/>
                  <a:gd name="connsiteX34" fmla="*/ 2485149 w 2956373"/>
                  <a:gd name="connsiteY34" fmla="*/ 1991485 h 3332231"/>
                  <a:gd name="connsiteX35" fmla="*/ 2238318 w 2956373"/>
                  <a:gd name="connsiteY35" fmla="*/ 1879289 h 3332231"/>
                  <a:gd name="connsiteX36" fmla="*/ 2114901 w 2956373"/>
                  <a:gd name="connsiteY36" fmla="*/ 1626847 h 3332231"/>
                  <a:gd name="connsiteX37" fmla="*/ 2120510 w 2956373"/>
                  <a:gd name="connsiteY37" fmla="*/ 1368795 h 3332231"/>
                  <a:gd name="connsiteX38" fmla="*/ 2260756 w 2956373"/>
                  <a:gd name="connsiteY38" fmla="*/ 1211721 h 3332231"/>
                  <a:gd name="connsiteX39" fmla="*/ 2558076 w 2956373"/>
                  <a:gd name="connsiteY39" fmla="*/ 1161232 h 3332231"/>
                  <a:gd name="connsiteX40" fmla="*/ 2877836 w 2956373"/>
                  <a:gd name="connsiteY40" fmla="*/ 1312697 h 3332231"/>
                  <a:gd name="connsiteX41" fmla="*/ 2956373 w 2956373"/>
                  <a:gd name="connsiteY41" fmla="*/ 532933 h 3332231"/>
                  <a:gd name="connsiteX42" fmla="*/ 1806361 w 2956373"/>
                  <a:gd name="connsiteY42" fmla="*/ 757326 h 3332231"/>
                  <a:gd name="connsiteX43" fmla="*/ 1868069 w 2956373"/>
                  <a:gd name="connsiteY43" fmla="*/ 611470 h 3332231"/>
                  <a:gd name="connsiteX44" fmla="*/ 1907338 w 2956373"/>
                  <a:gd name="connsiteY44" fmla="*/ 403907 h 3332231"/>
                  <a:gd name="connsiteX45" fmla="*/ 1873678 w 2956373"/>
                  <a:gd name="connsiteY45" fmla="*/ 258052 h 3332231"/>
                  <a:gd name="connsiteX46" fmla="*/ 1789532 w 2956373"/>
                  <a:gd name="connsiteY46" fmla="*/ 140246 h 3332231"/>
                  <a:gd name="connsiteX47" fmla="*/ 1688555 w 2956373"/>
                  <a:gd name="connsiteY47" fmla="*/ 67318 h 3332231"/>
                  <a:gd name="connsiteX48" fmla="*/ 1553919 w 2956373"/>
                  <a:gd name="connsiteY48" fmla="*/ 0 h 3332231"/>
                  <a:gd name="connsiteX49" fmla="*/ 1380015 w 2956373"/>
                  <a:gd name="connsiteY49" fmla="*/ 0 h 3332231"/>
                  <a:gd name="connsiteX50" fmla="*/ 1245380 w 2956373"/>
                  <a:gd name="connsiteY50" fmla="*/ 33659 h 3332231"/>
                  <a:gd name="connsiteX51" fmla="*/ 1127573 w 2956373"/>
                  <a:gd name="connsiteY51" fmla="*/ 100977 h 3332231"/>
                  <a:gd name="connsiteX52" fmla="*/ 1054646 w 2956373"/>
                  <a:gd name="connsiteY52" fmla="*/ 179515 h 3332231"/>
                  <a:gd name="connsiteX53" fmla="*/ 992937 w 2956373"/>
                  <a:gd name="connsiteY53" fmla="*/ 263661 h 3332231"/>
                  <a:gd name="connsiteX54" fmla="*/ 964889 w 2956373"/>
                  <a:gd name="connsiteY54" fmla="*/ 415127 h 3332231"/>
                  <a:gd name="connsiteX55" fmla="*/ 998547 w 2956373"/>
                  <a:gd name="connsiteY55" fmla="*/ 555372 h 3332231"/>
                  <a:gd name="connsiteX56" fmla="*/ 1150013 w 2956373"/>
                  <a:gd name="connsiteY56" fmla="*/ 746106 h 3332231"/>
                  <a:gd name="connsiteX0" fmla="*/ 1150013 w 2956373"/>
                  <a:gd name="connsiteY0" fmla="*/ 746106 h 3332231"/>
                  <a:gd name="connsiteX1" fmla="*/ 123416 w 2956373"/>
                  <a:gd name="connsiteY1" fmla="*/ 639520 h 3332231"/>
                  <a:gd name="connsiteX2" fmla="*/ 0 w 2956373"/>
                  <a:gd name="connsiteY2" fmla="*/ 1318307 h 3332231"/>
                  <a:gd name="connsiteX3" fmla="*/ 151465 w 2956373"/>
                  <a:gd name="connsiteY3" fmla="*/ 1172452 h 3332231"/>
                  <a:gd name="connsiteX4" fmla="*/ 370248 w 2956373"/>
                  <a:gd name="connsiteY4" fmla="*/ 1093915 h 3332231"/>
                  <a:gd name="connsiteX5" fmla="*/ 549762 w 2956373"/>
                  <a:gd name="connsiteY5" fmla="*/ 1166842 h 3332231"/>
                  <a:gd name="connsiteX6" fmla="*/ 667569 w 2956373"/>
                  <a:gd name="connsiteY6" fmla="*/ 1267819 h 3332231"/>
                  <a:gd name="connsiteX7" fmla="*/ 757326 w 2956373"/>
                  <a:gd name="connsiteY7" fmla="*/ 1402454 h 3332231"/>
                  <a:gd name="connsiteX8" fmla="*/ 779765 w 2956373"/>
                  <a:gd name="connsiteY8" fmla="*/ 1593188 h 3332231"/>
                  <a:gd name="connsiteX9" fmla="*/ 751716 w 2956373"/>
                  <a:gd name="connsiteY9" fmla="*/ 1739043 h 3332231"/>
                  <a:gd name="connsiteX10" fmla="*/ 628300 w 2956373"/>
                  <a:gd name="connsiteY10" fmla="*/ 1901728 h 3332231"/>
                  <a:gd name="connsiteX11" fmla="*/ 488054 w 2956373"/>
                  <a:gd name="connsiteY11" fmla="*/ 2002705 h 3332231"/>
                  <a:gd name="connsiteX12" fmla="*/ 297321 w 2956373"/>
                  <a:gd name="connsiteY12" fmla="*/ 2036364 h 3332231"/>
                  <a:gd name="connsiteX13" fmla="*/ 134636 w 2956373"/>
                  <a:gd name="connsiteY13" fmla="*/ 1974656 h 3332231"/>
                  <a:gd name="connsiteX14" fmla="*/ 0 w 2956373"/>
                  <a:gd name="connsiteY14" fmla="*/ 1800751 h 3332231"/>
                  <a:gd name="connsiteX15" fmla="*/ 95367 w 2956373"/>
                  <a:gd name="connsiteY15" fmla="*/ 2507588 h 3332231"/>
                  <a:gd name="connsiteX16" fmla="*/ 1150013 w 2956373"/>
                  <a:gd name="connsiteY16" fmla="*/ 2423441 h 3332231"/>
                  <a:gd name="connsiteX17" fmla="*/ 1032206 w 2956373"/>
                  <a:gd name="connsiteY17" fmla="*/ 2586125 h 3332231"/>
                  <a:gd name="connsiteX18" fmla="*/ 964889 w 2956373"/>
                  <a:gd name="connsiteY18" fmla="*/ 2754420 h 3332231"/>
                  <a:gd name="connsiteX19" fmla="*/ 953669 w 2956373"/>
                  <a:gd name="connsiteY19" fmla="*/ 2950763 h 3332231"/>
                  <a:gd name="connsiteX20" fmla="*/ 1037816 w 2956373"/>
                  <a:gd name="connsiteY20" fmla="*/ 3135888 h 3332231"/>
                  <a:gd name="connsiteX21" fmla="*/ 1144402 w 2956373"/>
                  <a:gd name="connsiteY21" fmla="*/ 3242474 h 3332231"/>
                  <a:gd name="connsiteX22" fmla="*/ 1273429 w 2956373"/>
                  <a:gd name="connsiteY22" fmla="*/ 3292962 h 3332231"/>
                  <a:gd name="connsiteX23" fmla="*/ 1391234 w 2956373"/>
                  <a:gd name="connsiteY23" fmla="*/ 3332231 h 3332231"/>
                  <a:gd name="connsiteX24" fmla="*/ 1542700 w 2956373"/>
                  <a:gd name="connsiteY24" fmla="*/ 3332231 h 3332231"/>
                  <a:gd name="connsiteX25" fmla="*/ 1739043 w 2956373"/>
                  <a:gd name="connsiteY25" fmla="*/ 3253693 h 3332231"/>
                  <a:gd name="connsiteX26" fmla="*/ 1834410 w 2956373"/>
                  <a:gd name="connsiteY26" fmla="*/ 3158327 h 3332231"/>
                  <a:gd name="connsiteX27" fmla="*/ 1924167 w 2956373"/>
                  <a:gd name="connsiteY27" fmla="*/ 3012471 h 3332231"/>
                  <a:gd name="connsiteX28" fmla="*/ 1935387 w 2956373"/>
                  <a:gd name="connsiteY28" fmla="*/ 2838567 h 3332231"/>
                  <a:gd name="connsiteX29" fmla="*/ 1879288 w 2956373"/>
                  <a:gd name="connsiteY29" fmla="*/ 2636614 h 3332231"/>
                  <a:gd name="connsiteX30" fmla="*/ 1778312 w 2956373"/>
                  <a:gd name="connsiteY30" fmla="*/ 2445880 h 3332231"/>
                  <a:gd name="connsiteX31" fmla="*/ 2748810 w 2956373"/>
                  <a:gd name="connsiteY31" fmla="*/ 2501977 h 3332231"/>
                  <a:gd name="connsiteX32" fmla="*/ 2877836 w 2956373"/>
                  <a:gd name="connsiteY32" fmla="*/ 1778312 h 3332231"/>
                  <a:gd name="connsiteX33" fmla="*/ 2709541 w 2956373"/>
                  <a:gd name="connsiteY33" fmla="*/ 1974656 h 3332231"/>
                  <a:gd name="connsiteX34" fmla="*/ 2485149 w 2956373"/>
                  <a:gd name="connsiteY34" fmla="*/ 1991485 h 3332231"/>
                  <a:gd name="connsiteX35" fmla="*/ 2238318 w 2956373"/>
                  <a:gd name="connsiteY35" fmla="*/ 1879289 h 3332231"/>
                  <a:gd name="connsiteX36" fmla="*/ 2114901 w 2956373"/>
                  <a:gd name="connsiteY36" fmla="*/ 1626847 h 3332231"/>
                  <a:gd name="connsiteX37" fmla="*/ 2120510 w 2956373"/>
                  <a:gd name="connsiteY37" fmla="*/ 1368795 h 3332231"/>
                  <a:gd name="connsiteX38" fmla="*/ 2260756 w 2956373"/>
                  <a:gd name="connsiteY38" fmla="*/ 1211721 h 3332231"/>
                  <a:gd name="connsiteX39" fmla="*/ 2558076 w 2956373"/>
                  <a:gd name="connsiteY39" fmla="*/ 1161232 h 3332231"/>
                  <a:gd name="connsiteX40" fmla="*/ 2877836 w 2956373"/>
                  <a:gd name="connsiteY40" fmla="*/ 1312697 h 3332231"/>
                  <a:gd name="connsiteX41" fmla="*/ 2956373 w 2956373"/>
                  <a:gd name="connsiteY41" fmla="*/ 532933 h 3332231"/>
                  <a:gd name="connsiteX42" fmla="*/ 1806361 w 2956373"/>
                  <a:gd name="connsiteY42" fmla="*/ 757326 h 3332231"/>
                  <a:gd name="connsiteX43" fmla="*/ 1868069 w 2956373"/>
                  <a:gd name="connsiteY43" fmla="*/ 611470 h 3332231"/>
                  <a:gd name="connsiteX44" fmla="*/ 1907338 w 2956373"/>
                  <a:gd name="connsiteY44" fmla="*/ 403907 h 3332231"/>
                  <a:gd name="connsiteX45" fmla="*/ 1873678 w 2956373"/>
                  <a:gd name="connsiteY45" fmla="*/ 258052 h 3332231"/>
                  <a:gd name="connsiteX46" fmla="*/ 1789532 w 2956373"/>
                  <a:gd name="connsiteY46" fmla="*/ 140246 h 3332231"/>
                  <a:gd name="connsiteX47" fmla="*/ 1688555 w 2956373"/>
                  <a:gd name="connsiteY47" fmla="*/ 67318 h 3332231"/>
                  <a:gd name="connsiteX48" fmla="*/ 1553919 w 2956373"/>
                  <a:gd name="connsiteY48" fmla="*/ 0 h 3332231"/>
                  <a:gd name="connsiteX49" fmla="*/ 1380015 w 2956373"/>
                  <a:gd name="connsiteY49" fmla="*/ 0 h 3332231"/>
                  <a:gd name="connsiteX50" fmla="*/ 1245380 w 2956373"/>
                  <a:gd name="connsiteY50" fmla="*/ 33659 h 3332231"/>
                  <a:gd name="connsiteX51" fmla="*/ 1127573 w 2956373"/>
                  <a:gd name="connsiteY51" fmla="*/ 100977 h 3332231"/>
                  <a:gd name="connsiteX52" fmla="*/ 1054646 w 2956373"/>
                  <a:gd name="connsiteY52" fmla="*/ 179515 h 3332231"/>
                  <a:gd name="connsiteX53" fmla="*/ 992937 w 2956373"/>
                  <a:gd name="connsiteY53" fmla="*/ 263661 h 3332231"/>
                  <a:gd name="connsiteX54" fmla="*/ 964889 w 2956373"/>
                  <a:gd name="connsiteY54" fmla="*/ 415127 h 3332231"/>
                  <a:gd name="connsiteX55" fmla="*/ 998547 w 2956373"/>
                  <a:gd name="connsiteY55" fmla="*/ 555372 h 3332231"/>
                  <a:gd name="connsiteX56" fmla="*/ 1150013 w 2956373"/>
                  <a:gd name="connsiteY56"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14901 w 2877836"/>
                  <a:gd name="connsiteY36" fmla="*/ 1626847 h 3332231"/>
                  <a:gd name="connsiteX37" fmla="*/ 2120510 w 2877836"/>
                  <a:gd name="connsiteY37" fmla="*/ 1368795 h 3332231"/>
                  <a:gd name="connsiteX38" fmla="*/ 2260756 w 2877836"/>
                  <a:gd name="connsiteY38" fmla="*/ 1211721 h 3332231"/>
                  <a:gd name="connsiteX39" fmla="*/ 2558076 w 2877836"/>
                  <a:gd name="connsiteY39" fmla="*/ 1161232 h 3332231"/>
                  <a:gd name="connsiteX40" fmla="*/ 2877836 w 2877836"/>
                  <a:gd name="connsiteY40" fmla="*/ 1312697 h 3332231"/>
                  <a:gd name="connsiteX41" fmla="*/ 2760029 w 2877836"/>
                  <a:gd name="connsiteY41" fmla="*/ 577812 h 3332231"/>
                  <a:gd name="connsiteX42" fmla="*/ 1806361 w 2877836"/>
                  <a:gd name="connsiteY42" fmla="*/ 757326 h 3332231"/>
                  <a:gd name="connsiteX43" fmla="*/ 1868069 w 2877836"/>
                  <a:gd name="connsiteY43" fmla="*/ 611470 h 3332231"/>
                  <a:gd name="connsiteX44" fmla="*/ 1907338 w 2877836"/>
                  <a:gd name="connsiteY44" fmla="*/ 403907 h 3332231"/>
                  <a:gd name="connsiteX45" fmla="*/ 1873678 w 2877836"/>
                  <a:gd name="connsiteY45" fmla="*/ 258052 h 3332231"/>
                  <a:gd name="connsiteX46" fmla="*/ 1789532 w 2877836"/>
                  <a:gd name="connsiteY46" fmla="*/ 140246 h 3332231"/>
                  <a:gd name="connsiteX47" fmla="*/ 1688555 w 2877836"/>
                  <a:gd name="connsiteY47" fmla="*/ 67318 h 3332231"/>
                  <a:gd name="connsiteX48" fmla="*/ 1553919 w 2877836"/>
                  <a:gd name="connsiteY48" fmla="*/ 0 h 3332231"/>
                  <a:gd name="connsiteX49" fmla="*/ 1380015 w 2877836"/>
                  <a:gd name="connsiteY49" fmla="*/ 0 h 3332231"/>
                  <a:gd name="connsiteX50" fmla="*/ 1245380 w 2877836"/>
                  <a:gd name="connsiteY50" fmla="*/ 33659 h 3332231"/>
                  <a:gd name="connsiteX51" fmla="*/ 1127573 w 2877836"/>
                  <a:gd name="connsiteY51" fmla="*/ 100977 h 3332231"/>
                  <a:gd name="connsiteX52" fmla="*/ 1054646 w 2877836"/>
                  <a:gd name="connsiteY52" fmla="*/ 179515 h 3332231"/>
                  <a:gd name="connsiteX53" fmla="*/ 992937 w 2877836"/>
                  <a:gd name="connsiteY53" fmla="*/ 263661 h 3332231"/>
                  <a:gd name="connsiteX54" fmla="*/ 964889 w 2877836"/>
                  <a:gd name="connsiteY54" fmla="*/ 415127 h 3332231"/>
                  <a:gd name="connsiteX55" fmla="*/ 998547 w 2877836"/>
                  <a:gd name="connsiteY55" fmla="*/ 555372 h 3332231"/>
                  <a:gd name="connsiteX56" fmla="*/ 1150013 w 2877836"/>
                  <a:gd name="connsiteY56"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120510 w 2877836"/>
                  <a:gd name="connsiteY38" fmla="*/ 1368795 h 3332231"/>
                  <a:gd name="connsiteX39" fmla="*/ 2260756 w 2877836"/>
                  <a:gd name="connsiteY39" fmla="*/ 1211721 h 3332231"/>
                  <a:gd name="connsiteX40" fmla="*/ 2558076 w 2877836"/>
                  <a:gd name="connsiteY40" fmla="*/ 1161232 h 3332231"/>
                  <a:gd name="connsiteX41" fmla="*/ 2877836 w 2877836"/>
                  <a:gd name="connsiteY41" fmla="*/ 1312697 h 3332231"/>
                  <a:gd name="connsiteX42" fmla="*/ 2760029 w 2877836"/>
                  <a:gd name="connsiteY42" fmla="*/ 577812 h 3332231"/>
                  <a:gd name="connsiteX43" fmla="*/ 1806361 w 2877836"/>
                  <a:gd name="connsiteY43" fmla="*/ 757326 h 3332231"/>
                  <a:gd name="connsiteX44" fmla="*/ 1868069 w 2877836"/>
                  <a:gd name="connsiteY44" fmla="*/ 611470 h 3332231"/>
                  <a:gd name="connsiteX45" fmla="*/ 1907338 w 2877836"/>
                  <a:gd name="connsiteY45" fmla="*/ 403907 h 3332231"/>
                  <a:gd name="connsiteX46" fmla="*/ 1873678 w 2877836"/>
                  <a:gd name="connsiteY46" fmla="*/ 258052 h 3332231"/>
                  <a:gd name="connsiteX47" fmla="*/ 1789532 w 2877836"/>
                  <a:gd name="connsiteY47" fmla="*/ 140246 h 3332231"/>
                  <a:gd name="connsiteX48" fmla="*/ 1688555 w 2877836"/>
                  <a:gd name="connsiteY48" fmla="*/ 67318 h 3332231"/>
                  <a:gd name="connsiteX49" fmla="*/ 1553919 w 2877836"/>
                  <a:gd name="connsiteY49" fmla="*/ 0 h 3332231"/>
                  <a:gd name="connsiteX50" fmla="*/ 1380015 w 2877836"/>
                  <a:gd name="connsiteY50" fmla="*/ 0 h 3332231"/>
                  <a:gd name="connsiteX51" fmla="*/ 1245380 w 2877836"/>
                  <a:gd name="connsiteY51" fmla="*/ 33659 h 3332231"/>
                  <a:gd name="connsiteX52" fmla="*/ 1127573 w 2877836"/>
                  <a:gd name="connsiteY52" fmla="*/ 100977 h 3332231"/>
                  <a:gd name="connsiteX53" fmla="*/ 1054646 w 2877836"/>
                  <a:gd name="connsiteY53" fmla="*/ 179515 h 3332231"/>
                  <a:gd name="connsiteX54" fmla="*/ 992937 w 2877836"/>
                  <a:gd name="connsiteY54" fmla="*/ 263661 h 3332231"/>
                  <a:gd name="connsiteX55" fmla="*/ 964889 w 2877836"/>
                  <a:gd name="connsiteY55" fmla="*/ 415127 h 3332231"/>
                  <a:gd name="connsiteX56" fmla="*/ 998547 w 2877836"/>
                  <a:gd name="connsiteY56" fmla="*/ 555372 h 3332231"/>
                  <a:gd name="connsiteX57" fmla="*/ 1150013 w 2877836"/>
                  <a:gd name="connsiteY57"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260756 w 2877836"/>
                  <a:gd name="connsiteY40" fmla="*/ 1211721 h 3332231"/>
                  <a:gd name="connsiteX41" fmla="*/ 2558076 w 2877836"/>
                  <a:gd name="connsiteY41" fmla="*/ 1161232 h 3332231"/>
                  <a:gd name="connsiteX42" fmla="*/ 2877836 w 2877836"/>
                  <a:gd name="connsiteY42" fmla="*/ 1312697 h 3332231"/>
                  <a:gd name="connsiteX43" fmla="*/ 2760029 w 2877836"/>
                  <a:gd name="connsiteY43" fmla="*/ 577812 h 3332231"/>
                  <a:gd name="connsiteX44" fmla="*/ 1806361 w 2877836"/>
                  <a:gd name="connsiteY44" fmla="*/ 757326 h 3332231"/>
                  <a:gd name="connsiteX45" fmla="*/ 1868069 w 2877836"/>
                  <a:gd name="connsiteY45" fmla="*/ 611470 h 3332231"/>
                  <a:gd name="connsiteX46" fmla="*/ 1907338 w 2877836"/>
                  <a:gd name="connsiteY46" fmla="*/ 403907 h 3332231"/>
                  <a:gd name="connsiteX47" fmla="*/ 1873678 w 2877836"/>
                  <a:gd name="connsiteY47" fmla="*/ 258052 h 3332231"/>
                  <a:gd name="connsiteX48" fmla="*/ 1789532 w 2877836"/>
                  <a:gd name="connsiteY48" fmla="*/ 140246 h 3332231"/>
                  <a:gd name="connsiteX49" fmla="*/ 1688555 w 2877836"/>
                  <a:gd name="connsiteY49" fmla="*/ 67318 h 3332231"/>
                  <a:gd name="connsiteX50" fmla="*/ 1553919 w 2877836"/>
                  <a:gd name="connsiteY50" fmla="*/ 0 h 3332231"/>
                  <a:gd name="connsiteX51" fmla="*/ 1380015 w 2877836"/>
                  <a:gd name="connsiteY51" fmla="*/ 0 h 3332231"/>
                  <a:gd name="connsiteX52" fmla="*/ 1245380 w 2877836"/>
                  <a:gd name="connsiteY52" fmla="*/ 33659 h 3332231"/>
                  <a:gd name="connsiteX53" fmla="*/ 1127573 w 2877836"/>
                  <a:gd name="connsiteY53" fmla="*/ 100977 h 3332231"/>
                  <a:gd name="connsiteX54" fmla="*/ 1054646 w 2877836"/>
                  <a:gd name="connsiteY54" fmla="*/ 179515 h 3332231"/>
                  <a:gd name="connsiteX55" fmla="*/ 992937 w 2877836"/>
                  <a:gd name="connsiteY55" fmla="*/ 263661 h 3332231"/>
                  <a:gd name="connsiteX56" fmla="*/ 964889 w 2877836"/>
                  <a:gd name="connsiteY56" fmla="*/ 415127 h 3332231"/>
                  <a:gd name="connsiteX57" fmla="*/ 998547 w 2877836"/>
                  <a:gd name="connsiteY57" fmla="*/ 555372 h 3332231"/>
                  <a:gd name="connsiteX58" fmla="*/ 1150013 w 2877836"/>
                  <a:gd name="connsiteY58"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558076 w 2877836"/>
                  <a:gd name="connsiteY42" fmla="*/ 1161232 h 3332231"/>
                  <a:gd name="connsiteX43" fmla="*/ 2877836 w 2877836"/>
                  <a:gd name="connsiteY43" fmla="*/ 1312697 h 3332231"/>
                  <a:gd name="connsiteX44" fmla="*/ 2760029 w 2877836"/>
                  <a:gd name="connsiteY44" fmla="*/ 577812 h 3332231"/>
                  <a:gd name="connsiteX45" fmla="*/ 1806361 w 2877836"/>
                  <a:gd name="connsiteY45" fmla="*/ 757326 h 3332231"/>
                  <a:gd name="connsiteX46" fmla="*/ 1868069 w 2877836"/>
                  <a:gd name="connsiteY46" fmla="*/ 611470 h 3332231"/>
                  <a:gd name="connsiteX47" fmla="*/ 1907338 w 2877836"/>
                  <a:gd name="connsiteY47" fmla="*/ 403907 h 3332231"/>
                  <a:gd name="connsiteX48" fmla="*/ 1873678 w 2877836"/>
                  <a:gd name="connsiteY48" fmla="*/ 258052 h 3332231"/>
                  <a:gd name="connsiteX49" fmla="*/ 1789532 w 2877836"/>
                  <a:gd name="connsiteY49" fmla="*/ 140246 h 3332231"/>
                  <a:gd name="connsiteX50" fmla="*/ 1688555 w 2877836"/>
                  <a:gd name="connsiteY50" fmla="*/ 67318 h 3332231"/>
                  <a:gd name="connsiteX51" fmla="*/ 1553919 w 2877836"/>
                  <a:gd name="connsiteY51" fmla="*/ 0 h 3332231"/>
                  <a:gd name="connsiteX52" fmla="*/ 1380015 w 2877836"/>
                  <a:gd name="connsiteY52" fmla="*/ 0 h 3332231"/>
                  <a:gd name="connsiteX53" fmla="*/ 1245380 w 2877836"/>
                  <a:gd name="connsiteY53" fmla="*/ 33659 h 3332231"/>
                  <a:gd name="connsiteX54" fmla="*/ 1127573 w 2877836"/>
                  <a:gd name="connsiteY54" fmla="*/ 100977 h 3332231"/>
                  <a:gd name="connsiteX55" fmla="*/ 1054646 w 2877836"/>
                  <a:gd name="connsiteY55" fmla="*/ 179515 h 3332231"/>
                  <a:gd name="connsiteX56" fmla="*/ 992937 w 2877836"/>
                  <a:gd name="connsiteY56" fmla="*/ 263661 h 3332231"/>
                  <a:gd name="connsiteX57" fmla="*/ 964889 w 2877836"/>
                  <a:gd name="connsiteY57" fmla="*/ 415127 h 3332231"/>
                  <a:gd name="connsiteX58" fmla="*/ 998547 w 2877836"/>
                  <a:gd name="connsiteY58" fmla="*/ 555372 h 3332231"/>
                  <a:gd name="connsiteX59" fmla="*/ 1150013 w 2877836"/>
                  <a:gd name="connsiteY59"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401001 w 2877836"/>
                  <a:gd name="connsiteY42" fmla="*/ 1161232 h 3332231"/>
                  <a:gd name="connsiteX43" fmla="*/ 2558076 w 2877836"/>
                  <a:gd name="connsiteY43" fmla="*/ 1161232 h 3332231"/>
                  <a:gd name="connsiteX44" fmla="*/ 2877836 w 2877836"/>
                  <a:gd name="connsiteY44" fmla="*/ 1312697 h 3332231"/>
                  <a:gd name="connsiteX45" fmla="*/ 2760029 w 2877836"/>
                  <a:gd name="connsiteY45" fmla="*/ 577812 h 3332231"/>
                  <a:gd name="connsiteX46" fmla="*/ 1806361 w 2877836"/>
                  <a:gd name="connsiteY46" fmla="*/ 757326 h 3332231"/>
                  <a:gd name="connsiteX47" fmla="*/ 1868069 w 2877836"/>
                  <a:gd name="connsiteY47" fmla="*/ 611470 h 3332231"/>
                  <a:gd name="connsiteX48" fmla="*/ 1907338 w 2877836"/>
                  <a:gd name="connsiteY48" fmla="*/ 403907 h 3332231"/>
                  <a:gd name="connsiteX49" fmla="*/ 1873678 w 2877836"/>
                  <a:gd name="connsiteY49" fmla="*/ 258052 h 3332231"/>
                  <a:gd name="connsiteX50" fmla="*/ 1789532 w 2877836"/>
                  <a:gd name="connsiteY50" fmla="*/ 140246 h 3332231"/>
                  <a:gd name="connsiteX51" fmla="*/ 1688555 w 2877836"/>
                  <a:gd name="connsiteY51" fmla="*/ 67318 h 3332231"/>
                  <a:gd name="connsiteX52" fmla="*/ 1553919 w 2877836"/>
                  <a:gd name="connsiteY52" fmla="*/ 0 h 3332231"/>
                  <a:gd name="connsiteX53" fmla="*/ 1380015 w 2877836"/>
                  <a:gd name="connsiteY53" fmla="*/ 0 h 3332231"/>
                  <a:gd name="connsiteX54" fmla="*/ 1245380 w 2877836"/>
                  <a:gd name="connsiteY54" fmla="*/ 33659 h 3332231"/>
                  <a:gd name="connsiteX55" fmla="*/ 1127573 w 2877836"/>
                  <a:gd name="connsiteY55" fmla="*/ 100977 h 3332231"/>
                  <a:gd name="connsiteX56" fmla="*/ 1054646 w 2877836"/>
                  <a:gd name="connsiteY56" fmla="*/ 179515 h 3332231"/>
                  <a:gd name="connsiteX57" fmla="*/ 992937 w 2877836"/>
                  <a:gd name="connsiteY57" fmla="*/ 263661 h 3332231"/>
                  <a:gd name="connsiteX58" fmla="*/ 964889 w 2877836"/>
                  <a:gd name="connsiteY58" fmla="*/ 415127 h 3332231"/>
                  <a:gd name="connsiteX59" fmla="*/ 998547 w 2877836"/>
                  <a:gd name="connsiteY59" fmla="*/ 555372 h 3332231"/>
                  <a:gd name="connsiteX60" fmla="*/ 1150013 w 2877836"/>
                  <a:gd name="connsiteY60"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401001 w 2877836"/>
                  <a:gd name="connsiteY42" fmla="*/ 1161232 h 3332231"/>
                  <a:gd name="connsiteX43" fmla="*/ 2558076 w 2877836"/>
                  <a:gd name="connsiteY43" fmla="*/ 1161232 h 3332231"/>
                  <a:gd name="connsiteX44" fmla="*/ 2715151 w 2877836"/>
                  <a:gd name="connsiteY44" fmla="*/ 1200501 h 3332231"/>
                  <a:gd name="connsiteX45" fmla="*/ 2877836 w 2877836"/>
                  <a:gd name="connsiteY45" fmla="*/ 1312697 h 3332231"/>
                  <a:gd name="connsiteX46" fmla="*/ 2760029 w 2877836"/>
                  <a:gd name="connsiteY46" fmla="*/ 577812 h 3332231"/>
                  <a:gd name="connsiteX47" fmla="*/ 1806361 w 2877836"/>
                  <a:gd name="connsiteY47" fmla="*/ 757326 h 3332231"/>
                  <a:gd name="connsiteX48" fmla="*/ 1868069 w 2877836"/>
                  <a:gd name="connsiteY48" fmla="*/ 611470 h 3332231"/>
                  <a:gd name="connsiteX49" fmla="*/ 1907338 w 2877836"/>
                  <a:gd name="connsiteY49" fmla="*/ 403907 h 3332231"/>
                  <a:gd name="connsiteX50" fmla="*/ 1873678 w 2877836"/>
                  <a:gd name="connsiteY50" fmla="*/ 258052 h 3332231"/>
                  <a:gd name="connsiteX51" fmla="*/ 1789532 w 2877836"/>
                  <a:gd name="connsiteY51" fmla="*/ 140246 h 3332231"/>
                  <a:gd name="connsiteX52" fmla="*/ 1688555 w 2877836"/>
                  <a:gd name="connsiteY52" fmla="*/ 67318 h 3332231"/>
                  <a:gd name="connsiteX53" fmla="*/ 1553919 w 2877836"/>
                  <a:gd name="connsiteY53" fmla="*/ 0 h 3332231"/>
                  <a:gd name="connsiteX54" fmla="*/ 1380015 w 2877836"/>
                  <a:gd name="connsiteY54" fmla="*/ 0 h 3332231"/>
                  <a:gd name="connsiteX55" fmla="*/ 1245380 w 2877836"/>
                  <a:gd name="connsiteY55" fmla="*/ 33659 h 3332231"/>
                  <a:gd name="connsiteX56" fmla="*/ 1127573 w 2877836"/>
                  <a:gd name="connsiteY56" fmla="*/ 100977 h 3332231"/>
                  <a:gd name="connsiteX57" fmla="*/ 1054646 w 2877836"/>
                  <a:gd name="connsiteY57" fmla="*/ 179515 h 3332231"/>
                  <a:gd name="connsiteX58" fmla="*/ 992937 w 2877836"/>
                  <a:gd name="connsiteY58" fmla="*/ 263661 h 3332231"/>
                  <a:gd name="connsiteX59" fmla="*/ 964889 w 2877836"/>
                  <a:gd name="connsiteY59" fmla="*/ 415127 h 3332231"/>
                  <a:gd name="connsiteX60" fmla="*/ 998547 w 2877836"/>
                  <a:gd name="connsiteY60" fmla="*/ 555372 h 3332231"/>
                  <a:gd name="connsiteX61" fmla="*/ 1150013 w 2877836"/>
                  <a:gd name="connsiteY61"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513198 w 2877836"/>
                  <a:gd name="connsiteY34" fmla="*/ 198587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15151 w 2877836"/>
                  <a:gd name="connsiteY33" fmla="*/ 1924168 h 3332231"/>
                  <a:gd name="connsiteX34" fmla="*/ 2513198 w 2877836"/>
                  <a:gd name="connsiteY34" fmla="*/ 198587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2877836" h="3332231">
                    <a:moveTo>
                      <a:pt x="1150013" y="746106"/>
                    </a:moveTo>
                    <a:lnTo>
                      <a:pt x="123416" y="639520"/>
                    </a:lnTo>
                    <a:lnTo>
                      <a:pt x="0" y="1318307"/>
                    </a:lnTo>
                    <a:lnTo>
                      <a:pt x="151465" y="1172452"/>
                    </a:lnTo>
                    <a:lnTo>
                      <a:pt x="370248" y="1093915"/>
                    </a:lnTo>
                    <a:lnTo>
                      <a:pt x="549762" y="1166842"/>
                    </a:lnTo>
                    <a:lnTo>
                      <a:pt x="667569" y="1267819"/>
                    </a:lnTo>
                    <a:lnTo>
                      <a:pt x="757326" y="1402454"/>
                    </a:lnTo>
                    <a:lnTo>
                      <a:pt x="779765" y="1593188"/>
                    </a:lnTo>
                    <a:lnTo>
                      <a:pt x="751716" y="1739043"/>
                    </a:lnTo>
                    <a:lnTo>
                      <a:pt x="628300" y="1901728"/>
                    </a:lnTo>
                    <a:lnTo>
                      <a:pt x="488054" y="2002705"/>
                    </a:lnTo>
                    <a:lnTo>
                      <a:pt x="297321" y="2036364"/>
                    </a:lnTo>
                    <a:lnTo>
                      <a:pt x="134636" y="1974656"/>
                    </a:lnTo>
                    <a:lnTo>
                      <a:pt x="0" y="1800751"/>
                    </a:lnTo>
                    <a:lnTo>
                      <a:pt x="95367" y="2507588"/>
                    </a:lnTo>
                    <a:lnTo>
                      <a:pt x="1150013" y="2423441"/>
                    </a:lnTo>
                    <a:lnTo>
                      <a:pt x="1032206" y="2586125"/>
                    </a:lnTo>
                    <a:lnTo>
                      <a:pt x="964889" y="2754420"/>
                    </a:lnTo>
                    <a:lnTo>
                      <a:pt x="953669" y="2950763"/>
                    </a:lnTo>
                    <a:lnTo>
                      <a:pt x="1037816" y="3135888"/>
                    </a:lnTo>
                    <a:lnTo>
                      <a:pt x="1144402" y="3242474"/>
                    </a:lnTo>
                    <a:lnTo>
                      <a:pt x="1273429" y="3292962"/>
                    </a:lnTo>
                    <a:lnTo>
                      <a:pt x="1391234" y="3332231"/>
                    </a:lnTo>
                    <a:lnTo>
                      <a:pt x="1542700" y="3332231"/>
                    </a:lnTo>
                    <a:lnTo>
                      <a:pt x="1739043" y="3253693"/>
                    </a:lnTo>
                    <a:lnTo>
                      <a:pt x="1834410" y="3158327"/>
                    </a:lnTo>
                    <a:lnTo>
                      <a:pt x="1924167" y="3012471"/>
                    </a:lnTo>
                    <a:lnTo>
                      <a:pt x="1935387" y="2838567"/>
                    </a:lnTo>
                    <a:lnTo>
                      <a:pt x="1879288" y="2636614"/>
                    </a:lnTo>
                    <a:lnTo>
                      <a:pt x="1778312" y="2445880"/>
                    </a:lnTo>
                    <a:lnTo>
                      <a:pt x="2748810" y="2501977"/>
                    </a:lnTo>
                    <a:lnTo>
                      <a:pt x="2877836" y="1778312"/>
                    </a:lnTo>
                    <a:lnTo>
                      <a:pt x="2715151" y="1924168"/>
                    </a:lnTo>
                    <a:lnTo>
                      <a:pt x="2513198" y="1985875"/>
                    </a:lnTo>
                    <a:lnTo>
                      <a:pt x="2350513" y="1946606"/>
                    </a:lnTo>
                    <a:lnTo>
                      <a:pt x="2238318" y="1879289"/>
                    </a:lnTo>
                    <a:lnTo>
                      <a:pt x="2159779" y="1755873"/>
                    </a:lnTo>
                    <a:lnTo>
                      <a:pt x="2114901" y="1626847"/>
                    </a:lnTo>
                    <a:lnTo>
                      <a:pt x="2092461" y="1480992"/>
                    </a:lnTo>
                    <a:lnTo>
                      <a:pt x="2120510" y="1368795"/>
                    </a:lnTo>
                    <a:lnTo>
                      <a:pt x="2187828" y="1273428"/>
                    </a:lnTo>
                    <a:lnTo>
                      <a:pt x="2260756" y="1211721"/>
                    </a:lnTo>
                    <a:lnTo>
                      <a:pt x="2401001" y="1161232"/>
                    </a:lnTo>
                    <a:lnTo>
                      <a:pt x="2558076" y="1161232"/>
                    </a:lnTo>
                    <a:lnTo>
                      <a:pt x="2715151" y="1200501"/>
                    </a:lnTo>
                    <a:lnTo>
                      <a:pt x="2877836" y="1312697"/>
                    </a:lnTo>
                    <a:lnTo>
                      <a:pt x="2760029" y="577812"/>
                    </a:lnTo>
                    <a:lnTo>
                      <a:pt x="1806361" y="757326"/>
                    </a:lnTo>
                    <a:lnTo>
                      <a:pt x="1868069" y="611470"/>
                    </a:lnTo>
                    <a:lnTo>
                      <a:pt x="1907338" y="403907"/>
                    </a:lnTo>
                    <a:lnTo>
                      <a:pt x="1873678" y="258052"/>
                    </a:lnTo>
                    <a:lnTo>
                      <a:pt x="1789532" y="140246"/>
                    </a:lnTo>
                    <a:lnTo>
                      <a:pt x="1688555" y="67318"/>
                    </a:lnTo>
                    <a:lnTo>
                      <a:pt x="1553919" y="0"/>
                    </a:lnTo>
                    <a:lnTo>
                      <a:pt x="1380015" y="0"/>
                    </a:lnTo>
                    <a:lnTo>
                      <a:pt x="1245380" y="33659"/>
                    </a:lnTo>
                    <a:lnTo>
                      <a:pt x="1127573" y="100977"/>
                    </a:lnTo>
                    <a:lnTo>
                      <a:pt x="1054646" y="179515"/>
                    </a:lnTo>
                    <a:lnTo>
                      <a:pt x="992937" y="263661"/>
                    </a:lnTo>
                    <a:lnTo>
                      <a:pt x="964889" y="415127"/>
                    </a:lnTo>
                    <a:lnTo>
                      <a:pt x="998547" y="555372"/>
                    </a:lnTo>
                    <a:lnTo>
                      <a:pt x="1150013" y="746106"/>
                    </a:lnTo>
                    <a:close/>
                  </a:path>
                </a:pathLst>
              </a:custGeom>
              <a:solidFill>
                <a:schemeClr val="tx2">
                  <a:lumMod val="40000"/>
                  <a:lumOff val="60000"/>
                </a:schemeClr>
              </a:solidFill>
              <a:ln>
                <a:solidFill>
                  <a:schemeClr val="tx2">
                    <a:lumMod val="60000"/>
                    <a:lumOff val="40000"/>
                  </a:schemeClr>
                </a:solidFill>
              </a:ln>
              <a:effectLst>
                <a:innerShdw blurRad="63500" dist="508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TextBox 17"/>
              <p:cNvSpPr txBox="1"/>
              <p:nvPr/>
            </p:nvSpPr>
            <p:spPr>
              <a:xfrm rot="425952">
                <a:off x="6131193" y="2299129"/>
                <a:ext cx="1059906" cy="1138773"/>
              </a:xfrm>
              <a:prstGeom prst="rect">
                <a:avLst/>
              </a:prstGeom>
              <a:noFill/>
            </p:spPr>
            <p:txBody>
              <a:bodyPr wrap="none" rtlCol="0">
                <a:spAutoFit/>
              </a:bodyPr>
              <a:lstStyle/>
              <a:p>
                <a:pPr algn="ctr"/>
                <a:r>
                  <a:rPr lang="en-US" sz="1700" dirty="0" smtClean="0">
                    <a:solidFill>
                      <a:schemeClr val="bg1"/>
                    </a:solidFill>
                  </a:rPr>
                  <a:t>Reduced</a:t>
                </a:r>
              </a:p>
              <a:p>
                <a:pPr algn="ctr"/>
                <a:r>
                  <a:rPr lang="en-US" sz="1700" dirty="0" smtClean="0">
                    <a:solidFill>
                      <a:schemeClr val="bg1"/>
                    </a:solidFill>
                  </a:rPr>
                  <a:t>or</a:t>
                </a:r>
              </a:p>
              <a:p>
                <a:pPr algn="ctr"/>
                <a:r>
                  <a:rPr lang="en-US" sz="1700" dirty="0" smtClean="0">
                    <a:solidFill>
                      <a:schemeClr val="bg1"/>
                    </a:solidFill>
                  </a:rPr>
                  <a:t>Single</a:t>
                </a:r>
              </a:p>
              <a:p>
                <a:pPr algn="ctr"/>
                <a:r>
                  <a:rPr lang="en-US" sz="1700" dirty="0" smtClean="0">
                    <a:solidFill>
                      <a:schemeClr val="bg1"/>
                    </a:solidFill>
                  </a:rPr>
                  <a:t>Sign-On</a:t>
                </a:r>
                <a:endParaRPr lang="en-US" sz="1700" dirty="0">
                  <a:solidFill>
                    <a:schemeClr val="bg1"/>
                  </a:solidFill>
                </a:endParaRPr>
              </a:p>
            </p:txBody>
          </p:sp>
        </p:grpSp>
      </p:grpSp>
      <p:grpSp>
        <p:nvGrpSpPr>
          <p:cNvPr id="55" name="Group 54"/>
          <p:cNvGrpSpPr/>
          <p:nvPr/>
        </p:nvGrpSpPr>
        <p:grpSpPr>
          <a:xfrm>
            <a:off x="4211438" y="3252333"/>
            <a:ext cx="2432133" cy="2544066"/>
            <a:chOff x="4211438" y="3252333"/>
            <a:chExt cx="2432133" cy="2544066"/>
          </a:xfrm>
        </p:grpSpPr>
        <p:sp>
          <p:nvSpPr>
            <p:cNvPr id="39" name="Freeform 38"/>
            <p:cNvSpPr/>
            <p:nvPr/>
          </p:nvSpPr>
          <p:spPr>
            <a:xfrm>
              <a:off x="4257508" y="3319669"/>
              <a:ext cx="2386063" cy="2476730"/>
            </a:xfrm>
            <a:custGeom>
              <a:avLst/>
              <a:gdLst>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935387 w 2877836"/>
                <a:gd name="connsiteY29" fmla="*/ 504884 h 3332231"/>
                <a:gd name="connsiteX30" fmla="*/ 1879289 w 2877836"/>
                <a:gd name="connsiteY30" fmla="*/ 667569 h 3332231"/>
                <a:gd name="connsiteX31" fmla="*/ 1929777 w 2877836"/>
                <a:gd name="connsiteY31" fmla="*/ 415127 h 3332231"/>
                <a:gd name="connsiteX32" fmla="*/ 1789532 w 2877836"/>
                <a:gd name="connsiteY32" fmla="*/ 140246 h 3332231"/>
                <a:gd name="connsiteX33" fmla="*/ 1553919 w 2877836"/>
                <a:gd name="connsiteY33" fmla="*/ 0 h 3332231"/>
                <a:gd name="connsiteX34" fmla="*/ 1245380 w 2877836"/>
                <a:gd name="connsiteY34" fmla="*/ 33659 h 3332231"/>
                <a:gd name="connsiteX35" fmla="*/ 1054646 w 2877836"/>
                <a:gd name="connsiteY35" fmla="*/ 179515 h 3332231"/>
                <a:gd name="connsiteX36" fmla="*/ 964889 w 2877836"/>
                <a:gd name="connsiteY36" fmla="*/ 415127 h 3332231"/>
                <a:gd name="connsiteX37" fmla="*/ 1004158 w 2877836"/>
                <a:gd name="connsiteY37"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935387 w 2877836"/>
                <a:gd name="connsiteY29" fmla="*/ 504884 h 3332231"/>
                <a:gd name="connsiteX30" fmla="*/ 1879289 w 2877836"/>
                <a:gd name="connsiteY30" fmla="*/ 667569 h 3332231"/>
                <a:gd name="connsiteX31" fmla="*/ 1929777 w 2877836"/>
                <a:gd name="connsiteY31" fmla="*/ 415127 h 3332231"/>
                <a:gd name="connsiteX32" fmla="*/ 1789532 w 2877836"/>
                <a:gd name="connsiteY32" fmla="*/ 140246 h 3332231"/>
                <a:gd name="connsiteX33" fmla="*/ 1553919 w 2877836"/>
                <a:gd name="connsiteY33" fmla="*/ 0 h 3332231"/>
                <a:gd name="connsiteX34" fmla="*/ 1245380 w 2877836"/>
                <a:gd name="connsiteY34" fmla="*/ 33659 h 3332231"/>
                <a:gd name="connsiteX35" fmla="*/ 1054646 w 2877836"/>
                <a:gd name="connsiteY35" fmla="*/ 179515 h 3332231"/>
                <a:gd name="connsiteX36" fmla="*/ 964889 w 2877836"/>
                <a:gd name="connsiteY36" fmla="*/ 415127 h 3332231"/>
                <a:gd name="connsiteX37" fmla="*/ 1004158 w 2877836"/>
                <a:gd name="connsiteY37"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79289 w 2877836"/>
                <a:gd name="connsiteY29" fmla="*/ 667569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004158 w 2877836"/>
                <a:gd name="connsiteY36"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004158 w 2877836"/>
                <a:gd name="connsiteY36" fmla="*/ 656349 h 3332231"/>
                <a:gd name="connsiteX0" fmla="*/ 1150013 w 2877836"/>
                <a:gd name="connsiteY0" fmla="*/ 746106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211721 w 2877836"/>
                <a:gd name="connsiteY10" fmla="*/ 2462710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211721 w 2877836"/>
                <a:gd name="connsiteY10" fmla="*/ 2462710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138794 w 2877836"/>
                <a:gd name="connsiteY10" fmla="*/ 2473929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150013 w 2877836"/>
                <a:gd name="connsiteY10" fmla="*/ 2423441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256599 w 2984422"/>
                <a:gd name="connsiteY0" fmla="*/ 746106 h 3332231"/>
                <a:gd name="connsiteX1" fmla="*/ 112196 w 2984422"/>
                <a:gd name="connsiteY1" fmla="*/ 650739 h 3332231"/>
                <a:gd name="connsiteX2" fmla="*/ 106586 w 2984422"/>
                <a:gd name="connsiteY2" fmla="*/ 1318307 h 3332231"/>
                <a:gd name="connsiteX3" fmla="*/ 476834 w 2984422"/>
                <a:gd name="connsiteY3" fmla="*/ 1093915 h 3332231"/>
                <a:gd name="connsiteX4" fmla="*/ 774155 w 2984422"/>
                <a:gd name="connsiteY4" fmla="*/ 1267819 h 3332231"/>
                <a:gd name="connsiteX5" fmla="*/ 886351 w 2984422"/>
                <a:gd name="connsiteY5" fmla="*/ 1593188 h 3332231"/>
                <a:gd name="connsiteX6" fmla="*/ 734886 w 2984422"/>
                <a:gd name="connsiteY6" fmla="*/ 1901728 h 3332231"/>
                <a:gd name="connsiteX7" fmla="*/ 403907 w 2984422"/>
                <a:gd name="connsiteY7" fmla="*/ 2036364 h 3332231"/>
                <a:gd name="connsiteX8" fmla="*/ 106586 w 2984422"/>
                <a:gd name="connsiteY8" fmla="*/ 1800751 h 3332231"/>
                <a:gd name="connsiteX9" fmla="*/ 0 w 2984422"/>
                <a:gd name="connsiteY9" fmla="*/ 2518807 h 3332231"/>
                <a:gd name="connsiteX10" fmla="*/ 1256599 w 2984422"/>
                <a:gd name="connsiteY10" fmla="*/ 2423441 h 3332231"/>
                <a:gd name="connsiteX11" fmla="*/ 1071475 w 2984422"/>
                <a:gd name="connsiteY11" fmla="*/ 2754420 h 3332231"/>
                <a:gd name="connsiteX12" fmla="*/ 1144402 w 2984422"/>
                <a:gd name="connsiteY12" fmla="*/ 3135888 h 3332231"/>
                <a:gd name="connsiteX13" fmla="*/ 1380015 w 2984422"/>
                <a:gd name="connsiteY13" fmla="*/ 3292962 h 3332231"/>
                <a:gd name="connsiteX14" fmla="*/ 1649286 w 2984422"/>
                <a:gd name="connsiteY14" fmla="*/ 3332231 h 3332231"/>
                <a:gd name="connsiteX15" fmla="*/ 1940996 w 2984422"/>
                <a:gd name="connsiteY15" fmla="*/ 3158327 h 3332231"/>
                <a:gd name="connsiteX16" fmla="*/ 2041973 w 2984422"/>
                <a:gd name="connsiteY16" fmla="*/ 2838567 h 3332231"/>
                <a:gd name="connsiteX17" fmla="*/ 1884898 w 2984422"/>
                <a:gd name="connsiteY17" fmla="*/ 2445880 h 3332231"/>
                <a:gd name="connsiteX18" fmla="*/ 2984422 w 2984422"/>
                <a:gd name="connsiteY18" fmla="*/ 2535637 h 3332231"/>
                <a:gd name="connsiteX19" fmla="*/ 2984422 w 2984422"/>
                <a:gd name="connsiteY19" fmla="*/ 1778312 h 3332231"/>
                <a:gd name="connsiteX20" fmla="*/ 2832957 w 2984422"/>
                <a:gd name="connsiteY20" fmla="*/ 2002705 h 3332231"/>
                <a:gd name="connsiteX21" fmla="*/ 2597345 w 2984422"/>
                <a:gd name="connsiteY21" fmla="*/ 2025144 h 3332231"/>
                <a:gd name="connsiteX22" fmla="*/ 2350513 w 2984422"/>
                <a:gd name="connsiteY22" fmla="*/ 1907338 h 3332231"/>
                <a:gd name="connsiteX23" fmla="*/ 2215877 w 2984422"/>
                <a:gd name="connsiteY23" fmla="*/ 1677335 h 3332231"/>
                <a:gd name="connsiteX24" fmla="*/ 2221487 w 2984422"/>
                <a:gd name="connsiteY24" fmla="*/ 1402454 h 3332231"/>
                <a:gd name="connsiteX25" fmla="*/ 2367342 w 2984422"/>
                <a:gd name="connsiteY25" fmla="*/ 1211721 h 3332231"/>
                <a:gd name="connsiteX26" fmla="*/ 2636613 w 2984422"/>
                <a:gd name="connsiteY26" fmla="*/ 1099524 h 3332231"/>
                <a:gd name="connsiteX27" fmla="*/ 2984422 w 2984422"/>
                <a:gd name="connsiteY27" fmla="*/ 1312697 h 3332231"/>
                <a:gd name="connsiteX28" fmla="*/ 2978812 w 2984422"/>
                <a:gd name="connsiteY28" fmla="*/ 510494 h 3332231"/>
                <a:gd name="connsiteX29" fmla="*/ 1912947 w 2984422"/>
                <a:gd name="connsiteY29" fmla="*/ 757326 h 3332231"/>
                <a:gd name="connsiteX30" fmla="*/ 2036363 w 2984422"/>
                <a:gd name="connsiteY30" fmla="*/ 415127 h 3332231"/>
                <a:gd name="connsiteX31" fmla="*/ 1896118 w 2984422"/>
                <a:gd name="connsiteY31" fmla="*/ 140246 h 3332231"/>
                <a:gd name="connsiteX32" fmla="*/ 1660505 w 2984422"/>
                <a:gd name="connsiteY32" fmla="*/ 0 h 3332231"/>
                <a:gd name="connsiteX33" fmla="*/ 1351966 w 2984422"/>
                <a:gd name="connsiteY33" fmla="*/ 33659 h 3332231"/>
                <a:gd name="connsiteX34" fmla="*/ 1161232 w 2984422"/>
                <a:gd name="connsiteY34" fmla="*/ 179515 h 3332231"/>
                <a:gd name="connsiteX35" fmla="*/ 1071475 w 2984422"/>
                <a:gd name="connsiteY35" fmla="*/ 415127 h 3332231"/>
                <a:gd name="connsiteX36" fmla="*/ 1256599 w 2984422"/>
                <a:gd name="connsiteY36" fmla="*/ 746106 h 3332231"/>
                <a:gd name="connsiteX0" fmla="*/ 1256599 w 2984422"/>
                <a:gd name="connsiteY0" fmla="*/ 746106 h 3332231"/>
                <a:gd name="connsiteX1" fmla="*/ 0 w 2984422"/>
                <a:gd name="connsiteY1" fmla="*/ 622690 h 3332231"/>
                <a:gd name="connsiteX2" fmla="*/ 106586 w 2984422"/>
                <a:gd name="connsiteY2" fmla="*/ 1318307 h 3332231"/>
                <a:gd name="connsiteX3" fmla="*/ 476834 w 2984422"/>
                <a:gd name="connsiteY3" fmla="*/ 1093915 h 3332231"/>
                <a:gd name="connsiteX4" fmla="*/ 774155 w 2984422"/>
                <a:gd name="connsiteY4" fmla="*/ 1267819 h 3332231"/>
                <a:gd name="connsiteX5" fmla="*/ 886351 w 2984422"/>
                <a:gd name="connsiteY5" fmla="*/ 1593188 h 3332231"/>
                <a:gd name="connsiteX6" fmla="*/ 734886 w 2984422"/>
                <a:gd name="connsiteY6" fmla="*/ 1901728 h 3332231"/>
                <a:gd name="connsiteX7" fmla="*/ 403907 w 2984422"/>
                <a:gd name="connsiteY7" fmla="*/ 2036364 h 3332231"/>
                <a:gd name="connsiteX8" fmla="*/ 106586 w 2984422"/>
                <a:gd name="connsiteY8" fmla="*/ 1800751 h 3332231"/>
                <a:gd name="connsiteX9" fmla="*/ 0 w 2984422"/>
                <a:gd name="connsiteY9" fmla="*/ 2518807 h 3332231"/>
                <a:gd name="connsiteX10" fmla="*/ 1256599 w 2984422"/>
                <a:gd name="connsiteY10" fmla="*/ 2423441 h 3332231"/>
                <a:gd name="connsiteX11" fmla="*/ 1071475 w 2984422"/>
                <a:gd name="connsiteY11" fmla="*/ 2754420 h 3332231"/>
                <a:gd name="connsiteX12" fmla="*/ 1144402 w 2984422"/>
                <a:gd name="connsiteY12" fmla="*/ 3135888 h 3332231"/>
                <a:gd name="connsiteX13" fmla="*/ 1380015 w 2984422"/>
                <a:gd name="connsiteY13" fmla="*/ 3292962 h 3332231"/>
                <a:gd name="connsiteX14" fmla="*/ 1649286 w 2984422"/>
                <a:gd name="connsiteY14" fmla="*/ 3332231 h 3332231"/>
                <a:gd name="connsiteX15" fmla="*/ 1940996 w 2984422"/>
                <a:gd name="connsiteY15" fmla="*/ 3158327 h 3332231"/>
                <a:gd name="connsiteX16" fmla="*/ 2041973 w 2984422"/>
                <a:gd name="connsiteY16" fmla="*/ 2838567 h 3332231"/>
                <a:gd name="connsiteX17" fmla="*/ 1884898 w 2984422"/>
                <a:gd name="connsiteY17" fmla="*/ 2445880 h 3332231"/>
                <a:gd name="connsiteX18" fmla="*/ 2984422 w 2984422"/>
                <a:gd name="connsiteY18" fmla="*/ 2535637 h 3332231"/>
                <a:gd name="connsiteX19" fmla="*/ 2984422 w 2984422"/>
                <a:gd name="connsiteY19" fmla="*/ 1778312 h 3332231"/>
                <a:gd name="connsiteX20" fmla="*/ 2832957 w 2984422"/>
                <a:gd name="connsiteY20" fmla="*/ 2002705 h 3332231"/>
                <a:gd name="connsiteX21" fmla="*/ 2597345 w 2984422"/>
                <a:gd name="connsiteY21" fmla="*/ 2025144 h 3332231"/>
                <a:gd name="connsiteX22" fmla="*/ 2350513 w 2984422"/>
                <a:gd name="connsiteY22" fmla="*/ 1907338 h 3332231"/>
                <a:gd name="connsiteX23" fmla="*/ 2215877 w 2984422"/>
                <a:gd name="connsiteY23" fmla="*/ 1677335 h 3332231"/>
                <a:gd name="connsiteX24" fmla="*/ 2221487 w 2984422"/>
                <a:gd name="connsiteY24" fmla="*/ 1402454 h 3332231"/>
                <a:gd name="connsiteX25" fmla="*/ 2367342 w 2984422"/>
                <a:gd name="connsiteY25" fmla="*/ 1211721 h 3332231"/>
                <a:gd name="connsiteX26" fmla="*/ 2636613 w 2984422"/>
                <a:gd name="connsiteY26" fmla="*/ 1099524 h 3332231"/>
                <a:gd name="connsiteX27" fmla="*/ 2984422 w 2984422"/>
                <a:gd name="connsiteY27" fmla="*/ 1312697 h 3332231"/>
                <a:gd name="connsiteX28" fmla="*/ 2978812 w 2984422"/>
                <a:gd name="connsiteY28" fmla="*/ 510494 h 3332231"/>
                <a:gd name="connsiteX29" fmla="*/ 1912947 w 2984422"/>
                <a:gd name="connsiteY29" fmla="*/ 757326 h 3332231"/>
                <a:gd name="connsiteX30" fmla="*/ 2036363 w 2984422"/>
                <a:gd name="connsiteY30" fmla="*/ 415127 h 3332231"/>
                <a:gd name="connsiteX31" fmla="*/ 1896118 w 2984422"/>
                <a:gd name="connsiteY31" fmla="*/ 140246 h 3332231"/>
                <a:gd name="connsiteX32" fmla="*/ 1660505 w 2984422"/>
                <a:gd name="connsiteY32" fmla="*/ 0 h 3332231"/>
                <a:gd name="connsiteX33" fmla="*/ 1351966 w 2984422"/>
                <a:gd name="connsiteY33" fmla="*/ 33659 h 3332231"/>
                <a:gd name="connsiteX34" fmla="*/ 1161232 w 2984422"/>
                <a:gd name="connsiteY34" fmla="*/ 179515 h 3332231"/>
                <a:gd name="connsiteX35" fmla="*/ 1071475 w 2984422"/>
                <a:gd name="connsiteY35" fmla="*/ 415127 h 3332231"/>
                <a:gd name="connsiteX36" fmla="*/ 1256599 w 2984422"/>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476834 w 3062959"/>
                <a:gd name="connsiteY3" fmla="*/ 1093915 h 3332231"/>
                <a:gd name="connsiteX4" fmla="*/ 774155 w 3062959"/>
                <a:gd name="connsiteY4" fmla="*/ 1267819 h 3332231"/>
                <a:gd name="connsiteX5" fmla="*/ 886351 w 3062959"/>
                <a:gd name="connsiteY5" fmla="*/ 1593188 h 3332231"/>
                <a:gd name="connsiteX6" fmla="*/ 734886 w 3062959"/>
                <a:gd name="connsiteY6" fmla="*/ 1901728 h 3332231"/>
                <a:gd name="connsiteX7" fmla="*/ 403907 w 3062959"/>
                <a:gd name="connsiteY7" fmla="*/ 2036364 h 3332231"/>
                <a:gd name="connsiteX8" fmla="*/ 106586 w 3062959"/>
                <a:gd name="connsiteY8" fmla="*/ 1800751 h 3332231"/>
                <a:gd name="connsiteX9" fmla="*/ 0 w 3062959"/>
                <a:gd name="connsiteY9" fmla="*/ 2518807 h 3332231"/>
                <a:gd name="connsiteX10" fmla="*/ 1256599 w 3062959"/>
                <a:gd name="connsiteY10" fmla="*/ 2423441 h 3332231"/>
                <a:gd name="connsiteX11" fmla="*/ 1071475 w 3062959"/>
                <a:gd name="connsiteY11" fmla="*/ 2754420 h 3332231"/>
                <a:gd name="connsiteX12" fmla="*/ 1144402 w 3062959"/>
                <a:gd name="connsiteY12" fmla="*/ 3135888 h 3332231"/>
                <a:gd name="connsiteX13" fmla="*/ 1380015 w 3062959"/>
                <a:gd name="connsiteY13" fmla="*/ 3292962 h 3332231"/>
                <a:gd name="connsiteX14" fmla="*/ 1649286 w 3062959"/>
                <a:gd name="connsiteY14" fmla="*/ 3332231 h 3332231"/>
                <a:gd name="connsiteX15" fmla="*/ 1940996 w 3062959"/>
                <a:gd name="connsiteY15" fmla="*/ 3158327 h 3332231"/>
                <a:gd name="connsiteX16" fmla="*/ 2041973 w 3062959"/>
                <a:gd name="connsiteY16" fmla="*/ 2838567 h 3332231"/>
                <a:gd name="connsiteX17" fmla="*/ 1884898 w 3062959"/>
                <a:gd name="connsiteY17" fmla="*/ 2445880 h 3332231"/>
                <a:gd name="connsiteX18" fmla="*/ 2984422 w 3062959"/>
                <a:gd name="connsiteY18" fmla="*/ 2535637 h 3332231"/>
                <a:gd name="connsiteX19" fmla="*/ 2984422 w 3062959"/>
                <a:gd name="connsiteY19" fmla="*/ 1778312 h 3332231"/>
                <a:gd name="connsiteX20" fmla="*/ 2832957 w 3062959"/>
                <a:gd name="connsiteY20" fmla="*/ 2002705 h 3332231"/>
                <a:gd name="connsiteX21" fmla="*/ 2597345 w 3062959"/>
                <a:gd name="connsiteY21" fmla="*/ 2025144 h 3332231"/>
                <a:gd name="connsiteX22" fmla="*/ 2350513 w 3062959"/>
                <a:gd name="connsiteY22" fmla="*/ 1907338 h 3332231"/>
                <a:gd name="connsiteX23" fmla="*/ 2215877 w 3062959"/>
                <a:gd name="connsiteY23" fmla="*/ 1677335 h 3332231"/>
                <a:gd name="connsiteX24" fmla="*/ 2221487 w 3062959"/>
                <a:gd name="connsiteY24" fmla="*/ 1402454 h 3332231"/>
                <a:gd name="connsiteX25" fmla="*/ 2367342 w 3062959"/>
                <a:gd name="connsiteY25" fmla="*/ 1211721 h 3332231"/>
                <a:gd name="connsiteX26" fmla="*/ 2636613 w 3062959"/>
                <a:gd name="connsiteY26" fmla="*/ 1099524 h 3332231"/>
                <a:gd name="connsiteX27" fmla="*/ 2984422 w 3062959"/>
                <a:gd name="connsiteY27" fmla="*/ 1312697 h 3332231"/>
                <a:gd name="connsiteX28" fmla="*/ 3062959 w 3062959"/>
                <a:gd name="connsiteY28" fmla="*/ 532933 h 3332231"/>
                <a:gd name="connsiteX29" fmla="*/ 1912947 w 3062959"/>
                <a:gd name="connsiteY29" fmla="*/ 757326 h 3332231"/>
                <a:gd name="connsiteX30" fmla="*/ 2036363 w 3062959"/>
                <a:gd name="connsiteY30" fmla="*/ 415127 h 3332231"/>
                <a:gd name="connsiteX31" fmla="*/ 1896118 w 3062959"/>
                <a:gd name="connsiteY31" fmla="*/ 140246 h 3332231"/>
                <a:gd name="connsiteX32" fmla="*/ 1660505 w 3062959"/>
                <a:gd name="connsiteY32" fmla="*/ 0 h 3332231"/>
                <a:gd name="connsiteX33" fmla="*/ 1351966 w 3062959"/>
                <a:gd name="connsiteY33" fmla="*/ 33659 h 3332231"/>
                <a:gd name="connsiteX34" fmla="*/ 1161232 w 3062959"/>
                <a:gd name="connsiteY34" fmla="*/ 179515 h 3332231"/>
                <a:gd name="connsiteX35" fmla="*/ 1071475 w 3062959"/>
                <a:gd name="connsiteY35" fmla="*/ 415127 h 3332231"/>
                <a:gd name="connsiteX36" fmla="*/ 1256599 w 3062959"/>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476834 w 3062959"/>
                <a:gd name="connsiteY3" fmla="*/ 1093915 h 3332231"/>
                <a:gd name="connsiteX4" fmla="*/ 774155 w 3062959"/>
                <a:gd name="connsiteY4" fmla="*/ 1267819 h 3332231"/>
                <a:gd name="connsiteX5" fmla="*/ 886351 w 3062959"/>
                <a:gd name="connsiteY5" fmla="*/ 1593188 h 3332231"/>
                <a:gd name="connsiteX6" fmla="*/ 734886 w 3062959"/>
                <a:gd name="connsiteY6" fmla="*/ 1901728 h 3332231"/>
                <a:gd name="connsiteX7" fmla="*/ 403907 w 3062959"/>
                <a:gd name="connsiteY7" fmla="*/ 2036364 h 3332231"/>
                <a:gd name="connsiteX8" fmla="*/ 106586 w 3062959"/>
                <a:gd name="connsiteY8" fmla="*/ 1800751 h 3332231"/>
                <a:gd name="connsiteX9" fmla="*/ 0 w 3062959"/>
                <a:gd name="connsiteY9" fmla="*/ 2518807 h 3332231"/>
                <a:gd name="connsiteX10" fmla="*/ 1256599 w 3062959"/>
                <a:gd name="connsiteY10" fmla="*/ 2423441 h 3332231"/>
                <a:gd name="connsiteX11" fmla="*/ 1071475 w 3062959"/>
                <a:gd name="connsiteY11" fmla="*/ 2754420 h 3332231"/>
                <a:gd name="connsiteX12" fmla="*/ 1144402 w 3062959"/>
                <a:gd name="connsiteY12" fmla="*/ 3135888 h 3332231"/>
                <a:gd name="connsiteX13" fmla="*/ 1380015 w 3062959"/>
                <a:gd name="connsiteY13" fmla="*/ 3292962 h 3332231"/>
                <a:gd name="connsiteX14" fmla="*/ 1649286 w 3062959"/>
                <a:gd name="connsiteY14" fmla="*/ 3332231 h 3332231"/>
                <a:gd name="connsiteX15" fmla="*/ 1940996 w 3062959"/>
                <a:gd name="connsiteY15" fmla="*/ 3158327 h 3332231"/>
                <a:gd name="connsiteX16" fmla="*/ 2041973 w 3062959"/>
                <a:gd name="connsiteY16" fmla="*/ 2838567 h 3332231"/>
                <a:gd name="connsiteX17" fmla="*/ 1884898 w 3062959"/>
                <a:gd name="connsiteY17" fmla="*/ 2445880 h 3332231"/>
                <a:gd name="connsiteX18" fmla="*/ 3062959 w 3062959"/>
                <a:gd name="connsiteY18" fmla="*/ 2518807 h 3332231"/>
                <a:gd name="connsiteX19" fmla="*/ 2984422 w 3062959"/>
                <a:gd name="connsiteY19" fmla="*/ 1778312 h 3332231"/>
                <a:gd name="connsiteX20" fmla="*/ 2832957 w 3062959"/>
                <a:gd name="connsiteY20" fmla="*/ 2002705 h 3332231"/>
                <a:gd name="connsiteX21" fmla="*/ 2597345 w 3062959"/>
                <a:gd name="connsiteY21" fmla="*/ 2025144 h 3332231"/>
                <a:gd name="connsiteX22" fmla="*/ 2350513 w 3062959"/>
                <a:gd name="connsiteY22" fmla="*/ 1907338 h 3332231"/>
                <a:gd name="connsiteX23" fmla="*/ 2215877 w 3062959"/>
                <a:gd name="connsiteY23" fmla="*/ 1677335 h 3332231"/>
                <a:gd name="connsiteX24" fmla="*/ 2221487 w 3062959"/>
                <a:gd name="connsiteY24" fmla="*/ 1402454 h 3332231"/>
                <a:gd name="connsiteX25" fmla="*/ 2367342 w 3062959"/>
                <a:gd name="connsiteY25" fmla="*/ 1211721 h 3332231"/>
                <a:gd name="connsiteX26" fmla="*/ 2636613 w 3062959"/>
                <a:gd name="connsiteY26" fmla="*/ 1099524 h 3332231"/>
                <a:gd name="connsiteX27" fmla="*/ 2984422 w 3062959"/>
                <a:gd name="connsiteY27" fmla="*/ 1312697 h 3332231"/>
                <a:gd name="connsiteX28" fmla="*/ 3062959 w 3062959"/>
                <a:gd name="connsiteY28" fmla="*/ 532933 h 3332231"/>
                <a:gd name="connsiteX29" fmla="*/ 1912947 w 3062959"/>
                <a:gd name="connsiteY29" fmla="*/ 757326 h 3332231"/>
                <a:gd name="connsiteX30" fmla="*/ 2036363 w 3062959"/>
                <a:gd name="connsiteY30" fmla="*/ 415127 h 3332231"/>
                <a:gd name="connsiteX31" fmla="*/ 1896118 w 3062959"/>
                <a:gd name="connsiteY31" fmla="*/ 140246 h 3332231"/>
                <a:gd name="connsiteX32" fmla="*/ 1660505 w 3062959"/>
                <a:gd name="connsiteY32" fmla="*/ 0 h 3332231"/>
                <a:gd name="connsiteX33" fmla="*/ 1351966 w 3062959"/>
                <a:gd name="connsiteY33" fmla="*/ 33659 h 3332231"/>
                <a:gd name="connsiteX34" fmla="*/ 1161232 w 3062959"/>
                <a:gd name="connsiteY34" fmla="*/ 179515 h 3332231"/>
                <a:gd name="connsiteX35" fmla="*/ 1071475 w 3062959"/>
                <a:gd name="connsiteY35" fmla="*/ 415127 h 3332231"/>
                <a:gd name="connsiteX36" fmla="*/ 1256599 w 3062959"/>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774155 w 3062959"/>
                <a:gd name="connsiteY5" fmla="*/ 1267819 h 3332231"/>
                <a:gd name="connsiteX6" fmla="*/ 886351 w 3062959"/>
                <a:gd name="connsiteY6" fmla="*/ 1593188 h 3332231"/>
                <a:gd name="connsiteX7" fmla="*/ 734886 w 3062959"/>
                <a:gd name="connsiteY7" fmla="*/ 1901728 h 3332231"/>
                <a:gd name="connsiteX8" fmla="*/ 403907 w 3062959"/>
                <a:gd name="connsiteY8" fmla="*/ 2036364 h 3332231"/>
                <a:gd name="connsiteX9" fmla="*/ 106586 w 3062959"/>
                <a:gd name="connsiteY9" fmla="*/ 1800751 h 3332231"/>
                <a:gd name="connsiteX10" fmla="*/ 0 w 3062959"/>
                <a:gd name="connsiteY10" fmla="*/ 2518807 h 3332231"/>
                <a:gd name="connsiteX11" fmla="*/ 1256599 w 3062959"/>
                <a:gd name="connsiteY11" fmla="*/ 2423441 h 3332231"/>
                <a:gd name="connsiteX12" fmla="*/ 1071475 w 3062959"/>
                <a:gd name="connsiteY12" fmla="*/ 2754420 h 3332231"/>
                <a:gd name="connsiteX13" fmla="*/ 1144402 w 3062959"/>
                <a:gd name="connsiteY13" fmla="*/ 3135888 h 3332231"/>
                <a:gd name="connsiteX14" fmla="*/ 1380015 w 3062959"/>
                <a:gd name="connsiteY14" fmla="*/ 3292962 h 3332231"/>
                <a:gd name="connsiteX15" fmla="*/ 1649286 w 3062959"/>
                <a:gd name="connsiteY15" fmla="*/ 3332231 h 3332231"/>
                <a:gd name="connsiteX16" fmla="*/ 1940996 w 3062959"/>
                <a:gd name="connsiteY16" fmla="*/ 3158327 h 3332231"/>
                <a:gd name="connsiteX17" fmla="*/ 2041973 w 3062959"/>
                <a:gd name="connsiteY17" fmla="*/ 2838567 h 3332231"/>
                <a:gd name="connsiteX18" fmla="*/ 1884898 w 3062959"/>
                <a:gd name="connsiteY18" fmla="*/ 2445880 h 3332231"/>
                <a:gd name="connsiteX19" fmla="*/ 3062959 w 3062959"/>
                <a:gd name="connsiteY19" fmla="*/ 2518807 h 3332231"/>
                <a:gd name="connsiteX20" fmla="*/ 2984422 w 3062959"/>
                <a:gd name="connsiteY20" fmla="*/ 1778312 h 3332231"/>
                <a:gd name="connsiteX21" fmla="*/ 2832957 w 3062959"/>
                <a:gd name="connsiteY21" fmla="*/ 2002705 h 3332231"/>
                <a:gd name="connsiteX22" fmla="*/ 2597345 w 3062959"/>
                <a:gd name="connsiteY22" fmla="*/ 2025144 h 3332231"/>
                <a:gd name="connsiteX23" fmla="*/ 2350513 w 3062959"/>
                <a:gd name="connsiteY23" fmla="*/ 1907338 h 3332231"/>
                <a:gd name="connsiteX24" fmla="*/ 2215877 w 3062959"/>
                <a:gd name="connsiteY24" fmla="*/ 1677335 h 3332231"/>
                <a:gd name="connsiteX25" fmla="*/ 2221487 w 3062959"/>
                <a:gd name="connsiteY25" fmla="*/ 1402454 h 3332231"/>
                <a:gd name="connsiteX26" fmla="*/ 2367342 w 3062959"/>
                <a:gd name="connsiteY26" fmla="*/ 1211721 h 3332231"/>
                <a:gd name="connsiteX27" fmla="*/ 2636613 w 3062959"/>
                <a:gd name="connsiteY27" fmla="*/ 1099524 h 3332231"/>
                <a:gd name="connsiteX28" fmla="*/ 2984422 w 3062959"/>
                <a:gd name="connsiteY28" fmla="*/ 1312697 h 3332231"/>
                <a:gd name="connsiteX29" fmla="*/ 3062959 w 3062959"/>
                <a:gd name="connsiteY29" fmla="*/ 532933 h 3332231"/>
                <a:gd name="connsiteX30" fmla="*/ 1912947 w 3062959"/>
                <a:gd name="connsiteY30" fmla="*/ 757326 h 3332231"/>
                <a:gd name="connsiteX31" fmla="*/ 2036363 w 3062959"/>
                <a:gd name="connsiteY31" fmla="*/ 415127 h 3332231"/>
                <a:gd name="connsiteX32" fmla="*/ 1896118 w 3062959"/>
                <a:gd name="connsiteY32" fmla="*/ 140246 h 3332231"/>
                <a:gd name="connsiteX33" fmla="*/ 1660505 w 3062959"/>
                <a:gd name="connsiteY33" fmla="*/ 0 h 3332231"/>
                <a:gd name="connsiteX34" fmla="*/ 1351966 w 3062959"/>
                <a:gd name="connsiteY34" fmla="*/ 33659 h 3332231"/>
                <a:gd name="connsiteX35" fmla="*/ 1161232 w 3062959"/>
                <a:gd name="connsiteY35" fmla="*/ 179515 h 3332231"/>
                <a:gd name="connsiteX36" fmla="*/ 1071475 w 3062959"/>
                <a:gd name="connsiteY36" fmla="*/ 415127 h 3332231"/>
                <a:gd name="connsiteX37" fmla="*/ 1256599 w 3062959"/>
                <a:gd name="connsiteY3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86351 w 3062959"/>
                <a:gd name="connsiteY7" fmla="*/ 1593188 h 3332231"/>
                <a:gd name="connsiteX8" fmla="*/ 734886 w 3062959"/>
                <a:gd name="connsiteY8" fmla="*/ 1901728 h 3332231"/>
                <a:gd name="connsiteX9" fmla="*/ 403907 w 3062959"/>
                <a:gd name="connsiteY9" fmla="*/ 2036364 h 3332231"/>
                <a:gd name="connsiteX10" fmla="*/ 106586 w 3062959"/>
                <a:gd name="connsiteY10" fmla="*/ 1800751 h 3332231"/>
                <a:gd name="connsiteX11" fmla="*/ 0 w 3062959"/>
                <a:gd name="connsiteY11" fmla="*/ 2518807 h 3332231"/>
                <a:gd name="connsiteX12" fmla="*/ 1256599 w 3062959"/>
                <a:gd name="connsiteY12" fmla="*/ 2423441 h 3332231"/>
                <a:gd name="connsiteX13" fmla="*/ 1071475 w 3062959"/>
                <a:gd name="connsiteY13" fmla="*/ 2754420 h 3332231"/>
                <a:gd name="connsiteX14" fmla="*/ 1144402 w 3062959"/>
                <a:gd name="connsiteY14" fmla="*/ 3135888 h 3332231"/>
                <a:gd name="connsiteX15" fmla="*/ 1380015 w 3062959"/>
                <a:gd name="connsiteY15" fmla="*/ 3292962 h 3332231"/>
                <a:gd name="connsiteX16" fmla="*/ 1649286 w 3062959"/>
                <a:gd name="connsiteY16" fmla="*/ 3332231 h 3332231"/>
                <a:gd name="connsiteX17" fmla="*/ 1940996 w 3062959"/>
                <a:gd name="connsiteY17" fmla="*/ 3158327 h 3332231"/>
                <a:gd name="connsiteX18" fmla="*/ 2041973 w 3062959"/>
                <a:gd name="connsiteY18" fmla="*/ 2838567 h 3332231"/>
                <a:gd name="connsiteX19" fmla="*/ 1884898 w 3062959"/>
                <a:gd name="connsiteY19" fmla="*/ 2445880 h 3332231"/>
                <a:gd name="connsiteX20" fmla="*/ 3062959 w 3062959"/>
                <a:gd name="connsiteY20" fmla="*/ 2518807 h 3332231"/>
                <a:gd name="connsiteX21" fmla="*/ 2984422 w 3062959"/>
                <a:gd name="connsiteY21" fmla="*/ 1778312 h 3332231"/>
                <a:gd name="connsiteX22" fmla="*/ 2832957 w 3062959"/>
                <a:gd name="connsiteY22" fmla="*/ 2002705 h 3332231"/>
                <a:gd name="connsiteX23" fmla="*/ 2597345 w 3062959"/>
                <a:gd name="connsiteY23" fmla="*/ 2025144 h 3332231"/>
                <a:gd name="connsiteX24" fmla="*/ 2350513 w 3062959"/>
                <a:gd name="connsiteY24" fmla="*/ 1907338 h 3332231"/>
                <a:gd name="connsiteX25" fmla="*/ 2215877 w 3062959"/>
                <a:gd name="connsiteY25" fmla="*/ 1677335 h 3332231"/>
                <a:gd name="connsiteX26" fmla="*/ 2221487 w 3062959"/>
                <a:gd name="connsiteY26" fmla="*/ 1402454 h 3332231"/>
                <a:gd name="connsiteX27" fmla="*/ 2367342 w 3062959"/>
                <a:gd name="connsiteY27" fmla="*/ 1211721 h 3332231"/>
                <a:gd name="connsiteX28" fmla="*/ 2636613 w 3062959"/>
                <a:gd name="connsiteY28" fmla="*/ 1099524 h 3332231"/>
                <a:gd name="connsiteX29" fmla="*/ 2984422 w 3062959"/>
                <a:gd name="connsiteY29" fmla="*/ 1312697 h 3332231"/>
                <a:gd name="connsiteX30" fmla="*/ 3062959 w 3062959"/>
                <a:gd name="connsiteY30" fmla="*/ 532933 h 3332231"/>
                <a:gd name="connsiteX31" fmla="*/ 1912947 w 3062959"/>
                <a:gd name="connsiteY31" fmla="*/ 757326 h 3332231"/>
                <a:gd name="connsiteX32" fmla="*/ 2036363 w 3062959"/>
                <a:gd name="connsiteY32" fmla="*/ 415127 h 3332231"/>
                <a:gd name="connsiteX33" fmla="*/ 1896118 w 3062959"/>
                <a:gd name="connsiteY33" fmla="*/ 140246 h 3332231"/>
                <a:gd name="connsiteX34" fmla="*/ 1660505 w 3062959"/>
                <a:gd name="connsiteY34" fmla="*/ 0 h 3332231"/>
                <a:gd name="connsiteX35" fmla="*/ 1351966 w 3062959"/>
                <a:gd name="connsiteY35" fmla="*/ 33659 h 3332231"/>
                <a:gd name="connsiteX36" fmla="*/ 1161232 w 3062959"/>
                <a:gd name="connsiteY36" fmla="*/ 179515 h 3332231"/>
                <a:gd name="connsiteX37" fmla="*/ 1071475 w 3062959"/>
                <a:gd name="connsiteY37" fmla="*/ 415127 h 3332231"/>
                <a:gd name="connsiteX38" fmla="*/ 1256599 w 3062959"/>
                <a:gd name="connsiteY38"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734886 w 3062959"/>
                <a:gd name="connsiteY9" fmla="*/ 1901728 h 3332231"/>
                <a:gd name="connsiteX10" fmla="*/ 403907 w 3062959"/>
                <a:gd name="connsiteY10" fmla="*/ 2036364 h 3332231"/>
                <a:gd name="connsiteX11" fmla="*/ 106586 w 3062959"/>
                <a:gd name="connsiteY11" fmla="*/ 1800751 h 3332231"/>
                <a:gd name="connsiteX12" fmla="*/ 0 w 3062959"/>
                <a:gd name="connsiteY12" fmla="*/ 2518807 h 3332231"/>
                <a:gd name="connsiteX13" fmla="*/ 1256599 w 3062959"/>
                <a:gd name="connsiteY13" fmla="*/ 2423441 h 3332231"/>
                <a:gd name="connsiteX14" fmla="*/ 1071475 w 3062959"/>
                <a:gd name="connsiteY14" fmla="*/ 2754420 h 3332231"/>
                <a:gd name="connsiteX15" fmla="*/ 1144402 w 3062959"/>
                <a:gd name="connsiteY15" fmla="*/ 3135888 h 3332231"/>
                <a:gd name="connsiteX16" fmla="*/ 1380015 w 3062959"/>
                <a:gd name="connsiteY16" fmla="*/ 3292962 h 3332231"/>
                <a:gd name="connsiteX17" fmla="*/ 1649286 w 3062959"/>
                <a:gd name="connsiteY17" fmla="*/ 3332231 h 3332231"/>
                <a:gd name="connsiteX18" fmla="*/ 1940996 w 3062959"/>
                <a:gd name="connsiteY18" fmla="*/ 3158327 h 3332231"/>
                <a:gd name="connsiteX19" fmla="*/ 2041973 w 3062959"/>
                <a:gd name="connsiteY19" fmla="*/ 2838567 h 3332231"/>
                <a:gd name="connsiteX20" fmla="*/ 1884898 w 3062959"/>
                <a:gd name="connsiteY20" fmla="*/ 2445880 h 3332231"/>
                <a:gd name="connsiteX21" fmla="*/ 3062959 w 3062959"/>
                <a:gd name="connsiteY21" fmla="*/ 2518807 h 3332231"/>
                <a:gd name="connsiteX22" fmla="*/ 2984422 w 3062959"/>
                <a:gd name="connsiteY22" fmla="*/ 1778312 h 3332231"/>
                <a:gd name="connsiteX23" fmla="*/ 2832957 w 3062959"/>
                <a:gd name="connsiteY23" fmla="*/ 2002705 h 3332231"/>
                <a:gd name="connsiteX24" fmla="*/ 2597345 w 3062959"/>
                <a:gd name="connsiteY24" fmla="*/ 2025144 h 3332231"/>
                <a:gd name="connsiteX25" fmla="*/ 2350513 w 3062959"/>
                <a:gd name="connsiteY25" fmla="*/ 1907338 h 3332231"/>
                <a:gd name="connsiteX26" fmla="*/ 2215877 w 3062959"/>
                <a:gd name="connsiteY26" fmla="*/ 1677335 h 3332231"/>
                <a:gd name="connsiteX27" fmla="*/ 2221487 w 3062959"/>
                <a:gd name="connsiteY27" fmla="*/ 1402454 h 3332231"/>
                <a:gd name="connsiteX28" fmla="*/ 2367342 w 3062959"/>
                <a:gd name="connsiteY28" fmla="*/ 1211721 h 3332231"/>
                <a:gd name="connsiteX29" fmla="*/ 2636613 w 3062959"/>
                <a:gd name="connsiteY29" fmla="*/ 1099524 h 3332231"/>
                <a:gd name="connsiteX30" fmla="*/ 2984422 w 3062959"/>
                <a:gd name="connsiteY30" fmla="*/ 1312697 h 3332231"/>
                <a:gd name="connsiteX31" fmla="*/ 3062959 w 3062959"/>
                <a:gd name="connsiteY31" fmla="*/ 532933 h 3332231"/>
                <a:gd name="connsiteX32" fmla="*/ 1912947 w 3062959"/>
                <a:gd name="connsiteY32" fmla="*/ 757326 h 3332231"/>
                <a:gd name="connsiteX33" fmla="*/ 2036363 w 3062959"/>
                <a:gd name="connsiteY33" fmla="*/ 415127 h 3332231"/>
                <a:gd name="connsiteX34" fmla="*/ 1896118 w 3062959"/>
                <a:gd name="connsiteY34" fmla="*/ 140246 h 3332231"/>
                <a:gd name="connsiteX35" fmla="*/ 1660505 w 3062959"/>
                <a:gd name="connsiteY35" fmla="*/ 0 h 3332231"/>
                <a:gd name="connsiteX36" fmla="*/ 1351966 w 3062959"/>
                <a:gd name="connsiteY36" fmla="*/ 33659 h 3332231"/>
                <a:gd name="connsiteX37" fmla="*/ 1161232 w 3062959"/>
                <a:gd name="connsiteY37" fmla="*/ 179515 h 3332231"/>
                <a:gd name="connsiteX38" fmla="*/ 1071475 w 3062959"/>
                <a:gd name="connsiteY38" fmla="*/ 415127 h 3332231"/>
                <a:gd name="connsiteX39" fmla="*/ 1256599 w 3062959"/>
                <a:gd name="connsiteY3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403907 w 3062959"/>
                <a:gd name="connsiteY11" fmla="*/ 2036364 h 3332231"/>
                <a:gd name="connsiteX12" fmla="*/ 106586 w 3062959"/>
                <a:gd name="connsiteY12" fmla="*/ 1800751 h 3332231"/>
                <a:gd name="connsiteX13" fmla="*/ 0 w 3062959"/>
                <a:gd name="connsiteY13" fmla="*/ 2518807 h 3332231"/>
                <a:gd name="connsiteX14" fmla="*/ 1256599 w 3062959"/>
                <a:gd name="connsiteY14" fmla="*/ 2423441 h 3332231"/>
                <a:gd name="connsiteX15" fmla="*/ 1071475 w 3062959"/>
                <a:gd name="connsiteY15" fmla="*/ 2754420 h 3332231"/>
                <a:gd name="connsiteX16" fmla="*/ 1144402 w 3062959"/>
                <a:gd name="connsiteY16" fmla="*/ 3135888 h 3332231"/>
                <a:gd name="connsiteX17" fmla="*/ 1380015 w 3062959"/>
                <a:gd name="connsiteY17" fmla="*/ 3292962 h 3332231"/>
                <a:gd name="connsiteX18" fmla="*/ 1649286 w 3062959"/>
                <a:gd name="connsiteY18" fmla="*/ 3332231 h 3332231"/>
                <a:gd name="connsiteX19" fmla="*/ 1940996 w 3062959"/>
                <a:gd name="connsiteY19" fmla="*/ 3158327 h 3332231"/>
                <a:gd name="connsiteX20" fmla="*/ 2041973 w 3062959"/>
                <a:gd name="connsiteY20" fmla="*/ 2838567 h 3332231"/>
                <a:gd name="connsiteX21" fmla="*/ 1884898 w 3062959"/>
                <a:gd name="connsiteY21" fmla="*/ 2445880 h 3332231"/>
                <a:gd name="connsiteX22" fmla="*/ 3062959 w 3062959"/>
                <a:gd name="connsiteY22" fmla="*/ 2518807 h 3332231"/>
                <a:gd name="connsiteX23" fmla="*/ 2984422 w 3062959"/>
                <a:gd name="connsiteY23" fmla="*/ 1778312 h 3332231"/>
                <a:gd name="connsiteX24" fmla="*/ 2832957 w 3062959"/>
                <a:gd name="connsiteY24" fmla="*/ 2002705 h 3332231"/>
                <a:gd name="connsiteX25" fmla="*/ 2597345 w 3062959"/>
                <a:gd name="connsiteY25" fmla="*/ 2025144 h 3332231"/>
                <a:gd name="connsiteX26" fmla="*/ 2350513 w 3062959"/>
                <a:gd name="connsiteY26" fmla="*/ 1907338 h 3332231"/>
                <a:gd name="connsiteX27" fmla="*/ 2215877 w 3062959"/>
                <a:gd name="connsiteY27" fmla="*/ 1677335 h 3332231"/>
                <a:gd name="connsiteX28" fmla="*/ 2221487 w 3062959"/>
                <a:gd name="connsiteY28" fmla="*/ 1402454 h 3332231"/>
                <a:gd name="connsiteX29" fmla="*/ 2367342 w 3062959"/>
                <a:gd name="connsiteY29" fmla="*/ 1211721 h 3332231"/>
                <a:gd name="connsiteX30" fmla="*/ 2636613 w 3062959"/>
                <a:gd name="connsiteY30" fmla="*/ 1099524 h 3332231"/>
                <a:gd name="connsiteX31" fmla="*/ 2984422 w 3062959"/>
                <a:gd name="connsiteY31" fmla="*/ 1312697 h 3332231"/>
                <a:gd name="connsiteX32" fmla="*/ 3062959 w 3062959"/>
                <a:gd name="connsiteY32" fmla="*/ 532933 h 3332231"/>
                <a:gd name="connsiteX33" fmla="*/ 1912947 w 3062959"/>
                <a:gd name="connsiteY33" fmla="*/ 757326 h 3332231"/>
                <a:gd name="connsiteX34" fmla="*/ 2036363 w 3062959"/>
                <a:gd name="connsiteY34" fmla="*/ 415127 h 3332231"/>
                <a:gd name="connsiteX35" fmla="*/ 1896118 w 3062959"/>
                <a:gd name="connsiteY35" fmla="*/ 140246 h 3332231"/>
                <a:gd name="connsiteX36" fmla="*/ 1660505 w 3062959"/>
                <a:gd name="connsiteY36" fmla="*/ 0 h 3332231"/>
                <a:gd name="connsiteX37" fmla="*/ 1351966 w 3062959"/>
                <a:gd name="connsiteY37" fmla="*/ 33659 h 3332231"/>
                <a:gd name="connsiteX38" fmla="*/ 1161232 w 3062959"/>
                <a:gd name="connsiteY38" fmla="*/ 179515 h 3332231"/>
                <a:gd name="connsiteX39" fmla="*/ 1071475 w 3062959"/>
                <a:gd name="connsiteY39" fmla="*/ 415127 h 3332231"/>
                <a:gd name="connsiteX40" fmla="*/ 1256599 w 3062959"/>
                <a:gd name="connsiteY40"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106586 w 3062959"/>
                <a:gd name="connsiteY13" fmla="*/ 1800751 h 3332231"/>
                <a:gd name="connsiteX14" fmla="*/ 0 w 3062959"/>
                <a:gd name="connsiteY14" fmla="*/ 2518807 h 3332231"/>
                <a:gd name="connsiteX15" fmla="*/ 1256599 w 3062959"/>
                <a:gd name="connsiteY15" fmla="*/ 2423441 h 3332231"/>
                <a:gd name="connsiteX16" fmla="*/ 1071475 w 3062959"/>
                <a:gd name="connsiteY16" fmla="*/ 2754420 h 3332231"/>
                <a:gd name="connsiteX17" fmla="*/ 1144402 w 3062959"/>
                <a:gd name="connsiteY17" fmla="*/ 3135888 h 3332231"/>
                <a:gd name="connsiteX18" fmla="*/ 1380015 w 3062959"/>
                <a:gd name="connsiteY18" fmla="*/ 3292962 h 3332231"/>
                <a:gd name="connsiteX19" fmla="*/ 1649286 w 3062959"/>
                <a:gd name="connsiteY19" fmla="*/ 3332231 h 3332231"/>
                <a:gd name="connsiteX20" fmla="*/ 1940996 w 3062959"/>
                <a:gd name="connsiteY20" fmla="*/ 3158327 h 3332231"/>
                <a:gd name="connsiteX21" fmla="*/ 2041973 w 3062959"/>
                <a:gd name="connsiteY21" fmla="*/ 2838567 h 3332231"/>
                <a:gd name="connsiteX22" fmla="*/ 1884898 w 3062959"/>
                <a:gd name="connsiteY22" fmla="*/ 2445880 h 3332231"/>
                <a:gd name="connsiteX23" fmla="*/ 3062959 w 3062959"/>
                <a:gd name="connsiteY23" fmla="*/ 2518807 h 3332231"/>
                <a:gd name="connsiteX24" fmla="*/ 2984422 w 3062959"/>
                <a:gd name="connsiteY24" fmla="*/ 1778312 h 3332231"/>
                <a:gd name="connsiteX25" fmla="*/ 2832957 w 3062959"/>
                <a:gd name="connsiteY25" fmla="*/ 2002705 h 3332231"/>
                <a:gd name="connsiteX26" fmla="*/ 2597345 w 3062959"/>
                <a:gd name="connsiteY26" fmla="*/ 2025144 h 3332231"/>
                <a:gd name="connsiteX27" fmla="*/ 2350513 w 3062959"/>
                <a:gd name="connsiteY27" fmla="*/ 1907338 h 3332231"/>
                <a:gd name="connsiteX28" fmla="*/ 2215877 w 3062959"/>
                <a:gd name="connsiteY28" fmla="*/ 1677335 h 3332231"/>
                <a:gd name="connsiteX29" fmla="*/ 2221487 w 3062959"/>
                <a:gd name="connsiteY29" fmla="*/ 1402454 h 3332231"/>
                <a:gd name="connsiteX30" fmla="*/ 2367342 w 3062959"/>
                <a:gd name="connsiteY30" fmla="*/ 1211721 h 3332231"/>
                <a:gd name="connsiteX31" fmla="*/ 2636613 w 3062959"/>
                <a:gd name="connsiteY31" fmla="*/ 1099524 h 3332231"/>
                <a:gd name="connsiteX32" fmla="*/ 2984422 w 3062959"/>
                <a:gd name="connsiteY32" fmla="*/ 1312697 h 3332231"/>
                <a:gd name="connsiteX33" fmla="*/ 3062959 w 3062959"/>
                <a:gd name="connsiteY33" fmla="*/ 532933 h 3332231"/>
                <a:gd name="connsiteX34" fmla="*/ 1912947 w 3062959"/>
                <a:gd name="connsiteY34" fmla="*/ 757326 h 3332231"/>
                <a:gd name="connsiteX35" fmla="*/ 2036363 w 3062959"/>
                <a:gd name="connsiteY35" fmla="*/ 415127 h 3332231"/>
                <a:gd name="connsiteX36" fmla="*/ 1896118 w 3062959"/>
                <a:gd name="connsiteY36" fmla="*/ 140246 h 3332231"/>
                <a:gd name="connsiteX37" fmla="*/ 1660505 w 3062959"/>
                <a:gd name="connsiteY37" fmla="*/ 0 h 3332231"/>
                <a:gd name="connsiteX38" fmla="*/ 1351966 w 3062959"/>
                <a:gd name="connsiteY38" fmla="*/ 33659 h 3332231"/>
                <a:gd name="connsiteX39" fmla="*/ 1161232 w 3062959"/>
                <a:gd name="connsiteY39" fmla="*/ 179515 h 3332231"/>
                <a:gd name="connsiteX40" fmla="*/ 1071475 w 3062959"/>
                <a:gd name="connsiteY40" fmla="*/ 415127 h 3332231"/>
                <a:gd name="connsiteX41" fmla="*/ 1256599 w 3062959"/>
                <a:gd name="connsiteY41"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071475 w 3062959"/>
                <a:gd name="connsiteY17" fmla="*/ 2754420 h 3332231"/>
                <a:gd name="connsiteX18" fmla="*/ 1144402 w 3062959"/>
                <a:gd name="connsiteY18" fmla="*/ 3135888 h 3332231"/>
                <a:gd name="connsiteX19" fmla="*/ 1380015 w 3062959"/>
                <a:gd name="connsiteY19" fmla="*/ 3292962 h 3332231"/>
                <a:gd name="connsiteX20" fmla="*/ 1649286 w 3062959"/>
                <a:gd name="connsiteY20" fmla="*/ 3332231 h 3332231"/>
                <a:gd name="connsiteX21" fmla="*/ 1940996 w 3062959"/>
                <a:gd name="connsiteY21" fmla="*/ 3158327 h 3332231"/>
                <a:gd name="connsiteX22" fmla="*/ 2041973 w 3062959"/>
                <a:gd name="connsiteY22" fmla="*/ 2838567 h 3332231"/>
                <a:gd name="connsiteX23" fmla="*/ 1884898 w 3062959"/>
                <a:gd name="connsiteY23" fmla="*/ 2445880 h 3332231"/>
                <a:gd name="connsiteX24" fmla="*/ 3062959 w 3062959"/>
                <a:gd name="connsiteY24" fmla="*/ 2518807 h 3332231"/>
                <a:gd name="connsiteX25" fmla="*/ 2984422 w 3062959"/>
                <a:gd name="connsiteY25" fmla="*/ 1778312 h 3332231"/>
                <a:gd name="connsiteX26" fmla="*/ 2832957 w 3062959"/>
                <a:gd name="connsiteY26" fmla="*/ 2002705 h 3332231"/>
                <a:gd name="connsiteX27" fmla="*/ 2597345 w 3062959"/>
                <a:gd name="connsiteY27" fmla="*/ 2025144 h 3332231"/>
                <a:gd name="connsiteX28" fmla="*/ 2350513 w 3062959"/>
                <a:gd name="connsiteY28" fmla="*/ 1907338 h 3332231"/>
                <a:gd name="connsiteX29" fmla="*/ 2215877 w 3062959"/>
                <a:gd name="connsiteY29" fmla="*/ 1677335 h 3332231"/>
                <a:gd name="connsiteX30" fmla="*/ 2221487 w 3062959"/>
                <a:gd name="connsiteY30" fmla="*/ 1402454 h 3332231"/>
                <a:gd name="connsiteX31" fmla="*/ 2367342 w 3062959"/>
                <a:gd name="connsiteY31" fmla="*/ 1211721 h 3332231"/>
                <a:gd name="connsiteX32" fmla="*/ 2636613 w 3062959"/>
                <a:gd name="connsiteY32" fmla="*/ 1099524 h 3332231"/>
                <a:gd name="connsiteX33" fmla="*/ 2984422 w 3062959"/>
                <a:gd name="connsiteY33" fmla="*/ 1312697 h 3332231"/>
                <a:gd name="connsiteX34" fmla="*/ 3062959 w 3062959"/>
                <a:gd name="connsiteY34" fmla="*/ 532933 h 3332231"/>
                <a:gd name="connsiteX35" fmla="*/ 1912947 w 3062959"/>
                <a:gd name="connsiteY35" fmla="*/ 757326 h 3332231"/>
                <a:gd name="connsiteX36" fmla="*/ 2036363 w 3062959"/>
                <a:gd name="connsiteY36" fmla="*/ 415127 h 3332231"/>
                <a:gd name="connsiteX37" fmla="*/ 1896118 w 3062959"/>
                <a:gd name="connsiteY37" fmla="*/ 140246 h 3332231"/>
                <a:gd name="connsiteX38" fmla="*/ 1660505 w 3062959"/>
                <a:gd name="connsiteY38" fmla="*/ 0 h 3332231"/>
                <a:gd name="connsiteX39" fmla="*/ 1351966 w 3062959"/>
                <a:gd name="connsiteY39" fmla="*/ 33659 h 3332231"/>
                <a:gd name="connsiteX40" fmla="*/ 1161232 w 3062959"/>
                <a:gd name="connsiteY40" fmla="*/ 179515 h 3332231"/>
                <a:gd name="connsiteX41" fmla="*/ 1071475 w 3062959"/>
                <a:gd name="connsiteY41" fmla="*/ 415127 h 3332231"/>
                <a:gd name="connsiteX42" fmla="*/ 1256599 w 3062959"/>
                <a:gd name="connsiteY42"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144402 w 3062959"/>
                <a:gd name="connsiteY19" fmla="*/ 3135888 h 3332231"/>
                <a:gd name="connsiteX20" fmla="*/ 1380015 w 3062959"/>
                <a:gd name="connsiteY20" fmla="*/ 3292962 h 3332231"/>
                <a:gd name="connsiteX21" fmla="*/ 1649286 w 3062959"/>
                <a:gd name="connsiteY21" fmla="*/ 3332231 h 3332231"/>
                <a:gd name="connsiteX22" fmla="*/ 1940996 w 3062959"/>
                <a:gd name="connsiteY22" fmla="*/ 3158327 h 3332231"/>
                <a:gd name="connsiteX23" fmla="*/ 2041973 w 3062959"/>
                <a:gd name="connsiteY23" fmla="*/ 2838567 h 3332231"/>
                <a:gd name="connsiteX24" fmla="*/ 1884898 w 3062959"/>
                <a:gd name="connsiteY24" fmla="*/ 2445880 h 3332231"/>
                <a:gd name="connsiteX25" fmla="*/ 3062959 w 3062959"/>
                <a:gd name="connsiteY25" fmla="*/ 2518807 h 3332231"/>
                <a:gd name="connsiteX26" fmla="*/ 2984422 w 3062959"/>
                <a:gd name="connsiteY26" fmla="*/ 1778312 h 3332231"/>
                <a:gd name="connsiteX27" fmla="*/ 2832957 w 3062959"/>
                <a:gd name="connsiteY27" fmla="*/ 2002705 h 3332231"/>
                <a:gd name="connsiteX28" fmla="*/ 2597345 w 3062959"/>
                <a:gd name="connsiteY28" fmla="*/ 2025144 h 3332231"/>
                <a:gd name="connsiteX29" fmla="*/ 2350513 w 3062959"/>
                <a:gd name="connsiteY29" fmla="*/ 1907338 h 3332231"/>
                <a:gd name="connsiteX30" fmla="*/ 2215877 w 3062959"/>
                <a:gd name="connsiteY30" fmla="*/ 1677335 h 3332231"/>
                <a:gd name="connsiteX31" fmla="*/ 2221487 w 3062959"/>
                <a:gd name="connsiteY31" fmla="*/ 1402454 h 3332231"/>
                <a:gd name="connsiteX32" fmla="*/ 2367342 w 3062959"/>
                <a:gd name="connsiteY32" fmla="*/ 1211721 h 3332231"/>
                <a:gd name="connsiteX33" fmla="*/ 2636613 w 3062959"/>
                <a:gd name="connsiteY33" fmla="*/ 1099524 h 3332231"/>
                <a:gd name="connsiteX34" fmla="*/ 2984422 w 3062959"/>
                <a:gd name="connsiteY34" fmla="*/ 1312697 h 3332231"/>
                <a:gd name="connsiteX35" fmla="*/ 3062959 w 3062959"/>
                <a:gd name="connsiteY35" fmla="*/ 532933 h 3332231"/>
                <a:gd name="connsiteX36" fmla="*/ 1912947 w 3062959"/>
                <a:gd name="connsiteY36" fmla="*/ 757326 h 3332231"/>
                <a:gd name="connsiteX37" fmla="*/ 2036363 w 3062959"/>
                <a:gd name="connsiteY37" fmla="*/ 415127 h 3332231"/>
                <a:gd name="connsiteX38" fmla="*/ 1896118 w 3062959"/>
                <a:gd name="connsiteY38" fmla="*/ 140246 h 3332231"/>
                <a:gd name="connsiteX39" fmla="*/ 1660505 w 3062959"/>
                <a:gd name="connsiteY39" fmla="*/ 0 h 3332231"/>
                <a:gd name="connsiteX40" fmla="*/ 1351966 w 3062959"/>
                <a:gd name="connsiteY40" fmla="*/ 33659 h 3332231"/>
                <a:gd name="connsiteX41" fmla="*/ 1161232 w 3062959"/>
                <a:gd name="connsiteY41" fmla="*/ 179515 h 3332231"/>
                <a:gd name="connsiteX42" fmla="*/ 1071475 w 3062959"/>
                <a:gd name="connsiteY42" fmla="*/ 415127 h 3332231"/>
                <a:gd name="connsiteX43" fmla="*/ 1256599 w 3062959"/>
                <a:gd name="connsiteY43"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380015 w 3062959"/>
                <a:gd name="connsiteY21" fmla="*/ 3292962 h 3332231"/>
                <a:gd name="connsiteX22" fmla="*/ 1649286 w 3062959"/>
                <a:gd name="connsiteY22" fmla="*/ 3332231 h 3332231"/>
                <a:gd name="connsiteX23" fmla="*/ 1940996 w 3062959"/>
                <a:gd name="connsiteY23" fmla="*/ 3158327 h 3332231"/>
                <a:gd name="connsiteX24" fmla="*/ 2041973 w 3062959"/>
                <a:gd name="connsiteY24" fmla="*/ 2838567 h 3332231"/>
                <a:gd name="connsiteX25" fmla="*/ 1884898 w 3062959"/>
                <a:gd name="connsiteY25" fmla="*/ 2445880 h 3332231"/>
                <a:gd name="connsiteX26" fmla="*/ 3062959 w 3062959"/>
                <a:gd name="connsiteY26" fmla="*/ 2518807 h 3332231"/>
                <a:gd name="connsiteX27" fmla="*/ 2984422 w 3062959"/>
                <a:gd name="connsiteY27" fmla="*/ 1778312 h 3332231"/>
                <a:gd name="connsiteX28" fmla="*/ 2832957 w 3062959"/>
                <a:gd name="connsiteY28" fmla="*/ 2002705 h 3332231"/>
                <a:gd name="connsiteX29" fmla="*/ 2597345 w 3062959"/>
                <a:gd name="connsiteY29" fmla="*/ 2025144 h 3332231"/>
                <a:gd name="connsiteX30" fmla="*/ 2350513 w 3062959"/>
                <a:gd name="connsiteY30" fmla="*/ 1907338 h 3332231"/>
                <a:gd name="connsiteX31" fmla="*/ 2215877 w 3062959"/>
                <a:gd name="connsiteY31" fmla="*/ 1677335 h 3332231"/>
                <a:gd name="connsiteX32" fmla="*/ 2221487 w 3062959"/>
                <a:gd name="connsiteY32" fmla="*/ 1402454 h 3332231"/>
                <a:gd name="connsiteX33" fmla="*/ 2367342 w 3062959"/>
                <a:gd name="connsiteY33" fmla="*/ 1211721 h 3332231"/>
                <a:gd name="connsiteX34" fmla="*/ 2636613 w 3062959"/>
                <a:gd name="connsiteY34" fmla="*/ 1099524 h 3332231"/>
                <a:gd name="connsiteX35" fmla="*/ 2984422 w 3062959"/>
                <a:gd name="connsiteY35" fmla="*/ 1312697 h 3332231"/>
                <a:gd name="connsiteX36" fmla="*/ 3062959 w 3062959"/>
                <a:gd name="connsiteY36" fmla="*/ 532933 h 3332231"/>
                <a:gd name="connsiteX37" fmla="*/ 1912947 w 3062959"/>
                <a:gd name="connsiteY37" fmla="*/ 757326 h 3332231"/>
                <a:gd name="connsiteX38" fmla="*/ 2036363 w 3062959"/>
                <a:gd name="connsiteY38" fmla="*/ 415127 h 3332231"/>
                <a:gd name="connsiteX39" fmla="*/ 1896118 w 3062959"/>
                <a:gd name="connsiteY39" fmla="*/ 140246 h 3332231"/>
                <a:gd name="connsiteX40" fmla="*/ 1660505 w 3062959"/>
                <a:gd name="connsiteY40" fmla="*/ 0 h 3332231"/>
                <a:gd name="connsiteX41" fmla="*/ 1351966 w 3062959"/>
                <a:gd name="connsiteY41" fmla="*/ 33659 h 3332231"/>
                <a:gd name="connsiteX42" fmla="*/ 1161232 w 3062959"/>
                <a:gd name="connsiteY42" fmla="*/ 179515 h 3332231"/>
                <a:gd name="connsiteX43" fmla="*/ 1071475 w 3062959"/>
                <a:gd name="connsiteY43" fmla="*/ 415127 h 3332231"/>
                <a:gd name="connsiteX44" fmla="*/ 1256599 w 3062959"/>
                <a:gd name="connsiteY44"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649286 w 3062959"/>
                <a:gd name="connsiteY23" fmla="*/ 3332231 h 3332231"/>
                <a:gd name="connsiteX24" fmla="*/ 1940996 w 3062959"/>
                <a:gd name="connsiteY24" fmla="*/ 3158327 h 3332231"/>
                <a:gd name="connsiteX25" fmla="*/ 2041973 w 3062959"/>
                <a:gd name="connsiteY25" fmla="*/ 2838567 h 3332231"/>
                <a:gd name="connsiteX26" fmla="*/ 1884898 w 3062959"/>
                <a:gd name="connsiteY26" fmla="*/ 2445880 h 3332231"/>
                <a:gd name="connsiteX27" fmla="*/ 3062959 w 3062959"/>
                <a:gd name="connsiteY27" fmla="*/ 2518807 h 3332231"/>
                <a:gd name="connsiteX28" fmla="*/ 2984422 w 3062959"/>
                <a:gd name="connsiteY28" fmla="*/ 1778312 h 3332231"/>
                <a:gd name="connsiteX29" fmla="*/ 2832957 w 3062959"/>
                <a:gd name="connsiteY29" fmla="*/ 2002705 h 3332231"/>
                <a:gd name="connsiteX30" fmla="*/ 2597345 w 3062959"/>
                <a:gd name="connsiteY30" fmla="*/ 2025144 h 3332231"/>
                <a:gd name="connsiteX31" fmla="*/ 2350513 w 3062959"/>
                <a:gd name="connsiteY31" fmla="*/ 1907338 h 3332231"/>
                <a:gd name="connsiteX32" fmla="*/ 2215877 w 3062959"/>
                <a:gd name="connsiteY32" fmla="*/ 1677335 h 3332231"/>
                <a:gd name="connsiteX33" fmla="*/ 2221487 w 3062959"/>
                <a:gd name="connsiteY33" fmla="*/ 1402454 h 3332231"/>
                <a:gd name="connsiteX34" fmla="*/ 2367342 w 3062959"/>
                <a:gd name="connsiteY34" fmla="*/ 1211721 h 3332231"/>
                <a:gd name="connsiteX35" fmla="*/ 2636613 w 3062959"/>
                <a:gd name="connsiteY35" fmla="*/ 1099524 h 3332231"/>
                <a:gd name="connsiteX36" fmla="*/ 2984422 w 3062959"/>
                <a:gd name="connsiteY36" fmla="*/ 1312697 h 3332231"/>
                <a:gd name="connsiteX37" fmla="*/ 3062959 w 3062959"/>
                <a:gd name="connsiteY37" fmla="*/ 532933 h 3332231"/>
                <a:gd name="connsiteX38" fmla="*/ 1912947 w 3062959"/>
                <a:gd name="connsiteY38" fmla="*/ 757326 h 3332231"/>
                <a:gd name="connsiteX39" fmla="*/ 2036363 w 3062959"/>
                <a:gd name="connsiteY39" fmla="*/ 415127 h 3332231"/>
                <a:gd name="connsiteX40" fmla="*/ 1896118 w 3062959"/>
                <a:gd name="connsiteY40" fmla="*/ 140246 h 3332231"/>
                <a:gd name="connsiteX41" fmla="*/ 1660505 w 3062959"/>
                <a:gd name="connsiteY41" fmla="*/ 0 h 3332231"/>
                <a:gd name="connsiteX42" fmla="*/ 1351966 w 3062959"/>
                <a:gd name="connsiteY42" fmla="*/ 33659 h 3332231"/>
                <a:gd name="connsiteX43" fmla="*/ 1161232 w 3062959"/>
                <a:gd name="connsiteY43" fmla="*/ 179515 h 3332231"/>
                <a:gd name="connsiteX44" fmla="*/ 1071475 w 3062959"/>
                <a:gd name="connsiteY44" fmla="*/ 415127 h 3332231"/>
                <a:gd name="connsiteX45" fmla="*/ 1256599 w 3062959"/>
                <a:gd name="connsiteY45"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940996 w 3062959"/>
                <a:gd name="connsiteY25" fmla="*/ 3158327 h 3332231"/>
                <a:gd name="connsiteX26" fmla="*/ 2041973 w 3062959"/>
                <a:gd name="connsiteY26" fmla="*/ 2838567 h 3332231"/>
                <a:gd name="connsiteX27" fmla="*/ 1884898 w 3062959"/>
                <a:gd name="connsiteY27" fmla="*/ 2445880 h 3332231"/>
                <a:gd name="connsiteX28" fmla="*/ 3062959 w 3062959"/>
                <a:gd name="connsiteY28" fmla="*/ 2518807 h 3332231"/>
                <a:gd name="connsiteX29" fmla="*/ 2984422 w 3062959"/>
                <a:gd name="connsiteY29" fmla="*/ 1778312 h 3332231"/>
                <a:gd name="connsiteX30" fmla="*/ 2832957 w 3062959"/>
                <a:gd name="connsiteY30" fmla="*/ 2002705 h 3332231"/>
                <a:gd name="connsiteX31" fmla="*/ 2597345 w 3062959"/>
                <a:gd name="connsiteY31" fmla="*/ 2025144 h 3332231"/>
                <a:gd name="connsiteX32" fmla="*/ 2350513 w 3062959"/>
                <a:gd name="connsiteY32" fmla="*/ 1907338 h 3332231"/>
                <a:gd name="connsiteX33" fmla="*/ 2215877 w 3062959"/>
                <a:gd name="connsiteY33" fmla="*/ 1677335 h 3332231"/>
                <a:gd name="connsiteX34" fmla="*/ 2221487 w 3062959"/>
                <a:gd name="connsiteY34" fmla="*/ 1402454 h 3332231"/>
                <a:gd name="connsiteX35" fmla="*/ 2367342 w 3062959"/>
                <a:gd name="connsiteY35" fmla="*/ 1211721 h 3332231"/>
                <a:gd name="connsiteX36" fmla="*/ 2636613 w 3062959"/>
                <a:gd name="connsiteY36" fmla="*/ 1099524 h 3332231"/>
                <a:gd name="connsiteX37" fmla="*/ 2984422 w 3062959"/>
                <a:gd name="connsiteY37" fmla="*/ 1312697 h 3332231"/>
                <a:gd name="connsiteX38" fmla="*/ 3062959 w 3062959"/>
                <a:gd name="connsiteY38" fmla="*/ 532933 h 3332231"/>
                <a:gd name="connsiteX39" fmla="*/ 1912947 w 3062959"/>
                <a:gd name="connsiteY39" fmla="*/ 757326 h 3332231"/>
                <a:gd name="connsiteX40" fmla="*/ 2036363 w 3062959"/>
                <a:gd name="connsiteY40" fmla="*/ 415127 h 3332231"/>
                <a:gd name="connsiteX41" fmla="*/ 1896118 w 3062959"/>
                <a:gd name="connsiteY41" fmla="*/ 140246 h 3332231"/>
                <a:gd name="connsiteX42" fmla="*/ 1660505 w 3062959"/>
                <a:gd name="connsiteY42" fmla="*/ 0 h 3332231"/>
                <a:gd name="connsiteX43" fmla="*/ 1351966 w 3062959"/>
                <a:gd name="connsiteY43" fmla="*/ 33659 h 3332231"/>
                <a:gd name="connsiteX44" fmla="*/ 1161232 w 3062959"/>
                <a:gd name="connsiteY44" fmla="*/ 179515 h 3332231"/>
                <a:gd name="connsiteX45" fmla="*/ 1071475 w 3062959"/>
                <a:gd name="connsiteY45" fmla="*/ 415127 h 3332231"/>
                <a:gd name="connsiteX46" fmla="*/ 1256599 w 3062959"/>
                <a:gd name="connsiteY4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0019 w 3062959"/>
                <a:gd name="connsiteY25" fmla="*/ 3332231 h 3332231"/>
                <a:gd name="connsiteX26" fmla="*/ 1940996 w 3062959"/>
                <a:gd name="connsiteY26" fmla="*/ 3158327 h 3332231"/>
                <a:gd name="connsiteX27" fmla="*/ 2041973 w 3062959"/>
                <a:gd name="connsiteY27" fmla="*/ 2838567 h 3332231"/>
                <a:gd name="connsiteX28" fmla="*/ 1884898 w 3062959"/>
                <a:gd name="connsiteY28" fmla="*/ 2445880 h 3332231"/>
                <a:gd name="connsiteX29" fmla="*/ 3062959 w 3062959"/>
                <a:gd name="connsiteY29" fmla="*/ 2518807 h 3332231"/>
                <a:gd name="connsiteX30" fmla="*/ 2984422 w 3062959"/>
                <a:gd name="connsiteY30" fmla="*/ 1778312 h 3332231"/>
                <a:gd name="connsiteX31" fmla="*/ 2832957 w 3062959"/>
                <a:gd name="connsiteY31" fmla="*/ 2002705 h 3332231"/>
                <a:gd name="connsiteX32" fmla="*/ 2597345 w 3062959"/>
                <a:gd name="connsiteY32" fmla="*/ 2025144 h 3332231"/>
                <a:gd name="connsiteX33" fmla="*/ 2350513 w 3062959"/>
                <a:gd name="connsiteY33" fmla="*/ 1907338 h 3332231"/>
                <a:gd name="connsiteX34" fmla="*/ 2215877 w 3062959"/>
                <a:gd name="connsiteY34" fmla="*/ 1677335 h 3332231"/>
                <a:gd name="connsiteX35" fmla="*/ 2221487 w 3062959"/>
                <a:gd name="connsiteY35" fmla="*/ 1402454 h 3332231"/>
                <a:gd name="connsiteX36" fmla="*/ 2367342 w 3062959"/>
                <a:gd name="connsiteY36" fmla="*/ 1211721 h 3332231"/>
                <a:gd name="connsiteX37" fmla="*/ 2636613 w 3062959"/>
                <a:gd name="connsiteY37" fmla="*/ 1099524 h 3332231"/>
                <a:gd name="connsiteX38" fmla="*/ 2984422 w 3062959"/>
                <a:gd name="connsiteY38" fmla="*/ 1312697 h 3332231"/>
                <a:gd name="connsiteX39" fmla="*/ 3062959 w 3062959"/>
                <a:gd name="connsiteY39" fmla="*/ 532933 h 3332231"/>
                <a:gd name="connsiteX40" fmla="*/ 1912947 w 3062959"/>
                <a:gd name="connsiteY40" fmla="*/ 757326 h 3332231"/>
                <a:gd name="connsiteX41" fmla="*/ 2036363 w 3062959"/>
                <a:gd name="connsiteY41" fmla="*/ 415127 h 3332231"/>
                <a:gd name="connsiteX42" fmla="*/ 1896118 w 3062959"/>
                <a:gd name="connsiteY42" fmla="*/ 140246 h 3332231"/>
                <a:gd name="connsiteX43" fmla="*/ 1660505 w 3062959"/>
                <a:gd name="connsiteY43" fmla="*/ 0 h 3332231"/>
                <a:gd name="connsiteX44" fmla="*/ 1351966 w 3062959"/>
                <a:gd name="connsiteY44" fmla="*/ 33659 h 3332231"/>
                <a:gd name="connsiteX45" fmla="*/ 1161232 w 3062959"/>
                <a:gd name="connsiteY45" fmla="*/ 179515 h 3332231"/>
                <a:gd name="connsiteX46" fmla="*/ 1071475 w 3062959"/>
                <a:gd name="connsiteY46" fmla="*/ 415127 h 3332231"/>
                <a:gd name="connsiteX47" fmla="*/ 1256599 w 3062959"/>
                <a:gd name="connsiteY4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940996 w 3062959"/>
                <a:gd name="connsiteY25" fmla="*/ 3158327 h 3332231"/>
                <a:gd name="connsiteX26" fmla="*/ 2041973 w 3062959"/>
                <a:gd name="connsiteY26" fmla="*/ 2838567 h 3332231"/>
                <a:gd name="connsiteX27" fmla="*/ 1884898 w 3062959"/>
                <a:gd name="connsiteY27" fmla="*/ 2445880 h 3332231"/>
                <a:gd name="connsiteX28" fmla="*/ 3062959 w 3062959"/>
                <a:gd name="connsiteY28" fmla="*/ 2518807 h 3332231"/>
                <a:gd name="connsiteX29" fmla="*/ 2984422 w 3062959"/>
                <a:gd name="connsiteY29" fmla="*/ 1778312 h 3332231"/>
                <a:gd name="connsiteX30" fmla="*/ 2832957 w 3062959"/>
                <a:gd name="connsiteY30" fmla="*/ 2002705 h 3332231"/>
                <a:gd name="connsiteX31" fmla="*/ 2597345 w 3062959"/>
                <a:gd name="connsiteY31" fmla="*/ 2025144 h 3332231"/>
                <a:gd name="connsiteX32" fmla="*/ 2350513 w 3062959"/>
                <a:gd name="connsiteY32" fmla="*/ 1907338 h 3332231"/>
                <a:gd name="connsiteX33" fmla="*/ 2215877 w 3062959"/>
                <a:gd name="connsiteY33" fmla="*/ 1677335 h 3332231"/>
                <a:gd name="connsiteX34" fmla="*/ 2221487 w 3062959"/>
                <a:gd name="connsiteY34" fmla="*/ 1402454 h 3332231"/>
                <a:gd name="connsiteX35" fmla="*/ 2367342 w 3062959"/>
                <a:gd name="connsiteY35" fmla="*/ 1211721 h 3332231"/>
                <a:gd name="connsiteX36" fmla="*/ 2636613 w 3062959"/>
                <a:gd name="connsiteY36" fmla="*/ 1099524 h 3332231"/>
                <a:gd name="connsiteX37" fmla="*/ 2984422 w 3062959"/>
                <a:gd name="connsiteY37" fmla="*/ 1312697 h 3332231"/>
                <a:gd name="connsiteX38" fmla="*/ 3062959 w 3062959"/>
                <a:gd name="connsiteY38" fmla="*/ 532933 h 3332231"/>
                <a:gd name="connsiteX39" fmla="*/ 1912947 w 3062959"/>
                <a:gd name="connsiteY39" fmla="*/ 757326 h 3332231"/>
                <a:gd name="connsiteX40" fmla="*/ 2036363 w 3062959"/>
                <a:gd name="connsiteY40" fmla="*/ 415127 h 3332231"/>
                <a:gd name="connsiteX41" fmla="*/ 1896118 w 3062959"/>
                <a:gd name="connsiteY41" fmla="*/ 140246 h 3332231"/>
                <a:gd name="connsiteX42" fmla="*/ 1660505 w 3062959"/>
                <a:gd name="connsiteY42" fmla="*/ 0 h 3332231"/>
                <a:gd name="connsiteX43" fmla="*/ 1351966 w 3062959"/>
                <a:gd name="connsiteY43" fmla="*/ 33659 h 3332231"/>
                <a:gd name="connsiteX44" fmla="*/ 1161232 w 3062959"/>
                <a:gd name="connsiteY44" fmla="*/ 179515 h 3332231"/>
                <a:gd name="connsiteX45" fmla="*/ 1071475 w 3062959"/>
                <a:gd name="connsiteY45" fmla="*/ 415127 h 3332231"/>
                <a:gd name="connsiteX46" fmla="*/ 1256599 w 3062959"/>
                <a:gd name="connsiteY4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41973 w 3062959"/>
                <a:gd name="connsiteY27" fmla="*/ 2838567 h 3332231"/>
                <a:gd name="connsiteX28" fmla="*/ 1884898 w 3062959"/>
                <a:gd name="connsiteY28" fmla="*/ 2445880 h 3332231"/>
                <a:gd name="connsiteX29" fmla="*/ 3062959 w 3062959"/>
                <a:gd name="connsiteY29" fmla="*/ 2518807 h 3332231"/>
                <a:gd name="connsiteX30" fmla="*/ 2984422 w 3062959"/>
                <a:gd name="connsiteY30" fmla="*/ 1778312 h 3332231"/>
                <a:gd name="connsiteX31" fmla="*/ 2832957 w 3062959"/>
                <a:gd name="connsiteY31" fmla="*/ 2002705 h 3332231"/>
                <a:gd name="connsiteX32" fmla="*/ 2597345 w 3062959"/>
                <a:gd name="connsiteY32" fmla="*/ 2025144 h 3332231"/>
                <a:gd name="connsiteX33" fmla="*/ 2350513 w 3062959"/>
                <a:gd name="connsiteY33" fmla="*/ 1907338 h 3332231"/>
                <a:gd name="connsiteX34" fmla="*/ 2215877 w 3062959"/>
                <a:gd name="connsiteY34" fmla="*/ 1677335 h 3332231"/>
                <a:gd name="connsiteX35" fmla="*/ 2221487 w 3062959"/>
                <a:gd name="connsiteY35" fmla="*/ 1402454 h 3332231"/>
                <a:gd name="connsiteX36" fmla="*/ 2367342 w 3062959"/>
                <a:gd name="connsiteY36" fmla="*/ 1211721 h 3332231"/>
                <a:gd name="connsiteX37" fmla="*/ 2636613 w 3062959"/>
                <a:gd name="connsiteY37" fmla="*/ 1099524 h 3332231"/>
                <a:gd name="connsiteX38" fmla="*/ 2984422 w 3062959"/>
                <a:gd name="connsiteY38" fmla="*/ 1312697 h 3332231"/>
                <a:gd name="connsiteX39" fmla="*/ 3062959 w 3062959"/>
                <a:gd name="connsiteY39" fmla="*/ 532933 h 3332231"/>
                <a:gd name="connsiteX40" fmla="*/ 1912947 w 3062959"/>
                <a:gd name="connsiteY40" fmla="*/ 757326 h 3332231"/>
                <a:gd name="connsiteX41" fmla="*/ 2036363 w 3062959"/>
                <a:gd name="connsiteY41" fmla="*/ 415127 h 3332231"/>
                <a:gd name="connsiteX42" fmla="*/ 1896118 w 3062959"/>
                <a:gd name="connsiteY42" fmla="*/ 140246 h 3332231"/>
                <a:gd name="connsiteX43" fmla="*/ 1660505 w 3062959"/>
                <a:gd name="connsiteY43" fmla="*/ 0 h 3332231"/>
                <a:gd name="connsiteX44" fmla="*/ 1351966 w 3062959"/>
                <a:gd name="connsiteY44" fmla="*/ 33659 h 3332231"/>
                <a:gd name="connsiteX45" fmla="*/ 1161232 w 3062959"/>
                <a:gd name="connsiteY45" fmla="*/ 179515 h 3332231"/>
                <a:gd name="connsiteX46" fmla="*/ 1071475 w 3062959"/>
                <a:gd name="connsiteY46" fmla="*/ 415127 h 3332231"/>
                <a:gd name="connsiteX47" fmla="*/ 1256599 w 3062959"/>
                <a:gd name="connsiteY4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884898 w 3062959"/>
                <a:gd name="connsiteY29" fmla="*/ 2445880 h 3332231"/>
                <a:gd name="connsiteX30" fmla="*/ 3062959 w 3062959"/>
                <a:gd name="connsiteY30" fmla="*/ 2518807 h 3332231"/>
                <a:gd name="connsiteX31" fmla="*/ 2984422 w 3062959"/>
                <a:gd name="connsiteY31" fmla="*/ 1778312 h 3332231"/>
                <a:gd name="connsiteX32" fmla="*/ 2832957 w 3062959"/>
                <a:gd name="connsiteY32" fmla="*/ 2002705 h 3332231"/>
                <a:gd name="connsiteX33" fmla="*/ 2597345 w 3062959"/>
                <a:gd name="connsiteY33" fmla="*/ 2025144 h 3332231"/>
                <a:gd name="connsiteX34" fmla="*/ 2350513 w 3062959"/>
                <a:gd name="connsiteY34" fmla="*/ 1907338 h 3332231"/>
                <a:gd name="connsiteX35" fmla="*/ 2215877 w 3062959"/>
                <a:gd name="connsiteY35" fmla="*/ 1677335 h 3332231"/>
                <a:gd name="connsiteX36" fmla="*/ 2221487 w 3062959"/>
                <a:gd name="connsiteY36" fmla="*/ 1402454 h 3332231"/>
                <a:gd name="connsiteX37" fmla="*/ 2367342 w 3062959"/>
                <a:gd name="connsiteY37" fmla="*/ 1211721 h 3332231"/>
                <a:gd name="connsiteX38" fmla="*/ 2636613 w 3062959"/>
                <a:gd name="connsiteY38" fmla="*/ 1099524 h 3332231"/>
                <a:gd name="connsiteX39" fmla="*/ 2984422 w 3062959"/>
                <a:gd name="connsiteY39" fmla="*/ 1312697 h 3332231"/>
                <a:gd name="connsiteX40" fmla="*/ 3062959 w 3062959"/>
                <a:gd name="connsiteY40" fmla="*/ 532933 h 3332231"/>
                <a:gd name="connsiteX41" fmla="*/ 1912947 w 3062959"/>
                <a:gd name="connsiteY41" fmla="*/ 757326 h 3332231"/>
                <a:gd name="connsiteX42" fmla="*/ 2036363 w 3062959"/>
                <a:gd name="connsiteY42" fmla="*/ 415127 h 3332231"/>
                <a:gd name="connsiteX43" fmla="*/ 1896118 w 3062959"/>
                <a:gd name="connsiteY43" fmla="*/ 140246 h 3332231"/>
                <a:gd name="connsiteX44" fmla="*/ 1660505 w 3062959"/>
                <a:gd name="connsiteY44" fmla="*/ 0 h 3332231"/>
                <a:gd name="connsiteX45" fmla="*/ 1351966 w 3062959"/>
                <a:gd name="connsiteY45" fmla="*/ 33659 h 3332231"/>
                <a:gd name="connsiteX46" fmla="*/ 1161232 w 3062959"/>
                <a:gd name="connsiteY46" fmla="*/ 179515 h 3332231"/>
                <a:gd name="connsiteX47" fmla="*/ 1071475 w 3062959"/>
                <a:gd name="connsiteY47" fmla="*/ 415127 h 3332231"/>
                <a:gd name="connsiteX48" fmla="*/ 1256599 w 3062959"/>
                <a:gd name="connsiteY48"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32957 w 3062959"/>
                <a:gd name="connsiteY33" fmla="*/ 2002705 h 3332231"/>
                <a:gd name="connsiteX34" fmla="*/ 2597345 w 3062959"/>
                <a:gd name="connsiteY34" fmla="*/ 2025144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7345 w 3062959"/>
                <a:gd name="connsiteY34" fmla="*/ 2025144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13924 w 3062959"/>
                <a:gd name="connsiteY43" fmla="*/ 40390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896118 w 3062959"/>
                <a:gd name="connsiteY45" fmla="*/ 140246 h 3332231"/>
                <a:gd name="connsiteX46" fmla="*/ 1660505 w 3062959"/>
                <a:gd name="connsiteY46" fmla="*/ 0 h 3332231"/>
                <a:gd name="connsiteX47" fmla="*/ 1351966 w 3062959"/>
                <a:gd name="connsiteY47" fmla="*/ 33659 h 3332231"/>
                <a:gd name="connsiteX48" fmla="*/ 1161232 w 3062959"/>
                <a:gd name="connsiteY48" fmla="*/ 179515 h 3332231"/>
                <a:gd name="connsiteX49" fmla="*/ 1071475 w 3062959"/>
                <a:gd name="connsiteY49" fmla="*/ 415127 h 3332231"/>
                <a:gd name="connsiteX50" fmla="*/ 1256599 w 3062959"/>
                <a:gd name="connsiteY50"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660505 w 3062959"/>
                <a:gd name="connsiteY47" fmla="*/ 0 h 3332231"/>
                <a:gd name="connsiteX48" fmla="*/ 1351966 w 3062959"/>
                <a:gd name="connsiteY48" fmla="*/ 33659 h 3332231"/>
                <a:gd name="connsiteX49" fmla="*/ 1161232 w 3062959"/>
                <a:gd name="connsiteY49" fmla="*/ 179515 h 3332231"/>
                <a:gd name="connsiteX50" fmla="*/ 1071475 w 3062959"/>
                <a:gd name="connsiteY50" fmla="*/ 415127 h 3332231"/>
                <a:gd name="connsiteX51" fmla="*/ 1256599 w 3062959"/>
                <a:gd name="connsiteY51"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351966 w 3062959"/>
                <a:gd name="connsiteY49" fmla="*/ 33659 h 3332231"/>
                <a:gd name="connsiteX50" fmla="*/ 1161232 w 3062959"/>
                <a:gd name="connsiteY50" fmla="*/ 179515 h 3332231"/>
                <a:gd name="connsiteX51" fmla="*/ 1071475 w 3062959"/>
                <a:gd name="connsiteY51" fmla="*/ 415127 h 3332231"/>
                <a:gd name="connsiteX52" fmla="*/ 1256599 w 3062959"/>
                <a:gd name="connsiteY52"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161232 w 3062959"/>
                <a:gd name="connsiteY51" fmla="*/ 179515 h 3332231"/>
                <a:gd name="connsiteX52" fmla="*/ 1071475 w 3062959"/>
                <a:gd name="connsiteY52" fmla="*/ 415127 h 3332231"/>
                <a:gd name="connsiteX53" fmla="*/ 1256599 w 3062959"/>
                <a:gd name="connsiteY53"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71475 w 3062959"/>
                <a:gd name="connsiteY53" fmla="*/ 415127 h 3332231"/>
                <a:gd name="connsiteX54" fmla="*/ 1256599 w 3062959"/>
                <a:gd name="connsiteY54"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256599 w 3062959"/>
                <a:gd name="connsiteY55"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105133 w 3062959"/>
                <a:gd name="connsiteY55" fmla="*/ 555372 h 3332231"/>
                <a:gd name="connsiteX56" fmla="*/ 1256599 w 3062959"/>
                <a:gd name="connsiteY56" fmla="*/ 746106 h 3332231"/>
                <a:gd name="connsiteX0" fmla="*/ 1256599 w 3062959"/>
                <a:gd name="connsiteY0" fmla="*/ 746106 h 3332231"/>
                <a:gd name="connsiteX1" fmla="*/ 230002 w 3062959"/>
                <a:gd name="connsiteY1" fmla="*/ 63952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105133 w 3062959"/>
                <a:gd name="connsiteY55" fmla="*/ 555372 h 3332231"/>
                <a:gd name="connsiteX56" fmla="*/ 1256599 w 3062959"/>
                <a:gd name="connsiteY56" fmla="*/ 746106 h 3332231"/>
                <a:gd name="connsiteX0" fmla="*/ 1150013 w 2956373"/>
                <a:gd name="connsiteY0" fmla="*/ 746106 h 3332231"/>
                <a:gd name="connsiteX1" fmla="*/ 123416 w 2956373"/>
                <a:gd name="connsiteY1" fmla="*/ 639520 h 3332231"/>
                <a:gd name="connsiteX2" fmla="*/ 0 w 2956373"/>
                <a:gd name="connsiteY2" fmla="*/ 1318307 h 3332231"/>
                <a:gd name="connsiteX3" fmla="*/ 151465 w 2956373"/>
                <a:gd name="connsiteY3" fmla="*/ 1172452 h 3332231"/>
                <a:gd name="connsiteX4" fmla="*/ 370248 w 2956373"/>
                <a:gd name="connsiteY4" fmla="*/ 1093915 h 3332231"/>
                <a:gd name="connsiteX5" fmla="*/ 549762 w 2956373"/>
                <a:gd name="connsiteY5" fmla="*/ 1166842 h 3332231"/>
                <a:gd name="connsiteX6" fmla="*/ 667569 w 2956373"/>
                <a:gd name="connsiteY6" fmla="*/ 1267819 h 3332231"/>
                <a:gd name="connsiteX7" fmla="*/ 757326 w 2956373"/>
                <a:gd name="connsiteY7" fmla="*/ 1402454 h 3332231"/>
                <a:gd name="connsiteX8" fmla="*/ 779765 w 2956373"/>
                <a:gd name="connsiteY8" fmla="*/ 1593188 h 3332231"/>
                <a:gd name="connsiteX9" fmla="*/ 751716 w 2956373"/>
                <a:gd name="connsiteY9" fmla="*/ 1739043 h 3332231"/>
                <a:gd name="connsiteX10" fmla="*/ 628300 w 2956373"/>
                <a:gd name="connsiteY10" fmla="*/ 1901728 h 3332231"/>
                <a:gd name="connsiteX11" fmla="*/ 488054 w 2956373"/>
                <a:gd name="connsiteY11" fmla="*/ 2002705 h 3332231"/>
                <a:gd name="connsiteX12" fmla="*/ 297321 w 2956373"/>
                <a:gd name="connsiteY12" fmla="*/ 2036364 h 3332231"/>
                <a:gd name="connsiteX13" fmla="*/ 134636 w 2956373"/>
                <a:gd name="connsiteY13" fmla="*/ 1974656 h 3332231"/>
                <a:gd name="connsiteX14" fmla="*/ 0 w 2956373"/>
                <a:gd name="connsiteY14" fmla="*/ 1800751 h 3332231"/>
                <a:gd name="connsiteX15" fmla="*/ 95367 w 2956373"/>
                <a:gd name="connsiteY15" fmla="*/ 2507588 h 3332231"/>
                <a:gd name="connsiteX16" fmla="*/ 1150013 w 2956373"/>
                <a:gd name="connsiteY16" fmla="*/ 2423441 h 3332231"/>
                <a:gd name="connsiteX17" fmla="*/ 1032206 w 2956373"/>
                <a:gd name="connsiteY17" fmla="*/ 2586125 h 3332231"/>
                <a:gd name="connsiteX18" fmla="*/ 964889 w 2956373"/>
                <a:gd name="connsiteY18" fmla="*/ 2754420 h 3332231"/>
                <a:gd name="connsiteX19" fmla="*/ 953669 w 2956373"/>
                <a:gd name="connsiteY19" fmla="*/ 2950763 h 3332231"/>
                <a:gd name="connsiteX20" fmla="*/ 1037816 w 2956373"/>
                <a:gd name="connsiteY20" fmla="*/ 3135888 h 3332231"/>
                <a:gd name="connsiteX21" fmla="*/ 1144402 w 2956373"/>
                <a:gd name="connsiteY21" fmla="*/ 3242474 h 3332231"/>
                <a:gd name="connsiteX22" fmla="*/ 1273429 w 2956373"/>
                <a:gd name="connsiteY22" fmla="*/ 3292962 h 3332231"/>
                <a:gd name="connsiteX23" fmla="*/ 1391234 w 2956373"/>
                <a:gd name="connsiteY23" fmla="*/ 3332231 h 3332231"/>
                <a:gd name="connsiteX24" fmla="*/ 1542700 w 2956373"/>
                <a:gd name="connsiteY24" fmla="*/ 3332231 h 3332231"/>
                <a:gd name="connsiteX25" fmla="*/ 1739043 w 2956373"/>
                <a:gd name="connsiteY25" fmla="*/ 3253693 h 3332231"/>
                <a:gd name="connsiteX26" fmla="*/ 1834410 w 2956373"/>
                <a:gd name="connsiteY26" fmla="*/ 3158327 h 3332231"/>
                <a:gd name="connsiteX27" fmla="*/ 1924167 w 2956373"/>
                <a:gd name="connsiteY27" fmla="*/ 3012471 h 3332231"/>
                <a:gd name="connsiteX28" fmla="*/ 1935387 w 2956373"/>
                <a:gd name="connsiteY28" fmla="*/ 2838567 h 3332231"/>
                <a:gd name="connsiteX29" fmla="*/ 1879288 w 2956373"/>
                <a:gd name="connsiteY29" fmla="*/ 2636614 h 3332231"/>
                <a:gd name="connsiteX30" fmla="*/ 1778312 w 2956373"/>
                <a:gd name="connsiteY30" fmla="*/ 2445880 h 3332231"/>
                <a:gd name="connsiteX31" fmla="*/ 2956373 w 2956373"/>
                <a:gd name="connsiteY31" fmla="*/ 2518807 h 3332231"/>
                <a:gd name="connsiteX32" fmla="*/ 2877836 w 2956373"/>
                <a:gd name="connsiteY32" fmla="*/ 1778312 h 3332231"/>
                <a:gd name="connsiteX33" fmla="*/ 2709541 w 2956373"/>
                <a:gd name="connsiteY33" fmla="*/ 1974656 h 3332231"/>
                <a:gd name="connsiteX34" fmla="*/ 2485149 w 2956373"/>
                <a:gd name="connsiteY34" fmla="*/ 1991485 h 3332231"/>
                <a:gd name="connsiteX35" fmla="*/ 2238318 w 2956373"/>
                <a:gd name="connsiteY35" fmla="*/ 1879289 h 3332231"/>
                <a:gd name="connsiteX36" fmla="*/ 2114901 w 2956373"/>
                <a:gd name="connsiteY36" fmla="*/ 1626847 h 3332231"/>
                <a:gd name="connsiteX37" fmla="*/ 2120510 w 2956373"/>
                <a:gd name="connsiteY37" fmla="*/ 1368795 h 3332231"/>
                <a:gd name="connsiteX38" fmla="*/ 2260756 w 2956373"/>
                <a:gd name="connsiteY38" fmla="*/ 1211721 h 3332231"/>
                <a:gd name="connsiteX39" fmla="*/ 2558076 w 2956373"/>
                <a:gd name="connsiteY39" fmla="*/ 1161232 h 3332231"/>
                <a:gd name="connsiteX40" fmla="*/ 2877836 w 2956373"/>
                <a:gd name="connsiteY40" fmla="*/ 1312697 h 3332231"/>
                <a:gd name="connsiteX41" fmla="*/ 2956373 w 2956373"/>
                <a:gd name="connsiteY41" fmla="*/ 532933 h 3332231"/>
                <a:gd name="connsiteX42" fmla="*/ 1806361 w 2956373"/>
                <a:gd name="connsiteY42" fmla="*/ 757326 h 3332231"/>
                <a:gd name="connsiteX43" fmla="*/ 1868069 w 2956373"/>
                <a:gd name="connsiteY43" fmla="*/ 611470 h 3332231"/>
                <a:gd name="connsiteX44" fmla="*/ 1907338 w 2956373"/>
                <a:gd name="connsiteY44" fmla="*/ 403907 h 3332231"/>
                <a:gd name="connsiteX45" fmla="*/ 1873678 w 2956373"/>
                <a:gd name="connsiteY45" fmla="*/ 258052 h 3332231"/>
                <a:gd name="connsiteX46" fmla="*/ 1789532 w 2956373"/>
                <a:gd name="connsiteY46" fmla="*/ 140246 h 3332231"/>
                <a:gd name="connsiteX47" fmla="*/ 1688555 w 2956373"/>
                <a:gd name="connsiteY47" fmla="*/ 67318 h 3332231"/>
                <a:gd name="connsiteX48" fmla="*/ 1553919 w 2956373"/>
                <a:gd name="connsiteY48" fmla="*/ 0 h 3332231"/>
                <a:gd name="connsiteX49" fmla="*/ 1380015 w 2956373"/>
                <a:gd name="connsiteY49" fmla="*/ 0 h 3332231"/>
                <a:gd name="connsiteX50" fmla="*/ 1245380 w 2956373"/>
                <a:gd name="connsiteY50" fmla="*/ 33659 h 3332231"/>
                <a:gd name="connsiteX51" fmla="*/ 1127573 w 2956373"/>
                <a:gd name="connsiteY51" fmla="*/ 100977 h 3332231"/>
                <a:gd name="connsiteX52" fmla="*/ 1054646 w 2956373"/>
                <a:gd name="connsiteY52" fmla="*/ 179515 h 3332231"/>
                <a:gd name="connsiteX53" fmla="*/ 992937 w 2956373"/>
                <a:gd name="connsiteY53" fmla="*/ 263661 h 3332231"/>
                <a:gd name="connsiteX54" fmla="*/ 964889 w 2956373"/>
                <a:gd name="connsiteY54" fmla="*/ 415127 h 3332231"/>
                <a:gd name="connsiteX55" fmla="*/ 998547 w 2956373"/>
                <a:gd name="connsiteY55" fmla="*/ 555372 h 3332231"/>
                <a:gd name="connsiteX56" fmla="*/ 1150013 w 2956373"/>
                <a:gd name="connsiteY56" fmla="*/ 746106 h 3332231"/>
                <a:gd name="connsiteX0" fmla="*/ 1150013 w 2956373"/>
                <a:gd name="connsiteY0" fmla="*/ 746106 h 3332231"/>
                <a:gd name="connsiteX1" fmla="*/ 123416 w 2956373"/>
                <a:gd name="connsiteY1" fmla="*/ 639520 h 3332231"/>
                <a:gd name="connsiteX2" fmla="*/ 0 w 2956373"/>
                <a:gd name="connsiteY2" fmla="*/ 1318307 h 3332231"/>
                <a:gd name="connsiteX3" fmla="*/ 151465 w 2956373"/>
                <a:gd name="connsiteY3" fmla="*/ 1172452 h 3332231"/>
                <a:gd name="connsiteX4" fmla="*/ 370248 w 2956373"/>
                <a:gd name="connsiteY4" fmla="*/ 1093915 h 3332231"/>
                <a:gd name="connsiteX5" fmla="*/ 549762 w 2956373"/>
                <a:gd name="connsiteY5" fmla="*/ 1166842 h 3332231"/>
                <a:gd name="connsiteX6" fmla="*/ 667569 w 2956373"/>
                <a:gd name="connsiteY6" fmla="*/ 1267819 h 3332231"/>
                <a:gd name="connsiteX7" fmla="*/ 757326 w 2956373"/>
                <a:gd name="connsiteY7" fmla="*/ 1402454 h 3332231"/>
                <a:gd name="connsiteX8" fmla="*/ 779765 w 2956373"/>
                <a:gd name="connsiteY8" fmla="*/ 1593188 h 3332231"/>
                <a:gd name="connsiteX9" fmla="*/ 751716 w 2956373"/>
                <a:gd name="connsiteY9" fmla="*/ 1739043 h 3332231"/>
                <a:gd name="connsiteX10" fmla="*/ 628300 w 2956373"/>
                <a:gd name="connsiteY10" fmla="*/ 1901728 h 3332231"/>
                <a:gd name="connsiteX11" fmla="*/ 488054 w 2956373"/>
                <a:gd name="connsiteY11" fmla="*/ 2002705 h 3332231"/>
                <a:gd name="connsiteX12" fmla="*/ 297321 w 2956373"/>
                <a:gd name="connsiteY12" fmla="*/ 2036364 h 3332231"/>
                <a:gd name="connsiteX13" fmla="*/ 134636 w 2956373"/>
                <a:gd name="connsiteY13" fmla="*/ 1974656 h 3332231"/>
                <a:gd name="connsiteX14" fmla="*/ 0 w 2956373"/>
                <a:gd name="connsiteY14" fmla="*/ 1800751 h 3332231"/>
                <a:gd name="connsiteX15" fmla="*/ 95367 w 2956373"/>
                <a:gd name="connsiteY15" fmla="*/ 2507588 h 3332231"/>
                <a:gd name="connsiteX16" fmla="*/ 1150013 w 2956373"/>
                <a:gd name="connsiteY16" fmla="*/ 2423441 h 3332231"/>
                <a:gd name="connsiteX17" fmla="*/ 1032206 w 2956373"/>
                <a:gd name="connsiteY17" fmla="*/ 2586125 h 3332231"/>
                <a:gd name="connsiteX18" fmla="*/ 964889 w 2956373"/>
                <a:gd name="connsiteY18" fmla="*/ 2754420 h 3332231"/>
                <a:gd name="connsiteX19" fmla="*/ 953669 w 2956373"/>
                <a:gd name="connsiteY19" fmla="*/ 2950763 h 3332231"/>
                <a:gd name="connsiteX20" fmla="*/ 1037816 w 2956373"/>
                <a:gd name="connsiteY20" fmla="*/ 3135888 h 3332231"/>
                <a:gd name="connsiteX21" fmla="*/ 1144402 w 2956373"/>
                <a:gd name="connsiteY21" fmla="*/ 3242474 h 3332231"/>
                <a:gd name="connsiteX22" fmla="*/ 1273429 w 2956373"/>
                <a:gd name="connsiteY22" fmla="*/ 3292962 h 3332231"/>
                <a:gd name="connsiteX23" fmla="*/ 1391234 w 2956373"/>
                <a:gd name="connsiteY23" fmla="*/ 3332231 h 3332231"/>
                <a:gd name="connsiteX24" fmla="*/ 1542700 w 2956373"/>
                <a:gd name="connsiteY24" fmla="*/ 3332231 h 3332231"/>
                <a:gd name="connsiteX25" fmla="*/ 1739043 w 2956373"/>
                <a:gd name="connsiteY25" fmla="*/ 3253693 h 3332231"/>
                <a:gd name="connsiteX26" fmla="*/ 1834410 w 2956373"/>
                <a:gd name="connsiteY26" fmla="*/ 3158327 h 3332231"/>
                <a:gd name="connsiteX27" fmla="*/ 1924167 w 2956373"/>
                <a:gd name="connsiteY27" fmla="*/ 3012471 h 3332231"/>
                <a:gd name="connsiteX28" fmla="*/ 1935387 w 2956373"/>
                <a:gd name="connsiteY28" fmla="*/ 2838567 h 3332231"/>
                <a:gd name="connsiteX29" fmla="*/ 1879288 w 2956373"/>
                <a:gd name="connsiteY29" fmla="*/ 2636614 h 3332231"/>
                <a:gd name="connsiteX30" fmla="*/ 1778312 w 2956373"/>
                <a:gd name="connsiteY30" fmla="*/ 2445880 h 3332231"/>
                <a:gd name="connsiteX31" fmla="*/ 2748810 w 2956373"/>
                <a:gd name="connsiteY31" fmla="*/ 2501977 h 3332231"/>
                <a:gd name="connsiteX32" fmla="*/ 2877836 w 2956373"/>
                <a:gd name="connsiteY32" fmla="*/ 1778312 h 3332231"/>
                <a:gd name="connsiteX33" fmla="*/ 2709541 w 2956373"/>
                <a:gd name="connsiteY33" fmla="*/ 1974656 h 3332231"/>
                <a:gd name="connsiteX34" fmla="*/ 2485149 w 2956373"/>
                <a:gd name="connsiteY34" fmla="*/ 1991485 h 3332231"/>
                <a:gd name="connsiteX35" fmla="*/ 2238318 w 2956373"/>
                <a:gd name="connsiteY35" fmla="*/ 1879289 h 3332231"/>
                <a:gd name="connsiteX36" fmla="*/ 2114901 w 2956373"/>
                <a:gd name="connsiteY36" fmla="*/ 1626847 h 3332231"/>
                <a:gd name="connsiteX37" fmla="*/ 2120510 w 2956373"/>
                <a:gd name="connsiteY37" fmla="*/ 1368795 h 3332231"/>
                <a:gd name="connsiteX38" fmla="*/ 2260756 w 2956373"/>
                <a:gd name="connsiteY38" fmla="*/ 1211721 h 3332231"/>
                <a:gd name="connsiteX39" fmla="*/ 2558076 w 2956373"/>
                <a:gd name="connsiteY39" fmla="*/ 1161232 h 3332231"/>
                <a:gd name="connsiteX40" fmla="*/ 2877836 w 2956373"/>
                <a:gd name="connsiteY40" fmla="*/ 1312697 h 3332231"/>
                <a:gd name="connsiteX41" fmla="*/ 2956373 w 2956373"/>
                <a:gd name="connsiteY41" fmla="*/ 532933 h 3332231"/>
                <a:gd name="connsiteX42" fmla="*/ 1806361 w 2956373"/>
                <a:gd name="connsiteY42" fmla="*/ 757326 h 3332231"/>
                <a:gd name="connsiteX43" fmla="*/ 1868069 w 2956373"/>
                <a:gd name="connsiteY43" fmla="*/ 611470 h 3332231"/>
                <a:gd name="connsiteX44" fmla="*/ 1907338 w 2956373"/>
                <a:gd name="connsiteY44" fmla="*/ 403907 h 3332231"/>
                <a:gd name="connsiteX45" fmla="*/ 1873678 w 2956373"/>
                <a:gd name="connsiteY45" fmla="*/ 258052 h 3332231"/>
                <a:gd name="connsiteX46" fmla="*/ 1789532 w 2956373"/>
                <a:gd name="connsiteY46" fmla="*/ 140246 h 3332231"/>
                <a:gd name="connsiteX47" fmla="*/ 1688555 w 2956373"/>
                <a:gd name="connsiteY47" fmla="*/ 67318 h 3332231"/>
                <a:gd name="connsiteX48" fmla="*/ 1553919 w 2956373"/>
                <a:gd name="connsiteY48" fmla="*/ 0 h 3332231"/>
                <a:gd name="connsiteX49" fmla="*/ 1380015 w 2956373"/>
                <a:gd name="connsiteY49" fmla="*/ 0 h 3332231"/>
                <a:gd name="connsiteX50" fmla="*/ 1245380 w 2956373"/>
                <a:gd name="connsiteY50" fmla="*/ 33659 h 3332231"/>
                <a:gd name="connsiteX51" fmla="*/ 1127573 w 2956373"/>
                <a:gd name="connsiteY51" fmla="*/ 100977 h 3332231"/>
                <a:gd name="connsiteX52" fmla="*/ 1054646 w 2956373"/>
                <a:gd name="connsiteY52" fmla="*/ 179515 h 3332231"/>
                <a:gd name="connsiteX53" fmla="*/ 992937 w 2956373"/>
                <a:gd name="connsiteY53" fmla="*/ 263661 h 3332231"/>
                <a:gd name="connsiteX54" fmla="*/ 964889 w 2956373"/>
                <a:gd name="connsiteY54" fmla="*/ 415127 h 3332231"/>
                <a:gd name="connsiteX55" fmla="*/ 998547 w 2956373"/>
                <a:gd name="connsiteY55" fmla="*/ 555372 h 3332231"/>
                <a:gd name="connsiteX56" fmla="*/ 1150013 w 2956373"/>
                <a:gd name="connsiteY56"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14901 w 2877836"/>
                <a:gd name="connsiteY36" fmla="*/ 1626847 h 3332231"/>
                <a:gd name="connsiteX37" fmla="*/ 2120510 w 2877836"/>
                <a:gd name="connsiteY37" fmla="*/ 1368795 h 3332231"/>
                <a:gd name="connsiteX38" fmla="*/ 2260756 w 2877836"/>
                <a:gd name="connsiteY38" fmla="*/ 1211721 h 3332231"/>
                <a:gd name="connsiteX39" fmla="*/ 2558076 w 2877836"/>
                <a:gd name="connsiteY39" fmla="*/ 1161232 h 3332231"/>
                <a:gd name="connsiteX40" fmla="*/ 2877836 w 2877836"/>
                <a:gd name="connsiteY40" fmla="*/ 1312697 h 3332231"/>
                <a:gd name="connsiteX41" fmla="*/ 2760029 w 2877836"/>
                <a:gd name="connsiteY41" fmla="*/ 577812 h 3332231"/>
                <a:gd name="connsiteX42" fmla="*/ 1806361 w 2877836"/>
                <a:gd name="connsiteY42" fmla="*/ 757326 h 3332231"/>
                <a:gd name="connsiteX43" fmla="*/ 1868069 w 2877836"/>
                <a:gd name="connsiteY43" fmla="*/ 611470 h 3332231"/>
                <a:gd name="connsiteX44" fmla="*/ 1907338 w 2877836"/>
                <a:gd name="connsiteY44" fmla="*/ 403907 h 3332231"/>
                <a:gd name="connsiteX45" fmla="*/ 1873678 w 2877836"/>
                <a:gd name="connsiteY45" fmla="*/ 258052 h 3332231"/>
                <a:gd name="connsiteX46" fmla="*/ 1789532 w 2877836"/>
                <a:gd name="connsiteY46" fmla="*/ 140246 h 3332231"/>
                <a:gd name="connsiteX47" fmla="*/ 1688555 w 2877836"/>
                <a:gd name="connsiteY47" fmla="*/ 67318 h 3332231"/>
                <a:gd name="connsiteX48" fmla="*/ 1553919 w 2877836"/>
                <a:gd name="connsiteY48" fmla="*/ 0 h 3332231"/>
                <a:gd name="connsiteX49" fmla="*/ 1380015 w 2877836"/>
                <a:gd name="connsiteY49" fmla="*/ 0 h 3332231"/>
                <a:gd name="connsiteX50" fmla="*/ 1245380 w 2877836"/>
                <a:gd name="connsiteY50" fmla="*/ 33659 h 3332231"/>
                <a:gd name="connsiteX51" fmla="*/ 1127573 w 2877836"/>
                <a:gd name="connsiteY51" fmla="*/ 100977 h 3332231"/>
                <a:gd name="connsiteX52" fmla="*/ 1054646 w 2877836"/>
                <a:gd name="connsiteY52" fmla="*/ 179515 h 3332231"/>
                <a:gd name="connsiteX53" fmla="*/ 992937 w 2877836"/>
                <a:gd name="connsiteY53" fmla="*/ 263661 h 3332231"/>
                <a:gd name="connsiteX54" fmla="*/ 964889 w 2877836"/>
                <a:gd name="connsiteY54" fmla="*/ 415127 h 3332231"/>
                <a:gd name="connsiteX55" fmla="*/ 998547 w 2877836"/>
                <a:gd name="connsiteY55" fmla="*/ 555372 h 3332231"/>
                <a:gd name="connsiteX56" fmla="*/ 1150013 w 2877836"/>
                <a:gd name="connsiteY56"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120510 w 2877836"/>
                <a:gd name="connsiteY38" fmla="*/ 1368795 h 3332231"/>
                <a:gd name="connsiteX39" fmla="*/ 2260756 w 2877836"/>
                <a:gd name="connsiteY39" fmla="*/ 1211721 h 3332231"/>
                <a:gd name="connsiteX40" fmla="*/ 2558076 w 2877836"/>
                <a:gd name="connsiteY40" fmla="*/ 1161232 h 3332231"/>
                <a:gd name="connsiteX41" fmla="*/ 2877836 w 2877836"/>
                <a:gd name="connsiteY41" fmla="*/ 1312697 h 3332231"/>
                <a:gd name="connsiteX42" fmla="*/ 2760029 w 2877836"/>
                <a:gd name="connsiteY42" fmla="*/ 577812 h 3332231"/>
                <a:gd name="connsiteX43" fmla="*/ 1806361 w 2877836"/>
                <a:gd name="connsiteY43" fmla="*/ 757326 h 3332231"/>
                <a:gd name="connsiteX44" fmla="*/ 1868069 w 2877836"/>
                <a:gd name="connsiteY44" fmla="*/ 611470 h 3332231"/>
                <a:gd name="connsiteX45" fmla="*/ 1907338 w 2877836"/>
                <a:gd name="connsiteY45" fmla="*/ 403907 h 3332231"/>
                <a:gd name="connsiteX46" fmla="*/ 1873678 w 2877836"/>
                <a:gd name="connsiteY46" fmla="*/ 258052 h 3332231"/>
                <a:gd name="connsiteX47" fmla="*/ 1789532 w 2877836"/>
                <a:gd name="connsiteY47" fmla="*/ 140246 h 3332231"/>
                <a:gd name="connsiteX48" fmla="*/ 1688555 w 2877836"/>
                <a:gd name="connsiteY48" fmla="*/ 67318 h 3332231"/>
                <a:gd name="connsiteX49" fmla="*/ 1553919 w 2877836"/>
                <a:gd name="connsiteY49" fmla="*/ 0 h 3332231"/>
                <a:gd name="connsiteX50" fmla="*/ 1380015 w 2877836"/>
                <a:gd name="connsiteY50" fmla="*/ 0 h 3332231"/>
                <a:gd name="connsiteX51" fmla="*/ 1245380 w 2877836"/>
                <a:gd name="connsiteY51" fmla="*/ 33659 h 3332231"/>
                <a:gd name="connsiteX52" fmla="*/ 1127573 w 2877836"/>
                <a:gd name="connsiteY52" fmla="*/ 100977 h 3332231"/>
                <a:gd name="connsiteX53" fmla="*/ 1054646 w 2877836"/>
                <a:gd name="connsiteY53" fmla="*/ 179515 h 3332231"/>
                <a:gd name="connsiteX54" fmla="*/ 992937 w 2877836"/>
                <a:gd name="connsiteY54" fmla="*/ 263661 h 3332231"/>
                <a:gd name="connsiteX55" fmla="*/ 964889 w 2877836"/>
                <a:gd name="connsiteY55" fmla="*/ 415127 h 3332231"/>
                <a:gd name="connsiteX56" fmla="*/ 998547 w 2877836"/>
                <a:gd name="connsiteY56" fmla="*/ 555372 h 3332231"/>
                <a:gd name="connsiteX57" fmla="*/ 1150013 w 2877836"/>
                <a:gd name="connsiteY57"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260756 w 2877836"/>
                <a:gd name="connsiteY40" fmla="*/ 1211721 h 3332231"/>
                <a:gd name="connsiteX41" fmla="*/ 2558076 w 2877836"/>
                <a:gd name="connsiteY41" fmla="*/ 1161232 h 3332231"/>
                <a:gd name="connsiteX42" fmla="*/ 2877836 w 2877836"/>
                <a:gd name="connsiteY42" fmla="*/ 1312697 h 3332231"/>
                <a:gd name="connsiteX43" fmla="*/ 2760029 w 2877836"/>
                <a:gd name="connsiteY43" fmla="*/ 577812 h 3332231"/>
                <a:gd name="connsiteX44" fmla="*/ 1806361 w 2877836"/>
                <a:gd name="connsiteY44" fmla="*/ 757326 h 3332231"/>
                <a:gd name="connsiteX45" fmla="*/ 1868069 w 2877836"/>
                <a:gd name="connsiteY45" fmla="*/ 611470 h 3332231"/>
                <a:gd name="connsiteX46" fmla="*/ 1907338 w 2877836"/>
                <a:gd name="connsiteY46" fmla="*/ 403907 h 3332231"/>
                <a:gd name="connsiteX47" fmla="*/ 1873678 w 2877836"/>
                <a:gd name="connsiteY47" fmla="*/ 258052 h 3332231"/>
                <a:gd name="connsiteX48" fmla="*/ 1789532 w 2877836"/>
                <a:gd name="connsiteY48" fmla="*/ 140246 h 3332231"/>
                <a:gd name="connsiteX49" fmla="*/ 1688555 w 2877836"/>
                <a:gd name="connsiteY49" fmla="*/ 67318 h 3332231"/>
                <a:gd name="connsiteX50" fmla="*/ 1553919 w 2877836"/>
                <a:gd name="connsiteY50" fmla="*/ 0 h 3332231"/>
                <a:gd name="connsiteX51" fmla="*/ 1380015 w 2877836"/>
                <a:gd name="connsiteY51" fmla="*/ 0 h 3332231"/>
                <a:gd name="connsiteX52" fmla="*/ 1245380 w 2877836"/>
                <a:gd name="connsiteY52" fmla="*/ 33659 h 3332231"/>
                <a:gd name="connsiteX53" fmla="*/ 1127573 w 2877836"/>
                <a:gd name="connsiteY53" fmla="*/ 100977 h 3332231"/>
                <a:gd name="connsiteX54" fmla="*/ 1054646 w 2877836"/>
                <a:gd name="connsiteY54" fmla="*/ 179515 h 3332231"/>
                <a:gd name="connsiteX55" fmla="*/ 992937 w 2877836"/>
                <a:gd name="connsiteY55" fmla="*/ 263661 h 3332231"/>
                <a:gd name="connsiteX56" fmla="*/ 964889 w 2877836"/>
                <a:gd name="connsiteY56" fmla="*/ 415127 h 3332231"/>
                <a:gd name="connsiteX57" fmla="*/ 998547 w 2877836"/>
                <a:gd name="connsiteY57" fmla="*/ 555372 h 3332231"/>
                <a:gd name="connsiteX58" fmla="*/ 1150013 w 2877836"/>
                <a:gd name="connsiteY58"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558076 w 2877836"/>
                <a:gd name="connsiteY42" fmla="*/ 1161232 h 3332231"/>
                <a:gd name="connsiteX43" fmla="*/ 2877836 w 2877836"/>
                <a:gd name="connsiteY43" fmla="*/ 1312697 h 3332231"/>
                <a:gd name="connsiteX44" fmla="*/ 2760029 w 2877836"/>
                <a:gd name="connsiteY44" fmla="*/ 577812 h 3332231"/>
                <a:gd name="connsiteX45" fmla="*/ 1806361 w 2877836"/>
                <a:gd name="connsiteY45" fmla="*/ 757326 h 3332231"/>
                <a:gd name="connsiteX46" fmla="*/ 1868069 w 2877836"/>
                <a:gd name="connsiteY46" fmla="*/ 611470 h 3332231"/>
                <a:gd name="connsiteX47" fmla="*/ 1907338 w 2877836"/>
                <a:gd name="connsiteY47" fmla="*/ 403907 h 3332231"/>
                <a:gd name="connsiteX48" fmla="*/ 1873678 w 2877836"/>
                <a:gd name="connsiteY48" fmla="*/ 258052 h 3332231"/>
                <a:gd name="connsiteX49" fmla="*/ 1789532 w 2877836"/>
                <a:gd name="connsiteY49" fmla="*/ 140246 h 3332231"/>
                <a:gd name="connsiteX50" fmla="*/ 1688555 w 2877836"/>
                <a:gd name="connsiteY50" fmla="*/ 67318 h 3332231"/>
                <a:gd name="connsiteX51" fmla="*/ 1553919 w 2877836"/>
                <a:gd name="connsiteY51" fmla="*/ 0 h 3332231"/>
                <a:gd name="connsiteX52" fmla="*/ 1380015 w 2877836"/>
                <a:gd name="connsiteY52" fmla="*/ 0 h 3332231"/>
                <a:gd name="connsiteX53" fmla="*/ 1245380 w 2877836"/>
                <a:gd name="connsiteY53" fmla="*/ 33659 h 3332231"/>
                <a:gd name="connsiteX54" fmla="*/ 1127573 w 2877836"/>
                <a:gd name="connsiteY54" fmla="*/ 100977 h 3332231"/>
                <a:gd name="connsiteX55" fmla="*/ 1054646 w 2877836"/>
                <a:gd name="connsiteY55" fmla="*/ 179515 h 3332231"/>
                <a:gd name="connsiteX56" fmla="*/ 992937 w 2877836"/>
                <a:gd name="connsiteY56" fmla="*/ 263661 h 3332231"/>
                <a:gd name="connsiteX57" fmla="*/ 964889 w 2877836"/>
                <a:gd name="connsiteY57" fmla="*/ 415127 h 3332231"/>
                <a:gd name="connsiteX58" fmla="*/ 998547 w 2877836"/>
                <a:gd name="connsiteY58" fmla="*/ 555372 h 3332231"/>
                <a:gd name="connsiteX59" fmla="*/ 1150013 w 2877836"/>
                <a:gd name="connsiteY59"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401001 w 2877836"/>
                <a:gd name="connsiteY42" fmla="*/ 1161232 h 3332231"/>
                <a:gd name="connsiteX43" fmla="*/ 2558076 w 2877836"/>
                <a:gd name="connsiteY43" fmla="*/ 1161232 h 3332231"/>
                <a:gd name="connsiteX44" fmla="*/ 2877836 w 2877836"/>
                <a:gd name="connsiteY44" fmla="*/ 1312697 h 3332231"/>
                <a:gd name="connsiteX45" fmla="*/ 2760029 w 2877836"/>
                <a:gd name="connsiteY45" fmla="*/ 577812 h 3332231"/>
                <a:gd name="connsiteX46" fmla="*/ 1806361 w 2877836"/>
                <a:gd name="connsiteY46" fmla="*/ 757326 h 3332231"/>
                <a:gd name="connsiteX47" fmla="*/ 1868069 w 2877836"/>
                <a:gd name="connsiteY47" fmla="*/ 611470 h 3332231"/>
                <a:gd name="connsiteX48" fmla="*/ 1907338 w 2877836"/>
                <a:gd name="connsiteY48" fmla="*/ 403907 h 3332231"/>
                <a:gd name="connsiteX49" fmla="*/ 1873678 w 2877836"/>
                <a:gd name="connsiteY49" fmla="*/ 258052 h 3332231"/>
                <a:gd name="connsiteX50" fmla="*/ 1789532 w 2877836"/>
                <a:gd name="connsiteY50" fmla="*/ 140246 h 3332231"/>
                <a:gd name="connsiteX51" fmla="*/ 1688555 w 2877836"/>
                <a:gd name="connsiteY51" fmla="*/ 67318 h 3332231"/>
                <a:gd name="connsiteX52" fmla="*/ 1553919 w 2877836"/>
                <a:gd name="connsiteY52" fmla="*/ 0 h 3332231"/>
                <a:gd name="connsiteX53" fmla="*/ 1380015 w 2877836"/>
                <a:gd name="connsiteY53" fmla="*/ 0 h 3332231"/>
                <a:gd name="connsiteX54" fmla="*/ 1245380 w 2877836"/>
                <a:gd name="connsiteY54" fmla="*/ 33659 h 3332231"/>
                <a:gd name="connsiteX55" fmla="*/ 1127573 w 2877836"/>
                <a:gd name="connsiteY55" fmla="*/ 100977 h 3332231"/>
                <a:gd name="connsiteX56" fmla="*/ 1054646 w 2877836"/>
                <a:gd name="connsiteY56" fmla="*/ 179515 h 3332231"/>
                <a:gd name="connsiteX57" fmla="*/ 992937 w 2877836"/>
                <a:gd name="connsiteY57" fmla="*/ 263661 h 3332231"/>
                <a:gd name="connsiteX58" fmla="*/ 964889 w 2877836"/>
                <a:gd name="connsiteY58" fmla="*/ 415127 h 3332231"/>
                <a:gd name="connsiteX59" fmla="*/ 998547 w 2877836"/>
                <a:gd name="connsiteY59" fmla="*/ 555372 h 3332231"/>
                <a:gd name="connsiteX60" fmla="*/ 1150013 w 2877836"/>
                <a:gd name="connsiteY60"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401001 w 2877836"/>
                <a:gd name="connsiteY42" fmla="*/ 1161232 h 3332231"/>
                <a:gd name="connsiteX43" fmla="*/ 2558076 w 2877836"/>
                <a:gd name="connsiteY43" fmla="*/ 1161232 h 3332231"/>
                <a:gd name="connsiteX44" fmla="*/ 2715151 w 2877836"/>
                <a:gd name="connsiteY44" fmla="*/ 1200501 h 3332231"/>
                <a:gd name="connsiteX45" fmla="*/ 2877836 w 2877836"/>
                <a:gd name="connsiteY45" fmla="*/ 1312697 h 3332231"/>
                <a:gd name="connsiteX46" fmla="*/ 2760029 w 2877836"/>
                <a:gd name="connsiteY46" fmla="*/ 577812 h 3332231"/>
                <a:gd name="connsiteX47" fmla="*/ 1806361 w 2877836"/>
                <a:gd name="connsiteY47" fmla="*/ 757326 h 3332231"/>
                <a:gd name="connsiteX48" fmla="*/ 1868069 w 2877836"/>
                <a:gd name="connsiteY48" fmla="*/ 611470 h 3332231"/>
                <a:gd name="connsiteX49" fmla="*/ 1907338 w 2877836"/>
                <a:gd name="connsiteY49" fmla="*/ 403907 h 3332231"/>
                <a:gd name="connsiteX50" fmla="*/ 1873678 w 2877836"/>
                <a:gd name="connsiteY50" fmla="*/ 258052 h 3332231"/>
                <a:gd name="connsiteX51" fmla="*/ 1789532 w 2877836"/>
                <a:gd name="connsiteY51" fmla="*/ 140246 h 3332231"/>
                <a:gd name="connsiteX52" fmla="*/ 1688555 w 2877836"/>
                <a:gd name="connsiteY52" fmla="*/ 67318 h 3332231"/>
                <a:gd name="connsiteX53" fmla="*/ 1553919 w 2877836"/>
                <a:gd name="connsiteY53" fmla="*/ 0 h 3332231"/>
                <a:gd name="connsiteX54" fmla="*/ 1380015 w 2877836"/>
                <a:gd name="connsiteY54" fmla="*/ 0 h 3332231"/>
                <a:gd name="connsiteX55" fmla="*/ 1245380 w 2877836"/>
                <a:gd name="connsiteY55" fmla="*/ 33659 h 3332231"/>
                <a:gd name="connsiteX56" fmla="*/ 1127573 w 2877836"/>
                <a:gd name="connsiteY56" fmla="*/ 100977 h 3332231"/>
                <a:gd name="connsiteX57" fmla="*/ 1054646 w 2877836"/>
                <a:gd name="connsiteY57" fmla="*/ 179515 h 3332231"/>
                <a:gd name="connsiteX58" fmla="*/ 992937 w 2877836"/>
                <a:gd name="connsiteY58" fmla="*/ 263661 h 3332231"/>
                <a:gd name="connsiteX59" fmla="*/ 964889 w 2877836"/>
                <a:gd name="connsiteY59" fmla="*/ 415127 h 3332231"/>
                <a:gd name="connsiteX60" fmla="*/ 998547 w 2877836"/>
                <a:gd name="connsiteY60" fmla="*/ 555372 h 3332231"/>
                <a:gd name="connsiteX61" fmla="*/ 1150013 w 2877836"/>
                <a:gd name="connsiteY61"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513198 w 2877836"/>
                <a:gd name="connsiteY34" fmla="*/ 198587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15151 w 2877836"/>
                <a:gd name="connsiteY33" fmla="*/ 1924168 h 3332231"/>
                <a:gd name="connsiteX34" fmla="*/ 2513198 w 2877836"/>
                <a:gd name="connsiteY34" fmla="*/ 198587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2877836" h="3332231">
                  <a:moveTo>
                    <a:pt x="1150013" y="746106"/>
                  </a:moveTo>
                  <a:lnTo>
                    <a:pt x="123416" y="639520"/>
                  </a:lnTo>
                  <a:lnTo>
                    <a:pt x="0" y="1318307"/>
                  </a:lnTo>
                  <a:lnTo>
                    <a:pt x="151465" y="1172452"/>
                  </a:lnTo>
                  <a:lnTo>
                    <a:pt x="370248" y="1093915"/>
                  </a:lnTo>
                  <a:lnTo>
                    <a:pt x="549762" y="1166842"/>
                  </a:lnTo>
                  <a:lnTo>
                    <a:pt x="667569" y="1267819"/>
                  </a:lnTo>
                  <a:lnTo>
                    <a:pt x="757326" y="1402454"/>
                  </a:lnTo>
                  <a:lnTo>
                    <a:pt x="779765" y="1593188"/>
                  </a:lnTo>
                  <a:lnTo>
                    <a:pt x="751716" y="1739043"/>
                  </a:lnTo>
                  <a:lnTo>
                    <a:pt x="628300" y="1901728"/>
                  </a:lnTo>
                  <a:lnTo>
                    <a:pt x="488054" y="2002705"/>
                  </a:lnTo>
                  <a:lnTo>
                    <a:pt x="297321" y="2036364"/>
                  </a:lnTo>
                  <a:lnTo>
                    <a:pt x="134636" y="1974656"/>
                  </a:lnTo>
                  <a:lnTo>
                    <a:pt x="0" y="1800751"/>
                  </a:lnTo>
                  <a:lnTo>
                    <a:pt x="95367" y="2507588"/>
                  </a:lnTo>
                  <a:lnTo>
                    <a:pt x="1150013" y="2423441"/>
                  </a:lnTo>
                  <a:lnTo>
                    <a:pt x="1032206" y="2586125"/>
                  </a:lnTo>
                  <a:lnTo>
                    <a:pt x="964889" y="2754420"/>
                  </a:lnTo>
                  <a:lnTo>
                    <a:pt x="953669" y="2950763"/>
                  </a:lnTo>
                  <a:lnTo>
                    <a:pt x="1037816" y="3135888"/>
                  </a:lnTo>
                  <a:lnTo>
                    <a:pt x="1144402" y="3242474"/>
                  </a:lnTo>
                  <a:lnTo>
                    <a:pt x="1273429" y="3292962"/>
                  </a:lnTo>
                  <a:lnTo>
                    <a:pt x="1391234" y="3332231"/>
                  </a:lnTo>
                  <a:lnTo>
                    <a:pt x="1542700" y="3332231"/>
                  </a:lnTo>
                  <a:lnTo>
                    <a:pt x="1739043" y="3253693"/>
                  </a:lnTo>
                  <a:lnTo>
                    <a:pt x="1834410" y="3158327"/>
                  </a:lnTo>
                  <a:lnTo>
                    <a:pt x="1924167" y="3012471"/>
                  </a:lnTo>
                  <a:lnTo>
                    <a:pt x="1935387" y="2838567"/>
                  </a:lnTo>
                  <a:lnTo>
                    <a:pt x="1879288" y="2636614"/>
                  </a:lnTo>
                  <a:lnTo>
                    <a:pt x="1778312" y="2445880"/>
                  </a:lnTo>
                  <a:lnTo>
                    <a:pt x="2748810" y="2501977"/>
                  </a:lnTo>
                  <a:lnTo>
                    <a:pt x="2877836" y="1778312"/>
                  </a:lnTo>
                  <a:lnTo>
                    <a:pt x="2715151" y="1924168"/>
                  </a:lnTo>
                  <a:lnTo>
                    <a:pt x="2513198" y="1985875"/>
                  </a:lnTo>
                  <a:lnTo>
                    <a:pt x="2350513" y="1946606"/>
                  </a:lnTo>
                  <a:lnTo>
                    <a:pt x="2238318" y="1879289"/>
                  </a:lnTo>
                  <a:lnTo>
                    <a:pt x="2159779" y="1755873"/>
                  </a:lnTo>
                  <a:lnTo>
                    <a:pt x="2114901" y="1626847"/>
                  </a:lnTo>
                  <a:lnTo>
                    <a:pt x="2092461" y="1480992"/>
                  </a:lnTo>
                  <a:lnTo>
                    <a:pt x="2120510" y="1368795"/>
                  </a:lnTo>
                  <a:lnTo>
                    <a:pt x="2187828" y="1273428"/>
                  </a:lnTo>
                  <a:lnTo>
                    <a:pt x="2260756" y="1211721"/>
                  </a:lnTo>
                  <a:lnTo>
                    <a:pt x="2401001" y="1161232"/>
                  </a:lnTo>
                  <a:lnTo>
                    <a:pt x="2558076" y="1161232"/>
                  </a:lnTo>
                  <a:lnTo>
                    <a:pt x="2715151" y="1200501"/>
                  </a:lnTo>
                  <a:lnTo>
                    <a:pt x="2877836" y="1312697"/>
                  </a:lnTo>
                  <a:lnTo>
                    <a:pt x="2760029" y="577812"/>
                  </a:lnTo>
                  <a:lnTo>
                    <a:pt x="1806361" y="757326"/>
                  </a:lnTo>
                  <a:lnTo>
                    <a:pt x="1868069" y="611470"/>
                  </a:lnTo>
                  <a:lnTo>
                    <a:pt x="1907338" y="403907"/>
                  </a:lnTo>
                  <a:lnTo>
                    <a:pt x="1873678" y="258052"/>
                  </a:lnTo>
                  <a:lnTo>
                    <a:pt x="1789532" y="140246"/>
                  </a:lnTo>
                  <a:lnTo>
                    <a:pt x="1688555" y="67318"/>
                  </a:lnTo>
                  <a:lnTo>
                    <a:pt x="1553919" y="0"/>
                  </a:lnTo>
                  <a:lnTo>
                    <a:pt x="1380015" y="0"/>
                  </a:lnTo>
                  <a:lnTo>
                    <a:pt x="1245380" y="33659"/>
                  </a:lnTo>
                  <a:lnTo>
                    <a:pt x="1127573" y="100977"/>
                  </a:lnTo>
                  <a:lnTo>
                    <a:pt x="1054646" y="179515"/>
                  </a:lnTo>
                  <a:lnTo>
                    <a:pt x="992937" y="263661"/>
                  </a:lnTo>
                  <a:lnTo>
                    <a:pt x="964889" y="415127"/>
                  </a:lnTo>
                  <a:lnTo>
                    <a:pt x="998547" y="555372"/>
                  </a:lnTo>
                  <a:lnTo>
                    <a:pt x="1150013" y="746106"/>
                  </a:lnTo>
                  <a:close/>
                </a:path>
              </a:pathLst>
            </a:custGeom>
            <a:solidFill>
              <a:schemeClr val="bg1">
                <a:lumMod val="65000"/>
              </a:schemeClr>
            </a:solidFill>
            <a:ln>
              <a:solidFill>
                <a:schemeClr val="bg1">
                  <a:lumMod val="50000"/>
                </a:schemeClr>
              </a:solidFill>
            </a:ln>
            <a:effectLst>
              <a:innerShdw blurRad="63500" dist="508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1">
                    <a:lumMod val="65000"/>
                  </a:schemeClr>
                </a:solidFill>
              </a:endParaRPr>
            </a:p>
          </p:txBody>
        </p:sp>
        <p:grpSp>
          <p:nvGrpSpPr>
            <p:cNvPr id="27" name="Group 26"/>
            <p:cNvGrpSpPr/>
            <p:nvPr/>
          </p:nvGrpSpPr>
          <p:grpSpPr>
            <a:xfrm>
              <a:off x="4211438" y="3252333"/>
              <a:ext cx="2386063" cy="2476730"/>
              <a:chOff x="3372942" y="1830574"/>
              <a:chExt cx="2386063" cy="2476730"/>
            </a:xfrm>
          </p:grpSpPr>
          <p:sp>
            <p:nvSpPr>
              <p:cNvPr id="17" name="Freeform 16"/>
              <p:cNvSpPr/>
              <p:nvPr/>
            </p:nvSpPr>
            <p:spPr>
              <a:xfrm>
                <a:off x="3372942" y="1830574"/>
                <a:ext cx="2386063" cy="2476730"/>
              </a:xfrm>
              <a:custGeom>
                <a:avLst/>
                <a:gdLst>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935387 w 2877836"/>
                  <a:gd name="connsiteY29" fmla="*/ 504884 h 3332231"/>
                  <a:gd name="connsiteX30" fmla="*/ 1879289 w 2877836"/>
                  <a:gd name="connsiteY30" fmla="*/ 667569 h 3332231"/>
                  <a:gd name="connsiteX31" fmla="*/ 1929777 w 2877836"/>
                  <a:gd name="connsiteY31" fmla="*/ 415127 h 3332231"/>
                  <a:gd name="connsiteX32" fmla="*/ 1789532 w 2877836"/>
                  <a:gd name="connsiteY32" fmla="*/ 140246 h 3332231"/>
                  <a:gd name="connsiteX33" fmla="*/ 1553919 w 2877836"/>
                  <a:gd name="connsiteY33" fmla="*/ 0 h 3332231"/>
                  <a:gd name="connsiteX34" fmla="*/ 1245380 w 2877836"/>
                  <a:gd name="connsiteY34" fmla="*/ 33659 h 3332231"/>
                  <a:gd name="connsiteX35" fmla="*/ 1054646 w 2877836"/>
                  <a:gd name="connsiteY35" fmla="*/ 179515 h 3332231"/>
                  <a:gd name="connsiteX36" fmla="*/ 964889 w 2877836"/>
                  <a:gd name="connsiteY36" fmla="*/ 415127 h 3332231"/>
                  <a:gd name="connsiteX37" fmla="*/ 1004158 w 2877836"/>
                  <a:gd name="connsiteY37"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935387 w 2877836"/>
                  <a:gd name="connsiteY29" fmla="*/ 504884 h 3332231"/>
                  <a:gd name="connsiteX30" fmla="*/ 1879289 w 2877836"/>
                  <a:gd name="connsiteY30" fmla="*/ 667569 h 3332231"/>
                  <a:gd name="connsiteX31" fmla="*/ 1929777 w 2877836"/>
                  <a:gd name="connsiteY31" fmla="*/ 415127 h 3332231"/>
                  <a:gd name="connsiteX32" fmla="*/ 1789532 w 2877836"/>
                  <a:gd name="connsiteY32" fmla="*/ 140246 h 3332231"/>
                  <a:gd name="connsiteX33" fmla="*/ 1553919 w 2877836"/>
                  <a:gd name="connsiteY33" fmla="*/ 0 h 3332231"/>
                  <a:gd name="connsiteX34" fmla="*/ 1245380 w 2877836"/>
                  <a:gd name="connsiteY34" fmla="*/ 33659 h 3332231"/>
                  <a:gd name="connsiteX35" fmla="*/ 1054646 w 2877836"/>
                  <a:gd name="connsiteY35" fmla="*/ 179515 h 3332231"/>
                  <a:gd name="connsiteX36" fmla="*/ 964889 w 2877836"/>
                  <a:gd name="connsiteY36" fmla="*/ 415127 h 3332231"/>
                  <a:gd name="connsiteX37" fmla="*/ 1004158 w 2877836"/>
                  <a:gd name="connsiteY37"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79289 w 2877836"/>
                  <a:gd name="connsiteY29" fmla="*/ 667569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004158 w 2877836"/>
                  <a:gd name="connsiteY36"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004158 w 2877836"/>
                  <a:gd name="connsiteY36" fmla="*/ 656349 h 3332231"/>
                  <a:gd name="connsiteX0" fmla="*/ 1150013 w 2877836"/>
                  <a:gd name="connsiteY0" fmla="*/ 746106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211721 w 2877836"/>
                  <a:gd name="connsiteY10" fmla="*/ 2462710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211721 w 2877836"/>
                  <a:gd name="connsiteY10" fmla="*/ 2462710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138794 w 2877836"/>
                  <a:gd name="connsiteY10" fmla="*/ 2473929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150013 w 2877836"/>
                  <a:gd name="connsiteY10" fmla="*/ 2423441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256599 w 2984422"/>
                  <a:gd name="connsiteY0" fmla="*/ 746106 h 3332231"/>
                  <a:gd name="connsiteX1" fmla="*/ 112196 w 2984422"/>
                  <a:gd name="connsiteY1" fmla="*/ 650739 h 3332231"/>
                  <a:gd name="connsiteX2" fmla="*/ 106586 w 2984422"/>
                  <a:gd name="connsiteY2" fmla="*/ 1318307 h 3332231"/>
                  <a:gd name="connsiteX3" fmla="*/ 476834 w 2984422"/>
                  <a:gd name="connsiteY3" fmla="*/ 1093915 h 3332231"/>
                  <a:gd name="connsiteX4" fmla="*/ 774155 w 2984422"/>
                  <a:gd name="connsiteY4" fmla="*/ 1267819 h 3332231"/>
                  <a:gd name="connsiteX5" fmla="*/ 886351 w 2984422"/>
                  <a:gd name="connsiteY5" fmla="*/ 1593188 h 3332231"/>
                  <a:gd name="connsiteX6" fmla="*/ 734886 w 2984422"/>
                  <a:gd name="connsiteY6" fmla="*/ 1901728 h 3332231"/>
                  <a:gd name="connsiteX7" fmla="*/ 403907 w 2984422"/>
                  <a:gd name="connsiteY7" fmla="*/ 2036364 h 3332231"/>
                  <a:gd name="connsiteX8" fmla="*/ 106586 w 2984422"/>
                  <a:gd name="connsiteY8" fmla="*/ 1800751 h 3332231"/>
                  <a:gd name="connsiteX9" fmla="*/ 0 w 2984422"/>
                  <a:gd name="connsiteY9" fmla="*/ 2518807 h 3332231"/>
                  <a:gd name="connsiteX10" fmla="*/ 1256599 w 2984422"/>
                  <a:gd name="connsiteY10" fmla="*/ 2423441 h 3332231"/>
                  <a:gd name="connsiteX11" fmla="*/ 1071475 w 2984422"/>
                  <a:gd name="connsiteY11" fmla="*/ 2754420 h 3332231"/>
                  <a:gd name="connsiteX12" fmla="*/ 1144402 w 2984422"/>
                  <a:gd name="connsiteY12" fmla="*/ 3135888 h 3332231"/>
                  <a:gd name="connsiteX13" fmla="*/ 1380015 w 2984422"/>
                  <a:gd name="connsiteY13" fmla="*/ 3292962 h 3332231"/>
                  <a:gd name="connsiteX14" fmla="*/ 1649286 w 2984422"/>
                  <a:gd name="connsiteY14" fmla="*/ 3332231 h 3332231"/>
                  <a:gd name="connsiteX15" fmla="*/ 1940996 w 2984422"/>
                  <a:gd name="connsiteY15" fmla="*/ 3158327 h 3332231"/>
                  <a:gd name="connsiteX16" fmla="*/ 2041973 w 2984422"/>
                  <a:gd name="connsiteY16" fmla="*/ 2838567 h 3332231"/>
                  <a:gd name="connsiteX17" fmla="*/ 1884898 w 2984422"/>
                  <a:gd name="connsiteY17" fmla="*/ 2445880 h 3332231"/>
                  <a:gd name="connsiteX18" fmla="*/ 2984422 w 2984422"/>
                  <a:gd name="connsiteY18" fmla="*/ 2535637 h 3332231"/>
                  <a:gd name="connsiteX19" fmla="*/ 2984422 w 2984422"/>
                  <a:gd name="connsiteY19" fmla="*/ 1778312 h 3332231"/>
                  <a:gd name="connsiteX20" fmla="*/ 2832957 w 2984422"/>
                  <a:gd name="connsiteY20" fmla="*/ 2002705 h 3332231"/>
                  <a:gd name="connsiteX21" fmla="*/ 2597345 w 2984422"/>
                  <a:gd name="connsiteY21" fmla="*/ 2025144 h 3332231"/>
                  <a:gd name="connsiteX22" fmla="*/ 2350513 w 2984422"/>
                  <a:gd name="connsiteY22" fmla="*/ 1907338 h 3332231"/>
                  <a:gd name="connsiteX23" fmla="*/ 2215877 w 2984422"/>
                  <a:gd name="connsiteY23" fmla="*/ 1677335 h 3332231"/>
                  <a:gd name="connsiteX24" fmla="*/ 2221487 w 2984422"/>
                  <a:gd name="connsiteY24" fmla="*/ 1402454 h 3332231"/>
                  <a:gd name="connsiteX25" fmla="*/ 2367342 w 2984422"/>
                  <a:gd name="connsiteY25" fmla="*/ 1211721 h 3332231"/>
                  <a:gd name="connsiteX26" fmla="*/ 2636613 w 2984422"/>
                  <a:gd name="connsiteY26" fmla="*/ 1099524 h 3332231"/>
                  <a:gd name="connsiteX27" fmla="*/ 2984422 w 2984422"/>
                  <a:gd name="connsiteY27" fmla="*/ 1312697 h 3332231"/>
                  <a:gd name="connsiteX28" fmla="*/ 2978812 w 2984422"/>
                  <a:gd name="connsiteY28" fmla="*/ 510494 h 3332231"/>
                  <a:gd name="connsiteX29" fmla="*/ 1912947 w 2984422"/>
                  <a:gd name="connsiteY29" fmla="*/ 757326 h 3332231"/>
                  <a:gd name="connsiteX30" fmla="*/ 2036363 w 2984422"/>
                  <a:gd name="connsiteY30" fmla="*/ 415127 h 3332231"/>
                  <a:gd name="connsiteX31" fmla="*/ 1896118 w 2984422"/>
                  <a:gd name="connsiteY31" fmla="*/ 140246 h 3332231"/>
                  <a:gd name="connsiteX32" fmla="*/ 1660505 w 2984422"/>
                  <a:gd name="connsiteY32" fmla="*/ 0 h 3332231"/>
                  <a:gd name="connsiteX33" fmla="*/ 1351966 w 2984422"/>
                  <a:gd name="connsiteY33" fmla="*/ 33659 h 3332231"/>
                  <a:gd name="connsiteX34" fmla="*/ 1161232 w 2984422"/>
                  <a:gd name="connsiteY34" fmla="*/ 179515 h 3332231"/>
                  <a:gd name="connsiteX35" fmla="*/ 1071475 w 2984422"/>
                  <a:gd name="connsiteY35" fmla="*/ 415127 h 3332231"/>
                  <a:gd name="connsiteX36" fmla="*/ 1256599 w 2984422"/>
                  <a:gd name="connsiteY36" fmla="*/ 746106 h 3332231"/>
                  <a:gd name="connsiteX0" fmla="*/ 1256599 w 2984422"/>
                  <a:gd name="connsiteY0" fmla="*/ 746106 h 3332231"/>
                  <a:gd name="connsiteX1" fmla="*/ 0 w 2984422"/>
                  <a:gd name="connsiteY1" fmla="*/ 622690 h 3332231"/>
                  <a:gd name="connsiteX2" fmla="*/ 106586 w 2984422"/>
                  <a:gd name="connsiteY2" fmla="*/ 1318307 h 3332231"/>
                  <a:gd name="connsiteX3" fmla="*/ 476834 w 2984422"/>
                  <a:gd name="connsiteY3" fmla="*/ 1093915 h 3332231"/>
                  <a:gd name="connsiteX4" fmla="*/ 774155 w 2984422"/>
                  <a:gd name="connsiteY4" fmla="*/ 1267819 h 3332231"/>
                  <a:gd name="connsiteX5" fmla="*/ 886351 w 2984422"/>
                  <a:gd name="connsiteY5" fmla="*/ 1593188 h 3332231"/>
                  <a:gd name="connsiteX6" fmla="*/ 734886 w 2984422"/>
                  <a:gd name="connsiteY6" fmla="*/ 1901728 h 3332231"/>
                  <a:gd name="connsiteX7" fmla="*/ 403907 w 2984422"/>
                  <a:gd name="connsiteY7" fmla="*/ 2036364 h 3332231"/>
                  <a:gd name="connsiteX8" fmla="*/ 106586 w 2984422"/>
                  <a:gd name="connsiteY8" fmla="*/ 1800751 h 3332231"/>
                  <a:gd name="connsiteX9" fmla="*/ 0 w 2984422"/>
                  <a:gd name="connsiteY9" fmla="*/ 2518807 h 3332231"/>
                  <a:gd name="connsiteX10" fmla="*/ 1256599 w 2984422"/>
                  <a:gd name="connsiteY10" fmla="*/ 2423441 h 3332231"/>
                  <a:gd name="connsiteX11" fmla="*/ 1071475 w 2984422"/>
                  <a:gd name="connsiteY11" fmla="*/ 2754420 h 3332231"/>
                  <a:gd name="connsiteX12" fmla="*/ 1144402 w 2984422"/>
                  <a:gd name="connsiteY12" fmla="*/ 3135888 h 3332231"/>
                  <a:gd name="connsiteX13" fmla="*/ 1380015 w 2984422"/>
                  <a:gd name="connsiteY13" fmla="*/ 3292962 h 3332231"/>
                  <a:gd name="connsiteX14" fmla="*/ 1649286 w 2984422"/>
                  <a:gd name="connsiteY14" fmla="*/ 3332231 h 3332231"/>
                  <a:gd name="connsiteX15" fmla="*/ 1940996 w 2984422"/>
                  <a:gd name="connsiteY15" fmla="*/ 3158327 h 3332231"/>
                  <a:gd name="connsiteX16" fmla="*/ 2041973 w 2984422"/>
                  <a:gd name="connsiteY16" fmla="*/ 2838567 h 3332231"/>
                  <a:gd name="connsiteX17" fmla="*/ 1884898 w 2984422"/>
                  <a:gd name="connsiteY17" fmla="*/ 2445880 h 3332231"/>
                  <a:gd name="connsiteX18" fmla="*/ 2984422 w 2984422"/>
                  <a:gd name="connsiteY18" fmla="*/ 2535637 h 3332231"/>
                  <a:gd name="connsiteX19" fmla="*/ 2984422 w 2984422"/>
                  <a:gd name="connsiteY19" fmla="*/ 1778312 h 3332231"/>
                  <a:gd name="connsiteX20" fmla="*/ 2832957 w 2984422"/>
                  <a:gd name="connsiteY20" fmla="*/ 2002705 h 3332231"/>
                  <a:gd name="connsiteX21" fmla="*/ 2597345 w 2984422"/>
                  <a:gd name="connsiteY21" fmla="*/ 2025144 h 3332231"/>
                  <a:gd name="connsiteX22" fmla="*/ 2350513 w 2984422"/>
                  <a:gd name="connsiteY22" fmla="*/ 1907338 h 3332231"/>
                  <a:gd name="connsiteX23" fmla="*/ 2215877 w 2984422"/>
                  <a:gd name="connsiteY23" fmla="*/ 1677335 h 3332231"/>
                  <a:gd name="connsiteX24" fmla="*/ 2221487 w 2984422"/>
                  <a:gd name="connsiteY24" fmla="*/ 1402454 h 3332231"/>
                  <a:gd name="connsiteX25" fmla="*/ 2367342 w 2984422"/>
                  <a:gd name="connsiteY25" fmla="*/ 1211721 h 3332231"/>
                  <a:gd name="connsiteX26" fmla="*/ 2636613 w 2984422"/>
                  <a:gd name="connsiteY26" fmla="*/ 1099524 h 3332231"/>
                  <a:gd name="connsiteX27" fmla="*/ 2984422 w 2984422"/>
                  <a:gd name="connsiteY27" fmla="*/ 1312697 h 3332231"/>
                  <a:gd name="connsiteX28" fmla="*/ 2978812 w 2984422"/>
                  <a:gd name="connsiteY28" fmla="*/ 510494 h 3332231"/>
                  <a:gd name="connsiteX29" fmla="*/ 1912947 w 2984422"/>
                  <a:gd name="connsiteY29" fmla="*/ 757326 h 3332231"/>
                  <a:gd name="connsiteX30" fmla="*/ 2036363 w 2984422"/>
                  <a:gd name="connsiteY30" fmla="*/ 415127 h 3332231"/>
                  <a:gd name="connsiteX31" fmla="*/ 1896118 w 2984422"/>
                  <a:gd name="connsiteY31" fmla="*/ 140246 h 3332231"/>
                  <a:gd name="connsiteX32" fmla="*/ 1660505 w 2984422"/>
                  <a:gd name="connsiteY32" fmla="*/ 0 h 3332231"/>
                  <a:gd name="connsiteX33" fmla="*/ 1351966 w 2984422"/>
                  <a:gd name="connsiteY33" fmla="*/ 33659 h 3332231"/>
                  <a:gd name="connsiteX34" fmla="*/ 1161232 w 2984422"/>
                  <a:gd name="connsiteY34" fmla="*/ 179515 h 3332231"/>
                  <a:gd name="connsiteX35" fmla="*/ 1071475 w 2984422"/>
                  <a:gd name="connsiteY35" fmla="*/ 415127 h 3332231"/>
                  <a:gd name="connsiteX36" fmla="*/ 1256599 w 2984422"/>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476834 w 3062959"/>
                  <a:gd name="connsiteY3" fmla="*/ 1093915 h 3332231"/>
                  <a:gd name="connsiteX4" fmla="*/ 774155 w 3062959"/>
                  <a:gd name="connsiteY4" fmla="*/ 1267819 h 3332231"/>
                  <a:gd name="connsiteX5" fmla="*/ 886351 w 3062959"/>
                  <a:gd name="connsiteY5" fmla="*/ 1593188 h 3332231"/>
                  <a:gd name="connsiteX6" fmla="*/ 734886 w 3062959"/>
                  <a:gd name="connsiteY6" fmla="*/ 1901728 h 3332231"/>
                  <a:gd name="connsiteX7" fmla="*/ 403907 w 3062959"/>
                  <a:gd name="connsiteY7" fmla="*/ 2036364 h 3332231"/>
                  <a:gd name="connsiteX8" fmla="*/ 106586 w 3062959"/>
                  <a:gd name="connsiteY8" fmla="*/ 1800751 h 3332231"/>
                  <a:gd name="connsiteX9" fmla="*/ 0 w 3062959"/>
                  <a:gd name="connsiteY9" fmla="*/ 2518807 h 3332231"/>
                  <a:gd name="connsiteX10" fmla="*/ 1256599 w 3062959"/>
                  <a:gd name="connsiteY10" fmla="*/ 2423441 h 3332231"/>
                  <a:gd name="connsiteX11" fmla="*/ 1071475 w 3062959"/>
                  <a:gd name="connsiteY11" fmla="*/ 2754420 h 3332231"/>
                  <a:gd name="connsiteX12" fmla="*/ 1144402 w 3062959"/>
                  <a:gd name="connsiteY12" fmla="*/ 3135888 h 3332231"/>
                  <a:gd name="connsiteX13" fmla="*/ 1380015 w 3062959"/>
                  <a:gd name="connsiteY13" fmla="*/ 3292962 h 3332231"/>
                  <a:gd name="connsiteX14" fmla="*/ 1649286 w 3062959"/>
                  <a:gd name="connsiteY14" fmla="*/ 3332231 h 3332231"/>
                  <a:gd name="connsiteX15" fmla="*/ 1940996 w 3062959"/>
                  <a:gd name="connsiteY15" fmla="*/ 3158327 h 3332231"/>
                  <a:gd name="connsiteX16" fmla="*/ 2041973 w 3062959"/>
                  <a:gd name="connsiteY16" fmla="*/ 2838567 h 3332231"/>
                  <a:gd name="connsiteX17" fmla="*/ 1884898 w 3062959"/>
                  <a:gd name="connsiteY17" fmla="*/ 2445880 h 3332231"/>
                  <a:gd name="connsiteX18" fmla="*/ 2984422 w 3062959"/>
                  <a:gd name="connsiteY18" fmla="*/ 2535637 h 3332231"/>
                  <a:gd name="connsiteX19" fmla="*/ 2984422 w 3062959"/>
                  <a:gd name="connsiteY19" fmla="*/ 1778312 h 3332231"/>
                  <a:gd name="connsiteX20" fmla="*/ 2832957 w 3062959"/>
                  <a:gd name="connsiteY20" fmla="*/ 2002705 h 3332231"/>
                  <a:gd name="connsiteX21" fmla="*/ 2597345 w 3062959"/>
                  <a:gd name="connsiteY21" fmla="*/ 2025144 h 3332231"/>
                  <a:gd name="connsiteX22" fmla="*/ 2350513 w 3062959"/>
                  <a:gd name="connsiteY22" fmla="*/ 1907338 h 3332231"/>
                  <a:gd name="connsiteX23" fmla="*/ 2215877 w 3062959"/>
                  <a:gd name="connsiteY23" fmla="*/ 1677335 h 3332231"/>
                  <a:gd name="connsiteX24" fmla="*/ 2221487 w 3062959"/>
                  <a:gd name="connsiteY24" fmla="*/ 1402454 h 3332231"/>
                  <a:gd name="connsiteX25" fmla="*/ 2367342 w 3062959"/>
                  <a:gd name="connsiteY25" fmla="*/ 1211721 h 3332231"/>
                  <a:gd name="connsiteX26" fmla="*/ 2636613 w 3062959"/>
                  <a:gd name="connsiteY26" fmla="*/ 1099524 h 3332231"/>
                  <a:gd name="connsiteX27" fmla="*/ 2984422 w 3062959"/>
                  <a:gd name="connsiteY27" fmla="*/ 1312697 h 3332231"/>
                  <a:gd name="connsiteX28" fmla="*/ 3062959 w 3062959"/>
                  <a:gd name="connsiteY28" fmla="*/ 532933 h 3332231"/>
                  <a:gd name="connsiteX29" fmla="*/ 1912947 w 3062959"/>
                  <a:gd name="connsiteY29" fmla="*/ 757326 h 3332231"/>
                  <a:gd name="connsiteX30" fmla="*/ 2036363 w 3062959"/>
                  <a:gd name="connsiteY30" fmla="*/ 415127 h 3332231"/>
                  <a:gd name="connsiteX31" fmla="*/ 1896118 w 3062959"/>
                  <a:gd name="connsiteY31" fmla="*/ 140246 h 3332231"/>
                  <a:gd name="connsiteX32" fmla="*/ 1660505 w 3062959"/>
                  <a:gd name="connsiteY32" fmla="*/ 0 h 3332231"/>
                  <a:gd name="connsiteX33" fmla="*/ 1351966 w 3062959"/>
                  <a:gd name="connsiteY33" fmla="*/ 33659 h 3332231"/>
                  <a:gd name="connsiteX34" fmla="*/ 1161232 w 3062959"/>
                  <a:gd name="connsiteY34" fmla="*/ 179515 h 3332231"/>
                  <a:gd name="connsiteX35" fmla="*/ 1071475 w 3062959"/>
                  <a:gd name="connsiteY35" fmla="*/ 415127 h 3332231"/>
                  <a:gd name="connsiteX36" fmla="*/ 1256599 w 3062959"/>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476834 w 3062959"/>
                  <a:gd name="connsiteY3" fmla="*/ 1093915 h 3332231"/>
                  <a:gd name="connsiteX4" fmla="*/ 774155 w 3062959"/>
                  <a:gd name="connsiteY4" fmla="*/ 1267819 h 3332231"/>
                  <a:gd name="connsiteX5" fmla="*/ 886351 w 3062959"/>
                  <a:gd name="connsiteY5" fmla="*/ 1593188 h 3332231"/>
                  <a:gd name="connsiteX6" fmla="*/ 734886 w 3062959"/>
                  <a:gd name="connsiteY6" fmla="*/ 1901728 h 3332231"/>
                  <a:gd name="connsiteX7" fmla="*/ 403907 w 3062959"/>
                  <a:gd name="connsiteY7" fmla="*/ 2036364 h 3332231"/>
                  <a:gd name="connsiteX8" fmla="*/ 106586 w 3062959"/>
                  <a:gd name="connsiteY8" fmla="*/ 1800751 h 3332231"/>
                  <a:gd name="connsiteX9" fmla="*/ 0 w 3062959"/>
                  <a:gd name="connsiteY9" fmla="*/ 2518807 h 3332231"/>
                  <a:gd name="connsiteX10" fmla="*/ 1256599 w 3062959"/>
                  <a:gd name="connsiteY10" fmla="*/ 2423441 h 3332231"/>
                  <a:gd name="connsiteX11" fmla="*/ 1071475 w 3062959"/>
                  <a:gd name="connsiteY11" fmla="*/ 2754420 h 3332231"/>
                  <a:gd name="connsiteX12" fmla="*/ 1144402 w 3062959"/>
                  <a:gd name="connsiteY12" fmla="*/ 3135888 h 3332231"/>
                  <a:gd name="connsiteX13" fmla="*/ 1380015 w 3062959"/>
                  <a:gd name="connsiteY13" fmla="*/ 3292962 h 3332231"/>
                  <a:gd name="connsiteX14" fmla="*/ 1649286 w 3062959"/>
                  <a:gd name="connsiteY14" fmla="*/ 3332231 h 3332231"/>
                  <a:gd name="connsiteX15" fmla="*/ 1940996 w 3062959"/>
                  <a:gd name="connsiteY15" fmla="*/ 3158327 h 3332231"/>
                  <a:gd name="connsiteX16" fmla="*/ 2041973 w 3062959"/>
                  <a:gd name="connsiteY16" fmla="*/ 2838567 h 3332231"/>
                  <a:gd name="connsiteX17" fmla="*/ 1884898 w 3062959"/>
                  <a:gd name="connsiteY17" fmla="*/ 2445880 h 3332231"/>
                  <a:gd name="connsiteX18" fmla="*/ 3062959 w 3062959"/>
                  <a:gd name="connsiteY18" fmla="*/ 2518807 h 3332231"/>
                  <a:gd name="connsiteX19" fmla="*/ 2984422 w 3062959"/>
                  <a:gd name="connsiteY19" fmla="*/ 1778312 h 3332231"/>
                  <a:gd name="connsiteX20" fmla="*/ 2832957 w 3062959"/>
                  <a:gd name="connsiteY20" fmla="*/ 2002705 h 3332231"/>
                  <a:gd name="connsiteX21" fmla="*/ 2597345 w 3062959"/>
                  <a:gd name="connsiteY21" fmla="*/ 2025144 h 3332231"/>
                  <a:gd name="connsiteX22" fmla="*/ 2350513 w 3062959"/>
                  <a:gd name="connsiteY22" fmla="*/ 1907338 h 3332231"/>
                  <a:gd name="connsiteX23" fmla="*/ 2215877 w 3062959"/>
                  <a:gd name="connsiteY23" fmla="*/ 1677335 h 3332231"/>
                  <a:gd name="connsiteX24" fmla="*/ 2221487 w 3062959"/>
                  <a:gd name="connsiteY24" fmla="*/ 1402454 h 3332231"/>
                  <a:gd name="connsiteX25" fmla="*/ 2367342 w 3062959"/>
                  <a:gd name="connsiteY25" fmla="*/ 1211721 h 3332231"/>
                  <a:gd name="connsiteX26" fmla="*/ 2636613 w 3062959"/>
                  <a:gd name="connsiteY26" fmla="*/ 1099524 h 3332231"/>
                  <a:gd name="connsiteX27" fmla="*/ 2984422 w 3062959"/>
                  <a:gd name="connsiteY27" fmla="*/ 1312697 h 3332231"/>
                  <a:gd name="connsiteX28" fmla="*/ 3062959 w 3062959"/>
                  <a:gd name="connsiteY28" fmla="*/ 532933 h 3332231"/>
                  <a:gd name="connsiteX29" fmla="*/ 1912947 w 3062959"/>
                  <a:gd name="connsiteY29" fmla="*/ 757326 h 3332231"/>
                  <a:gd name="connsiteX30" fmla="*/ 2036363 w 3062959"/>
                  <a:gd name="connsiteY30" fmla="*/ 415127 h 3332231"/>
                  <a:gd name="connsiteX31" fmla="*/ 1896118 w 3062959"/>
                  <a:gd name="connsiteY31" fmla="*/ 140246 h 3332231"/>
                  <a:gd name="connsiteX32" fmla="*/ 1660505 w 3062959"/>
                  <a:gd name="connsiteY32" fmla="*/ 0 h 3332231"/>
                  <a:gd name="connsiteX33" fmla="*/ 1351966 w 3062959"/>
                  <a:gd name="connsiteY33" fmla="*/ 33659 h 3332231"/>
                  <a:gd name="connsiteX34" fmla="*/ 1161232 w 3062959"/>
                  <a:gd name="connsiteY34" fmla="*/ 179515 h 3332231"/>
                  <a:gd name="connsiteX35" fmla="*/ 1071475 w 3062959"/>
                  <a:gd name="connsiteY35" fmla="*/ 415127 h 3332231"/>
                  <a:gd name="connsiteX36" fmla="*/ 1256599 w 3062959"/>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774155 w 3062959"/>
                  <a:gd name="connsiteY5" fmla="*/ 1267819 h 3332231"/>
                  <a:gd name="connsiteX6" fmla="*/ 886351 w 3062959"/>
                  <a:gd name="connsiteY6" fmla="*/ 1593188 h 3332231"/>
                  <a:gd name="connsiteX7" fmla="*/ 734886 w 3062959"/>
                  <a:gd name="connsiteY7" fmla="*/ 1901728 h 3332231"/>
                  <a:gd name="connsiteX8" fmla="*/ 403907 w 3062959"/>
                  <a:gd name="connsiteY8" fmla="*/ 2036364 h 3332231"/>
                  <a:gd name="connsiteX9" fmla="*/ 106586 w 3062959"/>
                  <a:gd name="connsiteY9" fmla="*/ 1800751 h 3332231"/>
                  <a:gd name="connsiteX10" fmla="*/ 0 w 3062959"/>
                  <a:gd name="connsiteY10" fmla="*/ 2518807 h 3332231"/>
                  <a:gd name="connsiteX11" fmla="*/ 1256599 w 3062959"/>
                  <a:gd name="connsiteY11" fmla="*/ 2423441 h 3332231"/>
                  <a:gd name="connsiteX12" fmla="*/ 1071475 w 3062959"/>
                  <a:gd name="connsiteY12" fmla="*/ 2754420 h 3332231"/>
                  <a:gd name="connsiteX13" fmla="*/ 1144402 w 3062959"/>
                  <a:gd name="connsiteY13" fmla="*/ 3135888 h 3332231"/>
                  <a:gd name="connsiteX14" fmla="*/ 1380015 w 3062959"/>
                  <a:gd name="connsiteY14" fmla="*/ 3292962 h 3332231"/>
                  <a:gd name="connsiteX15" fmla="*/ 1649286 w 3062959"/>
                  <a:gd name="connsiteY15" fmla="*/ 3332231 h 3332231"/>
                  <a:gd name="connsiteX16" fmla="*/ 1940996 w 3062959"/>
                  <a:gd name="connsiteY16" fmla="*/ 3158327 h 3332231"/>
                  <a:gd name="connsiteX17" fmla="*/ 2041973 w 3062959"/>
                  <a:gd name="connsiteY17" fmla="*/ 2838567 h 3332231"/>
                  <a:gd name="connsiteX18" fmla="*/ 1884898 w 3062959"/>
                  <a:gd name="connsiteY18" fmla="*/ 2445880 h 3332231"/>
                  <a:gd name="connsiteX19" fmla="*/ 3062959 w 3062959"/>
                  <a:gd name="connsiteY19" fmla="*/ 2518807 h 3332231"/>
                  <a:gd name="connsiteX20" fmla="*/ 2984422 w 3062959"/>
                  <a:gd name="connsiteY20" fmla="*/ 1778312 h 3332231"/>
                  <a:gd name="connsiteX21" fmla="*/ 2832957 w 3062959"/>
                  <a:gd name="connsiteY21" fmla="*/ 2002705 h 3332231"/>
                  <a:gd name="connsiteX22" fmla="*/ 2597345 w 3062959"/>
                  <a:gd name="connsiteY22" fmla="*/ 2025144 h 3332231"/>
                  <a:gd name="connsiteX23" fmla="*/ 2350513 w 3062959"/>
                  <a:gd name="connsiteY23" fmla="*/ 1907338 h 3332231"/>
                  <a:gd name="connsiteX24" fmla="*/ 2215877 w 3062959"/>
                  <a:gd name="connsiteY24" fmla="*/ 1677335 h 3332231"/>
                  <a:gd name="connsiteX25" fmla="*/ 2221487 w 3062959"/>
                  <a:gd name="connsiteY25" fmla="*/ 1402454 h 3332231"/>
                  <a:gd name="connsiteX26" fmla="*/ 2367342 w 3062959"/>
                  <a:gd name="connsiteY26" fmla="*/ 1211721 h 3332231"/>
                  <a:gd name="connsiteX27" fmla="*/ 2636613 w 3062959"/>
                  <a:gd name="connsiteY27" fmla="*/ 1099524 h 3332231"/>
                  <a:gd name="connsiteX28" fmla="*/ 2984422 w 3062959"/>
                  <a:gd name="connsiteY28" fmla="*/ 1312697 h 3332231"/>
                  <a:gd name="connsiteX29" fmla="*/ 3062959 w 3062959"/>
                  <a:gd name="connsiteY29" fmla="*/ 532933 h 3332231"/>
                  <a:gd name="connsiteX30" fmla="*/ 1912947 w 3062959"/>
                  <a:gd name="connsiteY30" fmla="*/ 757326 h 3332231"/>
                  <a:gd name="connsiteX31" fmla="*/ 2036363 w 3062959"/>
                  <a:gd name="connsiteY31" fmla="*/ 415127 h 3332231"/>
                  <a:gd name="connsiteX32" fmla="*/ 1896118 w 3062959"/>
                  <a:gd name="connsiteY32" fmla="*/ 140246 h 3332231"/>
                  <a:gd name="connsiteX33" fmla="*/ 1660505 w 3062959"/>
                  <a:gd name="connsiteY33" fmla="*/ 0 h 3332231"/>
                  <a:gd name="connsiteX34" fmla="*/ 1351966 w 3062959"/>
                  <a:gd name="connsiteY34" fmla="*/ 33659 h 3332231"/>
                  <a:gd name="connsiteX35" fmla="*/ 1161232 w 3062959"/>
                  <a:gd name="connsiteY35" fmla="*/ 179515 h 3332231"/>
                  <a:gd name="connsiteX36" fmla="*/ 1071475 w 3062959"/>
                  <a:gd name="connsiteY36" fmla="*/ 415127 h 3332231"/>
                  <a:gd name="connsiteX37" fmla="*/ 1256599 w 3062959"/>
                  <a:gd name="connsiteY3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86351 w 3062959"/>
                  <a:gd name="connsiteY7" fmla="*/ 1593188 h 3332231"/>
                  <a:gd name="connsiteX8" fmla="*/ 734886 w 3062959"/>
                  <a:gd name="connsiteY8" fmla="*/ 1901728 h 3332231"/>
                  <a:gd name="connsiteX9" fmla="*/ 403907 w 3062959"/>
                  <a:gd name="connsiteY9" fmla="*/ 2036364 h 3332231"/>
                  <a:gd name="connsiteX10" fmla="*/ 106586 w 3062959"/>
                  <a:gd name="connsiteY10" fmla="*/ 1800751 h 3332231"/>
                  <a:gd name="connsiteX11" fmla="*/ 0 w 3062959"/>
                  <a:gd name="connsiteY11" fmla="*/ 2518807 h 3332231"/>
                  <a:gd name="connsiteX12" fmla="*/ 1256599 w 3062959"/>
                  <a:gd name="connsiteY12" fmla="*/ 2423441 h 3332231"/>
                  <a:gd name="connsiteX13" fmla="*/ 1071475 w 3062959"/>
                  <a:gd name="connsiteY13" fmla="*/ 2754420 h 3332231"/>
                  <a:gd name="connsiteX14" fmla="*/ 1144402 w 3062959"/>
                  <a:gd name="connsiteY14" fmla="*/ 3135888 h 3332231"/>
                  <a:gd name="connsiteX15" fmla="*/ 1380015 w 3062959"/>
                  <a:gd name="connsiteY15" fmla="*/ 3292962 h 3332231"/>
                  <a:gd name="connsiteX16" fmla="*/ 1649286 w 3062959"/>
                  <a:gd name="connsiteY16" fmla="*/ 3332231 h 3332231"/>
                  <a:gd name="connsiteX17" fmla="*/ 1940996 w 3062959"/>
                  <a:gd name="connsiteY17" fmla="*/ 3158327 h 3332231"/>
                  <a:gd name="connsiteX18" fmla="*/ 2041973 w 3062959"/>
                  <a:gd name="connsiteY18" fmla="*/ 2838567 h 3332231"/>
                  <a:gd name="connsiteX19" fmla="*/ 1884898 w 3062959"/>
                  <a:gd name="connsiteY19" fmla="*/ 2445880 h 3332231"/>
                  <a:gd name="connsiteX20" fmla="*/ 3062959 w 3062959"/>
                  <a:gd name="connsiteY20" fmla="*/ 2518807 h 3332231"/>
                  <a:gd name="connsiteX21" fmla="*/ 2984422 w 3062959"/>
                  <a:gd name="connsiteY21" fmla="*/ 1778312 h 3332231"/>
                  <a:gd name="connsiteX22" fmla="*/ 2832957 w 3062959"/>
                  <a:gd name="connsiteY22" fmla="*/ 2002705 h 3332231"/>
                  <a:gd name="connsiteX23" fmla="*/ 2597345 w 3062959"/>
                  <a:gd name="connsiteY23" fmla="*/ 2025144 h 3332231"/>
                  <a:gd name="connsiteX24" fmla="*/ 2350513 w 3062959"/>
                  <a:gd name="connsiteY24" fmla="*/ 1907338 h 3332231"/>
                  <a:gd name="connsiteX25" fmla="*/ 2215877 w 3062959"/>
                  <a:gd name="connsiteY25" fmla="*/ 1677335 h 3332231"/>
                  <a:gd name="connsiteX26" fmla="*/ 2221487 w 3062959"/>
                  <a:gd name="connsiteY26" fmla="*/ 1402454 h 3332231"/>
                  <a:gd name="connsiteX27" fmla="*/ 2367342 w 3062959"/>
                  <a:gd name="connsiteY27" fmla="*/ 1211721 h 3332231"/>
                  <a:gd name="connsiteX28" fmla="*/ 2636613 w 3062959"/>
                  <a:gd name="connsiteY28" fmla="*/ 1099524 h 3332231"/>
                  <a:gd name="connsiteX29" fmla="*/ 2984422 w 3062959"/>
                  <a:gd name="connsiteY29" fmla="*/ 1312697 h 3332231"/>
                  <a:gd name="connsiteX30" fmla="*/ 3062959 w 3062959"/>
                  <a:gd name="connsiteY30" fmla="*/ 532933 h 3332231"/>
                  <a:gd name="connsiteX31" fmla="*/ 1912947 w 3062959"/>
                  <a:gd name="connsiteY31" fmla="*/ 757326 h 3332231"/>
                  <a:gd name="connsiteX32" fmla="*/ 2036363 w 3062959"/>
                  <a:gd name="connsiteY32" fmla="*/ 415127 h 3332231"/>
                  <a:gd name="connsiteX33" fmla="*/ 1896118 w 3062959"/>
                  <a:gd name="connsiteY33" fmla="*/ 140246 h 3332231"/>
                  <a:gd name="connsiteX34" fmla="*/ 1660505 w 3062959"/>
                  <a:gd name="connsiteY34" fmla="*/ 0 h 3332231"/>
                  <a:gd name="connsiteX35" fmla="*/ 1351966 w 3062959"/>
                  <a:gd name="connsiteY35" fmla="*/ 33659 h 3332231"/>
                  <a:gd name="connsiteX36" fmla="*/ 1161232 w 3062959"/>
                  <a:gd name="connsiteY36" fmla="*/ 179515 h 3332231"/>
                  <a:gd name="connsiteX37" fmla="*/ 1071475 w 3062959"/>
                  <a:gd name="connsiteY37" fmla="*/ 415127 h 3332231"/>
                  <a:gd name="connsiteX38" fmla="*/ 1256599 w 3062959"/>
                  <a:gd name="connsiteY38"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734886 w 3062959"/>
                  <a:gd name="connsiteY9" fmla="*/ 1901728 h 3332231"/>
                  <a:gd name="connsiteX10" fmla="*/ 403907 w 3062959"/>
                  <a:gd name="connsiteY10" fmla="*/ 2036364 h 3332231"/>
                  <a:gd name="connsiteX11" fmla="*/ 106586 w 3062959"/>
                  <a:gd name="connsiteY11" fmla="*/ 1800751 h 3332231"/>
                  <a:gd name="connsiteX12" fmla="*/ 0 w 3062959"/>
                  <a:gd name="connsiteY12" fmla="*/ 2518807 h 3332231"/>
                  <a:gd name="connsiteX13" fmla="*/ 1256599 w 3062959"/>
                  <a:gd name="connsiteY13" fmla="*/ 2423441 h 3332231"/>
                  <a:gd name="connsiteX14" fmla="*/ 1071475 w 3062959"/>
                  <a:gd name="connsiteY14" fmla="*/ 2754420 h 3332231"/>
                  <a:gd name="connsiteX15" fmla="*/ 1144402 w 3062959"/>
                  <a:gd name="connsiteY15" fmla="*/ 3135888 h 3332231"/>
                  <a:gd name="connsiteX16" fmla="*/ 1380015 w 3062959"/>
                  <a:gd name="connsiteY16" fmla="*/ 3292962 h 3332231"/>
                  <a:gd name="connsiteX17" fmla="*/ 1649286 w 3062959"/>
                  <a:gd name="connsiteY17" fmla="*/ 3332231 h 3332231"/>
                  <a:gd name="connsiteX18" fmla="*/ 1940996 w 3062959"/>
                  <a:gd name="connsiteY18" fmla="*/ 3158327 h 3332231"/>
                  <a:gd name="connsiteX19" fmla="*/ 2041973 w 3062959"/>
                  <a:gd name="connsiteY19" fmla="*/ 2838567 h 3332231"/>
                  <a:gd name="connsiteX20" fmla="*/ 1884898 w 3062959"/>
                  <a:gd name="connsiteY20" fmla="*/ 2445880 h 3332231"/>
                  <a:gd name="connsiteX21" fmla="*/ 3062959 w 3062959"/>
                  <a:gd name="connsiteY21" fmla="*/ 2518807 h 3332231"/>
                  <a:gd name="connsiteX22" fmla="*/ 2984422 w 3062959"/>
                  <a:gd name="connsiteY22" fmla="*/ 1778312 h 3332231"/>
                  <a:gd name="connsiteX23" fmla="*/ 2832957 w 3062959"/>
                  <a:gd name="connsiteY23" fmla="*/ 2002705 h 3332231"/>
                  <a:gd name="connsiteX24" fmla="*/ 2597345 w 3062959"/>
                  <a:gd name="connsiteY24" fmla="*/ 2025144 h 3332231"/>
                  <a:gd name="connsiteX25" fmla="*/ 2350513 w 3062959"/>
                  <a:gd name="connsiteY25" fmla="*/ 1907338 h 3332231"/>
                  <a:gd name="connsiteX26" fmla="*/ 2215877 w 3062959"/>
                  <a:gd name="connsiteY26" fmla="*/ 1677335 h 3332231"/>
                  <a:gd name="connsiteX27" fmla="*/ 2221487 w 3062959"/>
                  <a:gd name="connsiteY27" fmla="*/ 1402454 h 3332231"/>
                  <a:gd name="connsiteX28" fmla="*/ 2367342 w 3062959"/>
                  <a:gd name="connsiteY28" fmla="*/ 1211721 h 3332231"/>
                  <a:gd name="connsiteX29" fmla="*/ 2636613 w 3062959"/>
                  <a:gd name="connsiteY29" fmla="*/ 1099524 h 3332231"/>
                  <a:gd name="connsiteX30" fmla="*/ 2984422 w 3062959"/>
                  <a:gd name="connsiteY30" fmla="*/ 1312697 h 3332231"/>
                  <a:gd name="connsiteX31" fmla="*/ 3062959 w 3062959"/>
                  <a:gd name="connsiteY31" fmla="*/ 532933 h 3332231"/>
                  <a:gd name="connsiteX32" fmla="*/ 1912947 w 3062959"/>
                  <a:gd name="connsiteY32" fmla="*/ 757326 h 3332231"/>
                  <a:gd name="connsiteX33" fmla="*/ 2036363 w 3062959"/>
                  <a:gd name="connsiteY33" fmla="*/ 415127 h 3332231"/>
                  <a:gd name="connsiteX34" fmla="*/ 1896118 w 3062959"/>
                  <a:gd name="connsiteY34" fmla="*/ 140246 h 3332231"/>
                  <a:gd name="connsiteX35" fmla="*/ 1660505 w 3062959"/>
                  <a:gd name="connsiteY35" fmla="*/ 0 h 3332231"/>
                  <a:gd name="connsiteX36" fmla="*/ 1351966 w 3062959"/>
                  <a:gd name="connsiteY36" fmla="*/ 33659 h 3332231"/>
                  <a:gd name="connsiteX37" fmla="*/ 1161232 w 3062959"/>
                  <a:gd name="connsiteY37" fmla="*/ 179515 h 3332231"/>
                  <a:gd name="connsiteX38" fmla="*/ 1071475 w 3062959"/>
                  <a:gd name="connsiteY38" fmla="*/ 415127 h 3332231"/>
                  <a:gd name="connsiteX39" fmla="*/ 1256599 w 3062959"/>
                  <a:gd name="connsiteY3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403907 w 3062959"/>
                  <a:gd name="connsiteY11" fmla="*/ 2036364 h 3332231"/>
                  <a:gd name="connsiteX12" fmla="*/ 106586 w 3062959"/>
                  <a:gd name="connsiteY12" fmla="*/ 1800751 h 3332231"/>
                  <a:gd name="connsiteX13" fmla="*/ 0 w 3062959"/>
                  <a:gd name="connsiteY13" fmla="*/ 2518807 h 3332231"/>
                  <a:gd name="connsiteX14" fmla="*/ 1256599 w 3062959"/>
                  <a:gd name="connsiteY14" fmla="*/ 2423441 h 3332231"/>
                  <a:gd name="connsiteX15" fmla="*/ 1071475 w 3062959"/>
                  <a:gd name="connsiteY15" fmla="*/ 2754420 h 3332231"/>
                  <a:gd name="connsiteX16" fmla="*/ 1144402 w 3062959"/>
                  <a:gd name="connsiteY16" fmla="*/ 3135888 h 3332231"/>
                  <a:gd name="connsiteX17" fmla="*/ 1380015 w 3062959"/>
                  <a:gd name="connsiteY17" fmla="*/ 3292962 h 3332231"/>
                  <a:gd name="connsiteX18" fmla="*/ 1649286 w 3062959"/>
                  <a:gd name="connsiteY18" fmla="*/ 3332231 h 3332231"/>
                  <a:gd name="connsiteX19" fmla="*/ 1940996 w 3062959"/>
                  <a:gd name="connsiteY19" fmla="*/ 3158327 h 3332231"/>
                  <a:gd name="connsiteX20" fmla="*/ 2041973 w 3062959"/>
                  <a:gd name="connsiteY20" fmla="*/ 2838567 h 3332231"/>
                  <a:gd name="connsiteX21" fmla="*/ 1884898 w 3062959"/>
                  <a:gd name="connsiteY21" fmla="*/ 2445880 h 3332231"/>
                  <a:gd name="connsiteX22" fmla="*/ 3062959 w 3062959"/>
                  <a:gd name="connsiteY22" fmla="*/ 2518807 h 3332231"/>
                  <a:gd name="connsiteX23" fmla="*/ 2984422 w 3062959"/>
                  <a:gd name="connsiteY23" fmla="*/ 1778312 h 3332231"/>
                  <a:gd name="connsiteX24" fmla="*/ 2832957 w 3062959"/>
                  <a:gd name="connsiteY24" fmla="*/ 2002705 h 3332231"/>
                  <a:gd name="connsiteX25" fmla="*/ 2597345 w 3062959"/>
                  <a:gd name="connsiteY25" fmla="*/ 2025144 h 3332231"/>
                  <a:gd name="connsiteX26" fmla="*/ 2350513 w 3062959"/>
                  <a:gd name="connsiteY26" fmla="*/ 1907338 h 3332231"/>
                  <a:gd name="connsiteX27" fmla="*/ 2215877 w 3062959"/>
                  <a:gd name="connsiteY27" fmla="*/ 1677335 h 3332231"/>
                  <a:gd name="connsiteX28" fmla="*/ 2221487 w 3062959"/>
                  <a:gd name="connsiteY28" fmla="*/ 1402454 h 3332231"/>
                  <a:gd name="connsiteX29" fmla="*/ 2367342 w 3062959"/>
                  <a:gd name="connsiteY29" fmla="*/ 1211721 h 3332231"/>
                  <a:gd name="connsiteX30" fmla="*/ 2636613 w 3062959"/>
                  <a:gd name="connsiteY30" fmla="*/ 1099524 h 3332231"/>
                  <a:gd name="connsiteX31" fmla="*/ 2984422 w 3062959"/>
                  <a:gd name="connsiteY31" fmla="*/ 1312697 h 3332231"/>
                  <a:gd name="connsiteX32" fmla="*/ 3062959 w 3062959"/>
                  <a:gd name="connsiteY32" fmla="*/ 532933 h 3332231"/>
                  <a:gd name="connsiteX33" fmla="*/ 1912947 w 3062959"/>
                  <a:gd name="connsiteY33" fmla="*/ 757326 h 3332231"/>
                  <a:gd name="connsiteX34" fmla="*/ 2036363 w 3062959"/>
                  <a:gd name="connsiteY34" fmla="*/ 415127 h 3332231"/>
                  <a:gd name="connsiteX35" fmla="*/ 1896118 w 3062959"/>
                  <a:gd name="connsiteY35" fmla="*/ 140246 h 3332231"/>
                  <a:gd name="connsiteX36" fmla="*/ 1660505 w 3062959"/>
                  <a:gd name="connsiteY36" fmla="*/ 0 h 3332231"/>
                  <a:gd name="connsiteX37" fmla="*/ 1351966 w 3062959"/>
                  <a:gd name="connsiteY37" fmla="*/ 33659 h 3332231"/>
                  <a:gd name="connsiteX38" fmla="*/ 1161232 w 3062959"/>
                  <a:gd name="connsiteY38" fmla="*/ 179515 h 3332231"/>
                  <a:gd name="connsiteX39" fmla="*/ 1071475 w 3062959"/>
                  <a:gd name="connsiteY39" fmla="*/ 415127 h 3332231"/>
                  <a:gd name="connsiteX40" fmla="*/ 1256599 w 3062959"/>
                  <a:gd name="connsiteY40"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106586 w 3062959"/>
                  <a:gd name="connsiteY13" fmla="*/ 1800751 h 3332231"/>
                  <a:gd name="connsiteX14" fmla="*/ 0 w 3062959"/>
                  <a:gd name="connsiteY14" fmla="*/ 2518807 h 3332231"/>
                  <a:gd name="connsiteX15" fmla="*/ 1256599 w 3062959"/>
                  <a:gd name="connsiteY15" fmla="*/ 2423441 h 3332231"/>
                  <a:gd name="connsiteX16" fmla="*/ 1071475 w 3062959"/>
                  <a:gd name="connsiteY16" fmla="*/ 2754420 h 3332231"/>
                  <a:gd name="connsiteX17" fmla="*/ 1144402 w 3062959"/>
                  <a:gd name="connsiteY17" fmla="*/ 3135888 h 3332231"/>
                  <a:gd name="connsiteX18" fmla="*/ 1380015 w 3062959"/>
                  <a:gd name="connsiteY18" fmla="*/ 3292962 h 3332231"/>
                  <a:gd name="connsiteX19" fmla="*/ 1649286 w 3062959"/>
                  <a:gd name="connsiteY19" fmla="*/ 3332231 h 3332231"/>
                  <a:gd name="connsiteX20" fmla="*/ 1940996 w 3062959"/>
                  <a:gd name="connsiteY20" fmla="*/ 3158327 h 3332231"/>
                  <a:gd name="connsiteX21" fmla="*/ 2041973 w 3062959"/>
                  <a:gd name="connsiteY21" fmla="*/ 2838567 h 3332231"/>
                  <a:gd name="connsiteX22" fmla="*/ 1884898 w 3062959"/>
                  <a:gd name="connsiteY22" fmla="*/ 2445880 h 3332231"/>
                  <a:gd name="connsiteX23" fmla="*/ 3062959 w 3062959"/>
                  <a:gd name="connsiteY23" fmla="*/ 2518807 h 3332231"/>
                  <a:gd name="connsiteX24" fmla="*/ 2984422 w 3062959"/>
                  <a:gd name="connsiteY24" fmla="*/ 1778312 h 3332231"/>
                  <a:gd name="connsiteX25" fmla="*/ 2832957 w 3062959"/>
                  <a:gd name="connsiteY25" fmla="*/ 2002705 h 3332231"/>
                  <a:gd name="connsiteX26" fmla="*/ 2597345 w 3062959"/>
                  <a:gd name="connsiteY26" fmla="*/ 2025144 h 3332231"/>
                  <a:gd name="connsiteX27" fmla="*/ 2350513 w 3062959"/>
                  <a:gd name="connsiteY27" fmla="*/ 1907338 h 3332231"/>
                  <a:gd name="connsiteX28" fmla="*/ 2215877 w 3062959"/>
                  <a:gd name="connsiteY28" fmla="*/ 1677335 h 3332231"/>
                  <a:gd name="connsiteX29" fmla="*/ 2221487 w 3062959"/>
                  <a:gd name="connsiteY29" fmla="*/ 1402454 h 3332231"/>
                  <a:gd name="connsiteX30" fmla="*/ 2367342 w 3062959"/>
                  <a:gd name="connsiteY30" fmla="*/ 1211721 h 3332231"/>
                  <a:gd name="connsiteX31" fmla="*/ 2636613 w 3062959"/>
                  <a:gd name="connsiteY31" fmla="*/ 1099524 h 3332231"/>
                  <a:gd name="connsiteX32" fmla="*/ 2984422 w 3062959"/>
                  <a:gd name="connsiteY32" fmla="*/ 1312697 h 3332231"/>
                  <a:gd name="connsiteX33" fmla="*/ 3062959 w 3062959"/>
                  <a:gd name="connsiteY33" fmla="*/ 532933 h 3332231"/>
                  <a:gd name="connsiteX34" fmla="*/ 1912947 w 3062959"/>
                  <a:gd name="connsiteY34" fmla="*/ 757326 h 3332231"/>
                  <a:gd name="connsiteX35" fmla="*/ 2036363 w 3062959"/>
                  <a:gd name="connsiteY35" fmla="*/ 415127 h 3332231"/>
                  <a:gd name="connsiteX36" fmla="*/ 1896118 w 3062959"/>
                  <a:gd name="connsiteY36" fmla="*/ 140246 h 3332231"/>
                  <a:gd name="connsiteX37" fmla="*/ 1660505 w 3062959"/>
                  <a:gd name="connsiteY37" fmla="*/ 0 h 3332231"/>
                  <a:gd name="connsiteX38" fmla="*/ 1351966 w 3062959"/>
                  <a:gd name="connsiteY38" fmla="*/ 33659 h 3332231"/>
                  <a:gd name="connsiteX39" fmla="*/ 1161232 w 3062959"/>
                  <a:gd name="connsiteY39" fmla="*/ 179515 h 3332231"/>
                  <a:gd name="connsiteX40" fmla="*/ 1071475 w 3062959"/>
                  <a:gd name="connsiteY40" fmla="*/ 415127 h 3332231"/>
                  <a:gd name="connsiteX41" fmla="*/ 1256599 w 3062959"/>
                  <a:gd name="connsiteY41"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071475 w 3062959"/>
                  <a:gd name="connsiteY17" fmla="*/ 2754420 h 3332231"/>
                  <a:gd name="connsiteX18" fmla="*/ 1144402 w 3062959"/>
                  <a:gd name="connsiteY18" fmla="*/ 3135888 h 3332231"/>
                  <a:gd name="connsiteX19" fmla="*/ 1380015 w 3062959"/>
                  <a:gd name="connsiteY19" fmla="*/ 3292962 h 3332231"/>
                  <a:gd name="connsiteX20" fmla="*/ 1649286 w 3062959"/>
                  <a:gd name="connsiteY20" fmla="*/ 3332231 h 3332231"/>
                  <a:gd name="connsiteX21" fmla="*/ 1940996 w 3062959"/>
                  <a:gd name="connsiteY21" fmla="*/ 3158327 h 3332231"/>
                  <a:gd name="connsiteX22" fmla="*/ 2041973 w 3062959"/>
                  <a:gd name="connsiteY22" fmla="*/ 2838567 h 3332231"/>
                  <a:gd name="connsiteX23" fmla="*/ 1884898 w 3062959"/>
                  <a:gd name="connsiteY23" fmla="*/ 2445880 h 3332231"/>
                  <a:gd name="connsiteX24" fmla="*/ 3062959 w 3062959"/>
                  <a:gd name="connsiteY24" fmla="*/ 2518807 h 3332231"/>
                  <a:gd name="connsiteX25" fmla="*/ 2984422 w 3062959"/>
                  <a:gd name="connsiteY25" fmla="*/ 1778312 h 3332231"/>
                  <a:gd name="connsiteX26" fmla="*/ 2832957 w 3062959"/>
                  <a:gd name="connsiteY26" fmla="*/ 2002705 h 3332231"/>
                  <a:gd name="connsiteX27" fmla="*/ 2597345 w 3062959"/>
                  <a:gd name="connsiteY27" fmla="*/ 2025144 h 3332231"/>
                  <a:gd name="connsiteX28" fmla="*/ 2350513 w 3062959"/>
                  <a:gd name="connsiteY28" fmla="*/ 1907338 h 3332231"/>
                  <a:gd name="connsiteX29" fmla="*/ 2215877 w 3062959"/>
                  <a:gd name="connsiteY29" fmla="*/ 1677335 h 3332231"/>
                  <a:gd name="connsiteX30" fmla="*/ 2221487 w 3062959"/>
                  <a:gd name="connsiteY30" fmla="*/ 1402454 h 3332231"/>
                  <a:gd name="connsiteX31" fmla="*/ 2367342 w 3062959"/>
                  <a:gd name="connsiteY31" fmla="*/ 1211721 h 3332231"/>
                  <a:gd name="connsiteX32" fmla="*/ 2636613 w 3062959"/>
                  <a:gd name="connsiteY32" fmla="*/ 1099524 h 3332231"/>
                  <a:gd name="connsiteX33" fmla="*/ 2984422 w 3062959"/>
                  <a:gd name="connsiteY33" fmla="*/ 1312697 h 3332231"/>
                  <a:gd name="connsiteX34" fmla="*/ 3062959 w 3062959"/>
                  <a:gd name="connsiteY34" fmla="*/ 532933 h 3332231"/>
                  <a:gd name="connsiteX35" fmla="*/ 1912947 w 3062959"/>
                  <a:gd name="connsiteY35" fmla="*/ 757326 h 3332231"/>
                  <a:gd name="connsiteX36" fmla="*/ 2036363 w 3062959"/>
                  <a:gd name="connsiteY36" fmla="*/ 415127 h 3332231"/>
                  <a:gd name="connsiteX37" fmla="*/ 1896118 w 3062959"/>
                  <a:gd name="connsiteY37" fmla="*/ 140246 h 3332231"/>
                  <a:gd name="connsiteX38" fmla="*/ 1660505 w 3062959"/>
                  <a:gd name="connsiteY38" fmla="*/ 0 h 3332231"/>
                  <a:gd name="connsiteX39" fmla="*/ 1351966 w 3062959"/>
                  <a:gd name="connsiteY39" fmla="*/ 33659 h 3332231"/>
                  <a:gd name="connsiteX40" fmla="*/ 1161232 w 3062959"/>
                  <a:gd name="connsiteY40" fmla="*/ 179515 h 3332231"/>
                  <a:gd name="connsiteX41" fmla="*/ 1071475 w 3062959"/>
                  <a:gd name="connsiteY41" fmla="*/ 415127 h 3332231"/>
                  <a:gd name="connsiteX42" fmla="*/ 1256599 w 3062959"/>
                  <a:gd name="connsiteY42"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144402 w 3062959"/>
                  <a:gd name="connsiteY19" fmla="*/ 3135888 h 3332231"/>
                  <a:gd name="connsiteX20" fmla="*/ 1380015 w 3062959"/>
                  <a:gd name="connsiteY20" fmla="*/ 3292962 h 3332231"/>
                  <a:gd name="connsiteX21" fmla="*/ 1649286 w 3062959"/>
                  <a:gd name="connsiteY21" fmla="*/ 3332231 h 3332231"/>
                  <a:gd name="connsiteX22" fmla="*/ 1940996 w 3062959"/>
                  <a:gd name="connsiteY22" fmla="*/ 3158327 h 3332231"/>
                  <a:gd name="connsiteX23" fmla="*/ 2041973 w 3062959"/>
                  <a:gd name="connsiteY23" fmla="*/ 2838567 h 3332231"/>
                  <a:gd name="connsiteX24" fmla="*/ 1884898 w 3062959"/>
                  <a:gd name="connsiteY24" fmla="*/ 2445880 h 3332231"/>
                  <a:gd name="connsiteX25" fmla="*/ 3062959 w 3062959"/>
                  <a:gd name="connsiteY25" fmla="*/ 2518807 h 3332231"/>
                  <a:gd name="connsiteX26" fmla="*/ 2984422 w 3062959"/>
                  <a:gd name="connsiteY26" fmla="*/ 1778312 h 3332231"/>
                  <a:gd name="connsiteX27" fmla="*/ 2832957 w 3062959"/>
                  <a:gd name="connsiteY27" fmla="*/ 2002705 h 3332231"/>
                  <a:gd name="connsiteX28" fmla="*/ 2597345 w 3062959"/>
                  <a:gd name="connsiteY28" fmla="*/ 2025144 h 3332231"/>
                  <a:gd name="connsiteX29" fmla="*/ 2350513 w 3062959"/>
                  <a:gd name="connsiteY29" fmla="*/ 1907338 h 3332231"/>
                  <a:gd name="connsiteX30" fmla="*/ 2215877 w 3062959"/>
                  <a:gd name="connsiteY30" fmla="*/ 1677335 h 3332231"/>
                  <a:gd name="connsiteX31" fmla="*/ 2221487 w 3062959"/>
                  <a:gd name="connsiteY31" fmla="*/ 1402454 h 3332231"/>
                  <a:gd name="connsiteX32" fmla="*/ 2367342 w 3062959"/>
                  <a:gd name="connsiteY32" fmla="*/ 1211721 h 3332231"/>
                  <a:gd name="connsiteX33" fmla="*/ 2636613 w 3062959"/>
                  <a:gd name="connsiteY33" fmla="*/ 1099524 h 3332231"/>
                  <a:gd name="connsiteX34" fmla="*/ 2984422 w 3062959"/>
                  <a:gd name="connsiteY34" fmla="*/ 1312697 h 3332231"/>
                  <a:gd name="connsiteX35" fmla="*/ 3062959 w 3062959"/>
                  <a:gd name="connsiteY35" fmla="*/ 532933 h 3332231"/>
                  <a:gd name="connsiteX36" fmla="*/ 1912947 w 3062959"/>
                  <a:gd name="connsiteY36" fmla="*/ 757326 h 3332231"/>
                  <a:gd name="connsiteX37" fmla="*/ 2036363 w 3062959"/>
                  <a:gd name="connsiteY37" fmla="*/ 415127 h 3332231"/>
                  <a:gd name="connsiteX38" fmla="*/ 1896118 w 3062959"/>
                  <a:gd name="connsiteY38" fmla="*/ 140246 h 3332231"/>
                  <a:gd name="connsiteX39" fmla="*/ 1660505 w 3062959"/>
                  <a:gd name="connsiteY39" fmla="*/ 0 h 3332231"/>
                  <a:gd name="connsiteX40" fmla="*/ 1351966 w 3062959"/>
                  <a:gd name="connsiteY40" fmla="*/ 33659 h 3332231"/>
                  <a:gd name="connsiteX41" fmla="*/ 1161232 w 3062959"/>
                  <a:gd name="connsiteY41" fmla="*/ 179515 h 3332231"/>
                  <a:gd name="connsiteX42" fmla="*/ 1071475 w 3062959"/>
                  <a:gd name="connsiteY42" fmla="*/ 415127 h 3332231"/>
                  <a:gd name="connsiteX43" fmla="*/ 1256599 w 3062959"/>
                  <a:gd name="connsiteY43"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380015 w 3062959"/>
                  <a:gd name="connsiteY21" fmla="*/ 3292962 h 3332231"/>
                  <a:gd name="connsiteX22" fmla="*/ 1649286 w 3062959"/>
                  <a:gd name="connsiteY22" fmla="*/ 3332231 h 3332231"/>
                  <a:gd name="connsiteX23" fmla="*/ 1940996 w 3062959"/>
                  <a:gd name="connsiteY23" fmla="*/ 3158327 h 3332231"/>
                  <a:gd name="connsiteX24" fmla="*/ 2041973 w 3062959"/>
                  <a:gd name="connsiteY24" fmla="*/ 2838567 h 3332231"/>
                  <a:gd name="connsiteX25" fmla="*/ 1884898 w 3062959"/>
                  <a:gd name="connsiteY25" fmla="*/ 2445880 h 3332231"/>
                  <a:gd name="connsiteX26" fmla="*/ 3062959 w 3062959"/>
                  <a:gd name="connsiteY26" fmla="*/ 2518807 h 3332231"/>
                  <a:gd name="connsiteX27" fmla="*/ 2984422 w 3062959"/>
                  <a:gd name="connsiteY27" fmla="*/ 1778312 h 3332231"/>
                  <a:gd name="connsiteX28" fmla="*/ 2832957 w 3062959"/>
                  <a:gd name="connsiteY28" fmla="*/ 2002705 h 3332231"/>
                  <a:gd name="connsiteX29" fmla="*/ 2597345 w 3062959"/>
                  <a:gd name="connsiteY29" fmla="*/ 2025144 h 3332231"/>
                  <a:gd name="connsiteX30" fmla="*/ 2350513 w 3062959"/>
                  <a:gd name="connsiteY30" fmla="*/ 1907338 h 3332231"/>
                  <a:gd name="connsiteX31" fmla="*/ 2215877 w 3062959"/>
                  <a:gd name="connsiteY31" fmla="*/ 1677335 h 3332231"/>
                  <a:gd name="connsiteX32" fmla="*/ 2221487 w 3062959"/>
                  <a:gd name="connsiteY32" fmla="*/ 1402454 h 3332231"/>
                  <a:gd name="connsiteX33" fmla="*/ 2367342 w 3062959"/>
                  <a:gd name="connsiteY33" fmla="*/ 1211721 h 3332231"/>
                  <a:gd name="connsiteX34" fmla="*/ 2636613 w 3062959"/>
                  <a:gd name="connsiteY34" fmla="*/ 1099524 h 3332231"/>
                  <a:gd name="connsiteX35" fmla="*/ 2984422 w 3062959"/>
                  <a:gd name="connsiteY35" fmla="*/ 1312697 h 3332231"/>
                  <a:gd name="connsiteX36" fmla="*/ 3062959 w 3062959"/>
                  <a:gd name="connsiteY36" fmla="*/ 532933 h 3332231"/>
                  <a:gd name="connsiteX37" fmla="*/ 1912947 w 3062959"/>
                  <a:gd name="connsiteY37" fmla="*/ 757326 h 3332231"/>
                  <a:gd name="connsiteX38" fmla="*/ 2036363 w 3062959"/>
                  <a:gd name="connsiteY38" fmla="*/ 415127 h 3332231"/>
                  <a:gd name="connsiteX39" fmla="*/ 1896118 w 3062959"/>
                  <a:gd name="connsiteY39" fmla="*/ 140246 h 3332231"/>
                  <a:gd name="connsiteX40" fmla="*/ 1660505 w 3062959"/>
                  <a:gd name="connsiteY40" fmla="*/ 0 h 3332231"/>
                  <a:gd name="connsiteX41" fmla="*/ 1351966 w 3062959"/>
                  <a:gd name="connsiteY41" fmla="*/ 33659 h 3332231"/>
                  <a:gd name="connsiteX42" fmla="*/ 1161232 w 3062959"/>
                  <a:gd name="connsiteY42" fmla="*/ 179515 h 3332231"/>
                  <a:gd name="connsiteX43" fmla="*/ 1071475 w 3062959"/>
                  <a:gd name="connsiteY43" fmla="*/ 415127 h 3332231"/>
                  <a:gd name="connsiteX44" fmla="*/ 1256599 w 3062959"/>
                  <a:gd name="connsiteY44"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649286 w 3062959"/>
                  <a:gd name="connsiteY23" fmla="*/ 3332231 h 3332231"/>
                  <a:gd name="connsiteX24" fmla="*/ 1940996 w 3062959"/>
                  <a:gd name="connsiteY24" fmla="*/ 3158327 h 3332231"/>
                  <a:gd name="connsiteX25" fmla="*/ 2041973 w 3062959"/>
                  <a:gd name="connsiteY25" fmla="*/ 2838567 h 3332231"/>
                  <a:gd name="connsiteX26" fmla="*/ 1884898 w 3062959"/>
                  <a:gd name="connsiteY26" fmla="*/ 2445880 h 3332231"/>
                  <a:gd name="connsiteX27" fmla="*/ 3062959 w 3062959"/>
                  <a:gd name="connsiteY27" fmla="*/ 2518807 h 3332231"/>
                  <a:gd name="connsiteX28" fmla="*/ 2984422 w 3062959"/>
                  <a:gd name="connsiteY28" fmla="*/ 1778312 h 3332231"/>
                  <a:gd name="connsiteX29" fmla="*/ 2832957 w 3062959"/>
                  <a:gd name="connsiteY29" fmla="*/ 2002705 h 3332231"/>
                  <a:gd name="connsiteX30" fmla="*/ 2597345 w 3062959"/>
                  <a:gd name="connsiteY30" fmla="*/ 2025144 h 3332231"/>
                  <a:gd name="connsiteX31" fmla="*/ 2350513 w 3062959"/>
                  <a:gd name="connsiteY31" fmla="*/ 1907338 h 3332231"/>
                  <a:gd name="connsiteX32" fmla="*/ 2215877 w 3062959"/>
                  <a:gd name="connsiteY32" fmla="*/ 1677335 h 3332231"/>
                  <a:gd name="connsiteX33" fmla="*/ 2221487 w 3062959"/>
                  <a:gd name="connsiteY33" fmla="*/ 1402454 h 3332231"/>
                  <a:gd name="connsiteX34" fmla="*/ 2367342 w 3062959"/>
                  <a:gd name="connsiteY34" fmla="*/ 1211721 h 3332231"/>
                  <a:gd name="connsiteX35" fmla="*/ 2636613 w 3062959"/>
                  <a:gd name="connsiteY35" fmla="*/ 1099524 h 3332231"/>
                  <a:gd name="connsiteX36" fmla="*/ 2984422 w 3062959"/>
                  <a:gd name="connsiteY36" fmla="*/ 1312697 h 3332231"/>
                  <a:gd name="connsiteX37" fmla="*/ 3062959 w 3062959"/>
                  <a:gd name="connsiteY37" fmla="*/ 532933 h 3332231"/>
                  <a:gd name="connsiteX38" fmla="*/ 1912947 w 3062959"/>
                  <a:gd name="connsiteY38" fmla="*/ 757326 h 3332231"/>
                  <a:gd name="connsiteX39" fmla="*/ 2036363 w 3062959"/>
                  <a:gd name="connsiteY39" fmla="*/ 415127 h 3332231"/>
                  <a:gd name="connsiteX40" fmla="*/ 1896118 w 3062959"/>
                  <a:gd name="connsiteY40" fmla="*/ 140246 h 3332231"/>
                  <a:gd name="connsiteX41" fmla="*/ 1660505 w 3062959"/>
                  <a:gd name="connsiteY41" fmla="*/ 0 h 3332231"/>
                  <a:gd name="connsiteX42" fmla="*/ 1351966 w 3062959"/>
                  <a:gd name="connsiteY42" fmla="*/ 33659 h 3332231"/>
                  <a:gd name="connsiteX43" fmla="*/ 1161232 w 3062959"/>
                  <a:gd name="connsiteY43" fmla="*/ 179515 h 3332231"/>
                  <a:gd name="connsiteX44" fmla="*/ 1071475 w 3062959"/>
                  <a:gd name="connsiteY44" fmla="*/ 415127 h 3332231"/>
                  <a:gd name="connsiteX45" fmla="*/ 1256599 w 3062959"/>
                  <a:gd name="connsiteY45"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940996 w 3062959"/>
                  <a:gd name="connsiteY25" fmla="*/ 3158327 h 3332231"/>
                  <a:gd name="connsiteX26" fmla="*/ 2041973 w 3062959"/>
                  <a:gd name="connsiteY26" fmla="*/ 2838567 h 3332231"/>
                  <a:gd name="connsiteX27" fmla="*/ 1884898 w 3062959"/>
                  <a:gd name="connsiteY27" fmla="*/ 2445880 h 3332231"/>
                  <a:gd name="connsiteX28" fmla="*/ 3062959 w 3062959"/>
                  <a:gd name="connsiteY28" fmla="*/ 2518807 h 3332231"/>
                  <a:gd name="connsiteX29" fmla="*/ 2984422 w 3062959"/>
                  <a:gd name="connsiteY29" fmla="*/ 1778312 h 3332231"/>
                  <a:gd name="connsiteX30" fmla="*/ 2832957 w 3062959"/>
                  <a:gd name="connsiteY30" fmla="*/ 2002705 h 3332231"/>
                  <a:gd name="connsiteX31" fmla="*/ 2597345 w 3062959"/>
                  <a:gd name="connsiteY31" fmla="*/ 2025144 h 3332231"/>
                  <a:gd name="connsiteX32" fmla="*/ 2350513 w 3062959"/>
                  <a:gd name="connsiteY32" fmla="*/ 1907338 h 3332231"/>
                  <a:gd name="connsiteX33" fmla="*/ 2215877 w 3062959"/>
                  <a:gd name="connsiteY33" fmla="*/ 1677335 h 3332231"/>
                  <a:gd name="connsiteX34" fmla="*/ 2221487 w 3062959"/>
                  <a:gd name="connsiteY34" fmla="*/ 1402454 h 3332231"/>
                  <a:gd name="connsiteX35" fmla="*/ 2367342 w 3062959"/>
                  <a:gd name="connsiteY35" fmla="*/ 1211721 h 3332231"/>
                  <a:gd name="connsiteX36" fmla="*/ 2636613 w 3062959"/>
                  <a:gd name="connsiteY36" fmla="*/ 1099524 h 3332231"/>
                  <a:gd name="connsiteX37" fmla="*/ 2984422 w 3062959"/>
                  <a:gd name="connsiteY37" fmla="*/ 1312697 h 3332231"/>
                  <a:gd name="connsiteX38" fmla="*/ 3062959 w 3062959"/>
                  <a:gd name="connsiteY38" fmla="*/ 532933 h 3332231"/>
                  <a:gd name="connsiteX39" fmla="*/ 1912947 w 3062959"/>
                  <a:gd name="connsiteY39" fmla="*/ 757326 h 3332231"/>
                  <a:gd name="connsiteX40" fmla="*/ 2036363 w 3062959"/>
                  <a:gd name="connsiteY40" fmla="*/ 415127 h 3332231"/>
                  <a:gd name="connsiteX41" fmla="*/ 1896118 w 3062959"/>
                  <a:gd name="connsiteY41" fmla="*/ 140246 h 3332231"/>
                  <a:gd name="connsiteX42" fmla="*/ 1660505 w 3062959"/>
                  <a:gd name="connsiteY42" fmla="*/ 0 h 3332231"/>
                  <a:gd name="connsiteX43" fmla="*/ 1351966 w 3062959"/>
                  <a:gd name="connsiteY43" fmla="*/ 33659 h 3332231"/>
                  <a:gd name="connsiteX44" fmla="*/ 1161232 w 3062959"/>
                  <a:gd name="connsiteY44" fmla="*/ 179515 h 3332231"/>
                  <a:gd name="connsiteX45" fmla="*/ 1071475 w 3062959"/>
                  <a:gd name="connsiteY45" fmla="*/ 415127 h 3332231"/>
                  <a:gd name="connsiteX46" fmla="*/ 1256599 w 3062959"/>
                  <a:gd name="connsiteY4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0019 w 3062959"/>
                  <a:gd name="connsiteY25" fmla="*/ 3332231 h 3332231"/>
                  <a:gd name="connsiteX26" fmla="*/ 1940996 w 3062959"/>
                  <a:gd name="connsiteY26" fmla="*/ 3158327 h 3332231"/>
                  <a:gd name="connsiteX27" fmla="*/ 2041973 w 3062959"/>
                  <a:gd name="connsiteY27" fmla="*/ 2838567 h 3332231"/>
                  <a:gd name="connsiteX28" fmla="*/ 1884898 w 3062959"/>
                  <a:gd name="connsiteY28" fmla="*/ 2445880 h 3332231"/>
                  <a:gd name="connsiteX29" fmla="*/ 3062959 w 3062959"/>
                  <a:gd name="connsiteY29" fmla="*/ 2518807 h 3332231"/>
                  <a:gd name="connsiteX30" fmla="*/ 2984422 w 3062959"/>
                  <a:gd name="connsiteY30" fmla="*/ 1778312 h 3332231"/>
                  <a:gd name="connsiteX31" fmla="*/ 2832957 w 3062959"/>
                  <a:gd name="connsiteY31" fmla="*/ 2002705 h 3332231"/>
                  <a:gd name="connsiteX32" fmla="*/ 2597345 w 3062959"/>
                  <a:gd name="connsiteY32" fmla="*/ 2025144 h 3332231"/>
                  <a:gd name="connsiteX33" fmla="*/ 2350513 w 3062959"/>
                  <a:gd name="connsiteY33" fmla="*/ 1907338 h 3332231"/>
                  <a:gd name="connsiteX34" fmla="*/ 2215877 w 3062959"/>
                  <a:gd name="connsiteY34" fmla="*/ 1677335 h 3332231"/>
                  <a:gd name="connsiteX35" fmla="*/ 2221487 w 3062959"/>
                  <a:gd name="connsiteY35" fmla="*/ 1402454 h 3332231"/>
                  <a:gd name="connsiteX36" fmla="*/ 2367342 w 3062959"/>
                  <a:gd name="connsiteY36" fmla="*/ 1211721 h 3332231"/>
                  <a:gd name="connsiteX37" fmla="*/ 2636613 w 3062959"/>
                  <a:gd name="connsiteY37" fmla="*/ 1099524 h 3332231"/>
                  <a:gd name="connsiteX38" fmla="*/ 2984422 w 3062959"/>
                  <a:gd name="connsiteY38" fmla="*/ 1312697 h 3332231"/>
                  <a:gd name="connsiteX39" fmla="*/ 3062959 w 3062959"/>
                  <a:gd name="connsiteY39" fmla="*/ 532933 h 3332231"/>
                  <a:gd name="connsiteX40" fmla="*/ 1912947 w 3062959"/>
                  <a:gd name="connsiteY40" fmla="*/ 757326 h 3332231"/>
                  <a:gd name="connsiteX41" fmla="*/ 2036363 w 3062959"/>
                  <a:gd name="connsiteY41" fmla="*/ 415127 h 3332231"/>
                  <a:gd name="connsiteX42" fmla="*/ 1896118 w 3062959"/>
                  <a:gd name="connsiteY42" fmla="*/ 140246 h 3332231"/>
                  <a:gd name="connsiteX43" fmla="*/ 1660505 w 3062959"/>
                  <a:gd name="connsiteY43" fmla="*/ 0 h 3332231"/>
                  <a:gd name="connsiteX44" fmla="*/ 1351966 w 3062959"/>
                  <a:gd name="connsiteY44" fmla="*/ 33659 h 3332231"/>
                  <a:gd name="connsiteX45" fmla="*/ 1161232 w 3062959"/>
                  <a:gd name="connsiteY45" fmla="*/ 179515 h 3332231"/>
                  <a:gd name="connsiteX46" fmla="*/ 1071475 w 3062959"/>
                  <a:gd name="connsiteY46" fmla="*/ 415127 h 3332231"/>
                  <a:gd name="connsiteX47" fmla="*/ 1256599 w 3062959"/>
                  <a:gd name="connsiteY4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940996 w 3062959"/>
                  <a:gd name="connsiteY25" fmla="*/ 3158327 h 3332231"/>
                  <a:gd name="connsiteX26" fmla="*/ 2041973 w 3062959"/>
                  <a:gd name="connsiteY26" fmla="*/ 2838567 h 3332231"/>
                  <a:gd name="connsiteX27" fmla="*/ 1884898 w 3062959"/>
                  <a:gd name="connsiteY27" fmla="*/ 2445880 h 3332231"/>
                  <a:gd name="connsiteX28" fmla="*/ 3062959 w 3062959"/>
                  <a:gd name="connsiteY28" fmla="*/ 2518807 h 3332231"/>
                  <a:gd name="connsiteX29" fmla="*/ 2984422 w 3062959"/>
                  <a:gd name="connsiteY29" fmla="*/ 1778312 h 3332231"/>
                  <a:gd name="connsiteX30" fmla="*/ 2832957 w 3062959"/>
                  <a:gd name="connsiteY30" fmla="*/ 2002705 h 3332231"/>
                  <a:gd name="connsiteX31" fmla="*/ 2597345 w 3062959"/>
                  <a:gd name="connsiteY31" fmla="*/ 2025144 h 3332231"/>
                  <a:gd name="connsiteX32" fmla="*/ 2350513 w 3062959"/>
                  <a:gd name="connsiteY32" fmla="*/ 1907338 h 3332231"/>
                  <a:gd name="connsiteX33" fmla="*/ 2215877 w 3062959"/>
                  <a:gd name="connsiteY33" fmla="*/ 1677335 h 3332231"/>
                  <a:gd name="connsiteX34" fmla="*/ 2221487 w 3062959"/>
                  <a:gd name="connsiteY34" fmla="*/ 1402454 h 3332231"/>
                  <a:gd name="connsiteX35" fmla="*/ 2367342 w 3062959"/>
                  <a:gd name="connsiteY35" fmla="*/ 1211721 h 3332231"/>
                  <a:gd name="connsiteX36" fmla="*/ 2636613 w 3062959"/>
                  <a:gd name="connsiteY36" fmla="*/ 1099524 h 3332231"/>
                  <a:gd name="connsiteX37" fmla="*/ 2984422 w 3062959"/>
                  <a:gd name="connsiteY37" fmla="*/ 1312697 h 3332231"/>
                  <a:gd name="connsiteX38" fmla="*/ 3062959 w 3062959"/>
                  <a:gd name="connsiteY38" fmla="*/ 532933 h 3332231"/>
                  <a:gd name="connsiteX39" fmla="*/ 1912947 w 3062959"/>
                  <a:gd name="connsiteY39" fmla="*/ 757326 h 3332231"/>
                  <a:gd name="connsiteX40" fmla="*/ 2036363 w 3062959"/>
                  <a:gd name="connsiteY40" fmla="*/ 415127 h 3332231"/>
                  <a:gd name="connsiteX41" fmla="*/ 1896118 w 3062959"/>
                  <a:gd name="connsiteY41" fmla="*/ 140246 h 3332231"/>
                  <a:gd name="connsiteX42" fmla="*/ 1660505 w 3062959"/>
                  <a:gd name="connsiteY42" fmla="*/ 0 h 3332231"/>
                  <a:gd name="connsiteX43" fmla="*/ 1351966 w 3062959"/>
                  <a:gd name="connsiteY43" fmla="*/ 33659 h 3332231"/>
                  <a:gd name="connsiteX44" fmla="*/ 1161232 w 3062959"/>
                  <a:gd name="connsiteY44" fmla="*/ 179515 h 3332231"/>
                  <a:gd name="connsiteX45" fmla="*/ 1071475 w 3062959"/>
                  <a:gd name="connsiteY45" fmla="*/ 415127 h 3332231"/>
                  <a:gd name="connsiteX46" fmla="*/ 1256599 w 3062959"/>
                  <a:gd name="connsiteY4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41973 w 3062959"/>
                  <a:gd name="connsiteY27" fmla="*/ 2838567 h 3332231"/>
                  <a:gd name="connsiteX28" fmla="*/ 1884898 w 3062959"/>
                  <a:gd name="connsiteY28" fmla="*/ 2445880 h 3332231"/>
                  <a:gd name="connsiteX29" fmla="*/ 3062959 w 3062959"/>
                  <a:gd name="connsiteY29" fmla="*/ 2518807 h 3332231"/>
                  <a:gd name="connsiteX30" fmla="*/ 2984422 w 3062959"/>
                  <a:gd name="connsiteY30" fmla="*/ 1778312 h 3332231"/>
                  <a:gd name="connsiteX31" fmla="*/ 2832957 w 3062959"/>
                  <a:gd name="connsiteY31" fmla="*/ 2002705 h 3332231"/>
                  <a:gd name="connsiteX32" fmla="*/ 2597345 w 3062959"/>
                  <a:gd name="connsiteY32" fmla="*/ 2025144 h 3332231"/>
                  <a:gd name="connsiteX33" fmla="*/ 2350513 w 3062959"/>
                  <a:gd name="connsiteY33" fmla="*/ 1907338 h 3332231"/>
                  <a:gd name="connsiteX34" fmla="*/ 2215877 w 3062959"/>
                  <a:gd name="connsiteY34" fmla="*/ 1677335 h 3332231"/>
                  <a:gd name="connsiteX35" fmla="*/ 2221487 w 3062959"/>
                  <a:gd name="connsiteY35" fmla="*/ 1402454 h 3332231"/>
                  <a:gd name="connsiteX36" fmla="*/ 2367342 w 3062959"/>
                  <a:gd name="connsiteY36" fmla="*/ 1211721 h 3332231"/>
                  <a:gd name="connsiteX37" fmla="*/ 2636613 w 3062959"/>
                  <a:gd name="connsiteY37" fmla="*/ 1099524 h 3332231"/>
                  <a:gd name="connsiteX38" fmla="*/ 2984422 w 3062959"/>
                  <a:gd name="connsiteY38" fmla="*/ 1312697 h 3332231"/>
                  <a:gd name="connsiteX39" fmla="*/ 3062959 w 3062959"/>
                  <a:gd name="connsiteY39" fmla="*/ 532933 h 3332231"/>
                  <a:gd name="connsiteX40" fmla="*/ 1912947 w 3062959"/>
                  <a:gd name="connsiteY40" fmla="*/ 757326 h 3332231"/>
                  <a:gd name="connsiteX41" fmla="*/ 2036363 w 3062959"/>
                  <a:gd name="connsiteY41" fmla="*/ 415127 h 3332231"/>
                  <a:gd name="connsiteX42" fmla="*/ 1896118 w 3062959"/>
                  <a:gd name="connsiteY42" fmla="*/ 140246 h 3332231"/>
                  <a:gd name="connsiteX43" fmla="*/ 1660505 w 3062959"/>
                  <a:gd name="connsiteY43" fmla="*/ 0 h 3332231"/>
                  <a:gd name="connsiteX44" fmla="*/ 1351966 w 3062959"/>
                  <a:gd name="connsiteY44" fmla="*/ 33659 h 3332231"/>
                  <a:gd name="connsiteX45" fmla="*/ 1161232 w 3062959"/>
                  <a:gd name="connsiteY45" fmla="*/ 179515 h 3332231"/>
                  <a:gd name="connsiteX46" fmla="*/ 1071475 w 3062959"/>
                  <a:gd name="connsiteY46" fmla="*/ 415127 h 3332231"/>
                  <a:gd name="connsiteX47" fmla="*/ 1256599 w 3062959"/>
                  <a:gd name="connsiteY4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884898 w 3062959"/>
                  <a:gd name="connsiteY29" fmla="*/ 2445880 h 3332231"/>
                  <a:gd name="connsiteX30" fmla="*/ 3062959 w 3062959"/>
                  <a:gd name="connsiteY30" fmla="*/ 2518807 h 3332231"/>
                  <a:gd name="connsiteX31" fmla="*/ 2984422 w 3062959"/>
                  <a:gd name="connsiteY31" fmla="*/ 1778312 h 3332231"/>
                  <a:gd name="connsiteX32" fmla="*/ 2832957 w 3062959"/>
                  <a:gd name="connsiteY32" fmla="*/ 2002705 h 3332231"/>
                  <a:gd name="connsiteX33" fmla="*/ 2597345 w 3062959"/>
                  <a:gd name="connsiteY33" fmla="*/ 2025144 h 3332231"/>
                  <a:gd name="connsiteX34" fmla="*/ 2350513 w 3062959"/>
                  <a:gd name="connsiteY34" fmla="*/ 1907338 h 3332231"/>
                  <a:gd name="connsiteX35" fmla="*/ 2215877 w 3062959"/>
                  <a:gd name="connsiteY35" fmla="*/ 1677335 h 3332231"/>
                  <a:gd name="connsiteX36" fmla="*/ 2221487 w 3062959"/>
                  <a:gd name="connsiteY36" fmla="*/ 1402454 h 3332231"/>
                  <a:gd name="connsiteX37" fmla="*/ 2367342 w 3062959"/>
                  <a:gd name="connsiteY37" fmla="*/ 1211721 h 3332231"/>
                  <a:gd name="connsiteX38" fmla="*/ 2636613 w 3062959"/>
                  <a:gd name="connsiteY38" fmla="*/ 1099524 h 3332231"/>
                  <a:gd name="connsiteX39" fmla="*/ 2984422 w 3062959"/>
                  <a:gd name="connsiteY39" fmla="*/ 1312697 h 3332231"/>
                  <a:gd name="connsiteX40" fmla="*/ 3062959 w 3062959"/>
                  <a:gd name="connsiteY40" fmla="*/ 532933 h 3332231"/>
                  <a:gd name="connsiteX41" fmla="*/ 1912947 w 3062959"/>
                  <a:gd name="connsiteY41" fmla="*/ 757326 h 3332231"/>
                  <a:gd name="connsiteX42" fmla="*/ 2036363 w 3062959"/>
                  <a:gd name="connsiteY42" fmla="*/ 415127 h 3332231"/>
                  <a:gd name="connsiteX43" fmla="*/ 1896118 w 3062959"/>
                  <a:gd name="connsiteY43" fmla="*/ 140246 h 3332231"/>
                  <a:gd name="connsiteX44" fmla="*/ 1660505 w 3062959"/>
                  <a:gd name="connsiteY44" fmla="*/ 0 h 3332231"/>
                  <a:gd name="connsiteX45" fmla="*/ 1351966 w 3062959"/>
                  <a:gd name="connsiteY45" fmla="*/ 33659 h 3332231"/>
                  <a:gd name="connsiteX46" fmla="*/ 1161232 w 3062959"/>
                  <a:gd name="connsiteY46" fmla="*/ 179515 h 3332231"/>
                  <a:gd name="connsiteX47" fmla="*/ 1071475 w 3062959"/>
                  <a:gd name="connsiteY47" fmla="*/ 415127 h 3332231"/>
                  <a:gd name="connsiteX48" fmla="*/ 1256599 w 3062959"/>
                  <a:gd name="connsiteY48"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32957 w 3062959"/>
                  <a:gd name="connsiteY33" fmla="*/ 2002705 h 3332231"/>
                  <a:gd name="connsiteX34" fmla="*/ 2597345 w 3062959"/>
                  <a:gd name="connsiteY34" fmla="*/ 2025144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7345 w 3062959"/>
                  <a:gd name="connsiteY34" fmla="*/ 2025144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13924 w 3062959"/>
                  <a:gd name="connsiteY43" fmla="*/ 40390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896118 w 3062959"/>
                  <a:gd name="connsiteY45" fmla="*/ 140246 h 3332231"/>
                  <a:gd name="connsiteX46" fmla="*/ 1660505 w 3062959"/>
                  <a:gd name="connsiteY46" fmla="*/ 0 h 3332231"/>
                  <a:gd name="connsiteX47" fmla="*/ 1351966 w 3062959"/>
                  <a:gd name="connsiteY47" fmla="*/ 33659 h 3332231"/>
                  <a:gd name="connsiteX48" fmla="*/ 1161232 w 3062959"/>
                  <a:gd name="connsiteY48" fmla="*/ 179515 h 3332231"/>
                  <a:gd name="connsiteX49" fmla="*/ 1071475 w 3062959"/>
                  <a:gd name="connsiteY49" fmla="*/ 415127 h 3332231"/>
                  <a:gd name="connsiteX50" fmla="*/ 1256599 w 3062959"/>
                  <a:gd name="connsiteY50"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660505 w 3062959"/>
                  <a:gd name="connsiteY47" fmla="*/ 0 h 3332231"/>
                  <a:gd name="connsiteX48" fmla="*/ 1351966 w 3062959"/>
                  <a:gd name="connsiteY48" fmla="*/ 33659 h 3332231"/>
                  <a:gd name="connsiteX49" fmla="*/ 1161232 w 3062959"/>
                  <a:gd name="connsiteY49" fmla="*/ 179515 h 3332231"/>
                  <a:gd name="connsiteX50" fmla="*/ 1071475 w 3062959"/>
                  <a:gd name="connsiteY50" fmla="*/ 415127 h 3332231"/>
                  <a:gd name="connsiteX51" fmla="*/ 1256599 w 3062959"/>
                  <a:gd name="connsiteY51"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351966 w 3062959"/>
                  <a:gd name="connsiteY49" fmla="*/ 33659 h 3332231"/>
                  <a:gd name="connsiteX50" fmla="*/ 1161232 w 3062959"/>
                  <a:gd name="connsiteY50" fmla="*/ 179515 h 3332231"/>
                  <a:gd name="connsiteX51" fmla="*/ 1071475 w 3062959"/>
                  <a:gd name="connsiteY51" fmla="*/ 415127 h 3332231"/>
                  <a:gd name="connsiteX52" fmla="*/ 1256599 w 3062959"/>
                  <a:gd name="connsiteY52"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161232 w 3062959"/>
                  <a:gd name="connsiteY51" fmla="*/ 179515 h 3332231"/>
                  <a:gd name="connsiteX52" fmla="*/ 1071475 w 3062959"/>
                  <a:gd name="connsiteY52" fmla="*/ 415127 h 3332231"/>
                  <a:gd name="connsiteX53" fmla="*/ 1256599 w 3062959"/>
                  <a:gd name="connsiteY53"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71475 w 3062959"/>
                  <a:gd name="connsiteY53" fmla="*/ 415127 h 3332231"/>
                  <a:gd name="connsiteX54" fmla="*/ 1256599 w 3062959"/>
                  <a:gd name="connsiteY54"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256599 w 3062959"/>
                  <a:gd name="connsiteY55"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105133 w 3062959"/>
                  <a:gd name="connsiteY55" fmla="*/ 555372 h 3332231"/>
                  <a:gd name="connsiteX56" fmla="*/ 1256599 w 3062959"/>
                  <a:gd name="connsiteY56" fmla="*/ 746106 h 3332231"/>
                  <a:gd name="connsiteX0" fmla="*/ 1256599 w 3062959"/>
                  <a:gd name="connsiteY0" fmla="*/ 746106 h 3332231"/>
                  <a:gd name="connsiteX1" fmla="*/ 230002 w 3062959"/>
                  <a:gd name="connsiteY1" fmla="*/ 63952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105133 w 3062959"/>
                  <a:gd name="connsiteY55" fmla="*/ 555372 h 3332231"/>
                  <a:gd name="connsiteX56" fmla="*/ 1256599 w 3062959"/>
                  <a:gd name="connsiteY56" fmla="*/ 746106 h 3332231"/>
                  <a:gd name="connsiteX0" fmla="*/ 1150013 w 2956373"/>
                  <a:gd name="connsiteY0" fmla="*/ 746106 h 3332231"/>
                  <a:gd name="connsiteX1" fmla="*/ 123416 w 2956373"/>
                  <a:gd name="connsiteY1" fmla="*/ 639520 h 3332231"/>
                  <a:gd name="connsiteX2" fmla="*/ 0 w 2956373"/>
                  <a:gd name="connsiteY2" fmla="*/ 1318307 h 3332231"/>
                  <a:gd name="connsiteX3" fmla="*/ 151465 w 2956373"/>
                  <a:gd name="connsiteY3" fmla="*/ 1172452 h 3332231"/>
                  <a:gd name="connsiteX4" fmla="*/ 370248 w 2956373"/>
                  <a:gd name="connsiteY4" fmla="*/ 1093915 h 3332231"/>
                  <a:gd name="connsiteX5" fmla="*/ 549762 w 2956373"/>
                  <a:gd name="connsiteY5" fmla="*/ 1166842 h 3332231"/>
                  <a:gd name="connsiteX6" fmla="*/ 667569 w 2956373"/>
                  <a:gd name="connsiteY6" fmla="*/ 1267819 h 3332231"/>
                  <a:gd name="connsiteX7" fmla="*/ 757326 w 2956373"/>
                  <a:gd name="connsiteY7" fmla="*/ 1402454 h 3332231"/>
                  <a:gd name="connsiteX8" fmla="*/ 779765 w 2956373"/>
                  <a:gd name="connsiteY8" fmla="*/ 1593188 h 3332231"/>
                  <a:gd name="connsiteX9" fmla="*/ 751716 w 2956373"/>
                  <a:gd name="connsiteY9" fmla="*/ 1739043 h 3332231"/>
                  <a:gd name="connsiteX10" fmla="*/ 628300 w 2956373"/>
                  <a:gd name="connsiteY10" fmla="*/ 1901728 h 3332231"/>
                  <a:gd name="connsiteX11" fmla="*/ 488054 w 2956373"/>
                  <a:gd name="connsiteY11" fmla="*/ 2002705 h 3332231"/>
                  <a:gd name="connsiteX12" fmla="*/ 297321 w 2956373"/>
                  <a:gd name="connsiteY12" fmla="*/ 2036364 h 3332231"/>
                  <a:gd name="connsiteX13" fmla="*/ 134636 w 2956373"/>
                  <a:gd name="connsiteY13" fmla="*/ 1974656 h 3332231"/>
                  <a:gd name="connsiteX14" fmla="*/ 0 w 2956373"/>
                  <a:gd name="connsiteY14" fmla="*/ 1800751 h 3332231"/>
                  <a:gd name="connsiteX15" fmla="*/ 95367 w 2956373"/>
                  <a:gd name="connsiteY15" fmla="*/ 2507588 h 3332231"/>
                  <a:gd name="connsiteX16" fmla="*/ 1150013 w 2956373"/>
                  <a:gd name="connsiteY16" fmla="*/ 2423441 h 3332231"/>
                  <a:gd name="connsiteX17" fmla="*/ 1032206 w 2956373"/>
                  <a:gd name="connsiteY17" fmla="*/ 2586125 h 3332231"/>
                  <a:gd name="connsiteX18" fmla="*/ 964889 w 2956373"/>
                  <a:gd name="connsiteY18" fmla="*/ 2754420 h 3332231"/>
                  <a:gd name="connsiteX19" fmla="*/ 953669 w 2956373"/>
                  <a:gd name="connsiteY19" fmla="*/ 2950763 h 3332231"/>
                  <a:gd name="connsiteX20" fmla="*/ 1037816 w 2956373"/>
                  <a:gd name="connsiteY20" fmla="*/ 3135888 h 3332231"/>
                  <a:gd name="connsiteX21" fmla="*/ 1144402 w 2956373"/>
                  <a:gd name="connsiteY21" fmla="*/ 3242474 h 3332231"/>
                  <a:gd name="connsiteX22" fmla="*/ 1273429 w 2956373"/>
                  <a:gd name="connsiteY22" fmla="*/ 3292962 h 3332231"/>
                  <a:gd name="connsiteX23" fmla="*/ 1391234 w 2956373"/>
                  <a:gd name="connsiteY23" fmla="*/ 3332231 h 3332231"/>
                  <a:gd name="connsiteX24" fmla="*/ 1542700 w 2956373"/>
                  <a:gd name="connsiteY24" fmla="*/ 3332231 h 3332231"/>
                  <a:gd name="connsiteX25" fmla="*/ 1739043 w 2956373"/>
                  <a:gd name="connsiteY25" fmla="*/ 3253693 h 3332231"/>
                  <a:gd name="connsiteX26" fmla="*/ 1834410 w 2956373"/>
                  <a:gd name="connsiteY26" fmla="*/ 3158327 h 3332231"/>
                  <a:gd name="connsiteX27" fmla="*/ 1924167 w 2956373"/>
                  <a:gd name="connsiteY27" fmla="*/ 3012471 h 3332231"/>
                  <a:gd name="connsiteX28" fmla="*/ 1935387 w 2956373"/>
                  <a:gd name="connsiteY28" fmla="*/ 2838567 h 3332231"/>
                  <a:gd name="connsiteX29" fmla="*/ 1879288 w 2956373"/>
                  <a:gd name="connsiteY29" fmla="*/ 2636614 h 3332231"/>
                  <a:gd name="connsiteX30" fmla="*/ 1778312 w 2956373"/>
                  <a:gd name="connsiteY30" fmla="*/ 2445880 h 3332231"/>
                  <a:gd name="connsiteX31" fmla="*/ 2956373 w 2956373"/>
                  <a:gd name="connsiteY31" fmla="*/ 2518807 h 3332231"/>
                  <a:gd name="connsiteX32" fmla="*/ 2877836 w 2956373"/>
                  <a:gd name="connsiteY32" fmla="*/ 1778312 h 3332231"/>
                  <a:gd name="connsiteX33" fmla="*/ 2709541 w 2956373"/>
                  <a:gd name="connsiteY33" fmla="*/ 1974656 h 3332231"/>
                  <a:gd name="connsiteX34" fmla="*/ 2485149 w 2956373"/>
                  <a:gd name="connsiteY34" fmla="*/ 1991485 h 3332231"/>
                  <a:gd name="connsiteX35" fmla="*/ 2238318 w 2956373"/>
                  <a:gd name="connsiteY35" fmla="*/ 1879289 h 3332231"/>
                  <a:gd name="connsiteX36" fmla="*/ 2114901 w 2956373"/>
                  <a:gd name="connsiteY36" fmla="*/ 1626847 h 3332231"/>
                  <a:gd name="connsiteX37" fmla="*/ 2120510 w 2956373"/>
                  <a:gd name="connsiteY37" fmla="*/ 1368795 h 3332231"/>
                  <a:gd name="connsiteX38" fmla="*/ 2260756 w 2956373"/>
                  <a:gd name="connsiteY38" fmla="*/ 1211721 h 3332231"/>
                  <a:gd name="connsiteX39" fmla="*/ 2558076 w 2956373"/>
                  <a:gd name="connsiteY39" fmla="*/ 1161232 h 3332231"/>
                  <a:gd name="connsiteX40" fmla="*/ 2877836 w 2956373"/>
                  <a:gd name="connsiteY40" fmla="*/ 1312697 h 3332231"/>
                  <a:gd name="connsiteX41" fmla="*/ 2956373 w 2956373"/>
                  <a:gd name="connsiteY41" fmla="*/ 532933 h 3332231"/>
                  <a:gd name="connsiteX42" fmla="*/ 1806361 w 2956373"/>
                  <a:gd name="connsiteY42" fmla="*/ 757326 h 3332231"/>
                  <a:gd name="connsiteX43" fmla="*/ 1868069 w 2956373"/>
                  <a:gd name="connsiteY43" fmla="*/ 611470 h 3332231"/>
                  <a:gd name="connsiteX44" fmla="*/ 1907338 w 2956373"/>
                  <a:gd name="connsiteY44" fmla="*/ 403907 h 3332231"/>
                  <a:gd name="connsiteX45" fmla="*/ 1873678 w 2956373"/>
                  <a:gd name="connsiteY45" fmla="*/ 258052 h 3332231"/>
                  <a:gd name="connsiteX46" fmla="*/ 1789532 w 2956373"/>
                  <a:gd name="connsiteY46" fmla="*/ 140246 h 3332231"/>
                  <a:gd name="connsiteX47" fmla="*/ 1688555 w 2956373"/>
                  <a:gd name="connsiteY47" fmla="*/ 67318 h 3332231"/>
                  <a:gd name="connsiteX48" fmla="*/ 1553919 w 2956373"/>
                  <a:gd name="connsiteY48" fmla="*/ 0 h 3332231"/>
                  <a:gd name="connsiteX49" fmla="*/ 1380015 w 2956373"/>
                  <a:gd name="connsiteY49" fmla="*/ 0 h 3332231"/>
                  <a:gd name="connsiteX50" fmla="*/ 1245380 w 2956373"/>
                  <a:gd name="connsiteY50" fmla="*/ 33659 h 3332231"/>
                  <a:gd name="connsiteX51" fmla="*/ 1127573 w 2956373"/>
                  <a:gd name="connsiteY51" fmla="*/ 100977 h 3332231"/>
                  <a:gd name="connsiteX52" fmla="*/ 1054646 w 2956373"/>
                  <a:gd name="connsiteY52" fmla="*/ 179515 h 3332231"/>
                  <a:gd name="connsiteX53" fmla="*/ 992937 w 2956373"/>
                  <a:gd name="connsiteY53" fmla="*/ 263661 h 3332231"/>
                  <a:gd name="connsiteX54" fmla="*/ 964889 w 2956373"/>
                  <a:gd name="connsiteY54" fmla="*/ 415127 h 3332231"/>
                  <a:gd name="connsiteX55" fmla="*/ 998547 w 2956373"/>
                  <a:gd name="connsiteY55" fmla="*/ 555372 h 3332231"/>
                  <a:gd name="connsiteX56" fmla="*/ 1150013 w 2956373"/>
                  <a:gd name="connsiteY56" fmla="*/ 746106 h 3332231"/>
                  <a:gd name="connsiteX0" fmla="*/ 1150013 w 2956373"/>
                  <a:gd name="connsiteY0" fmla="*/ 746106 h 3332231"/>
                  <a:gd name="connsiteX1" fmla="*/ 123416 w 2956373"/>
                  <a:gd name="connsiteY1" fmla="*/ 639520 h 3332231"/>
                  <a:gd name="connsiteX2" fmla="*/ 0 w 2956373"/>
                  <a:gd name="connsiteY2" fmla="*/ 1318307 h 3332231"/>
                  <a:gd name="connsiteX3" fmla="*/ 151465 w 2956373"/>
                  <a:gd name="connsiteY3" fmla="*/ 1172452 h 3332231"/>
                  <a:gd name="connsiteX4" fmla="*/ 370248 w 2956373"/>
                  <a:gd name="connsiteY4" fmla="*/ 1093915 h 3332231"/>
                  <a:gd name="connsiteX5" fmla="*/ 549762 w 2956373"/>
                  <a:gd name="connsiteY5" fmla="*/ 1166842 h 3332231"/>
                  <a:gd name="connsiteX6" fmla="*/ 667569 w 2956373"/>
                  <a:gd name="connsiteY6" fmla="*/ 1267819 h 3332231"/>
                  <a:gd name="connsiteX7" fmla="*/ 757326 w 2956373"/>
                  <a:gd name="connsiteY7" fmla="*/ 1402454 h 3332231"/>
                  <a:gd name="connsiteX8" fmla="*/ 779765 w 2956373"/>
                  <a:gd name="connsiteY8" fmla="*/ 1593188 h 3332231"/>
                  <a:gd name="connsiteX9" fmla="*/ 751716 w 2956373"/>
                  <a:gd name="connsiteY9" fmla="*/ 1739043 h 3332231"/>
                  <a:gd name="connsiteX10" fmla="*/ 628300 w 2956373"/>
                  <a:gd name="connsiteY10" fmla="*/ 1901728 h 3332231"/>
                  <a:gd name="connsiteX11" fmla="*/ 488054 w 2956373"/>
                  <a:gd name="connsiteY11" fmla="*/ 2002705 h 3332231"/>
                  <a:gd name="connsiteX12" fmla="*/ 297321 w 2956373"/>
                  <a:gd name="connsiteY12" fmla="*/ 2036364 h 3332231"/>
                  <a:gd name="connsiteX13" fmla="*/ 134636 w 2956373"/>
                  <a:gd name="connsiteY13" fmla="*/ 1974656 h 3332231"/>
                  <a:gd name="connsiteX14" fmla="*/ 0 w 2956373"/>
                  <a:gd name="connsiteY14" fmla="*/ 1800751 h 3332231"/>
                  <a:gd name="connsiteX15" fmla="*/ 95367 w 2956373"/>
                  <a:gd name="connsiteY15" fmla="*/ 2507588 h 3332231"/>
                  <a:gd name="connsiteX16" fmla="*/ 1150013 w 2956373"/>
                  <a:gd name="connsiteY16" fmla="*/ 2423441 h 3332231"/>
                  <a:gd name="connsiteX17" fmla="*/ 1032206 w 2956373"/>
                  <a:gd name="connsiteY17" fmla="*/ 2586125 h 3332231"/>
                  <a:gd name="connsiteX18" fmla="*/ 964889 w 2956373"/>
                  <a:gd name="connsiteY18" fmla="*/ 2754420 h 3332231"/>
                  <a:gd name="connsiteX19" fmla="*/ 953669 w 2956373"/>
                  <a:gd name="connsiteY19" fmla="*/ 2950763 h 3332231"/>
                  <a:gd name="connsiteX20" fmla="*/ 1037816 w 2956373"/>
                  <a:gd name="connsiteY20" fmla="*/ 3135888 h 3332231"/>
                  <a:gd name="connsiteX21" fmla="*/ 1144402 w 2956373"/>
                  <a:gd name="connsiteY21" fmla="*/ 3242474 h 3332231"/>
                  <a:gd name="connsiteX22" fmla="*/ 1273429 w 2956373"/>
                  <a:gd name="connsiteY22" fmla="*/ 3292962 h 3332231"/>
                  <a:gd name="connsiteX23" fmla="*/ 1391234 w 2956373"/>
                  <a:gd name="connsiteY23" fmla="*/ 3332231 h 3332231"/>
                  <a:gd name="connsiteX24" fmla="*/ 1542700 w 2956373"/>
                  <a:gd name="connsiteY24" fmla="*/ 3332231 h 3332231"/>
                  <a:gd name="connsiteX25" fmla="*/ 1739043 w 2956373"/>
                  <a:gd name="connsiteY25" fmla="*/ 3253693 h 3332231"/>
                  <a:gd name="connsiteX26" fmla="*/ 1834410 w 2956373"/>
                  <a:gd name="connsiteY26" fmla="*/ 3158327 h 3332231"/>
                  <a:gd name="connsiteX27" fmla="*/ 1924167 w 2956373"/>
                  <a:gd name="connsiteY27" fmla="*/ 3012471 h 3332231"/>
                  <a:gd name="connsiteX28" fmla="*/ 1935387 w 2956373"/>
                  <a:gd name="connsiteY28" fmla="*/ 2838567 h 3332231"/>
                  <a:gd name="connsiteX29" fmla="*/ 1879288 w 2956373"/>
                  <a:gd name="connsiteY29" fmla="*/ 2636614 h 3332231"/>
                  <a:gd name="connsiteX30" fmla="*/ 1778312 w 2956373"/>
                  <a:gd name="connsiteY30" fmla="*/ 2445880 h 3332231"/>
                  <a:gd name="connsiteX31" fmla="*/ 2748810 w 2956373"/>
                  <a:gd name="connsiteY31" fmla="*/ 2501977 h 3332231"/>
                  <a:gd name="connsiteX32" fmla="*/ 2877836 w 2956373"/>
                  <a:gd name="connsiteY32" fmla="*/ 1778312 h 3332231"/>
                  <a:gd name="connsiteX33" fmla="*/ 2709541 w 2956373"/>
                  <a:gd name="connsiteY33" fmla="*/ 1974656 h 3332231"/>
                  <a:gd name="connsiteX34" fmla="*/ 2485149 w 2956373"/>
                  <a:gd name="connsiteY34" fmla="*/ 1991485 h 3332231"/>
                  <a:gd name="connsiteX35" fmla="*/ 2238318 w 2956373"/>
                  <a:gd name="connsiteY35" fmla="*/ 1879289 h 3332231"/>
                  <a:gd name="connsiteX36" fmla="*/ 2114901 w 2956373"/>
                  <a:gd name="connsiteY36" fmla="*/ 1626847 h 3332231"/>
                  <a:gd name="connsiteX37" fmla="*/ 2120510 w 2956373"/>
                  <a:gd name="connsiteY37" fmla="*/ 1368795 h 3332231"/>
                  <a:gd name="connsiteX38" fmla="*/ 2260756 w 2956373"/>
                  <a:gd name="connsiteY38" fmla="*/ 1211721 h 3332231"/>
                  <a:gd name="connsiteX39" fmla="*/ 2558076 w 2956373"/>
                  <a:gd name="connsiteY39" fmla="*/ 1161232 h 3332231"/>
                  <a:gd name="connsiteX40" fmla="*/ 2877836 w 2956373"/>
                  <a:gd name="connsiteY40" fmla="*/ 1312697 h 3332231"/>
                  <a:gd name="connsiteX41" fmla="*/ 2956373 w 2956373"/>
                  <a:gd name="connsiteY41" fmla="*/ 532933 h 3332231"/>
                  <a:gd name="connsiteX42" fmla="*/ 1806361 w 2956373"/>
                  <a:gd name="connsiteY42" fmla="*/ 757326 h 3332231"/>
                  <a:gd name="connsiteX43" fmla="*/ 1868069 w 2956373"/>
                  <a:gd name="connsiteY43" fmla="*/ 611470 h 3332231"/>
                  <a:gd name="connsiteX44" fmla="*/ 1907338 w 2956373"/>
                  <a:gd name="connsiteY44" fmla="*/ 403907 h 3332231"/>
                  <a:gd name="connsiteX45" fmla="*/ 1873678 w 2956373"/>
                  <a:gd name="connsiteY45" fmla="*/ 258052 h 3332231"/>
                  <a:gd name="connsiteX46" fmla="*/ 1789532 w 2956373"/>
                  <a:gd name="connsiteY46" fmla="*/ 140246 h 3332231"/>
                  <a:gd name="connsiteX47" fmla="*/ 1688555 w 2956373"/>
                  <a:gd name="connsiteY47" fmla="*/ 67318 h 3332231"/>
                  <a:gd name="connsiteX48" fmla="*/ 1553919 w 2956373"/>
                  <a:gd name="connsiteY48" fmla="*/ 0 h 3332231"/>
                  <a:gd name="connsiteX49" fmla="*/ 1380015 w 2956373"/>
                  <a:gd name="connsiteY49" fmla="*/ 0 h 3332231"/>
                  <a:gd name="connsiteX50" fmla="*/ 1245380 w 2956373"/>
                  <a:gd name="connsiteY50" fmla="*/ 33659 h 3332231"/>
                  <a:gd name="connsiteX51" fmla="*/ 1127573 w 2956373"/>
                  <a:gd name="connsiteY51" fmla="*/ 100977 h 3332231"/>
                  <a:gd name="connsiteX52" fmla="*/ 1054646 w 2956373"/>
                  <a:gd name="connsiteY52" fmla="*/ 179515 h 3332231"/>
                  <a:gd name="connsiteX53" fmla="*/ 992937 w 2956373"/>
                  <a:gd name="connsiteY53" fmla="*/ 263661 h 3332231"/>
                  <a:gd name="connsiteX54" fmla="*/ 964889 w 2956373"/>
                  <a:gd name="connsiteY54" fmla="*/ 415127 h 3332231"/>
                  <a:gd name="connsiteX55" fmla="*/ 998547 w 2956373"/>
                  <a:gd name="connsiteY55" fmla="*/ 555372 h 3332231"/>
                  <a:gd name="connsiteX56" fmla="*/ 1150013 w 2956373"/>
                  <a:gd name="connsiteY56"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14901 w 2877836"/>
                  <a:gd name="connsiteY36" fmla="*/ 1626847 h 3332231"/>
                  <a:gd name="connsiteX37" fmla="*/ 2120510 w 2877836"/>
                  <a:gd name="connsiteY37" fmla="*/ 1368795 h 3332231"/>
                  <a:gd name="connsiteX38" fmla="*/ 2260756 w 2877836"/>
                  <a:gd name="connsiteY38" fmla="*/ 1211721 h 3332231"/>
                  <a:gd name="connsiteX39" fmla="*/ 2558076 w 2877836"/>
                  <a:gd name="connsiteY39" fmla="*/ 1161232 h 3332231"/>
                  <a:gd name="connsiteX40" fmla="*/ 2877836 w 2877836"/>
                  <a:gd name="connsiteY40" fmla="*/ 1312697 h 3332231"/>
                  <a:gd name="connsiteX41" fmla="*/ 2760029 w 2877836"/>
                  <a:gd name="connsiteY41" fmla="*/ 577812 h 3332231"/>
                  <a:gd name="connsiteX42" fmla="*/ 1806361 w 2877836"/>
                  <a:gd name="connsiteY42" fmla="*/ 757326 h 3332231"/>
                  <a:gd name="connsiteX43" fmla="*/ 1868069 w 2877836"/>
                  <a:gd name="connsiteY43" fmla="*/ 611470 h 3332231"/>
                  <a:gd name="connsiteX44" fmla="*/ 1907338 w 2877836"/>
                  <a:gd name="connsiteY44" fmla="*/ 403907 h 3332231"/>
                  <a:gd name="connsiteX45" fmla="*/ 1873678 w 2877836"/>
                  <a:gd name="connsiteY45" fmla="*/ 258052 h 3332231"/>
                  <a:gd name="connsiteX46" fmla="*/ 1789532 w 2877836"/>
                  <a:gd name="connsiteY46" fmla="*/ 140246 h 3332231"/>
                  <a:gd name="connsiteX47" fmla="*/ 1688555 w 2877836"/>
                  <a:gd name="connsiteY47" fmla="*/ 67318 h 3332231"/>
                  <a:gd name="connsiteX48" fmla="*/ 1553919 w 2877836"/>
                  <a:gd name="connsiteY48" fmla="*/ 0 h 3332231"/>
                  <a:gd name="connsiteX49" fmla="*/ 1380015 w 2877836"/>
                  <a:gd name="connsiteY49" fmla="*/ 0 h 3332231"/>
                  <a:gd name="connsiteX50" fmla="*/ 1245380 w 2877836"/>
                  <a:gd name="connsiteY50" fmla="*/ 33659 h 3332231"/>
                  <a:gd name="connsiteX51" fmla="*/ 1127573 w 2877836"/>
                  <a:gd name="connsiteY51" fmla="*/ 100977 h 3332231"/>
                  <a:gd name="connsiteX52" fmla="*/ 1054646 w 2877836"/>
                  <a:gd name="connsiteY52" fmla="*/ 179515 h 3332231"/>
                  <a:gd name="connsiteX53" fmla="*/ 992937 w 2877836"/>
                  <a:gd name="connsiteY53" fmla="*/ 263661 h 3332231"/>
                  <a:gd name="connsiteX54" fmla="*/ 964889 w 2877836"/>
                  <a:gd name="connsiteY54" fmla="*/ 415127 h 3332231"/>
                  <a:gd name="connsiteX55" fmla="*/ 998547 w 2877836"/>
                  <a:gd name="connsiteY55" fmla="*/ 555372 h 3332231"/>
                  <a:gd name="connsiteX56" fmla="*/ 1150013 w 2877836"/>
                  <a:gd name="connsiteY56"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120510 w 2877836"/>
                  <a:gd name="connsiteY38" fmla="*/ 1368795 h 3332231"/>
                  <a:gd name="connsiteX39" fmla="*/ 2260756 w 2877836"/>
                  <a:gd name="connsiteY39" fmla="*/ 1211721 h 3332231"/>
                  <a:gd name="connsiteX40" fmla="*/ 2558076 w 2877836"/>
                  <a:gd name="connsiteY40" fmla="*/ 1161232 h 3332231"/>
                  <a:gd name="connsiteX41" fmla="*/ 2877836 w 2877836"/>
                  <a:gd name="connsiteY41" fmla="*/ 1312697 h 3332231"/>
                  <a:gd name="connsiteX42" fmla="*/ 2760029 w 2877836"/>
                  <a:gd name="connsiteY42" fmla="*/ 577812 h 3332231"/>
                  <a:gd name="connsiteX43" fmla="*/ 1806361 w 2877836"/>
                  <a:gd name="connsiteY43" fmla="*/ 757326 h 3332231"/>
                  <a:gd name="connsiteX44" fmla="*/ 1868069 w 2877836"/>
                  <a:gd name="connsiteY44" fmla="*/ 611470 h 3332231"/>
                  <a:gd name="connsiteX45" fmla="*/ 1907338 w 2877836"/>
                  <a:gd name="connsiteY45" fmla="*/ 403907 h 3332231"/>
                  <a:gd name="connsiteX46" fmla="*/ 1873678 w 2877836"/>
                  <a:gd name="connsiteY46" fmla="*/ 258052 h 3332231"/>
                  <a:gd name="connsiteX47" fmla="*/ 1789532 w 2877836"/>
                  <a:gd name="connsiteY47" fmla="*/ 140246 h 3332231"/>
                  <a:gd name="connsiteX48" fmla="*/ 1688555 w 2877836"/>
                  <a:gd name="connsiteY48" fmla="*/ 67318 h 3332231"/>
                  <a:gd name="connsiteX49" fmla="*/ 1553919 w 2877836"/>
                  <a:gd name="connsiteY49" fmla="*/ 0 h 3332231"/>
                  <a:gd name="connsiteX50" fmla="*/ 1380015 w 2877836"/>
                  <a:gd name="connsiteY50" fmla="*/ 0 h 3332231"/>
                  <a:gd name="connsiteX51" fmla="*/ 1245380 w 2877836"/>
                  <a:gd name="connsiteY51" fmla="*/ 33659 h 3332231"/>
                  <a:gd name="connsiteX52" fmla="*/ 1127573 w 2877836"/>
                  <a:gd name="connsiteY52" fmla="*/ 100977 h 3332231"/>
                  <a:gd name="connsiteX53" fmla="*/ 1054646 w 2877836"/>
                  <a:gd name="connsiteY53" fmla="*/ 179515 h 3332231"/>
                  <a:gd name="connsiteX54" fmla="*/ 992937 w 2877836"/>
                  <a:gd name="connsiteY54" fmla="*/ 263661 h 3332231"/>
                  <a:gd name="connsiteX55" fmla="*/ 964889 w 2877836"/>
                  <a:gd name="connsiteY55" fmla="*/ 415127 h 3332231"/>
                  <a:gd name="connsiteX56" fmla="*/ 998547 w 2877836"/>
                  <a:gd name="connsiteY56" fmla="*/ 555372 h 3332231"/>
                  <a:gd name="connsiteX57" fmla="*/ 1150013 w 2877836"/>
                  <a:gd name="connsiteY57"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260756 w 2877836"/>
                  <a:gd name="connsiteY40" fmla="*/ 1211721 h 3332231"/>
                  <a:gd name="connsiteX41" fmla="*/ 2558076 w 2877836"/>
                  <a:gd name="connsiteY41" fmla="*/ 1161232 h 3332231"/>
                  <a:gd name="connsiteX42" fmla="*/ 2877836 w 2877836"/>
                  <a:gd name="connsiteY42" fmla="*/ 1312697 h 3332231"/>
                  <a:gd name="connsiteX43" fmla="*/ 2760029 w 2877836"/>
                  <a:gd name="connsiteY43" fmla="*/ 577812 h 3332231"/>
                  <a:gd name="connsiteX44" fmla="*/ 1806361 w 2877836"/>
                  <a:gd name="connsiteY44" fmla="*/ 757326 h 3332231"/>
                  <a:gd name="connsiteX45" fmla="*/ 1868069 w 2877836"/>
                  <a:gd name="connsiteY45" fmla="*/ 611470 h 3332231"/>
                  <a:gd name="connsiteX46" fmla="*/ 1907338 w 2877836"/>
                  <a:gd name="connsiteY46" fmla="*/ 403907 h 3332231"/>
                  <a:gd name="connsiteX47" fmla="*/ 1873678 w 2877836"/>
                  <a:gd name="connsiteY47" fmla="*/ 258052 h 3332231"/>
                  <a:gd name="connsiteX48" fmla="*/ 1789532 w 2877836"/>
                  <a:gd name="connsiteY48" fmla="*/ 140246 h 3332231"/>
                  <a:gd name="connsiteX49" fmla="*/ 1688555 w 2877836"/>
                  <a:gd name="connsiteY49" fmla="*/ 67318 h 3332231"/>
                  <a:gd name="connsiteX50" fmla="*/ 1553919 w 2877836"/>
                  <a:gd name="connsiteY50" fmla="*/ 0 h 3332231"/>
                  <a:gd name="connsiteX51" fmla="*/ 1380015 w 2877836"/>
                  <a:gd name="connsiteY51" fmla="*/ 0 h 3332231"/>
                  <a:gd name="connsiteX52" fmla="*/ 1245380 w 2877836"/>
                  <a:gd name="connsiteY52" fmla="*/ 33659 h 3332231"/>
                  <a:gd name="connsiteX53" fmla="*/ 1127573 w 2877836"/>
                  <a:gd name="connsiteY53" fmla="*/ 100977 h 3332231"/>
                  <a:gd name="connsiteX54" fmla="*/ 1054646 w 2877836"/>
                  <a:gd name="connsiteY54" fmla="*/ 179515 h 3332231"/>
                  <a:gd name="connsiteX55" fmla="*/ 992937 w 2877836"/>
                  <a:gd name="connsiteY55" fmla="*/ 263661 h 3332231"/>
                  <a:gd name="connsiteX56" fmla="*/ 964889 w 2877836"/>
                  <a:gd name="connsiteY56" fmla="*/ 415127 h 3332231"/>
                  <a:gd name="connsiteX57" fmla="*/ 998547 w 2877836"/>
                  <a:gd name="connsiteY57" fmla="*/ 555372 h 3332231"/>
                  <a:gd name="connsiteX58" fmla="*/ 1150013 w 2877836"/>
                  <a:gd name="connsiteY58"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558076 w 2877836"/>
                  <a:gd name="connsiteY42" fmla="*/ 1161232 h 3332231"/>
                  <a:gd name="connsiteX43" fmla="*/ 2877836 w 2877836"/>
                  <a:gd name="connsiteY43" fmla="*/ 1312697 h 3332231"/>
                  <a:gd name="connsiteX44" fmla="*/ 2760029 w 2877836"/>
                  <a:gd name="connsiteY44" fmla="*/ 577812 h 3332231"/>
                  <a:gd name="connsiteX45" fmla="*/ 1806361 w 2877836"/>
                  <a:gd name="connsiteY45" fmla="*/ 757326 h 3332231"/>
                  <a:gd name="connsiteX46" fmla="*/ 1868069 w 2877836"/>
                  <a:gd name="connsiteY46" fmla="*/ 611470 h 3332231"/>
                  <a:gd name="connsiteX47" fmla="*/ 1907338 w 2877836"/>
                  <a:gd name="connsiteY47" fmla="*/ 403907 h 3332231"/>
                  <a:gd name="connsiteX48" fmla="*/ 1873678 w 2877836"/>
                  <a:gd name="connsiteY48" fmla="*/ 258052 h 3332231"/>
                  <a:gd name="connsiteX49" fmla="*/ 1789532 w 2877836"/>
                  <a:gd name="connsiteY49" fmla="*/ 140246 h 3332231"/>
                  <a:gd name="connsiteX50" fmla="*/ 1688555 w 2877836"/>
                  <a:gd name="connsiteY50" fmla="*/ 67318 h 3332231"/>
                  <a:gd name="connsiteX51" fmla="*/ 1553919 w 2877836"/>
                  <a:gd name="connsiteY51" fmla="*/ 0 h 3332231"/>
                  <a:gd name="connsiteX52" fmla="*/ 1380015 w 2877836"/>
                  <a:gd name="connsiteY52" fmla="*/ 0 h 3332231"/>
                  <a:gd name="connsiteX53" fmla="*/ 1245380 w 2877836"/>
                  <a:gd name="connsiteY53" fmla="*/ 33659 h 3332231"/>
                  <a:gd name="connsiteX54" fmla="*/ 1127573 w 2877836"/>
                  <a:gd name="connsiteY54" fmla="*/ 100977 h 3332231"/>
                  <a:gd name="connsiteX55" fmla="*/ 1054646 w 2877836"/>
                  <a:gd name="connsiteY55" fmla="*/ 179515 h 3332231"/>
                  <a:gd name="connsiteX56" fmla="*/ 992937 w 2877836"/>
                  <a:gd name="connsiteY56" fmla="*/ 263661 h 3332231"/>
                  <a:gd name="connsiteX57" fmla="*/ 964889 w 2877836"/>
                  <a:gd name="connsiteY57" fmla="*/ 415127 h 3332231"/>
                  <a:gd name="connsiteX58" fmla="*/ 998547 w 2877836"/>
                  <a:gd name="connsiteY58" fmla="*/ 555372 h 3332231"/>
                  <a:gd name="connsiteX59" fmla="*/ 1150013 w 2877836"/>
                  <a:gd name="connsiteY59"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401001 w 2877836"/>
                  <a:gd name="connsiteY42" fmla="*/ 1161232 h 3332231"/>
                  <a:gd name="connsiteX43" fmla="*/ 2558076 w 2877836"/>
                  <a:gd name="connsiteY43" fmla="*/ 1161232 h 3332231"/>
                  <a:gd name="connsiteX44" fmla="*/ 2877836 w 2877836"/>
                  <a:gd name="connsiteY44" fmla="*/ 1312697 h 3332231"/>
                  <a:gd name="connsiteX45" fmla="*/ 2760029 w 2877836"/>
                  <a:gd name="connsiteY45" fmla="*/ 577812 h 3332231"/>
                  <a:gd name="connsiteX46" fmla="*/ 1806361 w 2877836"/>
                  <a:gd name="connsiteY46" fmla="*/ 757326 h 3332231"/>
                  <a:gd name="connsiteX47" fmla="*/ 1868069 w 2877836"/>
                  <a:gd name="connsiteY47" fmla="*/ 611470 h 3332231"/>
                  <a:gd name="connsiteX48" fmla="*/ 1907338 w 2877836"/>
                  <a:gd name="connsiteY48" fmla="*/ 403907 h 3332231"/>
                  <a:gd name="connsiteX49" fmla="*/ 1873678 w 2877836"/>
                  <a:gd name="connsiteY49" fmla="*/ 258052 h 3332231"/>
                  <a:gd name="connsiteX50" fmla="*/ 1789532 w 2877836"/>
                  <a:gd name="connsiteY50" fmla="*/ 140246 h 3332231"/>
                  <a:gd name="connsiteX51" fmla="*/ 1688555 w 2877836"/>
                  <a:gd name="connsiteY51" fmla="*/ 67318 h 3332231"/>
                  <a:gd name="connsiteX52" fmla="*/ 1553919 w 2877836"/>
                  <a:gd name="connsiteY52" fmla="*/ 0 h 3332231"/>
                  <a:gd name="connsiteX53" fmla="*/ 1380015 w 2877836"/>
                  <a:gd name="connsiteY53" fmla="*/ 0 h 3332231"/>
                  <a:gd name="connsiteX54" fmla="*/ 1245380 w 2877836"/>
                  <a:gd name="connsiteY54" fmla="*/ 33659 h 3332231"/>
                  <a:gd name="connsiteX55" fmla="*/ 1127573 w 2877836"/>
                  <a:gd name="connsiteY55" fmla="*/ 100977 h 3332231"/>
                  <a:gd name="connsiteX56" fmla="*/ 1054646 w 2877836"/>
                  <a:gd name="connsiteY56" fmla="*/ 179515 h 3332231"/>
                  <a:gd name="connsiteX57" fmla="*/ 992937 w 2877836"/>
                  <a:gd name="connsiteY57" fmla="*/ 263661 h 3332231"/>
                  <a:gd name="connsiteX58" fmla="*/ 964889 w 2877836"/>
                  <a:gd name="connsiteY58" fmla="*/ 415127 h 3332231"/>
                  <a:gd name="connsiteX59" fmla="*/ 998547 w 2877836"/>
                  <a:gd name="connsiteY59" fmla="*/ 555372 h 3332231"/>
                  <a:gd name="connsiteX60" fmla="*/ 1150013 w 2877836"/>
                  <a:gd name="connsiteY60"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401001 w 2877836"/>
                  <a:gd name="connsiteY42" fmla="*/ 1161232 h 3332231"/>
                  <a:gd name="connsiteX43" fmla="*/ 2558076 w 2877836"/>
                  <a:gd name="connsiteY43" fmla="*/ 1161232 h 3332231"/>
                  <a:gd name="connsiteX44" fmla="*/ 2715151 w 2877836"/>
                  <a:gd name="connsiteY44" fmla="*/ 1200501 h 3332231"/>
                  <a:gd name="connsiteX45" fmla="*/ 2877836 w 2877836"/>
                  <a:gd name="connsiteY45" fmla="*/ 1312697 h 3332231"/>
                  <a:gd name="connsiteX46" fmla="*/ 2760029 w 2877836"/>
                  <a:gd name="connsiteY46" fmla="*/ 577812 h 3332231"/>
                  <a:gd name="connsiteX47" fmla="*/ 1806361 w 2877836"/>
                  <a:gd name="connsiteY47" fmla="*/ 757326 h 3332231"/>
                  <a:gd name="connsiteX48" fmla="*/ 1868069 w 2877836"/>
                  <a:gd name="connsiteY48" fmla="*/ 611470 h 3332231"/>
                  <a:gd name="connsiteX49" fmla="*/ 1907338 w 2877836"/>
                  <a:gd name="connsiteY49" fmla="*/ 403907 h 3332231"/>
                  <a:gd name="connsiteX50" fmla="*/ 1873678 w 2877836"/>
                  <a:gd name="connsiteY50" fmla="*/ 258052 h 3332231"/>
                  <a:gd name="connsiteX51" fmla="*/ 1789532 w 2877836"/>
                  <a:gd name="connsiteY51" fmla="*/ 140246 h 3332231"/>
                  <a:gd name="connsiteX52" fmla="*/ 1688555 w 2877836"/>
                  <a:gd name="connsiteY52" fmla="*/ 67318 h 3332231"/>
                  <a:gd name="connsiteX53" fmla="*/ 1553919 w 2877836"/>
                  <a:gd name="connsiteY53" fmla="*/ 0 h 3332231"/>
                  <a:gd name="connsiteX54" fmla="*/ 1380015 w 2877836"/>
                  <a:gd name="connsiteY54" fmla="*/ 0 h 3332231"/>
                  <a:gd name="connsiteX55" fmla="*/ 1245380 w 2877836"/>
                  <a:gd name="connsiteY55" fmla="*/ 33659 h 3332231"/>
                  <a:gd name="connsiteX56" fmla="*/ 1127573 w 2877836"/>
                  <a:gd name="connsiteY56" fmla="*/ 100977 h 3332231"/>
                  <a:gd name="connsiteX57" fmla="*/ 1054646 w 2877836"/>
                  <a:gd name="connsiteY57" fmla="*/ 179515 h 3332231"/>
                  <a:gd name="connsiteX58" fmla="*/ 992937 w 2877836"/>
                  <a:gd name="connsiteY58" fmla="*/ 263661 h 3332231"/>
                  <a:gd name="connsiteX59" fmla="*/ 964889 w 2877836"/>
                  <a:gd name="connsiteY59" fmla="*/ 415127 h 3332231"/>
                  <a:gd name="connsiteX60" fmla="*/ 998547 w 2877836"/>
                  <a:gd name="connsiteY60" fmla="*/ 555372 h 3332231"/>
                  <a:gd name="connsiteX61" fmla="*/ 1150013 w 2877836"/>
                  <a:gd name="connsiteY61"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513198 w 2877836"/>
                  <a:gd name="connsiteY34" fmla="*/ 198587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15151 w 2877836"/>
                  <a:gd name="connsiteY33" fmla="*/ 1924168 h 3332231"/>
                  <a:gd name="connsiteX34" fmla="*/ 2513198 w 2877836"/>
                  <a:gd name="connsiteY34" fmla="*/ 198587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2877836" h="3332231">
                    <a:moveTo>
                      <a:pt x="1150013" y="746106"/>
                    </a:moveTo>
                    <a:lnTo>
                      <a:pt x="123416" y="639520"/>
                    </a:lnTo>
                    <a:lnTo>
                      <a:pt x="0" y="1318307"/>
                    </a:lnTo>
                    <a:lnTo>
                      <a:pt x="151465" y="1172452"/>
                    </a:lnTo>
                    <a:lnTo>
                      <a:pt x="370248" y="1093915"/>
                    </a:lnTo>
                    <a:lnTo>
                      <a:pt x="549762" y="1166842"/>
                    </a:lnTo>
                    <a:lnTo>
                      <a:pt x="667569" y="1267819"/>
                    </a:lnTo>
                    <a:lnTo>
                      <a:pt x="757326" y="1402454"/>
                    </a:lnTo>
                    <a:lnTo>
                      <a:pt x="779765" y="1593188"/>
                    </a:lnTo>
                    <a:lnTo>
                      <a:pt x="751716" y="1739043"/>
                    </a:lnTo>
                    <a:lnTo>
                      <a:pt x="628300" y="1901728"/>
                    </a:lnTo>
                    <a:lnTo>
                      <a:pt x="488054" y="2002705"/>
                    </a:lnTo>
                    <a:lnTo>
                      <a:pt x="297321" y="2036364"/>
                    </a:lnTo>
                    <a:lnTo>
                      <a:pt x="134636" y="1974656"/>
                    </a:lnTo>
                    <a:lnTo>
                      <a:pt x="0" y="1800751"/>
                    </a:lnTo>
                    <a:lnTo>
                      <a:pt x="95367" y="2507588"/>
                    </a:lnTo>
                    <a:lnTo>
                      <a:pt x="1150013" y="2423441"/>
                    </a:lnTo>
                    <a:lnTo>
                      <a:pt x="1032206" y="2586125"/>
                    </a:lnTo>
                    <a:lnTo>
                      <a:pt x="964889" y="2754420"/>
                    </a:lnTo>
                    <a:lnTo>
                      <a:pt x="953669" y="2950763"/>
                    </a:lnTo>
                    <a:lnTo>
                      <a:pt x="1037816" y="3135888"/>
                    </a:lnTo>
                    <a:lnTo>
                      <a:pt x="1144402" y="3242474"/>
                    </a:lnTo>
                    <a:lnTo>
                      <a:pt x="1273429" y="3292962"/>
                    </a:lnTo>
                    <a:lnTo>
                      <a:pt x="1391234" y="3332231"/>
                    </a:lnTo>
                    <a:lnTo>
                      <a:pt x="1542700" y="3332231"/>
                    </a:lnTo>
                    <a:lnTo>
                      <a:pt x="1739043" y="3253693"/>
                    </a:lnTo>
                    <a:lnTo>
                      <a:pt x="1834410" y="3158327"/>
                    </a:lnTo>
                    <a:lnTo>
                      <a:pt x="1924167" y="3012471"/>
                    </a:lnTo>
                    <a:lnTo>
                      <a:pt x="1935387" y="2838567"/>
                    </a:lnTo>
                    <a:lnTo>
                      <a:pt x="1879288" y="2636614"/>
                    </a:lnTo>
                    <a:lnTo>
                      <a:pt x="1778312" y="2445880"/>
                    </a:lnTo>
                    <a:lnTo>
                      <a:pt x="2748810" y="2501977"/>
                    </a:lnTo>
                    <a:lnTo>
                      <a:pt x="2877836" y="1778312"/>
                    </a:lnTo>
                    <a:lnTo>
                      <a:pt x="2715151" y="1924168"/>
                    </a:lnTo>
                    <a:lnTo>
                      <a:pt x="2513198" y="1985875"/>
                    </a:lnTo>
                    <a:lnTo>
                      <a:pt x="2350513" y="1946606"/>
                    </a:lnTo>
                    <a:lnTo>
                      <a:pt x="2238318" y="1879289"/>
                    </a:lnTo>
                    <a:lnTo>
                      <a:pt x="2159779" y="1755873"/>
                    </a:lnTo>
                    <a:lnTo>
                      <a:pt x="2114901" y="1626847"/>
                    </a:lnTo>
                    <a:lnTo>
                      <a:pt x="2092461" y="1480992"/>
                    </a:lnTo>
                    <a:lnTo>
                      <a:pt x="2120510" y="1368795"/>
                    </a:lnTo>
                    <a:lnTo>
                      <a:pt x="2187828" y="1273428"/>
                    </a:lnTo>
                    <a:lnTo>
                      <a:pt x="2260756" y="1211721"/>
                    </a:lnTo>
                    <a:lnTo>
                      <a:pt x="2401001" y="1161232"/>
                    </a:lnTo>
                    <a:lnTo>
                      <a:pt x="2558076" y="1161232"/>
                    </a:lnTo>
                    <a:lnTo>
                      <a:pt x="2715151" y="1200501"/>
                    </a:lnTo>
                    <a:lnTo>
                      <a:pt x="2877836" y="1312697"/>
                    </a:lnTo>
                    <a:lnTo>
                      <a:pt x="2760029" y="577812"/>
                    </a:lnTo>
                    <a:lnTo>
                      <a:pt x="1806361" y="757326"/>
                    </a:lnTo>
                    <a:lnTo>
                      <a:pt x="1868069" y="611470"/>
                    </a:lnTo>
                    <a:lnTo>
                      <a:pt x="1907338" y="403907"/>
                    </a:lnTo>
                    <a:lnTo>
                      <a:pt x="1873678" y="258052"/>
                    </a:lnTo>
                    <a:lnTo>
                      <a:pt x="1789532" y="140246"/>
                    </a:lnTo>
                    <a:lnTo>
                      <a:pt x="1688555" y="67318"/>
                    </a:lnTo>
                    <a:lnTo>
                      <a:pt x="1553919" y="0"/>
                    </a:lnTo>
                    <a:lnTo>
                      <a:pt x="1380015" y="0"/>
                    </a:lnTo>
                    <a:lnTo>
                      <a:pt x="1245380" y="33659"/>
                    </a:lnTo>
                    <a:lnTo>
                      <a:pt x="1127573" y="100977"/>
                    </a:lnTo>
                    <a:lnTo>
                      <a:pt x="1054646" y="179515"/>
                    </a:lnTo>
                    <a:lnTo>
                      <a:pt x="992937" y="263661"/>
                    </a:lnTo>
                    <a:lnTo>
                      <a:pt x="964889" y="415127"/>
                    </a:lnTo>
                    <a:lnTo>
                      <a:pt x="998547" y="555372"/>
                    </a:lnTo>
                    <a:lnTo>
                      <a:pt x="1150013" y="746106"/>
                    </a:lnTo>
                    <a:close/>
                  </a:path>
                </a:pathLst>
              </a:custGeom>
              <a:solidFill>
                <a:schemeClr val="tx2">
                  <a:lumMod val="20000"/>
                  <a:lumOff val="80000"/>
                </a:schemeClr>
              </a:solidFill>
              <a:ln>
                <a:solidFill>
                  <a:schemeClr val="tx2">
                    <a:lumMod val="60000"/>
                    <a:lumOff val="40000"/>
                  </a:schemeClr>
                </a:solidFill>
              </a:ln>
              <a:effectLst>
                <a:innerShdw blurRad="63500" dist="508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TextBox 21"/>
              <p:cNvSpPr txBox="1"/>
              <p:nvPr/>
            </p:nvSpPr>
            <p:spPr>
              <a:xfrm>
                <a:off x="3947997" y="2705149"/>
                <a:ext cx="1181734" cy="615553"/>
              </a:xfrm>
              <a:prstGeom prst="rect">
                <a:avLst/>
              </a:prstGeom>
              <a:noFill/>
            </p:spPr>
            <p:txBody>
              <a:bodyPr wrap="none" rtlCol="0">
                <a:spAutoFit/>
              </a:bodyPr>
              <a:lstStyle/>
              <a:p>
                <a:pPr algn="ctr"/>
                <a:r>
                  <a:rPr lang="en-US" sz="1700" dirty="0" smtClean="0">
                    <a:solidFill>
                      <a:schemeClr val="tx2">
                        <a:lumMod val="75000"/>
                      </a:schemeClr>
                    </a:solidFill>
                  </a:rPr>
                  <a:t>Federated</a:t>
                </a:r>
              </a:p>
              <a:p>
                <a:pPr algn="ctr"/>
                <a:r>
                  <a:rPr lang="en-US" sz="1700" dirty="0" smtClean="0">
                    <a:solidFill>
                      <a:schemeClr val="tx2">
                        <a:lumMod val="75000"/>
                      </a:schemeClr>
                    </a:solidFill>
                  </a:rPr>
                  <a:t>Identity</a:t>
                </a:r>
              </a:p>
            </p:txBody>
          </p:sp>
        </p:grpSp>
      </p:grpSp>
      <p:sp>
        <p:nvSpPr>
          <p:cNvPr id="52" name="Title 2"/>
          <p:cNvSpPr txBox="1">
            <a:spLocks/>
          </p:cNvSpPr>
          <p:nvPr/>
        </p:nvSpPr>
        <p:spPr>
          <a:xfrm>
            <a:off x="457200" y="458789"/>
            <a:ext cx="8382000" cy="585008"/>
          </a:xfrm>
          <a:prstGeom prst="rect">
            <a:avLst/>
          </a:prstGeom>
        </p:spPr>
        <p:txBody>
          <a:bodyPr>
            <a:normAutofit fontScale="90000"/>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3000" b="1" i="0" u="none" strike="noStrike" kern="1200" cap="all" spc="0" normalizeH="0" baseline="0" noProof="0" dirty="0" smtClean="0">
                <a:ln>
                  <a:noFill/>
                </a:ln>
                <a:solidFill>
                  <a:schemeClr val="tx1"/>
                </a:solidFill>
                <a:effectLst/>
                <a:uLnTx/>
                <a:uFillTx/>
                <a:latin typeface="Arial"/>
                <a:ea typeface="ＭＳ Ｐゴシック" pitchFamily="48" charset="-128"/>
                <a:cs typeface="Arial"/>
              </a:rPr>
              <a:t>Five Core identity management elements</a:t>
            </a:r>
            <a:endParaRPr kumimoji="0" lang="en-US" sz="3000" b="1" i="0" u="none" strike="noStrike" kern="1200" cap="all" spc="0" normalizeH="0" baseline="0" noProof="0" dirty="0">
              <a:ln>
                <a:noFill/>
              </a:ln>
              <a:solidFill>
                <a:schemeClr val="tx1"/>
              </a:solidFill>
              <a:effectLst/>
              <a:uLnTx/>
              <a:uFillTx/>
              <a:latin typeface="Arial"/>
              <a:ea typeface="ＭＳ Ｐゴシック" pitchFamily="48" charset="-128"/>
              <a:cs typeface="Arial"/>
            </a:endParaRPr>
          </a:p>
        </p:txBody>
      </p:sp>
      <p:grpSp>
        <p:nvGrpSpPr>
          <p:cNvPr id="61" name="Group 60"/>
          <p:cNvGrpSpPr/>
          <p:nvPr/>
        </p:nvGrpSpPr>
        <p:grpSpPr>
          <a:xfrm>
            <a:off x="3258442" y="1208752"/>
            <a:ext cx="2485992" cy="2533427"/>
            <a:chOff x="3258442" y="1208752"/>
            <a:chExt cx="2485992" cy="2533427"/>
          </a:xfrm>
        </p:grpSpPr>
        <p:sp>
          <p:nvSpPr>
            <p:cNvPr id="46" name="Freeform 45"/>
            <p:cNvSpPr/>
            <p:nvPr/>
          </p:nvSpPr>
          <p:spPr>
            <a:xfrm rot="221445">
              <a:off x="3304512" y="1276088"/>
              <a:ext cx="2439922" cy="2466091"/>
            </a:xfrm>
            <a:custGeom>
              <a:avLst/>
              <a:gdLst>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935387 w 2877836"/>
                <a:gd name="connsiteY29" fmla="*/ 504884 h 3332231"/>
                <a:gd name="connsiteX30" fmla="*/ 1879289 w 2877836"/>
                <a:gd name="connsiteY30" fmla="*/ 667569 h 3332231"/>
                <a:gd name="connsiteX31" fmla="*/ 1929777 w 2877836"/>
                <a:gd name="connsiteY31" fmla="*/ 415127 h 3332231"/>
                <a:gd name="connsiteX32" fmla="*/ 1789532 w 2877836"/>
                <a:gd name="connsiteY32" fmla="*/ 140246 h 3332231"/>
                <a:gd name="connsiteX33" fmla="*/ 1553919 w 2877836"/>
                <a:gd name="connsiteY33" fmla="*/ 0 h 3332231"/>
                <a:gd name="connsiteX34" fmla="*/ 1245380 w 2877836"/>
                <a:gd name="connsiteY34" fmla="*/ 33659 h 3332231"/>
                <a:gd name="connsiteX35" fmla="*/ 1054646 w 2877836"/>
                <a:gd name="connsiteY35" fmla="*/ 179515 h 3332231"/>
                <a:gd name="connsiteX36" fmla="*/ 964889 w 2877836"/>
                <a:gd name="connsiteY36" fmla="*/ 415127 h 3332231"/>
                <a:gd name="connsiteX37" fmla="*/ 1004158 w 2877836"/>
                <a:gd name="connsiteY37"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935387 w 2877836"/>
                <a:gd name="connsiteY29" fmla="*/ 504884 h 3332231"/>
                <a:gd name="connsiteX30" fmla="*/ 1879289 w 2877836"/>
                <a:gd name="connsiteY30" fmla="*/ 667569 h 3332231"/>
                <a:gd name="connsiteX31" fmla="*/ 1929777 w 2877836"/>
                <a:gd name="connsiteY31" fmla="*/ 415127 h 3332231"/>
                <a:gd name="connsiteX32" fmla="*/ 1789532 w 2877836"/>
                <a:gd name="connsiteY32" fmla="*/ 140246 h 3332231"/>
                <a:gd name="connsiteX33" fmla="*/ 1553919 w 2877836"/>
                <a:gd name="connsiteY33" fmla="*/ 0 h 3332231"/>
                <a:gd name="connsiteX34" fmla="*/ 1245380 w 2877836"/>
                <a:gd name="connsiteY34" fmla="*/ 33659 h 3332231"/>
                <a:gd name="connsiteX35" fmla="*/ 1054646 w 2877836"/>
                <a:gd name="connsiteY35" fmla="*/ 179515 h 3332231"/>
                <a:gd name="connsiteX36" fmla="*/ 964889 w 2877836"/>
                <a:gd name="connsiteY36" fmla="*/ 415127 h 3332231"/>
                <a:gd name="connsiteX37" fmla="*/ 1004158 w 2877836"/>
                <a:gd name="connsiteY37"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79289 w 2877836"/>
                <a:gd name="connsiteY29" fmla="*/ 667569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004158 w 2877836"/>
                <a:gd name="connsiteY36"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004158 w 2877836"/>
                <a:gd name="connsiteY36" fmla="*/ 656349 h 3332231"/>
                <a:gd name="connsiteX0" fmla="*/ 1150013 w 2877836"/>
                <a:gd name="connsiteY0" fmla="*/ 746106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211721 w 2877836"/>
                <a:gd name="connsiteY10" fmla="*/ 2462710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211721 w 2877836"/>
                <a:gd name="connsiteY10" fmla="*/ 2462710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138794 w 2877836"/>
                <a:gd name="connsiteY10" fmla="*/ 2473929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150013 w 2877836"/>
                <a:gd name="connsiteY10" fmla="*/ 2423441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256599 w 2984422"/>
                <a:gd name="connsiteY0" fmla="*/ 746106 h 3332231"/>
                <a:gd name="connsiteX1" fmla="*/ 112196 w 2984422"/>
                <a:gd name="connsiteY1" fmla="*/ 650739 h 3332231"/>
                <a:gd name="connsiteX2" fmla="*/ 106586 w 2984422"/>
                <a:gd name="connsiteY2" fmla="*/ 1318307 h 3332231"/>
                <a:gd name="connsiteX3" fmla="*/ 476834 w 2984422"/>
                <a:gd name="connsiteY3" fmla="*/ 1093915 h 3332231"/>
                <a:gd name="connsiteX4" fmla="*/ 774155 w 2984422"/>
                <a:gd name="connsiteY4" fmla="*/ 1267819 h 3332231"/>
                <a:gd name="connsiteX5" fmla="*/ 886351 w 2984422"/>
                <a:gd name="connsiteY5" fmla="*/ 1593188 h 3332231"/>
                <a:gd name="connsiteX6" fmla="*/ 734886 w 2984422"/>
                <a:gd name="connsiteY6" fmla="*/ 1901728 h 3332231"/>
                <a:gd name="connsiteX7" fmla="*/ 403907 w 2984422"/>
                <a:gd name="connsiteY7" fmla="*/ 2036364 h 3332231"/>
                <a:gd name="connsiteX8" fmla="*/ 106586 w 2984422"/>
                <a:gd name="connsiteY8" fmla="*/ 1800751 h 3332231"/>
                <a:gd name="connsiteX9" fmla="*/ 0 w 2984422"/>
                <a:gd name="connsiteY9" fmla="*/ 2518807 h 3332231"/>
                <a:gd name="connsiteX10" fmla="*/ 1256599 w 2984422"/>
                <a:gd name="connsiteY10" fmla="*/ 2423441 h 3332231"/>
                <a:gd name="connsiteX11" fmla="*/ 1071475 w 2984422"/>
                <a:gd name="connsiteY11" fmla="*/ 2754420 h 3332231"/>
                <a:gd name="connsiteX12" fmla="*/ 1144402 w 2984422"/>
                <a:gd name="connsiteY12" fmla="*/ 3135888 h 3332231"/>
                <a:gd name="connsiteX13" fmla="*/ 1380015 w 2984422"/>
                <a:gd name="connsiteY13" fmla="*/ 3292962 h 3332231"/>
                <a:gd name="connsiteX14" fmla="*/ 1649286 w 2984422"/>
                <a:gd name="connsiteY14" fmla="*/ 3332231 h 3332231"/>
                <a:gd name="connsiteX15" fmla="*/ 1940996 w 2984422"/>
                <a:gd name="connsiteY15" fmla="*/ 3158327 h 3332231"/>
                <a:gd name="connsiteX16" fmla="*/ 2041973 w 2984422"/>
                <a:gd name="connsiteY16" fmla="*/ 2838567 h 3332231"/>
                <a:gd name="connsiteX17" fmla="*/ 1884898 w 2984422"/>
                <a:gd name="connsiteY17" fmla="*/ 2445880 h 3332231"/>
                <a:gd name="connsiteX18" fmla="*/ 2984422 w 2984422"/>
                <a:gd name="connsiteY18" fmla="*/ 2535637 h 3332231"/>
                <a:gd name="connsiteX19" fmla="*/ 2984422 w 2984422"/>
                <a:gd name="connsiteY19" fmla="*/ 1778312 h 3332231"/>
                <a:gd name="connsiteX20" fmla="*/ 2832957 w 2984422"/>
                <a:gd name="connsiteY20" fmla="*/ 2002705 h 3332231"/>
                <a:gd name="connsiteX21" fmla="*/ 2597345 w 2984422"/>
                <a:gd name="connsiteY21" fmla="*/ 2025144 h 3332231"/>
                <a:gd name="connsiteX22" fmla="*/ 2350513 w 2984422"/>
                <a:gd name="connsiteY22" fmla="*/ 1907338 h 3332231"/>
                <a:gd name="connsiteX23" fmla="*/ 2215877 w 2984422"/>
                <a:gd name="connsiteY23" fmla="*/ 1677335 h 3332231"/>
                <a:gd name="connsiteX24" fmla="*/ 2221487 w 2984422"/>
                <a:gd name="connsiteY24" fmla="*/ 1402454 h 3332231"/>
                <a:gd name="connsiteX25" fmla="*/ 2367342 w 2984422"/>
                <a:gd name="connsiteY25" fmla="*/ 1211721 h 3332231"/>
                <a:gd name="connsiteX26" fmla="*/ 2636613 w 2984422"/>
                <a:gd name="connsiteY26" fmla="*/ 1099524 h 3332231"/>
                <a:gd name="connsiteX27" fmla="*/ 2984422 w 2984422"/>
                <a:gd name="connsiteY27" fmla="*/ 1312697 h 3332231"/>
                <a:gd name="connsiteX28" fmla="*/ 2978812 w 2984422"/>
                <a:gd name="connsiteY28" fmla="*/ 510494 h 3332231"/>
                <a:gd name="connsiteX29" fmla="*/ 1912947 w 2984422"/>
                <a:gd name="connsiteY29" fmla="*/ 757326 h 3332231"/>
                <a:gd name="connsiteX30" fmla="*/ 2036363 w 2984422"/>
                <a:gd name="connsiteY30" fmla="*/ 415127 h 3332231"/>
                <a:gd name="connsiteX31" fmla="*/ 1896118 w 2984422"/>
                <a:gd name="connsiteY31" fmla="*/ 140246 h 3332231"/>
                <a:gd name="connsiteX32" fmla="*/ 1660505 w 2984422"/>
                <a:gd name="connsiteY32" fmla="*/ 0 h 3332231"/>
                <a:gd name="connsiteX33" fmla="*/ 1351966 w 2984422"/>
                <a:gd name="connsiteY33" fmla="*/ 33659 h 3332231"/>
                <a:gd name="connsiteX34" fmla="*/ 1161232 w 2984422"/>
                <a:gd name="connsiteY34" fmla="*/ 179515 h 3332231"/>
                <a:gd name="connsiteX35" fmla="*/ 1071475 w 2984422"/>
                <a:gd name="connsiteY35" fmla="*/ 415127 h 3332231"/>
                <a:gd name="connsiteX36" fmla="*/ 1256599 w 2984422"/>
                <a:gd name="connsiteY36" fmla="*/ 746106 h 3332231"/>
                <a:gd name="connsiteX0" fmla="*/ 1256599 w 2984422"/>
                <a:gd name="connsiteY0" fmla="*/ 746106 h 3332231"/>
                <a:gd name="connsiteX1" fmla="*/ 0 w 2984422"/>
                <a:gd name="connsiteY1" fmla="*/ 622690 h 3332231"/>
                <a:gd name="connsiteX2" fmla="*/ 106586 w 2984422"/>
                <a:gd name="connsiteY2" fmla="*/ 1318307 h 3332231"/>
                <a:gd name="connsiteX3" fmla="*/ 476834 w 2984422"/>
                <a:gd name="connsiteY3" fmla="*/ 1093915 h 3332231"/>
                <a:gd name="connsiteX4" fmla="*/ 774155 w 2984422"/>
                <a:gd name="connsiteY4" fmla="*/ 1267819 h 3332231"/>
                <a:gd name="connsiteX5" fmla="*/ 886351 w 2984422"/>
                <a:gd name="connsiteY5" fmla="*/ 1593188 h 3332231"/>
                <a:gd name="connsiteX6" fmla="*/ 734886 w 2984422"/>
                <a:gd name="connsiteY6" fmla="*/ 1901728 h 3332231"/>
                <a:gd name="connsiteX7" fmla="*/ 403907 w 2984422"/>
                <a:gd name="connsiteY7" fmla="*/ 2036364 h 3332231"/>
                <a:gd name="connsiteX8" fmla="*/ 106586 w 2984422"/>
                <a:gd name="connsiteY8" fmla="*/ 1800751 h 3332231"/>
                <a:gd name="connsiteX9" fmla="*/ 0 w 2984422"/>
                <a:gd name="connsiteY9" fmla="*/ 2518807 h 3332231"/>
                <a:gd name="connsiteX10" fmla="*/ 1256599 w 2984422"/>
                <a:gd name="connsiteY10" fmla="*/ 2423441 h 3332231"/>
                <a:gd name="connsiteX11" fmla="*/ 1071475 w 2984422"/>
                <a:gd name="connsiteY11" fmla="*/ 2754420 h 3332231"/>
                <a:gd name="connsiteX12" fmla="*/ 1144402 w 2984422"/>
                <a:gd name="connsiteY12" fmla="*/ 3135888 h 3332231"/>
                <a:gd name="connsiteX13" fmla="*/ 1380015 w 2984422"/>
                <a:gd name="connsiteY13" fmla="*/ 3292962 h 3332231"/>
                <a:gd name="connsiteX14" fmla="*/ 1649286 w 2984422"/>
                <a:gd name="connsiteY14" fmla="*/ 3332231 h 3332231"/>
                <a:gd name="connsiteX15" fmla="*/ 1940996 w 2984422"/>
                <a:gd name="connsiteY15" fmla="*/ 3158327 h 3332231"/>
                <a:gd name="connsiteX16" fmla="*/ 2041973 w 2984422"/>
                <a:gd name="connsiteY16" fmla="*/ 2838567 h 3332231"/>
                <a:gd name="connsiteX17" fmla="*/ 1884898 w 2984422"/>
                <a:gd name="connsiteY17" fmla="*/ 2445880 h 3332231"/>
                <a:gd name="connsiteX18" fmla="*/ 2984422 w 2984422"/>
                <a:gd name="connsiteY18" fmla="*/ 2535637 h 3332231"/>
                <a:gd name="connsiteX19" fmla="*/ 2984422 w 2984422"/>
                <a:gd name="connsiteY19" fmla="*/ 1778312 h 3332231"/>
                <a:gd name="connsiteX20" fmla="*/ 2832957 w 2984422"/>
                <a:gd name="connsiteY20" fmla="*/ 2002705 h 3332231"/>
                <a:gd name="connsiteX21" fmla="*/ 2597345 w 2984422"/>
                <a:gd name="connsiteY21" fmla="*/ 2025144 h 3332231"/>
                <a:gd name="connsiteX22" fmla="*/ 2350513 w 2984422"/>
                <a:gd name="connsiteY22" fmla="*/ 1907338 h 3332231"/>
                <a:gd name="connsiteX23" fmla="*/ 2215877 w 2984422"/>
                <a:gd name="connsiteY23" fmla="*/ 1677335 h 3332231"/>
                <a:gd name="connsiteX24" fmla="*/ 2221487 w 2984422"/>
                <a:gd name="connsiteY24" fmla="*/ 1402454 h 3332231"/>
                <a:gd name="connsiteX25" fmla="*/ 2367342 w 2984422"/>
                <a:gd name="connsiteY25" fmla="*/ 1211721 h 3332231"/>
                <a:gd name="connsiteX26" fmla="*/ 2636613 w 2984422"/>
                <a:gd name="connsiteY26" fmla="*/ 1099524 h 3332231"/>
                <a:gd name="connsiteX27" fmla="*/ 2984422 w 2984422"/>
                <a:gd name="connsiteY27" fmla="*/ 1312697 h 3332231"/>
                <a:gd name="connsiteX28" fmla="*/ 2978812 w 2984422"/>
                <a:gd name="connsiteY28" fmla="*/ 510494 h 3332231"/>
                <a:gd name="connsiteX29" fmla="*/ 1912947 w 2984422"/>
                <a:gd name="connsiteY29" fmla="*/ 757326 h 3332231"/>
                <a:gd name="connsiteX30" fmla="*/ 2036363 w 2984422"/>
                <a:gd name="connsiteY30" fmla="*/ 415127 h 3332231"/>
                <a:gd name="connsiteX31" fmla="*/ 1896118 w 2984422"/>
                <a:gd name="connsiteY31" fmla="*/ 140246 h 3332231"/>
                <a:gd name="connsiteX32" fmla="*/ 1660505 w 2984422"/>
                <a:gd name="connsiteY32" fmla="*/ 0 h 3332231"/>
                <a:gd name="connsiteX33" fmla="*/ 1351966 w 2984422"/>
                <a:gd name="connsiteY33" fmla="*/ 33659 h 3332231"/>
                <a:gd name="connsiteX34" fmla="*/ 1161232 w 2984422"/>
                <a:gd name="connsiteY34" fmla="*/ 179515 h 3332231"/>
                <a:gd name="connsiteX35" fmla="*/ 1071475 w 2984422"/>
                <a:gd name="connsiteY35" fmla="*/ 415127 h 3332231"/>
                <a:gd name="connsiteX36" fmla="*/ 1256599 w 2984422"/>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476834 w 3062959"/>
                <a:gd name="connsiteY3" fmla="*/ 1093915 h 3332231"/>
                <a:gd name="connsiteX4" fmla="*/ 774155 w 3062959"/>
                <a:gd name="connsiteY4" fmla="*/ 1267819 h 3332231"/>
                <a:gd name="connsiteX5" fmla="*/ 886351 w 3062959"/>
                <a:gd name="connsiteY5" fmla="*/ 1593188 h 3332231"/>
                <a:gd name="connsiteX6" fmla="*/ 734886 w 3062959"/>
                <a:gd name="connsiteY6" fmla="*/ 1901728 h 3332231"/>
                <a:gd name="connsiteX7" fmla="*/ 403907 w 3062959"/>
                <a:gd name="connsiteY7" fmla="*/ 2036364 h 3332231"/>
                <a:gd name="connsiteX8" fmla="*/ 106586 w 3062959"/>
                <a:gd name="connsiteY8" fmla="*/ 1800751 h 3332231"/>
                <a:gd name="connsiteX9" fmla="*/ 0 w 3062959"/>
                <a:gd name="connsiteY9" fmla="*/ 2518807 h 3332231"/>
                <a:gd name="connsiteX10" fmla="*/ 1256599 w 3062959"/>
                <a:gd name="connsiteY10" fmla="*/ 2423441 h 3332231"/>
                <a:gd name="connsiteX11" fmla="*/ 1071475 w 3062959"/>
                <a:gd name="connsiteY11" fmla="*/ 2754420 h 3332231"/>
                <a:gd name="connsiteX12" fmla="*/ 1144402 w 3062959"/>
                <a:gd name="connsiteY12" fmla="*/ 3135888 h 3332231"/>
                <a:gd name="connsiteX13" fmla="*/ 1380015 w 3062959"/>
                <a:gd name="connsiteY13" fmla="*/ 3292962 h 3332231"/>
                <a:gd name="connsiteX14" fmla="*/ 1649286 w 3062959"/>
                <a:gd name="connsiteY14" fmla="*/ 3332231 h 3332231"/>
                <a:gd name="connsiteX15" fmla="*/ 1940996 w 3062959"/>
                <a:gd name="connsiteY15" fmla="*/ 3158327 h 3332231"/>
                <a:gd name="connsiteX16" fmla="*/ 2041973 w 3062959"/>
                <a:gd name="connsiteY16" fmla="*/ 2838567 h 3332231"/>
                <a:gd name="connsiteX17" fmla="*/ 1884898 w 3062959"/>
                <a:gd name="connsiteY17" fmla="*/ 2445880 h 3332231"/>
                <a:gd name="connsiteX18" fmla="*/ 2984422 w 3062959"/>
                <a:gd name="connsiteY18" fmla="*/ 2535637 h 3332231"/>
                <a:gd name="connsiteX19" fmla="*/ 2984422 w 3062959"/>
                <a:gd name="connsiteY19" fmla="*/ 1778312 h 3332231"/>
                <a:gd name="connsiteX20" fmla="*/ 2832957 w 3062959"/>
                <a:gd name="connsiteY20" fmla="*/ 2002705 h 3332231"/>
                <a:gd name="connsiteX21" fmla="*/ 2597345 w 3062959"/>
                <a:gd name="connsiteY21" fmla="*/ 2025144 h 3332231"/>
                <a:gd name="connsiteX22" fmla="*/ 2350513 w 3062959"/>
                <a:gd name="connsiteY22" fmla="*/ 1907338 h 3332231"/>
                <a:gd name="connsiteX23" fmla="*/ 2215877 w 3062959"/>
                <a:gd name="connsiteY23" fmla="*/ 1677335 h 3332231"/>
                <a:gd name="connsiteX24" fmla="*/ 2221487 w 3062959"/>
                <a:gd name="connsiteY24" fmla="*/ 1402454 h 3332231"/>
                <a:gd name="connsiteX25" fmla="*/ 2367342 w 3062959"/>
                <a:gd name="connsiteY25" fmla="*/ 1211721 h 3332231"/>
                <a:gd name="connsiteX26" fmla="*/ 2636613 w 3062959"/>
                <a:gd name="connsiteY26" fmla="*/ 1099524 h 3332231"/>
                <a:gd name="connsiteX27" fmla="*/ 2984422 w 3062959"/>
                <a:gd name="connsiteY27" fmla="*/ 1312697 h 3332231"/>
                <a:gd name="connsiteX28" fmla="*/ 3062959 w 3062959"/>
                <a:gd name="connsiteY28" fmla="*/ 532933 h 3332231"/>
                <a:gd name="connsiteX29" fmla="*/ 1912947 w 3062959"/>
                <a:gd name="connsiteY29" fmla="*/ 757326 h 3332231"/>
                <a:gd name="connsiteX30" fmla="*/ 2036363 w 3062959"/>
                <a:gd name="connsiteY30" fmla="*/ 415127 h 3332231"/>
                <a:gd name="connsiteX31" fmla="*/ 1896118 w 3062959"/>
                <a:gd name="connsiteY31" fmla="*/ 140246 h 3332231"/>
                <a:gd name="connsiteX32" fmla="*/ 1660505 w 3062959"/>
                <a:gd name="connsiteY32" fmla="*/ 0 h 3332231"/>
                <a:gd name="connsiteX33" fmla="*/ 1351966 w 3062959"/>
                <a:gd name="connsiteY33" fmla="*/ 33659 h 3332231"/>
                <a:gd name="connsiteX34" fmla="*/ 1161232 w 3062959"/>
                <a:gd name="connsiteY34" fmla="*/ 179515 h 3332231"/>
                <a:gd name="connsiteX35" fmla="*/ 1071475 w 3062959"/>
                <a:gd name="connsiteY35" fmla="*/ 415127 h 3332231"/>
                <a:gd name="connsiteX36" fmla="*/ 1256599 w 3062959"/>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476834 w 3062959"/>
                <a:gd name="connsiteY3" fmla="*/ 1093915 h 3332231"/>
                <a:gd name="connsiteX4" fmla="*/ 774155 w 3062959"/>
                <a:gd name="connsiteY4" fmla="*/ 1267819 h 3332231"/>
                <a:gd name="connsiteX5" fmla="*/ 886351 w 3062959"/>
                <a:gd name="connsiteY5" fmla="*/ 1593188 h 3332231"/>
                <a:gd name="connsiteX6" fmla="*/ 734886 w 3062959"/>
                <a:gd name="connsiteY6" fmla="*/ 1901728 h 3332231"/>
                <a:gd name="connsiteX7" fmla="*/ 403907 w 3062959"/>
                <a:gd name="connsiteY7" fmla="*/ 2036364 h 3332231"/>
                <a:gd name="connsiteX8" fmla="*/ 106586 w 3062959"/>
                <a:gd name="connsiteY8" fmla="*/ 1800751 h 3332231"/>
                <a:gd name="connsiteX9" fmla="*/ 0 w 3062959"/>
                <a:gd name="connsiteY9" fmla="*/ 2518807 h 3332231"/>
                <a:gd name="connsiteX10" fmla="*/ 1256599 w 3062959"/>
                <a:gd name="connsiteY10" fmla="*/ 2423441 h 3332231"/>
                <a:gd name="connsiteX11" fmla="*/ 1071475 w 3062959"/>
                <a:gd name="connsiteY11" fmla="*/ 2754420 h 3332231"/>
                <a:gd name="connsiteX12" fmla="*/ 1144402 w 3062959"/>
                <a:gd name="connsiteY12" fmla="*/ 3135888 h 3332231"/>
                <a:gd name="connsiteX13" fmla="*/ 1380015 w 3062959"/>
                <a:gd name="connsiteY13" fmla="*/ 3292962 h 3332231"/>
                <a:gd name="connsiteX14" fmla="*/ 1649286 w 3062959"/>
                <a:gd name="connsiteY14" fmla="*/ 3332231 h 3332231"/>
                <a:gd name="connsiteX15" fmla="*/ 1940996 w 3062959"/>
                <a:gd name="connsiteY15" fmla="*/ 3158327 h 3332231"/>
                <a:gd name="connsiteX16" fmla="*/ 2041973 w 3062959"/>
                <a:gd name="connsiteY16" fmla="*/ 2838567 h 3332231"/>
                <a:gd name="connsiteX17" fmla="*/ 1884898 w 3062959"/>
                <a:gd name="connsiteY17" fmla="*/ 2445880 h 3332231"/>
                <a:gd name="connsiteX18" fmla="*/ 3062959 w 3062959"/>
                <a:gd name="connsiteY18" fmla="*/ 2518807 h 3332231"/>
                <a:gd name="connsiteX19" fmla="*/ 2984422 w 3062959"/>
                <a:gd name="connsiteY19" fmla="*/ 1778312 h 3332231"/>
                <a:gd name="connsiteX20" fmla="*/ 2832957 w 3062959"/>
                <a:gd name="connsiteY20" fmla="*/ 2002705 h 3332231"/>
                <a:gd name="connsiteX21" fmla="*/ 2597345 w 3062959"/>
                <a:gd name="connsiteY21" fmla="*/ 2025144 h 3332231"/>
                <a:gd name="connsiteX22" fmla="*/ 2350513 w 3062959"/>
                <a:gd name="connsiteY22" fmla="*/ 1907338 h 3332231"/>
                <a:gd name="connsiteX23" fmla="*/ 2215877 w 3062959"/>
                <a:gd name="connsiteY23" fmla="*/ 1677335 h 3332231"/>
                <a:gd name="connsiteX24" fmla="*/ 2221487 w 3062959"/>
                <a:gd name="connsiteY24" fmla="*/ 1402454 h 3332231"/>
                <a:gd name="connsiteX25" fmla="*/ 2367342 w 3062959"/>
                <a:gd name="connsiteY25" fmla="*/ 1211721 h 3332231"/>
                <a:gd name="connsiteX26" fmla="*/ 2636613 w 3062959"/>
                <a:gd name="connsiteY26" fmla="*/ 1099524 h 3332231"/>
                <a:gd name="connsiteX27" fmla="*/ 2984422 w 3062959"/>
                <a:gd name="connsiteY27" fmla="*/ 1312697 h 3332231"/>
                <a:gd name="connsiteX28" fmla="*/ 3062959 w 3062959"/>
                <a:gd name="connsiteY28" fmla="*/ 532933 h 3332231"/>
                <a:gd name="connsiteX29" fmla="*/ 1912947 w 3062959"/>
                <a:gd name="connsiteY29" fmla="*/ 757326 h 3332231"/>
                <a:gd name="connsiteX30" fmla="*/ 2036363 w 3062959"/>
                <a:gd name="connsiteY30" fmla="*/ 415127 h 3332231"/>
                <a:gd name="connsiteX31" fmla="*/ 1896118 w 3062959"/>
                <a:gd name="connsiteY31" fmla="*/ 140246 h 3332231"/>
                <a:gd name="connsiteX32" fmla="*/ 1660505 w 3062959"/>
                <a:gd name="connsiteY32" fmla="*/ 0 h 3332231"/>
                <a:gd name="connsiteX33" fmla="*/ 1351966 w 3062959"/>
                <a:gd name="connsiteY33" fmla="*/ 33659 h 3332231"/>
                <a:gd name="connsiteX34" fmla="*/ 1161232 w 3062959"/>
                <a:gd name="connsiteY34" fmla="*/ 179515 h 3332231"/>
                <a:gd name="connsiteX35" fmla="*/ 1071475 w 3062959"/>
                <a:gd name="connsiteY35" fmla="*/ 415127 h 3332231"/>
                <a:gd name="connsiteX36" fmla="*/ 1256599 w 3062959"/>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774155 w 3062959"/>
                <a:gd name="connsiteY5" fmla="*/ 1267819 h 3332231"/>
                <a:gd name="connsiteX6" fmla="*/ 886351 w 3062959"/>
                <a:gd name="connsiteY6" fmla="*/ 1593188 h 3332231"/>
                <a:gd name="connsiteX7" fmla="*/ 734886 w 3062959"/>
                <a:gd name="connsiteY7" fmla="*/ 1901728 h 3332231"/>
                <a:gd name="connsiteX8" fmla="*/ 403907 w 3062959"/>
                <a:gd name="connsiteY8" fmla="*/ 2036364 h 3332231"/>
                <a:gd name="connsiteX9" fmla="*/ 106586 w 3062959"/>
                <a:gd name="connsiteY9" fmla="*/ 1800751 h 3332231"/>
                <a:gd name="connsiteX10" fmla="*/ 0 w 3062959"/>
                <a:gd name="connsiteY10" fmla="*/ 2518807 h 3332231"/>
                <a:gd name="connsiteX11" fmla="*/ 1256599 w 3062959"/>
                <a:gd name="connsiteY11" fmla="*/ 2423441 h 3332231"/>
                <a:gd name="connsiteX12" fmla="*/ 1071475 w 3062959"/>
                <a:gd name="connsiteY12" fmla="*/ 2754420 h 3332231"/>
                <a:gd name="connsiteX13" fmla="*/ 1144402 w 3062959"/>
                <a:gd name="connsiteY13" fmla="*/ 3135888 h 3332231"/>
                <a:gd name="connsiteX14" fmla="*/ 1380015 w 3062959"/>
                <a:gd name="connsiteY14" fmla="*/ 3292962 h 3332231"/>
                <a:gd name="connsiteX15" fmla="*/ 1649286 w 3062959"/>
                <a:gd name="connsiteY15" fmla="*/ 3332231 h 3332231"/>
                <a:gd name="connsiteX16" fmla="*/ 1940996 w 3062959"/>
                <a:gd name="connsiteY16" fmla="*/ 3158327 h 3332231"/>
                <a:gd name="connsiteX17" fmla="*/ 2041973 w 3062959"/>
                <a:gd name="connsiteY17" fmla="*/ 2838567 h 3332231"/>
                <a:gd name="connsiteX18" fmla="*/ 1884898 w 3062959"/>
                <a:gd name="connsiteY18" fmla="*/ 2445880 h 3332231"/>
                <a:gd name="connsiteX19" fmla="*/ 3062959 w 3062959"/>
                <a:gd name="connsiteY19" fmla="*/ 2518807 h 3332231"/>
                <a:gd name="connsiteX20" fmla="*/ 2984422 w 3062959"/>
                <a:gd name="connsiteY20" fmla="*/ 1778312 h 3332231"/>
                <a:gd name="connsiteX21" fmla="*/ 2832957 w 3062959"/>
                <a:gd name="connsiteY21" fmla="*/ 2002705 h 3332231"/>
                <a:gd name="connsiteX22" fmla="*/ 2597345 w 3062959"/>
                <a:gd name="connsiteY22" fmla="*/ 2025144 h 3332231"/>
                <a:gd name="connsiteX23" fmla="*/ 2350513 w 3062959"/>
                <a:gd name="connsiteY23" fmla="*/ 1907338 h 3332231"/>
                <a:gd name="connsiteX24" fmla="*/ 2215877 w 3062959"/>
                <a:gd name="connsiteY24" fmla="*/ 1677335 h 3332231"/>
                <a:gd name="connsiteX25" fmla="*/ 2221487 w 3062959"/>
                <a:gd name="connsiteY25" fmla="*/ 1402454 h 3332231"/>
                <a:gd name="connsiteX26" fmla="*/ 2367342 w 3062959"/>
                <a:gd name="connsiteY26" fmla="*/ 1211721 h 3332231"/>
                <a:gd name="connsiteX27" fmla="*/ 2636613 w 3062959"/>
                <a:gd name="connsiteY27" fmla="*/ 1099524 h 3332231"/>
                <a:gd name="connsiteX28" fmla="*/ 2984422 w 3062959"/>
                <a:gd name="connsiteY28" fmla="*/ 1312697 h 3332231"/>
                <a:gd name="connsiteX29" fmla="*/ 3062959 w 3062959"/>
                <a:gd name="connsiteY29" fmla="*/ 532933 h 3332231"/>
                <a:gd name="connsiteX30" fmla="*/ 1912947 w 3062959"/>
                <a:gd name="connsiteY30" fmla="*/ 757326 h 3332231"/>
                <a:gd name="connsiteX31" fmla="*/ 2036363 w 3062959"/>
                <a:gd name="connsiteY31" fmla="*/ 415127 h 3332231"/>
                <a:gd name="connsiteX32" fmla="*/ 1896118 w 3062959"/>
                <a:gd name="connsiteY32" fmla="*/ 140246 h 3332231"/>
                <a:gd name="connsiteX33" fmla="*/ 1660505 w 3062959"/>
                <a:gd name="connsiteY33" fmla="*/ 0 h 3332231"/>
                <a:gd name="connsiteX34" fmla="*/ 1351966 w 3062959"/>
                <a:gd name="connsiteY34" fmla="*/ 33659 h 3332231"/>
                <a:gd name="connsiteX35" fmla="*/ 1161232 w 3062959"/>
                <a:gd name="connsiteY35" fmla="*/ 179515 h 3332231"/>
                <a:gd name="connsiteX36" fmla="*/ 1071475 w 3062959"/>
                <a:gd name="connsiteY36" fmla="*/ 415127 h 3332231"/>
                <a:gd name="connsiteX37" fmla="*/ 1256599 w 3062959"/>
                <a:gd name="connsiteY3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86351 w 3062959"/>
                <a:gd name="connsiteY7" fmla="*/ 1593188 h 3332231"/>
                <a:gd name="connsiteX8" fmla="*/ 734886 w 3062959"/>
                <a:gd name="connsiteY8" fmla="*/ 1901728 h 3332231"/>
                <a:gd name="connsiteX9" fmla="*/ 403907 w 3062959"/>
                <a:gd name="connsiteY9" fmla="*/ 2036364 h 3332231"/>
                <a:gd name="connsiteX10" fmla="*/ 106586 w 3062959"/>
                <a:gd name="connsiteY10" fmla="*/ 1800751 h 3332231"/>
                <a:gd name="connsiteX11" fmla="*/ 0 w 3062959"/>
                <a:gd name="connsiteY11" fmla="*/ 2518807 h 3332231"/>
                <a:gd name="connsiteX12" fmla="*/ 1256599 w 3062959"/>
                <a:gd name="connsiteY12" fmla="*/ 2423441 h 3332231"/>
                <a:gd name="connsiteX13" fmla="*/ 1071475 w 3062959"/>
                <a:gd name="connsiteY13" fmla="*/ 2754420 h 3332231"/>
                <a:gd name="connsiteX14" fmla="*/ 1144402 w 3062959"/>
                <a:gd name="connsiteY14" fmla="*/ 3135888 h 3332231"/>
                <a:gd name="connsiteX15" fmla="*/ 1380015 w 3062959"/>
                <a:gd name="connsiteY15" fmla="*/ 3292962 h 3332231"/>
                <a:gd name="connsiteX16" fmla="*/ 1649286 w 3062959"/>
                <a:gd name="connsiteY16" fmla="*/ 3332231 h 3332231"/>
                <a:gd name="connsiteX17" fmla="*/ 1940996 w 3062959"/>
                <a:gd name="connsiteY17" fmla="*/ 3158327 h 3332231"/>
                <a:gd name="connsiteX18" fmla="*/ 2041973 w 3062959"/>
                <a:gd name="connsiteY18" fmla="*/ 2838567 h 3332231"/>
                <a:gd name="connsiteX19" fmla="*/ 1884898 w 3062959"/>
                <a:gd name="connsiteY19" fmla="*/ 2445880 h 3332231"/>
                <a:gd name="connsiteX20" fmla="*/ 3062959 w 3062959"/>
                <a:gd name="connsiteY20" fmla="*/ 2518807 h 3332231"/>
                <a:gd name="connsiteX21" fmla="*/ 2984422 w 3062959"/>
                <a:gd name="connsiteY21" fmla="*/ 1778312 h 3332231"/>
                <a:gd name="connsiteX22" fmla="*/ 2832957 w 3062959"/>
                <a:gd name="connsiteY22" fmla="*/ 2002705 h 3332231"/>
                <a:gd name="connsiteX23" fmla="*/ 2597345 w 3062959"/>
                <a:gd name="connsiteY23" fmla="*/ 2025144 h 3332231"/>
                <a:gd name="connsiteX24" fmla="*/ 2350513 w 3062959"/>
                <a:gd name="connsiteY24" fmla="*/ 1907338 h 3332231"/>
                <a:gd name="connsiteX25" fmla="*/ 2215877 w 3062959"/>
                <a:gd name="connsiteY25" fmla="*/ 1677335 h 3332231"/>
                <a:gd name="connsiteX26" fmla="*/ 2221487 w 3062959"/>
                <a:gd name="connsiteY26" fmla="*/ 1402454 h 3332231"/>
                <a:gd name="connsiteX27" fmla="*/ 2367342 w 3062959"/>
                <a:gd name="connsiteY27" fmla="*/ 1211721 h 3332231"/>
                <a:gd name="connsiteX28" fmla="*/ 2636613 w 3062959"/>
                <a:gd name="connsiteY28" fmla="*/ 1099524 h 3332231"/>
                <a:gd name="connsiteX29" fmla="*/ 2984422 w 3062959"/>
                <a:gd name="connsiteY29" fmla="*/ 1312697 h 3332231"/>
                <a:gd name="connsiteX30" fmla="*/ 3062959 w 3062959"/>
                <a:gd name="connsiteY30" fmla="*/ 532933 h 3332231"/>
                <a:gd name="connsiteX31" fmla="*/ 1912947 w 3062959"/>
                <a:gd name="connsiteY31" fmla="*/ 757326 h 3332231"/>
                <a:gd name="connsiteX32" fmla="*/ 2036363 w 3062959"/>
                <a:gd name="connsiteY32" fmla="*/ 415127 h 3332231"/>
                <a:gd name="connsiteX33" fmla="*/ 1896118 w 3062959"/>
                <a:gd name="connsiteY33" fmla="*/ 140246 h 3332231"/>
                <a:gd name="connsiteX34" fmla="*/ 1660505 w 3062959"/>
                <a:gd name="connsiteY34" fmla="*/ 0 h 3332231"/>
                <a:gd name="connsiteX35" fmla="*/ 1351966 w 3062959"/>
                <a:gd name="connsiteY35" fmla="*/ 33659 h 3332231"/>
                <a:gd name="connsiteX36" fmla="*/ 1161232 w 3062959"/>
                <a:gd name="connsiteY36" fmla="*/ 179515 h 3332231"/>
                <a:gd name="connsiteX37" fmla="*/ 1071475 w 3062959"/>
                <a:gd name="connsiteY37" fmla="*/ 415127 h 3332231"/>
                <a:gd name="connsiteX38" fmla="*/ 1256599 w 3062959"/>
                <a:gd name="connsiteY38"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734886 w 3062959"/>
                <a:gd name="connsiteY9" fmla="*/ 1901728 h 3332231"/>
                <a:gd name="connsiteX10" fmla="*/ 403907 w 3062959"/>
                <a:gd name="connsiteY10" fmla="*/ 2036364 h 3332231"/>
                <a:gd name="connsiteX11" fmla="*/ 106586 w 3062959"/>
                <a:gd name="connsiteY11" fmla="*/ 1800751 h 3332231"/>
                <a:gd name="connsiteX12" fmla="*/ 0 w 3062959"/>
                <a:gd name="connsiteY12" fmla="*/ 2518807 h 3332231"/>
                <a:gd name="connsiteX13" fmla="*/ 1256599 w 3062959"/>
                <a:gd name="connsiteY13" fmla="*/ 2423441 h 3332231"/>
                <a:gd name="connsiteX14" fmla="*/ 1071475 w 3062959"/>
                <a:gd name="connsiteY14" fmla="*/ 2754420 h 3332231"/>
                <a:gd name="connsiteX15" fmla="*/ 1144402 w 3062959"/>
                <a:gd name="connsiteY15" fmla="*/ 3135888 h 3332231"/>
                <a:gd name="connsiteX16" fmla="*/ 1380015 w 3062959"/>
                <a:gd name="connsiteY16" fmla="*/ 3292962 h 3332231"/>
                <a:gd name="connsiteX17" fmla="*/ 1649286 w 3062959"/>
                <a:gd name="connsiteY17" fmla="*/ 3332231 h 3332231"/>
                <a:gd name="connsiteX18" fmla="*/ 1940996 w 3062959"/>
                <a:gd name="connsiteY18" fmla="*/ 3158327 h 3332231"/>
                <a:gd name="connsiteX19" fmla="*/ 2041973 w 3062959"/>
                <a:gd name="connsiteY19" fmla="*/ 2838567 h 3332231"/>
                <a:gd name="connsiteX20" fmla="*/ 1884898 w 3062959"/>
                <a:gd name="connsiteY20" fmla="*/ 2445880 h 3332231"/>
                <a:gd name="connsiteX21" fmla="*/ 3062959 w 3062959"/>
                <a:gd name="connsiteY21" fmla="*/ 2518807 h 3332231"/>
                <a:gd name="connsiteX22" fmla="*/ 2984422 w 3062959"/>
                <a:gd name="connsiteY22" fmla="*/ 1778312 h 3332231"/>
                <a:gd name="connsiteX23" fmla="*/ 2832957 w 3062959"/>
                <a:gd name="connsiteY23" fmla="*/ 2002705 h 3332231"/>
                <a:gd name="connsiteX24" fmla="*/ 2597345 w 3062959"/>
                <a:gd name="connsiteY24" fmla="*/ 2025144 h 3332231"/>
                <a:gd name="connsiteX25" fmla="*/ 2350513 w 3062959"/>
                <a:gd name="connsiteY25" fmla="*/ 1907338 h 3332231"/>
                <a:gd name="connsiteX26" fmla="*/ 2215877 w 3062959"/>
                <a:gd name="connsiteY26" fmla="*/ 1677335 h 3332231"/>
                <a:gd name="connsiteX27" fmla="*/ 2221487 w 3062959"/>
                <a:gd name="connsiteY27" fmla="*/ 1402454 h 3332231"/>
                <a:gd name="connsiteX28" fmla="*/ 2367342 w 3062959"/>
                <a:gd name="connsiteY28" fmla="*/ 1211721 h 3332231"/>
                <a:gd name="connsiteX29" fmla="*/ 2636613 w 3062959"/>
                <a:gd name="connsiteY29" fmla="*/ 1099524 h 3332231"/>
                <a:gd name="connsiteX30" fmla="*/ 2984422 w 3062959"/>
                <a:gd name="connsiteY30" fmla="*/ 1312697 h 3332231"/>
                <a:gd name="connsiteX31" fmla="*/ 3062959 w 3062959"/>
                <a:gd name="connsiteY31" fmla="*/ 532933 h 3332231"/>
                <a:gd name="connsiteX32" fmla="*/ 1912947 w 3062959"/>
                <a:gd name="connsiteY32" fmla="*/ 757326 h 3332231"/>
                <a:gd name="connsiteX33" fmla="*/ 2036363 w 3062959"/>
                <a:gd name="connsiteY33" fmla="*/ 415127 h 3332231"/>
                <a:gd name="connsiteX34" fmla="*/ 1896118 w 3062959"/>
                <a:gd name="connsiteY34" fmla="*/ 140246 h 3332231"/>
                <a:gd name="connsiteX35" fmla="*/ 1660505 w 3062959"/>
                <a:gd name="connsiteY35" fmla="*/ 0 h 3332231"/>
                <a:gd name="connsiteX36" fmla="*/ 1351966 w 3062959"/>
                <a:gd name="connsiteY36" fmla="*/ 33659 h 3332231"/>
                <a:gd name="connsiteX37" fmla="*/ 1161232 w 3062959"/>
                <a:gd name="connsiteY37" fmla="*/ 179515 h 3332231"/>
                <a:gd name="connsiteX38" fmla="*/ 1071475 w 3062959"/>
                <a:gd name="connsiteY38" fmla="*/ 415127 h 3332231"/>
                <a:gd name="connsiteX39" fmla="*/ 1256599 w 3062959"/>
                <a:gd name="connsiteY3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403907 w 3062959"/>
                <a:gd name="connsiteY11" fmla="*/ 2036364 h 3332231"/>
                <a:gd name="connsiteX12" fmla="*/ 106586 w 3062959"/>
                <a:gd name="connsiteY12" fmla="*/ 1800751 h 3332231"/>
                <a:gd name="connsiteX13" fmla="*/ 0 w 3062959"/>
                <a:gd name="connsiteY13" fmla="*/ 2518807 h 3332231"/>
                <a:gd name="connsiteX14" fmla="*/ 1256599 w 3062959"/>
                <a:gd name="connsiteY14" fmla="*/ 2423441 h 3332231"/>
                <a:gd name="connsiteX15" fmla="*/ 1071475 w 3062959"/>
                <a:gd name="connsiteY15" fmla="*/ 2754420 h 3332231"/>
                <a:gd name="connsiteX16" fmla="*/ 1144402 w 3062959"/>
                <a:gd name="connsiteY16" fmla="*/ 3135888 h 3332231"/>
                <a:gd name="connsiteX17" fmla="*/ 1380015 w 3062959"/>
                <a:gd name="connsiteY17" fmla="*/ 3292962 h 3332231"/>
                <a:gd name="connsiteX18" fmla="*/ 1649286 w 3062959"/>
                <a:gd name="connsiteY18" fmla="*/ 3332231 h 3332231"/>
                <a:gd name="connsiteX19" fmla="*/ 1940996 w 3062959"/>
                <a:gd name="connsiteY19" fmla="*/ 3158327 h 3332231"/>
                <a:gd name="connsiteX20" fmla="*/ 2041973 w 3062959"/>
                <a:gd name="connsiteY20" fmla="*/ 2838567 h 3332231"/>
                <a:gd name="connsiteX21" fmla="*/ 1884898 w 3062959"/>
                <a:gd name="connsiteY21" fmla="*/ 2445880 h 3332231"/>
                <a:gd name="connsiteX22" fmla="*/ 3062959 w 3062959"/>
                <a:gd name="connsiteY22" fmla="*/ 2518807 h 3332231"/>
                <a:gd name="connsiteX23" fmla="*/ 2984422 w 3062959"/>
                <a:gd name="connsiteY23" fmla="*/ 1778312 h 3332231"/>
                <a:gd name="connsiteX24" fmla="*/ 2832957 w 3062959"/>
                <a:gd name="connsiteY24" fmla="*/ 2002705 h 3332231"/>
                <a:gd name="connsiteX25" fmla="*/ 2597345 w 3062959"/>
                <a:gd name="connsiteY25" fmla="*/ 2025144 h 3332231"/>
                <a:gd name="connsiteX26" fmla="*/ 2350513 w 3062959"/>
                <a:gd name="connsiteY26" fmla="*/ 1907338 h 3332231"/>
                <a:gd name="connsiteX27" fmla="*/ 2215877 w 3062959"/>
                <a:gd name="connsiteY27" fmla="*/ 1677335 h 3332231"/>
                <a:gd name="connsiteX28" fmla="*/ 2221487 w 3062959"/>
                <a:gd name="connsiteY28" fmla="*/ 1402454 h 3332231"/>
                <a:gd name="connsiteX29" fmla="*/ 2367342 w 3062959"/>
                <a:gd name="connsiteY29" fmla="*/ 1211721 h 3332231"/>
                <a:gd name="connsiteX30" fmla="*/ 2636613 w 3062959"/>
                <a:gd name="connsiteY30" fmla="*/ 1099524 h 3332231"/>
                <a:gd name="connsiteX31" fmla="*/ 2984422 w 3062959"/>
                <a:gd name="connsiteY31" fmla="*/ 1312697 h 3332231"/>
                <a:gd name="connsiteX32" fmla="*/ 3062959 w 3062959"/>
                <a:gd name="connsiteY32" fmla="*/ 532933 h 3332231"/>
                <a:gd name="connsiteX33" fmla="*/ 1912947 w 3062959"/>
                <a:gd name="connsiteY33" fmla="*/ 757326 h 3332231"/>
                <a:gd name="connsiteX34" fmla="*/ 2036363 w 3062959"/>
                <a:gd name="connsiteY34" fmla="*/ 415127 h 3332231"/>
                <a:gd name="connsiteX35" fmla="*/ 1896118 w 3062959"/>
                <a:gd name="connsiteY35" fmla="*/ 140246 h 3332231"/>
                <a:gd name="connsiteX36" fmla="*/ 1660505 w 3062959"/>
                <a:gd name="connsiteY36" fmla="*/ 0 h 3332231"/>
                <a:gd name="connsiteX37" fmla="*/ 1351966 w 3062959"/>
                <a:gd name="connsiteY37" fmla="*/ 33659 h 3332231"/>
                <a:gd name="connsiteX38" fmla="*/ 1161232 w 3062959"/>
                <a:gd name="connsiteY38" fmla="*/ 179515 h 3332231"/>
                <a:gd name="connsiteX39" fmla="*/ 1071475 w 3062959"/>
                <a:gd name="connsiteY39" fmla="*/ 415127 h 3332231"/>
                <a:gd name="connsiteX40" fmla="*/ 1256599 w 3062959"/>
                <a:gd name="connsiteY40"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106586 w 3062959"/>
                <a:gd name="connsiteY13" fmla="*/ 1800751 h 3332231"/>
                <a:gd name="connsiteX14" fmla="*/ 0 w 3062959"/>
                <a:gd name="connsiteY14" fmla="*/ 2518807 h 3332231"/>
                <a:gd name="connsiteX15" fmla="*/ 1256599 w 3062959"/>
                <a:gd name="connsiteY15" fmla="*/ 2423441 h 3332231"/>
                <a:gd name="connsiteX16" fmla="*/ 1071475 w 3062959"/>
                <a:gd name="connsiteY16" fmla="*/ 2754420 h 3332231"/>
                <a:gd name="connsiteX17" fmla="*/ 1144402 w 3062959"/>
                <a:gd name="connsiteY17" fmla="*/ 3135888 h 3332231"/>
                <a:gd name="connsiteX18" fmla="*/ 1380015 w 3062959"/>
                <a:gd name="connsiteY18" fmla="*/ 3292962 h 3332231"/>
                <a:gd name="connsiteX19" fmla="*/ 1649286 w 3062959"/>
                <a:gd name="connsiteY19" fmla="*/ 3332231 h 3332231"/>
                <a:gd name="connsiteX20" fmla="*/ 1940996 w 3062959"/>
                <a:gd name="connsiteY20" fmla="*/ 3158327 h 3332231"/>
                <a:gd name="connsiteX21" fmla="*/ 2041973 w 3062959"/>
                <a:gd name="connsiteY21" fmla="*/ 2838567 h 3332231"/>
                <a:gd name="connsiteX22" fmla="*/ 1884898 w 3062959"/>
                <a:gd name="connsiteY22" fmla="*/ 2445880 h 3332231"/>
                <a:gd name="connsiteX23" fmla="*/ 3062959 w 3062959"/>
                <a:gd name="connsiteY23" fmla="*/ 2518807 h 3332231"/>
                <a:gd name="connsiteX24" fmla="*/ 2984422 w 3062959"/>
                <a:gd name="connsiteY24" fmla="*/ 1778312 h 3332231"/>
                <a:gd name="connsiteX25" fmla="*/ 2832957 w 3062959"/>
                <a:gd name="connsiteY25" fmla="*/ 2002705 h 3332231"/>
                <a:gd name="connsiteX26" fmla="*/ 2597345 w 3062959"/>
                <a:gd name="connsiteY26" fmla="*/ 2025144 h 3332231"/>
                <a:gd name="connsiteX27" fmla="*/ 2350513 w 3062959"/>
                <a:gd name="connsiteY27" fmla="*/ 1907338 h 3332231"/>
                <a:gd name="connsiteX28" fmla="*/ 2215877 w 3062959"/>
                <a:gd name="connsiteY28" fmla="*/ 1677335 h 3332231"/>
                <a:gd name="connsiteX29" fmla="*/ 2221487 w 3062959"/>
                <a:gd name="connsiteY29" fmla="*/ 1402454 h 3332231"/>
                <a:gd name="connsiteX30" fmla="*/ 2367342 w 3062959"/>
                <a:gd name="connsiteY30" fmla="*/ 1211721 h 3332231"/>
                <a:gd name="connsiteX31" fmla="*/ 2636613 w 3062959"/>
                <a:gd name="connsiteY31" fmla="*/ 1099524 h 3332231"/>
                <a:gd name="connsiteX32" fmla="*/ 2984422 w 3062959"/>
                <a:gd name="connsiteY32" fmla="*/ 1312697 h 3332231"/>
                <a:gd name="connsiteX33" fmla="*/ 3062959 w 3062959"/>
                <a:gd name="connsiteY33" fmla="*/ 532933 h 3332231"/>
                <a:gd name="connsiteX34" fmla="*/ 1912947 w 3062959"/>
                <a:gd name="connsiteY34" fmla="*/ 757326 h 3332231"/>
                <a:gd name="connsiteX35" fmla="*/ 2036363 w 3062959"/>
                <a:gd name="connsiteY35" fmla="*/ 415127 h 3332231"/>
                <a:gd name="connsiteX36" fmla="*/ 1896118 w 3062959"/>
                <a:gd name="connsiteY36" fmla="*/ 140246 h 3332231"/>
                <a:gd name="connsiteX37" fmla="*/ 1660505 w 3062959"/>
                <a:gd name="connsiteY37" fmla="*/ 0 h 3332231"/>
                <a:gd name="connsiteX38" fmla="*/ 1351966 w 3062959"/>
                <a:gd name="connsiteY38" fmla="*/ 33659 h 3332231"/>
                <a:gd name="connsiteX39" fmla="*/ 1161232 w 3062959"/>
                <a:gd name="connsiteY39" fmla="*/ 179515 h 3332231"/>
                <a:gd name="connsiteX40" fmla="*/ 1071475 w 3062959"/>
                <a:gd name="connsiteY40" fmla="*/ 415127 h 3332231"/>
                <a:gd name="connsiteX41" fmla="*/ 1256599 w 3062959"/>
                <a:gd name="connsiteY41"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071475 w 3062959"/>
                <a:gd name="connsiteY17" fmla="*/ 2754420 h 3332231"/>
                <a:gd name="connsiteX18" fmla="*/ 1144402 w 3062959"/>
                <a:gd name="connsiteY18" fmla="*/ 3135888 h 3332231"/>
                <a:gd name="connsiteX19" fmla="*/ 1380015 w 3062959"/>
                <a:gd name="connsiteY19" fmla="*/ 3292962 h 3332231"/>
                <a:gd name="connsiteX20" fmla="*/ 1649286 w 3062959"/>
                <a:gd name="connsiteY20" fmla="*/ 3332231 h 3332231"/>
                <a:gd name="connsiteX21" fmla="*/ 1940996 w 3062959"/>
                <a:gd name="connsiteY21" fmla="*/ 3158327 h 3332231"/>
                <a:gd name="connsiteX22" fmla="*/ 2041973 w 3062959"/>
                <a:gd name="connsiteY22" fmla="*/ 2838567 h 3332231"/>
                <a:gd name="connsiteX23" fmla="*/ 1884898 w 3062959"/>
                <a:gd name="connsiteY23" fmla="*/ 2445880 h 3332231"/>
                <a:gd name="connsiteX24" fmla="*/ 3062959 w 3062959"/>
                <a:gd name="connsiteY24" fmla="*/ 2518807 h 3332231"/>
                <a:gd name="connsiteX25" fmla="*/ 2984422 w 3062959"/>
                <a:gd name="connsiteY25" fmla="*/ 1778312 h 3332231"/>
                <a:gd name="connsiteX26" fmla="*/ 2832957 w 3062959"/>
                <a:gd name="connsiteY26" fmla="*/ 2002705 h 3332231"/>
                <a:gd name="connsiteX27" fmla="*/ 2597345 w 3062959"/>
                <a:gd name="connsiteY27" fmla="*/ 2025144 h 3332231"/>
                <a:gd name="connsiteX28" fmla="*/ 2350513 w 3062959"/>
                <a:gd name="connsiteY28" fmla="*/ 1907338 h 3332231"/>
                <a:gd name="connsiteX29" fmla="*/ 2215877 w 3062959"/>
                <a:gd name="connsiteY29" fmla="*/ 1677335 h 3332231"/>
                <a:gd name="connsiteX30" fmla="*/ 2221487 w 3062959"/>
                <a:gd name="connsiteY30" fmla="*/ 1402454 h 3332231"/>
                <a:gd name="connsiteX31" fmla="*/ 2367342 w 3062959"/>
                <a:gd name="connsiteY31" fmla="*/ 1211721 h 3332231"/>
                <a:gd name="connsiteX32" fmla="*/ 2636613 w 3062959"/>
                <a:gd name="connsiteY32" fmla="*/ 1099524 h 3332231"/>
                <a:gd name="connsiteX33" fmla="*/ 2984422 w 3062959"/>
                <a:gd name="connsiteY33" fmla="*/ 1312697 h 3332231"/>
                <a:gd name="connsiteX34" fmla="*/ 3062959 w 3062959"/>
                <a:gd name="connsiteY34" fmla="*/ 532933 h 3332231"/>
                <a:gd name="connsiteX35" fmla="*/ 1912947 w 3062959"/>
                <a:gd name="connsiteY35" fmla="*/ 757326 h 3332231"/>
                <a:gd name="connsiteX36" fmla="*/ 2036363 w 3062959"/>
                <a:gd name="connsiteY36" fmla="*/ 415127 h 3332231"/>
                <a:gd name="connsiteX37" fmla="*/ 1896118 w 3062959"/>
                <a:gd name="connsiteY37" fmla="*/ 140246 h 3332231"/>
                <a:gd name="connsiteX38" fmla="*/ 1660505 w 3062959"/>
                <a:gd name="connsiteY38" fmla="*/ 0 h 3332231"/>
                <a:gd name="connsiteX39" fmla="*/ 1351966 w 3062959"/>
                <a:gd name="connsiteY39" fmla="*/ 33659 h 3332231"/>
                <a:gd name="connsiteX40" fmla="*/ 1161232 w 3062959"/>
                <a:gd name="connsiteY40" fmla="*/ 179515 h 3332231"/>
                <a:gd name="connsiteX41" fmla="*/ 1071475 w 3062959"/>
                <a:gd name="connsiteY41" fmla="*/ 415127 h 3332231"/>
                <a:gd name="connsiteX42" fmla="*/ 1256599 w 3062959"/>
                <a:gd name="connsiteY42"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144402 w 3062959"/>
                <a:gd name="connsiteY19" fmla="*/ 3135888 h 3332231"/>
                <a:gd name="connsiteX20" fmla="*/ 1380015 w 3062959"/>
                <a:gd name="connsiteY20" fmla="*/ 3292962 h 3332231"/>
                <a:gd name="connsiteX21" fmla="*/ 1649286 w 3062959"/>
                <a:gd name="connsiteY21" fmla="*/ 3332231 h 3332231"/>
                <a:gd name="connsiteX22" fmla="*/ 1940996 w 3062959"/>
                <a:gd name="connsiteY22" fmla="*/ 3158327 h 3332231"/>
                <a:gd name="connsiteX23" fmla="*/ 2041973 w 3062959"/>
                <a:gd name="connsiteY23" fmla="*/ 2838567 h 3332231"/>
                <a:gd name="connsiteX24" fmla="*/ 1884898 w 3062959"/>
                <a:gd name="connsiteY24" fmla="*/ 2445880 h 3332231"/>
                <a:gd name="connsiteX25" fmla="*/ 3062959 w 3062959"/>
                <a:gd name="connsiteY25" fmla="*/ 2518807 h 3332231"/>
                <a:gd name="connsiteX26" fmla="*/ 2984422 w 3062959"/>
                <a:gd name="connsiteY26" fmla="*/ 1778312 h 3332231"/>
                <a:gd name="connsiteX27" fmla="*/ 2832957 w 3062959"/>
                <a:gd name="connsiteY27" fmla="*/ 2002705 h 3332231"/>
                <a:gd name="connsiteX28" fmla="*/ 2597345 w 3062959"/>
                <a:gd name="connsiteY28" fmla="*/ 2025144 h 3332231"/>
                <a:gd name="connsiteX29" fmla="*/ 2350513 w 3062959"/>
                <a:gd name="connsiteY29" fmla="*/ 1907338 h 3332231"/>
                <a:gd name="connsiteX30" fmla="*/ 2215877 w 3062959"/>
                <a:gd name="connsiteY30" fmla="*/ 1677335 h 3332231"/>
                <a:gd name="connsiteX31" fmla="*/ 2221487 w 3062959"/>
                <a:gd name="connsiteY31" fmla="*/ 1402454 h 3332231"/>
                <a:gd name="connsiteX32" fmla="*/ 2367342 w 3062959"/>
                <a:gd name="connsiteY32" fmla="*/ 1211721 h 3332231"/>
                <a:gd name="connsiteX33" fmla="*/ 2636613 w 3062959"/>
                <a:gd name="connsiteY33" fmla="*/ 1099524 h 3332231"/>
                <a:gd name="connsiteX34" fmla="*/ 2984422 w 3062959"/>
                <a:gd name="connsiteY34" fmla="*/ 1312697 h 3332231"/>
                <a:gd name="connsiteX35" fmla="*/ 3062959 w 3062959"/>
                <a:gd name="connsiteY35" fmla="*/ 532933 h 3332231"/>
                <a:gd name="connsiteX36" fmla="*/ 1912947 w 3062959"/>
                <a:gd name="connsiteY36" fmla="*/ 757326 h 3332231"/>
                <a:gd name="connsiteX37" fmla="*/ 2036363 w 3062959"/>
                <a:gd name="connsiteY37" fmla="*/ 415127 h 3332231"/>
                <a:gd name="connsiteX38" fmla="*/ 1896118 w 3062959"/>
                <a:gd name="connsiteY38" fmla="*/ 140246 h 3332231"/>
                <a:gd name="connsiteX39" fmla="*/ 1660505 w 3062959"/>
                <a:gd name="connsiteY39" fmla="*/ 0 h 3332231"/>
                <a:gd name="connsiteX40" fmla="*/ 1351966 w 3062959"/>
                <a:gd name="connsiteY40" fmla="*/ 33659 h 3332231"/>
                <a:gd name="connsiteX41" fmla="*/ 1161232 w 3062959"/>
                <a:gd name="connsiteY41" fmla="*/ 179515 h 3332231"/>
                <a:gd name="connsiteX42" fmla="*/ 1071475 w 3062959"/>
                <a:gd name="connsiteY42" fmla="*/ 415127 h 3332231"/>
                <a:gd name="connsiteX43" fmla="*/ 1256599 w 3062959"/>
                <a:gd name="connsiteY43"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380015 w 3062959"/>
                <a:gd name="connsiteY21" fmla="*/ 3292962 h 3332231"/>
                <a:gd name="connsiteX22" fmla="*/ 1649286 w 3062959"/>
                <a:gd name="connsiteY22" fmla="*/ 3332231 h 3332231"/>
                <a:gd name="connsiteX23" fmla="*/ 1940996 w 3062959"/>
                <a:gd name="connsiteY23" fmla="*/ 3158327 h 3332231"/>
                <a:gd name="connsiteX24" fmla="*/ 2041973 w 3062959"/>
                <a:gd name="connsiteY24" fmla="*/ 2838567 h 3332231"/>
                <a:gd name="connsiteX25" fmla="*/ 1884898 w 3062959"/>
                <a:gd name="connsiteY25" fmla="*/ 2445880 h 3332231"/>
                <a:gd name="connsiteX26" fmla="*/ 3062959 w 3062959"/>
                <a:gd name="connsiteY26" fmla="*/ 2518807 h 3332231"/>
                <a:gd name="connsiteX27" fmla="*/ 2984422 w 3062959"/>
                <a:gd name="connsiteY27" fmla="*/ 1778312 h 3332231"/>
                <a:gd name="connsiteX28" fmla="*/ 2832957 w 3062959"/>
                <a:gd name="connsiteY28" fmla="*/ 2002705 h 3332231"/>
                <a:gd name="connsiteX29" fmla="*/ 2597345 w 3062959"/>
                <a:gd name="connsiteY29" fmla="*/ 2025144 h 3332231"/>
                <a:gd name="connsiteX30" fmla="*/ 2350513 w 3062959"/>
                <a:gd name="connsiteY30" fmla="*/ 1907338 h 3332231"/>
                <a:gd name="connsiteX31" fmla="*/ 2215877 w 3062959"/>
                <a:gd name="connsiteY31" fmla="*/ 1677335 h 3332231"/>
                <a:gd name="connsiteX32" fmla="*/ 2221487 w 3062959"/>
                <a:gd name="connsiteY32" fmla="*/ 1402454 h 3332231"/>
                <a:gd name="connsiteX33" fmla="*/ 2367342 w 3062959"/>
                <a:gd name="connsiteY33" fmla="*/ 1211721 h 3332231"/>
                <a:gd name="connsiteX34" fmla="*/ 2636613 w 3062959"/>
                <a:gd name="connsiteY34" fmla="*/ 1099524 h 3332231"/>
                <a:gd name="connsiteX35" fmla="*/ 2984422 w 3062959"/>
                <a:gd name="connsiteY35" fmla="*/ 1312697 h 3332231"/>
                <a:gd name="connsiteX36" fmla="*/ 3062959 w 3062959"/>
                <a:gd name="connsiteY36" fmla="*/ 532933 h 3332231"/>
                <a:gd name="connsiteX37" fmla="*/ 1912947 w 3062959"/>
                <a:gd name="connsiteY37" fmla="*/ 757326 h 3332231"/>
                <a:gd name="connsiteX38" fmla="*/ 2036363 w 3062959"/>
                <a:gd name="connsiteY38" fmla="*/ 415127 h 3332231"/>
                <a:gd name="connsiteX39" fmla="*/ 1896118 w 3062959"/>
                <a:gd name="connsiteY39" fmla="*/ 140246 h 3332231"/>
                <a:gd name="connsiteX40" fmla="*/ 1660505 w 3062959"/>
                <a:gd name="connsiteY40" fmla="*/ 0 h 3332231"/>
                <a:gd name="connsiteX41" fmla="*/ 1351966 w 3062959"/>
                <a:gd name="connsiteY41" fmla="*/ 33659 h 3332231"/>
                <a:gd name="connsiteX42" fmla="*/ 1161232 w 3062959"/>
                <a:gd name="connsiteY42" fmla="*/ 179515 h 3332231"/>
                <a:gd name="connsiteX43" fmla="*/ 1071475 w 3062959"/>
                <a:gd name="connsiteY43" fmla="*/ 415127 h 3332231"/>
                <a:gd name="connsiteX44" fmla="*/ 1256599 w 3062959"/>
                <a:gd name="connsiteY44"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649286 w 3062959"/>
                <a:gd name="connsiteY23" fmla="*/ 3332231 h 3332231"/>
                <a:gd name="connsiteX24" fmla="*/ 1940996 w 3062959"/>
                <a:gd name="connsiteY24" fmla="*/ 3158327 h 3332231"/>
                <a:gd name="connsiteX25" fmla="*/ 2041973 w 3062959"/>
                <a:gd name="connsiteY25" fmla="*/ 2838567 h 3332231"/>
                <a:gd name="connsiteX26" fmla="*/ 1884898 w 3062959"/>
                <a:gd name="connsiteY26" fmla="*/ 2445880 h 3332231"/>
                <a:gd name="connsiteX27" fmla="*/ 3062959 w 3062959"/>
                <a:gd name="connsiteY27" fmla="*/ 2518807 h 3332231"/>
                <a:gd name="connsiteX28" fmla="*/ 2984422 w 3062959"/>
                <a:gd name="connsiteY28" fmla="*/ 1778312 h 3332231"/>
                <a:gd name="connsiteX29" fmla="*/ 2832957 w 3062959"/>
                <a:gd name="connsiteY29" fmla="*/ 2002705 h 3332231"/>
                <a:gd name="connsiteX30" fmla="*/ 2597345 w 3062959"/>
                <a:gd name="connsiteY30" fmla="*/ 2025144 h 3332231"/>
                <a:gd name="connsiteX31" fmla="*/ 2350513 w 3062959"/>
                <a:gd name="connsiteY31" fmla="*/ 1907338 h 3332231"/>
                <a:gd name="connsiteX32" fmla="*/ 2215877 w 3062959"/>
                <a:gd name="connsiteY32" fmla="*/ 1677335 h 3332231"/>
                <a:gd name="connsiteX33" fmla="*/ 2221487 w 3062959"/>
                <a:gd name="connsiteY33" fmla="*/ 1402454 h 3332231"/>
                <a:gd name="connsiteX34" fmla="*/ 2367342 w 3062959"/>
                <a:gd name="connsiteY34" fmla="*/ 1211721 h 3332231"/>
                <a:gd name="connsiteX35" fmla="*/ 2636613 w 3062959"/>
                <a:gd name="connsiteY35" fmla="*/ 1099524 h 3332231"/>
                <a:gd name="connsiteX36" fmla="*/ 2984422 w 3062959"/>
                <a:gd name="connsiteY36" fmla="*/ 1312697 h 3332231"/>
                <a:gd name="connsiteX37" fmla="*/ 3062959 w 3062959"/>
                <a:gd name="connsiteY37" fmla="*/ 532933 h 3332231"/>
                <a:gd name="connsiteX38" fmla="*/ 1912947 w 3062959"/>
                <a:gd name="connsiteY38" fmla="*/ 757326 h 3332231"/>
                <a:gd name="connsiteX39" fmla="*/ 2036363 w 3062959"/>
                <a:gd name="connsiteY39" fmla="*/ 415127 h 3332231"/>
                <a:gd name="connsiteX40" fmla="*/ 1896118 w 3062959"/>
                <a:gd name="connsiteY40" fmla="*/ 140246 h 3332231"/>
                <a:gd name="connsiteX41" fmla="*/ 1660505 w 3062959"/>
                <a:gd name="connsiteY41" fmla="*/ 0 h 3332231"/>
                <a:gd name="connsiteX42" fmla="*/ 1351966 w 3062959"/>
                <a:gd name="connsiteY42" fmla="*/ 33659 h 3332231"/>
                <a:gd name="connsiteX43" fmla="*/ 1161232 w 3062959"/>
                <a:gd name="connsiteY43" fmla="*/ 179515 h 3332231"/>
                <a:gd name="connsiteX44" fmla="*/ 1071475 w 3062959"/>
                <a:gd name="connsiteY44" fmla="*/ 415127 h 3332231"/>
                <a:gd name="connsiteX45" fmla="*/ 1256599 w 3062959"/>
                <a:gd name="connsiteY45"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940996 w 3062959"/>
                <a:gd name="connsiteY25" fmla="*/ 3158327 h 3332231"/>
                <a:gd name="connsiteX26" fmla="*/ 2041973 w 3062959"/>
                <a:gd name="connsiteY26" fmla="*/ 2838567 h 3332231"/>
                <a:gd name="connsiteX27" fmla="*/ 1884898 w 3062959"/>
                <a:gd name="connsiteY27" fmla="*/ 2445880 h 3332231"/>
                <a:gd name="connsiteX28" fmla="*/ 3062959 w 3062959"/>
                <a:gd name="connsiteY28" fmla="*/ 2518807 h 3332231"/>
                <a:gd name="connsiteX29" fmla="*/ 2984422 w 3062959"/>
                <a:gd name="connsiteY29" fmla="*/ 1778312 h 3332231"/>
                <a:gd name="connsiteX30" fmla="*/ 2832957 w 3062959"/>
                <a:gd name="connsiteY30" fmla="*/ 2002705 h 3332231"/>
                <a:gd name="connsiteX31" fmla="*/ 2597345 w 3062959"/>
                <a:gd name="connsiteY31" fmla="*/ 2025144 h 3332231"/>
                <a:gd name="connsiteX32" fmla="*/ 2350513 w 3062959"/>
                <a:gd name="connsiteY32" fmla="*/ 1907338 h 3332231"/>
                <a:gd name="connsiteX33" fmla="*/ 2215877 w 3062959"/>
                <a:gd name="connsiteY33" fmla="*/ 1677335 h 3332231"/>
                <a:gd name="connsiteX34" fmla="*/ 2221487 w 3062959"/>
                <a:gd name="connsiteY34" fmla="*/ 1402454 h 3332231"/>
                <a:gd name="connsiteX35" fmla="*/ 2367342 w 3062959"/>
                <a:gd name="connsiteY35" fmla="*/ 1211721 h 3332231"/>
                <a:gd name="connsiteX36" fmla="*/ 2636613 w 3062959"/>
                <a:gd name="connsiteY36" fmla="*/ 1099524 h 3332231"/>
                <a:gd name="connsiteX37" fmla="*/ 2984422 w 3062959"/>
                <a:gd name="connsiteY37" fmla="*/ 1312697 h 3332231"/>
                <a:gd name="connsiteX38" fmla="*/ 3062959 w 3062959"/>
                <a:gd name="connsiteY38" fmla="*/ 532933 h 3332231"/>
                <a:gd name="connsiteX39" fmla="*/ 1912947 w 3062959"/>
                <a:gd name="connsiteY39" fmla="*/ 757326 h 3332231"/>
                <a:gd name="connsiteX40" fmla="*/ 2036363 w 3062959"/>
                <a:gd name="connsiteY40" fmla="*/ 415127 h 3332231"/>
                <a:gd name="connsiteX41" fmla="*/ 1896118 w 3062959"/>
                <a:gd name="connsiteY41" fmla="*/ 140246 h 3332231"/>
                <a:gd name="connsiteX42" fmla="*/ 1660505 w 3062959"/>
                <a:gd name="connsiteY42" fmla="*/ 0 h 3332231"/>
                <a:gd name="connsiteX43" fmla="*/ 1351966 w 3062959"/>
                <a:gd name="connsiteY43" fmla="*/ 33659 h 3332231"/>
                <a:gd name="connsiteX44" fmla="*/ 1161232 w 3062959"/>
                <a:gd name="connsiteY44" fmla="*/ 179515 h 3332231"/>
                <a:gd name="connsiteX45" fmla="*/ 1071475 w 3062959"/>
                <a:gd name="connsiteY45" fmla="*/ 415127 h 3332231"/>
                <a:gd name="connsiteX46" fmla="*/ 1256599 w 3062959"/>
                <a:gd name="connsiteY4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0019 w 3062959"/>
                <a:gd name="connsiteY25" fmla="*/ 3332231 h 3332231"/>
                <a:gd name="connsiteX26" fmla="*/ 1940996 w 3062959"/>
                <a:gd name="connsiteY26" fmla="*/ 3158327 h 3332231"/>
                <a:gd name="connsiteX27" fmla="*/ 2041973 w 3062959"/>
                <a:gd name="connsiteY27" fmla="*/ 2838567 h 3332231"/>
                <a:gd name="connsiteX28" fmla="*/ 1884898 w 3062959"/>
                <a:gd name="connsiteY28" fmla="*/ 2445880 h 3332231"/>
                <a:gd name="connsiteX29" fmla="*/ 3062959 w 3062959"/>
                <a:gd name="connsiteY29" fmla="*/ 2518807 h 3332231"/>
                <a:gd name="connsiteX30" fmla="*/ 2984422 w 3062959"/>
                <a:gd name="connsiteY30" fmla="*/ 1778312 h 3332231"/>
                <a:gd name="connsiteX31" fmla="*/ 2832957 w 3062959"/>
                <a:gd name="connsiteY31" fmla="*/ 2002705 h 3332231"/>
                <a:gd name="connsiteX32" fmla="*/ 2597345 w 3062959"/>
                <a:gd name="connsiteY32" fmla="*/ 2025144 h 3332231"/>
                <a:gd name="connsiteX33" fmla="*/ 2350513 w 3062959"/>
                <a:gd name="connsiteY33" fmla="*/ 1907338 h 3332231"/>
                <a:gd name="connsiteX34" fmla="*/ 2215877 w 3062959"/>
                <a:gd name="connsiteY34" fmla="*/ 1677335 h 3332231"/>
                <a:gd name="connsiteX35" fmla="*/ 2221487 w 3062959"/>
                <a:gd name="connsiteY35" fmla="*/ 1402454 h 3332231"/>
                <a:gd name="connsiteX36" fmla="*/ 2367342 w 3062959"/>
                <a:gd name="connsiteY36" fmla="*/ 1211721 h 3332231"/>
                <a:gd name="connsiteX37" fmla="*/ 2636613 w 3062959"/>
                <a:gd name="connsiteY37" fmla="*/ 1099524 h 3332231"/>
                <a:gd name="connsiteX38" fmla="*/ 2984422 w 3062959"/>
                <a:gd name="connsiteY38" fmla="*/ 1312697 h 3332231"/>
                <a:gd name="connsiteX39" fmla="*/ 3062959 w 3062959"/>
                <a:gd name="connsiteY39" fmla="*/ 532933 h 3332231"/>
                <a:gd name="connsiteX40" fmla="*/ 1912947 w 3062959"/>
                <a:gd name="connsiteY40" fmla="*/ 757326 h 3332231"/>
                <a:gd name="connsiteX41" fmla="*/ 2036363 w 3062959"/>
                <a:gd name="connsiteY41" fmla="*/ 415127 h 3332231"/>
                <a:gd name="connsiteX42" fmla="*/ 1896118 w 3062959"/>
                <a:gd name="connsiteY42" fmla="*/ 140246 h 3332231"/>
                <a:gd name="connsiteX43" fmla="*/ 1660505 w 3062959"/>
                <a:gd name="connsiteY43" fmla="*/ 0 h 3332231"/>
                <a:gd name="connsiteX44" fmla="*/ 1351966 w 3062959"/>
                <a:gd name="connsiteY44" fmla="*/ 33659 h 3332231"/>
                <a:gd name="connsiteX45" fmla="*/ 1161232 w 3062959"/>
                <a:gd name="connsiteY45" fmla="*/ 179515 h 3332231"/>
                <a:gd name="connsiteX46" fmla="*/ 1071475 w 3062959"/>
                <a:gd name="connsiteY46" fmla="*/ 415127 h 3332231"/>
                <a:gd name="connsiteX47" fmla="*/ 1256599 w 3062959"/>
                <a:gd name="connsiteY4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940996 w 3062959"/>
                <a:gd name="connsiteY25" fmla="*/ 3158327 h 3332231"/>
                <a:gd name="connsiteX26" fmla="*/ 2041973 w 3062959"/>
                <a:gd name="connsiteY26" fmla="*/ 2838567 h 3332231"/>
                <a:gd name="connsiteX27" fmla="*/ 1884898 w 3062959"/>
                <a:gd name="connsiteY27" fmla="*/ 2445880 h 3332231"/>
                <a:gd name="connsiteX28" fmla="*/ 3062959 w 3062959"/>
                <a:gd name="connsiteY28" fmla="*/ 2518807 h 3332231"/>
                <a:gd name="connsiteX29" fmla="*/ 2984422 w 3062959"/>
                <a:gd name="connsiteY29" fmla="*/ 1778312 h 3332231"/>
                <a:gd name="connsiteX30" fmla="*/ 2832957 w 3062959"/>
                <a:gd name="connsiteY30" fmla="*/ 2002705 h 3332231"/>
                <a:gd name="connsiteX31" fmla="*/ 2597345 w 3062959"/>
                <a:gd name="connsiteY31" fmla="*/ 2025144 h 3332231"/>
                <a:gd name="connsiteX32" fmla="*/ 2350513 w 3062959"/>
                <a:gd name="connsiteY32" fmla="*/ 1907338 h 3332231"/>
                <a:gd name="connsiteX33" fmla="*/ 2215877 w 3062959"/>
                <a:gd name="connsiteY33" fmla="*/ 1677335 h 3332231"/>
                <a:gd name="connsiteX34" fmla="*/ 2221487 w 3062959"/>
                <a:gd name="connsiteY34" fmla="*/ 1402454 h 3332231"/>
                <a:gd name="connsiteX35" fmla="*/ 2367342 w 3062959"/>
                <a:gd name="connsiteY35" fmla="*/ 1211721 h 3332231"/>
                <a:gd name="connsiteX36" fmla="*/ 2636613 w 3062959"/>
                <a:gd name="connsiteY36" fmla="*/ 1099524 h 3332231"/>
                <a:gd name="connsiteX37" fmla="*/ 2984422 w 3062959"/>
                <a:gd name="connsiteY37" fmla="*/ 1312697 h 3332231"/>
                <a:gd name="connsiteX38" fmla="*/ 3062959 w 3062959"/>
                <a:gd name="connsiteY38" fmla="*/ 532933 h 3332231"/>
                <a:gd name="connsiteX39" fmla="*/ 1912947 w 3062959"/>
                <a:gd name="connsiteY39" fmla="*/ 757326 h 3332231"/>
                <a:gd name="connsiteX40" fmla="*/ 2036363 w 3062959"/>
                <a:gd name="connsiteY40" fmla="*/ 415127 h 3332231"/>
                <a:gd name="connsiteX41" fmla="*/ 1896118 w 3062959"/>
                <a:gd name="connsiteY41" fmla="*/ 140246 h 3332231"/>
                <a:gd name="connsiteX42" fmla="*/ 1660505 w 3062959"/>
                <a:gd name="connsiteY42" fmla="*/ 0 h 3332231"/>
                <a:gd name="connsiteX43" fmla="*/ 1351966 w 3062959"/>
                <a:gd name="connsiteY43" fmla="*/ 33659 h 3332231"/>
                <a:gd name="connsiteX44" fmla="*/ 1161232 w 3062959"/>
                <a:gd name="connsiteY44" fmla="*/ 179515 h 3332231"/>
                <a:gd name="connsiteX45" fmla="*/ 1071475 w 3062959"/>
                <a:gd name="connsiteY45" fmla="*/ 415127 h 3332231"/>
                <a:gd name="connsiteX46" fmla="*/ 1256599 w 3062959"/>
                <a:gd name="connsiteY4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41973 w 3062959"/>
                <a:gd name="connsiteY27" fmla="*/ 2838567 h 3332231"/>
                <a:gd name="connsiteX28" fmla="*/ 1884898 w 3062959"/>
                <a:gd name="connsiteY28" fmla="*/ 2445880 h 3332231"/>
                <a:gd name="connsiteX29" fmla="*/ 3062959 w 3062959"/>
                <a:gd name="connsiteY29" fmla="*/ 2518807 h 3332231"/>
                <a:gd name="connsiteX30" fmla="*/ 2984422 w 3062959"/>
                <a:gd name="connsiteY30" fmla="*/ 1778312 h 3332231"/>
                <a:gd name="connsiteX31" fmla="*/ 2832957 w 3062959"/>
                <a:gd name="connsiteY31" fmla="*/ 2002705 h 3332231"/>
                <a:gd name="connsiteX32" fmla="*/ 2597345 w 3062959"/>
                <a:gd name="connsiteY32" fmla="*/ 2025144 h 3332231"/>
                <a:gd name="connsiteX33" fmla="*/ 2350513 w 3062959"/>
                <a:gd name="connsiteY33" fmla="*/ 1907338 h 3332231"/>
                <a:gd name="connsiteX34" fmla="*/ 2215877 w 3062959"/>
                <a:gd name="connsiteY34" fmla="*/ 1677335 h 3332231"/>
                <a:gd name="connsiteX35" fmla="*/ 2221487 w 3062959"/>
                <a:gd name="connsiteY35" fmla="*/ 1402454 h 3332231"/>
                <a:gd name="connsiteX36" fmla="*/ 2367342 w 3062959"/>
                <a:gd name="connsiteY36" fmla="*/ 1211721 h 3332231"/>
                <a:gd name="connsiteX37" fmla="*/ 2636613 w 3062959"/>
                <a:gd name="connsiteY37" fmla="*/ 1099524 h 3332231"/>
                <a:gd name="connsiteX38" fmla="*/ 2984422 w 3062959"/>
                <a:gd name="connsiteY38" fmla="*/ 1312697 h 3332231"/>
                <a:gd name="connsiteX39" fmla="*/ 3062959 w 3062959"/>
                <a:gd name="connsiteY39" fmla="*/ 532933 h 3332231"/>
                <a:gd name="connsiteX40" fmla="*/ 1912947 w 3062959"/>
                <a:gd name="connsiteY40" fmla="*/ 757326 h 3332231"/>
                <a:gd name="connsiteX41" fmla="*/ 2036363 w 3062959"/>
                <a:gd name="connsiteY41" fmla="*/ 415127 h 3332231"/>
                <a:gd name="connsiteX42" fmla="*/ 1896118 w 3062959"/>
                <a:gd name="connsiteY42" fmla="*/ 140246 h 3332231"/>
                <a:gd name="connsiteX43" fmla="*/ 1660505 w 3062959"/>
                <a:gd name="connsiteY43" fmla="*/ 0 h 3332231"/>
                <a:gd name="connsiteX44" fmla="*/ 1351966 w 3062959"/>
                <a:gd name="connsiteY44" fmla="*/ 33659 h 3332231"/>
                <a:gd name="connsiteX45" fmla="*/ 1161232 w 3062959"/>
                <a:gd name="connsiteY45" fmla="*/ 179515 h 3332231"/>
                <a:gd name="connsiteX46" fmla="*/ 1071475 w 3062959"/>
                <a:gd name="connsiteY46" fmla="*/ 415127 h 3332231"/>
                <a:gd name="connsiteX47" fmla="*/ 1256599 w 3062959"/>
                <a:gd name="connsiteY4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884898 w 3062959"/>
                <a:gd name="connsiteY29" fmla="*/ 2445880 h 3332231"/>
                <a:gd name="connsiteX30" fmla="*/ 3062959 w 3062959"/>
                <a:gd name="connsiteY30" fmla="*/ 2518807 h 3332231"/>
                <a:gd name="connsiteX31" fmla="*/ 2984422 w 3062959"/>
                <a:gd name="connsiteY31" fmla="*/ 1778312 h 3332231"/>
                <a:gd name="connsiteX32" fmla="*/ 2832957 w 3062959"/>
                <a:gd name="connsiteY32" fmla="*/ 2002705 h 3332231"/>
                <a:gd name="connsiteX33" fmla="*/ 2597345 w 3062959"/>
                <a:gd name="connsiteY33" fmla="*/ 2025144 h 3332231"/>
                <a:gd name="connsiteX34" fmla="*/ 2350513 w 3062959"/>
                <a:gd name="connsiteY34" fmla="*/ 1907338 h 3332231"/>
                <a:gd name="connsiteX35" fmla="*/ 2215877 w 3062959"/>
                <a:gd name="connsiteY35" fmla="*/ 1677335 h 3332231"/>
                <a:gd name="connsiteX36" fmla="*/ 2221487 w 3062959"/>
                <a:gd name="connsiteY36" fmla="*/ 1402454 h 3332231"/>
                <a:gd name="connsiteX37" fmla="*/ 2367342 w 3062959"/>
                <a:gd name="connsiteY37" fmla="*/ 1211721 h 3332231"/>
                <a:gd name="connsiteX38" fmla="*/ 2636613 w 3062959"/>
                <a:gd name="connsiteY38" fmla="*/ 1099524 h 3332231"/>
                <a:gd name="connsiteX39" fmla="*/ 2984422 w 3062959"/>
                <a:gd name="connsiteY39" fmla="*/ 1312697 h 3332231"/>
                <a:gd name="connsiteX40" fmla="*/ 3062959 w 3062959"/>
                <a:gd name="connsiteY40" fmla="*/ 532933 h 3332231"/>
                <a:gd name="connsiteX41" fmla="*/ 1912947 w 3062959"/>
                <a:gd name="connsiteY41" fmla="*/ 757326 h 3332231"/>
                <a:gd name="connsiteX42" fmla="*/ 2036363 w 3062959"/>
                <a:gd name="connsiteY42" fmla="*/ 415127 h 3332231"/>
                <a:gd name="connsiteX43" fmla="*/ 1896118 w 3062959"/>
                <a:gd name="connsiteY43" fmla="*/ 140246 h 3332231"/>
                <a:gd name="connsiteX44" fmla="*/ 1660505 w 3062959"/>
                <a:gd name="connsiteY44" fmla="*/ 0 h 3332231"/>
                <a:gd name="connsiteX45" fmla="*/ 1351966 w 3062959"/>
                <a:gd name="connsiteY45" fmla="*/ 33659 h 3332231"/>
                <a:gd name="connsiteX46" fmla="*/ 1161232 w 3062959"/>
                <a:gd name="connsiteY46" fmla="*/ 179515 h 3332231"/>
                <a:gd name="connsiteX47" fmla="*/ 1071475 w 3062959"/>
                <a:gd name="connsiteY47" fmla="*/ 415127 h 3332231"/>
                <a:gd name="connsiteX48" fmla="*/ 1256599 w 3062959"/>
                <a:gd name="connsiteY48"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32957 w 3062959"/>
                <a:gd name="connsiteY33" fmla="*/ 2002705 h 3332231"/>
                <a:gd name="connsiteX34" fmla="*/ 2597345 w 3062959"/>
                <a:gd name="connsiteY34" fmla="*/ 2025144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7345 w 3062959"/>
                <a:gd name="connsiteY34" fmla="*/ 2025144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13924 w 3062959"/>
                <a:gd name="connsiteY43" fmla="*/ 40390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896118 w 3062959"/>
                <a:gd name="connsiteY45" fmla="*/ 140246 h 3332231"/>
                <a:gd name="connsiteX46" fmla="*/ 1660505 w 3062959"/>
                <a:gd name="connsiteY46" fmla="*/ 0 h 3332231"/>
                <a:gd name="connsiteX47" fmla="*/ 1351966 w 3062959"/>
                <a:gd name="connsiteY47" fmla="*/ 33659 h 3332231"/>
                <a:gd name="connsiteX48" fmla="*/ 1161232 w 3062959"/>
                <a:gd name="connsiteY48" fmla="*/ 179515 h 3332231"/>
                <a:gd name="connsiteX49" fmla="*/ 1071475 w 3062959"/>
                <a:gd name="connsiteY49" fmla="*/ 415127 h 3332231"/>
                <a:gd name="connsiteX50" fmla="*/ 1256599 w 3062959"/>
                <a:gd name="connsiteY50"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660505 w 3062959"/>
                <a:gd name="connsiteY47" fmla="*/ 0 h 3332231"/>
                <a:gd name="connsiteX48" fmla="*/ 1351966 w 3062959"/>
                <a:gd name="connsiteY48" fmla="*/ 33659 h 3332231"/>
                <a:gd name="connsiteX49" fmla="*/ 1161232 w 3062959"/>
                <a:gd name="connsiteY49" fmla="*/ 179515 h 3332231"/>
                <a:gd name="connsiteX50" fmla="*/ 1071475 w 3062959"/>
                <a:gd name="connsiteY50" fmla="*/ 415127 h 3332231"/>
                <a:gd name="connsiteX51" fmla="*/ 1256599 w 3062959"/>
                <a:gd name="connsiteY51"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351966 w 3062959"/>
                <a:gd name="connsiteY49" fmla="*/ 33659 h 3332231"/>
                <a:gd name="connsiteX50" fmla="*/ 1161232 w 3062959"/>
                <a:gd name="connsiteY50" fmla="*/ 179515 h 3332231"/>
                <a:gd name="connsiteX51" fmla="*/ 1071475 w 3062959"/>
                <a:gd name="connsiteY51" fmla="*/ 415127 h 3332231"/>
                <a:gd name="connsiteX52" fmla="*/ 1256599 w 3062959"/>
                <a:gd name="connsiteY52"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161232 w 3062959"/>
                <a:gd name="connsiteY51" fmla="*/ 179515 h 3332231"/>
                <a:gd name="connsiteX52" fmla="*/ 1071475 w 3062959"/>
                <a:gd name="connsiteY52" fmla="*/ 415127 h 3332231"/>
                <a:gd name="connsiteX53" fmla="*/ 1256599 w 3062959"/>
                <a:gd name="connsiteY53"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71475 w 3062959"/>
                <a:gd name="connsiteY53" fmla="*/ 415127 h 3332231"/>
                <a:gd name="connsiteX54" fmla="*/ 1256599 w 3062959"/>
                <a:gd name="connsiteY54"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256599 w 3062959"/>
                <a:gd name="connsiteY55"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105133 w 3062959"/>
                <a:gd name="connsiteY55" fmla="*/ 555372 h 3332231"/>
                <a:gd name="connsiteX56" fmla="*/ 1256599 w 3062959"/>
                <a:gd name="connsiteY56" fmla="*/ 746106 h 3332231"/>
                <a:gd name="connsiteX0" fmla="*/ 1256599 w 3062959"/>
                <a:gd name="connsiteY0" fmla="*/ 746106 h 3332231"/>
                <a:gd name="connsiteX1" fmla="*/ 230002 w 3062959"/>
                <a:gd name="connsiteY1" fmla="*/ 63952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105133 w 3062959"/>
                <a:gd name="connsiteY55" fmla="*/ 555372 h 3332231"/>
                <a:gd name="connsiteX56" fmla="*/ 1256599 w 3062959"/>
                <a:gd name="connsiteY56" fmla="*/ 746106 h 3332231"/>
                <a:gd name="connsiteX0" fmla="*/ 1150013 w 2956373"/>
                <a:gd name="connsiteY0" fmla="*/ 746106 h 3332231"/>
                <a:gd name="connsiteX1" fmla="*/ 123416 w 2956373"/>
                <a:gd name="connsiteY1" fmla="*/ 639520 h 3332231"/>
                <a:gd name="connsiteX2" fmla="*/ 0 w 2956373"/>
                <a:gd name="connsiteY2" fmla="*/ 1318307 h 3332231"/>
                <a:gd name="connsiteX3" fmla="*/ 151465 w 2956373"/>
                <a:gd name="connsiteY3" fmla="*/ 1172452 h 3332231"/>
                <a:gd name="connsiteX4" fmla="*/ 370248 w 2956373"/>
                <a:gd name="connsiteY4" fmla="*/ 1093915 h 3332231"/>
                <a:gd name="connsiteX5" fmla="*/ 549762 w 2956373"/>
                <a:gd name="connsiteY5" fmla="*/ 1166842 h 3332231"/>
                <a:gd name="connsiteX6" fmla="*/ 667569 w 2956373"/>
                <a:gd name="connsiteY6" fmla="*/ 1267819 h 3332231"/>
                <a:gd name="connsiteX7" fmla="*/ 757326 w 2956373"/>
                <a:gd name="connsiteY7" fmla="*/ 1402454 h 3332231"/>
                <a:gd name="connsiteX8" fmla="*/ 779765 w 2956373"/>
                <a:gd name="connsiteY8" fmla="*/ 1593188 h 3332231"/>
                <a:gd name="connsiteX9" fmla="*/ 751716 w 2956373"/>
                <a:gd name="connsiteY9" fmla="*/ 1739043 h 3332231"/>
                <a:gd name="connsiteX10" fmla="*/ 628300 w 2956373"/>
                <a:gd name="connsiteY10" fmla="*/ 1901728 h 3332231"/>
                <a:gd name="connsiteX11" fmla="*/ 488054 w 2956373"/>
                <a:gd name="connsiteY11" fmla="*/ 2002705 h 3332231"/>
                <a:gd name="connsiteX12" fmla="*/ 297321 w 2956373"/>
                <a:gd name="connsiteY12" fmla="*/ 2036364 h 3332231"/>
                <a:gd name="connsiteX13" fmla="*/ 134636 w 2956373"/>
                <a:gd name="connsiteY13" fmla="*/ 1974656 h 3332231"/>
                <a:gd name="connsiteX14" fmla="*/ 0 w 2956373"/>
                <a:gd name="connsiteY14" fmla="*/ 1800751 h 3332231"/>
                <a:gd name="connsiteX15" fmla="*/ 95367 w 2956373"/>
                <a:gd name="connsiteY15" fmla="*/ 2507588 h 3332231"/>
                <a:gd name="connsiteX16" fmla="*/ 1150013 w 2956373"/>
                <a:gd name="connsiteY16" fmla="*/ 2423441 h 3332231"/>
                <a:gd name="connsiteX17" fmla="*/ 1032206 w 2956373"/>
                <a:gd name="connsiteY17" fmla="*/ 2586125 h 3332231"/>
                <a:gd name="connsiteX18" fmla="*/ 964889 w 2956373"/>
                <a:gd name="connsiteY18" fmla="*/ 2754420 h 3332231"/>
                <a:gd name="connsiteX19" fmla="*/ 953669 w 2956373"/>
                <a:gd name="connsiteY19" fmla="*/ 2950763 h 3332231"/>
                <a:gd name="connsiteX20" fmla="*/ 1037816 w 2956373"/>
                <a:gd name="connsiteY20" fmla="*/ 3135888 h 3332231"/>
                <a:gd name="connsiteX21" fmla="*/ 1144402 w 2956373"/>
                <a:gd name="connsiteY21" fmla="*/ 3242474 h 3332231"/>
                <a:gd name="connsiteX22" fmla="*/ 1273429 w 2956373"/>
                <a:gd name="connsiteY22" fmla="*/ 3292962 h 3332231"/>
                <a:gd name="connsiteX23" fmla="*/ 1391234 w 2956373"/>
                <a:gd name="connsiteY23" fmla="*/ 3332231 h 3332231"/>
                <a:gd name="connsiteX24" fmla="*/ 1542700 w 2956373"/>
                <a:gd name="connsiteY24" fmla="*/ 3332231 h 3332231"/>
                <a:gd name="connsiteX25" fmla="*/ 1739043 w 2956373"/>
                <a:gd name="connsiteY25" fmla="*/ 3253693 h 3332231"/>
                <a:gd name="connsiteX26" fmla="*/ 1834410 w 2956373"/>
                <a:gd name="connsiteY26" fmla="*/ 3158327 h 3332231"/>
                <a:gd name="connsiteX27" fmla="*/ 1924167 w 2956373"/>
                <a:gd name="connsiteY27" fmla="*/ 3012471 h 3332231"/>
                <a:gd name="connsiteX28" fmla="*/ 1935387 w 2956373"/>
                <a:gd name="connsiteY28" fmla="*/ 2838567 h 3332231"/>
                <a:gd name="connsiteX29" fmla="*/ 1879288 w 2956373"/>
                <a:gd name="connsiteY29" fmla="*/ 2636614 h 3332231"/>
                <a:gd name="connsiteX30" fmla="*/ 1778312 w 2956373"/>
                <a:gd name="connsiteY30" fmla="*/ 2445880 h 3332231"/>
                <a:gd name="connsiteX31" fmla="*/ 2956373 w 2956373"/>
                <a:gd name="connsiteY31" fmla="*/ 2518807 h 3332231"/>
                <a:gd name="connsiteX32" fmla="*/ 2877836 w 2956373"/>
                <a:gd name="connsiteY32" fmla="*/ 1778312 h 3332231"/>
                <a:gd name="connsiteX33" fmla="*/ 2709541 w 2956373"/>
                <a:gd name="connsiteY33" fmla="*/ 1974656 h 3332231"/>
                <a:gd name="connsiteX34" fmla="*/ 2485149 w 2956373"/>
                <a:gd name="connsiteY34" fmla="*/ 1991485 h 3332231"/>
                <a:gd name="connsiteX35" fmla="*/ 2238318 w 2956373"/>
                <a:gd name="connsiteY35" fmla="*/ 1879289 h 3332231"/>
                <a:gd name="connsiteX36" fmla="*/ 2114901 w 2956373"/>
                <a:gd name="connsiteY36" fmla="*/ 1626847 h 3332231"/>
                <a:gd name="connsiteX37" fmla="*/ 2120510 w 2956373"/>
                <a:gd name="connsiteY37" fmla="*/ 1368795 h 3332231"/>
                <a:gd name="connsiteX38" fmla="*/ 2260756 w 2956373"/>
                <a:gd name="connsiteY38" fmla="*/ 1211721 h 3332231"/>
                <a:gd name="connsiteX39" fmla="*/ 2558076 w 2956373"/>
                <a:gd name="connsiteY39" fmla="*/ 1161232 h 3332231"/>
                <a:gd name="connsiteX40" fmla="*/ 2877836 w 2956373"/>
                <a:gd name="connsiteY40" fmla="*/ 1312697 h 3332231"/>
                <a:gd name="connsiteX41" fmla="*/ 2956373 w 2956373"/>
                <a:gd name="connsiteY41" fmla="*/ 532933 h 3332231"/>
                <a:gd name="connsiteX42" fmla="*/ 1806361 w 2956373"/>
                <a:gd name="connsiteY42" fmla="*/ 757326 h 3332231"/>
                <a:gd name="connsiteX43" fmla="*/ 1868069 w 2956373"/>
                <a:gd name="connsiteY43" fmla="*/ 611470 h 3332231"/>
                <a:gd name="connsiteX44" fmla="*/ 1907338 w 2956373"/>
                <a:gd name="connsiteY44" fmla="*/ 403907 h 3332231"/>
                <a:gd name="connsiteX45" fmla="*/ 1873678 w 2956373"/>
                <a:gd name="connsiteY45" fmla="*/ 258052 h 3332231"/>
                <a:gd name="connsiteX46" fmla="*/ 1789532 w 2956373"/>
                <a:gd name="connsiteY46" fmla="*/ 140246 h 3332231"/>
                <a:gd name="connsiteX47" fmla="*/ 1688555 w 2956373"/>
                <a:gd name="connsiteY47" fmla="*/ 67318 h 3332231"/>
                <a:gd name="connsiteX48" fmla="*/ 1553919 w 2956373"/>
                <a:gd name="connsiteY48" fmla="*/ 0 h 3332231"/>
                <a:gd name="connsiteX49" fmla="*/ 1380015 w 2956373"/>
                <a:gd name="connsiteY49" fmla="*/ 0 h 3332231"/>
                <a:gd name="connsiteX50" fmla="*/ 1245380 w 2956373"/>
                <a:gd name="connsiteY50" fmla="*/ 33659 h 3332231"/>
                <a:gd name="connsiteX51" fmla="*/ 1127573 w 2956373"/>
                <a:gd name="connsiteY51" fmla="*/ 100977 h 3332231"/>
                <a:gd name="connsiteX52" fmla="*/ 1054646 w 2956373"/>
                <a:gd name="connsiteY52" fmla="*/ 179515 h 3332231"/>
                <a:gd name="connsiteX53" fmla="*/ 992937 w 2956373"/>
                <a:gd name="connsiteY53" fmla="*/ 263661 h 3332231"/>
                <a:gd name="connsiteX54" fmla="*/ 964889 w 2956373"/>
                <a:gd name="connsiteY54" fmla="*/ 415127 h 3332231"/>
                <a:gd name="connsiteX55" fmla="*/ 998547 w 2956373"/>
                <a:gd name="connsiteY55" fmla="*/ 555372 h 3332231"/>
                <a:gd name="connsiteX56" fmla="*/ 1150013 w 2956373"/>
                <a:gd name="connsiteY56" fmla="*/ 746106 h 3332231"/>
                <a:gd name="connsiteX0" fmla="*/ 1150013 w 2956373"/>
                <a:gd name="connsiteY0" fmla="*/ 746106 h 3332231"/>
                <a:gd name="connsiteX1" fmla="*/ 123416 w 2956373"/>
                <a:gd name="connsiteY1" fmla="*/ 639520 h 3332231"/>
                <a:gd name="connsiteX2" fmla="*/ 0 w 2956373"/>
                <a:gd name="connsiteY2" fmla="*/ 1318307 h 3332231"/>
                <a:gd name="connsiteX3" fmla="*/ 151465 w 2956373"/>
                <a:gd name="connsiteY3" fmla="*/ 1172452 h 3332231"/>
                <a:gd name="connsiteX4" fmla="*/ 370248 w 2956373"/>
                <a:gd name="connsiteY4" fmla="*/ 1093915 h 3332231"/>
                <a:gd name="connsiteX5" fmla="*/ 549762 w 2956373"/>
                <a:gd name="connsiteY5" fmla="*/ 1166842 h 3332231"/>
                <a:gd name="connsiteX6" fmla="*/ 667569 w 2956373"/>
                <a:gd name="connsiteY6" fmla="*/ 1267819 h 3332231"/>
                <a:gd name="connsiteX7" fmla="*/ 757326 w 2956373"/>
                <a:gd name="connsiteY7" fmla="*/ 1402454 h 3332231"/>
                <a:gd name="connsiteX8" fmla="*/ 779765 w 2956373"/>
                <a:gd name="connsiteY8" fmla="*/ 1593188 h 3332231"/>
                <a:gd name="connsiteX9" fmla="*/ 751716 w 2956373"/>
                <a:gd name="connsiteY9" fmla="*/ 1739043 h 3332231"/>
                <a:gd name="connsiteX10" fmla="*/ 628300 w 2956373"/>
                <a:gd name="connsiteY10" fmla="*/ 1901728 h 3332231"/>
                <a:gd name="connsiteX11" fmla="*/ 488054 w 2956373"/>
                <a:gd name="connsiteY11" fmla="*/ 2002705 h 3332231"/>
                <a:gd name="connsiteX12" fmla="*/ 297321 w 2956373"/>
                <a:gd name="connsiteY12" fmla="*/ 2036364 h 3332231"/>
                <a:gd name="connsiteX13" fmla="*/ 134636 w 2956373"/>
                <a:gd name="connsiteY13" fmla="*/ 1974656 h 3332231"/>
                <a:gd name="connsiteX14" fmla="*/ 0 w 2956373"/>
                <a:gd name="connsiteY14" fmla="*/ 1800751 h 3332231"/>
                <a:gd name="connsiteX15" fmla="*/ 95367 w 2956373"/>
                <a:gd name="connsiteY15" fmla="*/ 2507588 h 3332231"/>
                <a:gd name="connsiteX16" fmla="*/ 1150013 w 2956373"/>
                <a:gd name="connsiteY16" fmla="*/ 2423441 h 3332231"/>
                <a:gd name="connsiteX17" fmla="*/ 1032206 w 2956373"/>
                <a:gd name="connsiteY17" fmla="*/ 2586125 h 3332231"/>
                <a:gd name="connsiteX18" fmla="*/ 964889 w 2956373"/>
                <a:gd name="connsiteY18" fmla="*/ 2754420 h 3332231"/>
                <a:gd name="connsiteX19" fmla="*/ 953669 w 2956373"/>
                <a:gd name="connsiteY19" fmla="*/ 2950763 h 3332231"/>
                <a:gd name="connsiteX20" fmla="*/ 1037816 w 2956373"/>
                <a:gd name="connsiteY20" fmla="*/ 3135888 h 3332231"/>
                <a:gd name="connsiteX21" fmla="*/ 1144402 w 2956373"/>
                <a:gd name="connsiteY21" fmla="*/ 3242474 h 3332231"/>
                <a:gd name="connsiteX22" fmla="*/ 1273429 w 2956373"/>
                <a:gd name="connsiteY22" fmla="*/ 3292962 h 3332231"/>
                <a:gd name="connsiteX23" fmla="*/ 1391234 w 2956373"/>
                <a:gd name="connsiteY23" fmla="*/ 3332231 h 3332231"/>
                <a:gd name="connsiteX24" fmla="*/ 1542700 w 2956373"/>
                <a:gd name="connsiteY24" fmla="*/ 3332231 h 3332231"/>
                <a:gd name="connsiteX25" fmla="*/ 1739043 w 2956373"/>
                <a:gd name="connsiteY25" fmla="*/ 3253693 h 3332231"/>
                <a:gd name="connsiteX26" fmla="*/ 1834410 w 2956373"/>
                <a:gd name="connsiteY26" fmla="*/ 3158327 h 3332231"/>
                <a:gd name="connsiteX27" fmla="*/ 1924167 w 2956373"/>
                <a:gd name="connsiteY27" fmla="*/ 3012471 h 3332231"/>
                <a:gd name="connsiteX28" fmla="*/ 1935387 w 2956373"/>
                <a:gd name="connsiteY28" fmla="*/ 2838567 h 3332231"/>
                <a:gd name="connsiteX29" fmla="*/ 1879288 w 2956373"/>
                <a:gd name="connsiteY29" fmla="*/ 2636614 h 3332231"/>
                <a:gd name="connsiteX30" fmla="*/ 1778312 w 2956373"/>
                <a:gd name="connsiteY30" fmla="*/ 2445880 h 3332231"/>
                <a:gd name="connsiteX31" fmla="*/ 2748810 w 2956373"/>
                <a:gd name="connsiteY31" fmla="*/ 2501977 h 3332231"/>
                <a:gd name="connsiteX32" fmla="*/ 2877836 w 2956373"/>
                <a:gd name="connsiteY32" fmla="*/ 1778312 h 3332231"/>
                <a:gd name="connsiteX33" fmla="*/ 2709541 w 2956373"/>
                <a:gd name="connsiteY33" fmla="*/ 1974656 h 3332231"/>
                <a:gd name="connsiteX34" fmla="*/ 2485149 w 2956373"/>
                <a:gd name="connsiteY34" fmla="*/ 1991485 h 3332231"/>
                <a:gd name="connsiteX35" fmla="*/ 2238318 w 2956373"/>
                <a:gd name="connsiteY35" fmla="*/ 1879289 h 3332231"/>
                <a:gd name="connsiteX36" fmla="*/ 2114901 w 2956373"/>
                <a:gd name="connsiteY36" fmla="*/ 1626847 h 3332231"/>
                <a:gd name="connsiteX37" fmla="*/ 2120510 w 2956373"/>
                <a:gd name="connsiteY37" fmla="*/ 1368795 h 3332231"/>
                <a:gd name="connsiteX38" fmla="*/ 2260756 w 2956373"/>
                <a:gd name="connsiteY38" fmla="*/ 1211721 h 3332231"/>
                <a:gd name="connsiteX39" fmla="*/ 2558076 w 2956373"/>
                <a:gd name="connsiteY39" fmla="*/ 1161232 h 3332231"/>
                <a:gd name="connsiteX40" fmla="*/ 2877836 w 2956373"/>
                <a:gd name="connsiteY40" fmla="*/ 1312697 h 3332231"/>
                <a:gd name="connsiteX41" fmla="*/ 2956373 w 2956373"/>
                <a:gd name="connsiteY41" fmla="*/ 532933 h 3332231"/>
                <a:gd name="connsiteX42" fmla="*/ 1806361 w 2956373"/>
                <a:gd name="connsiteY42" fmla="*/ 757326 h 3332231"/>
                <a:gd name="connsiteX43" fmla="*/ 1868069 w 2956373"/>
                <a:gd name="connsiteY43" fmla="*/ 611470 h 3332231"/>
                <a:gd name="connsiteX44" fmla="*/ 1907338 w 2956373"/>
                <a:gd name="connsiteY44" fmla="*/ 403907 h 3332231"/>
                <a:gd name="connsiteX45" fmla="*/ 1873678 w 2956373"/>
                <a:gd name="connsiteY45" fmla="*/ 258052 h 3332231"/>
                <a:gd name="connsiteX46" fmla="*/ 1789532 w 2956373"/>
                <a:gd name="connsiteY46" fmla="*/ 140246 h 3332231"/>
                <a:gd name="connsiteX47" fmla="*/ 1688555 w 2956373"/>
                <a:gd name="connsiteY47" fmla="*/ 67318 h 3332231"/>
                <a:gd name="connsiteX48" fmla="*/ 1553919 w 2956373"/>
                <a:gd name="connsiteY48" fmla="*/ 0 h 3332231"/>
                <a:gd name="connsiteX49" fmla="*/ 1380015 w 2956373"/>
                <a:gd name="connsiteY49" fmla="*/ 0 h 3332231"/>
                <a:gd name="connsiteX50" fmla="*/ 1245380 w 2956373"/>
                <a:gd name="connsiteY50" fmla="*/ 33659 h 3332231"/>
                <a:gd name="connsiteX51" fmla="*/ 1127573 w 2956373"/>
                <a:gd name="connsiteY51" fmla="*/ 100977 h 3332231"/>
                <a:gd name="connsiteX52" fmla="*/ 1054646 w 2956373"/>
                <a:gd name="connsiteY52" fmla="*/ 179515 h 3332231"/>
                <a:gd name="connsiteX53" fmla="*/ 992937 w 2956373"/>
                <a:gd name="connsiteY53" fmla="*/ 263661 h 3332231"/>
                <a:gd name="connsiteX54" fmla="*/ 964889 w 2956373"/>
                <a:gd name="connsiteY54" fmla="*/ 415127 h 3332231"/>
                <a:gd name="connsiteX55" fmla="*/ 998547 w 2956373"/>
                <a:gd name="connsiteY55" fmla="*/ 555372 h 3332231"/>
                <a:gd name="connsiteX56" fmla="*/ 1150013 w 2956373"/>
                <a:gd name="connsiteY56"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14901 w 2877836"/>
                <a:gd name="connsiteY36" fmla="*/ 1626847 h 3332231"/>
                <a:gd name="connsiteX37" fmla="*/ 2120510 w 2877836"/>
                <a:gd name="connsiteY37" fmla="*/ 1368795 h 3332231"/>
                <a:gd name="connsiteX38" fmla="*/ 2260756 w 2877836"/>
                <a:gd name="connsiteY38" fmla="*/ 1211721 h 3332231"/>
                <a:gd name="connsiteX39" fmla="*/ 2558076 w 2877836"/>
                <a:gd name="connsiteY39" fmla="*/ 1161232 h 3332231"/>
                <a:gd name="connsiteX40" fmla="*/ 2877836 w 2877836"/>
                <a:gd name="connsiteY40" fmla="*/ 1312697 h 3332231"/>
                <a:gd name="connsiteX41" fmla="*/ 2760029 w 2877836"/>
                <a:gd name="connsiteY41" fmla="*/ 577812 h 3332231"/>
                <a:gd name="connsiteX42" fmla="*/ 1806361 w 2877836"/>
                <a:gd name="connsiteY42" fmla="*/ 757326 h 3332231"/>
                <a:gd name="connsiteX43" fmla="*/ 1868069 w 2877836"/>
                <a:gd name="connsiteY43" fmla="*/ 611470 h 3332231"/>
                <a:gd name="connsiteX44" fmla="*/ 1907338 w 2877836"/>
                <a:gd name="connsiteY44" fmla="*/ 403907 h 3332231"/>
                <a:gd name="connsiteX45" fmla="*/ 1873678 w 2877836"/>
                <a:gd name="connsiteY45" fmla="*/ 258052 h 3332231"/>
                <a:gd name="connsiteX46" fmla="*/ 1789532 w 2877836"/>
                <a:gd name="connsiteY46" fmla="*/ 140246 h 3332231"/>
                <a:gd name="connsiteX47" fmla="*/ 1688555 w 2877836"/>
                <a:gd name="connsiteY47" fmla="*/ 67318 h 3332231"/>
                <a:gd name="connsiteX48" fmla="*/ 1553919 w 2877836"/>
                <a:gd name="connsiteY48" fmla="*/ 0 h 3332231"/>
                <a:gd name="connsiteX49" fmla="*/ 1380015 w 2877836"/>
                <a:gd name="connsiteY49" fmla="*/ 0 h 3332231"/>
                <a:gd name="connsiteX50" fmla="*/ 1245380 w 2877836"/>
                <a:gd name="connsiteY50" fmla="*/ 33659 h 3332231"/>
                <a:gd name="connsiteX51" fmla="*/ 1127573 w 2877836"/>
                <a:gd name="connsiteY51" fmla="*/ 100977 h 3332231"/>
                <a:gd name="connsiteX52" fmla="*/ 1054646 w 2877836"/>
                <a:gd name="connsiteY52" fmla="*/ 179515 h 3332231"/>
                <a:gd name="connsiteX53" fmla="*/ 992937 w 2877836"/>
                <a:gd name="connsiteY53" fmla="*/ 263661 h 3332231"/>
                <a:gd name="connsiteX54" fmla="*/ 964889 w 2877836"/>
                <a:gd name="connsiteY54" fmla="*/ 415127 h 3332231"/>
                <a:gd name="connsiteX55" fmla="*/ 998547 w 2877836"/>
                <a:gd name="connsiteY55" fmla="*/ 555372 h 3332231"/>
                <a:gd name="connsiteX56" fmla="*/ 1150013 w 2877836"/>
                <a:gd name="connsiteY56"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120510 w 2877836"/>
                <a:gd name="connsiteY38" fmla="*/ 1368795 h 3332231"/>
                <a:gd name="connsiteX39" fmla="*/ 2260756 w 2877836"/>
                <a:gd name="connsiteY39" fmla="*/ 1211721 h 3332231"/>
                <a:gd name="connsiteX40" fmla="*/ 2558076 w 2877836"/>
                <a:gd name="connsiteY40" fmla="*/ 1161232 h 3332231"/>
                <a:gd name="connsiteX41" fmla="*/ 2877836 w 2877836"/>
                <a:gd name="connsiteY41" fmla="*/ 1312697 h 3332231"/>
                <a:gd name="connsiteX42" fmla="*/ 2760029 w 2877836"/>
                <a:gd name="connsiteY42" fmla="*/ 577812 h 3332231"/>
                <a:gd name="connsiteX43" fmla="*/ 1806361 w 2877836"/>
                <a:gd name="connsiteY43" fmla="*/ 757326 h 3332231"/>
                <a:gd name="connsiteX44" fmla="*/ 1868069 w 2877836"/>
                <a:gd name="connsiteY44" fmla="*/ 611470 h 3332231"/>
                <a:gd name="connsiteX45" fmla="*/ 1907338 w 2877836"/>
                <a:gd name="connsiteY45" fmla="*/ 403907 h 3332231"/>
                <a:gd name="connsiteX46" fmla="*/ 1873678 w 2877836"/>
                <a:gd name="connsiteY46" fmla="*/ 258052 h 3332231"/>
                <a:gd name="connsiteX47" fmla="*/ 1789532 w 2877836"/>
                <a:gd name="connsiteY47" fmla="*/ 140246 h 3332231"/>
                <a:gd name="connsiteX48" fmla="*/ 1688555 w 2877836"/>
                <a:gd name="connsiteY48" fmla="*/ 67318 h 3332231"/>
                <a:gd name="connsiteX49" fmla="*/ 1553919 w 2877836"/>
                <a:gd name="connsiteY49" fmla="*/ 0 h 3332231"/>
                <a:gd name="connsiteX50" fmla="*/ 1380015 w 2877836"/>
                <a:gd name="connsiteY50" fmla="*/ 0 h 3332231"/>
                <a:gd name="connsiteX51" fmla="*/ 1245380 w 2877836"/>
                <a:gd name="connsiteY51" fmla="*/ 33659 h 3332231"/>
                <a:gd name="connsiteX52" fmla="*/ 1127573 w 2877836"/>
                <a:gd name="connsiteY52" fmla="*/ 100977 h 3332231"/>
                <a:gd name="connsiteX53" fmla="*/ 1054646 w 2877836"/>
                <a:gd name="connsiteY53" fmla="*/ 179515 h 3332231"/>
                <a:gd name="connsiteX54" fmla="*/ 992937 w 2877836"/>
                <a:gd name="connsiteY54" fmla="*/ 263661 h 3332231"/>
                <a:gd name="connsiteX55" fmla="*/ 964889 w 2877836"/>
                <a:gd name="connsiteY55" fmla="*/ 415127 h 3332231"/>
                <a:gd name="connsiteX56" fmla="*/ 998547 w 2877836"/>
                <a:gd name="connsiteY56" fmla="*/ 555372 h 3332231"/>
                <a:gd name="connsiteX57" fmla="*/ 1150013 w 2877836"/>
                <a:gd name="connsiteY57"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260756 w 2877836"/>
                <a:gd name="connsiteY40" fmla="*/ 1211721 h 3332231"/>
                <a:gd name="connsiteX41" fmla="*/ 2558076 w 2877836"/>
                <a:gd name="connsiteY41" fmla="*/ 1161232 h 3332231"/>
                <a:gd name="connsiteX42" fmla="*/ 2877836 w 2877836"/>
                <a:gd name="connsiteY42" fmla="*/ 1312697 h 3332231"/>
                <a:gd name="connsiteX43" fmla="*/ 2760029 w 2877836"/>
                <a:gd name="connsiteY43" fmla="*/ 577812 h 3332231"/>
                <a:gd name="connsiteX44" fmla="*/ 1806361 w 2877836"/>
                <a:gd name="connsiteY44" fmla="*/ 757326 h 3332231"/>
                <a:gd name="connsiteX45" fmla="*/ 1868069 w 2877836"/>
                <a:gd name="connsiteY45" fmla="*/ 611470 h 3332231"/>
                <a:gd name="connsiteX46" fmla="*/ 1907338 w 2877836"/>
                <a:gd name="connsiteY46" fmla="*/ 403907 h 3332231"/>
                <a:gd name="connsiteX47" fmla="*/ 1873678 w 2877836"/>
                <a:gd name="connsiteY47" fmla="*/ 258052 h 3332231"/>
                <a:gd name="connsiteX48" fmla="*/ 1789532 w 2877836"/>
                <a:gd name="connsiteY48" fmla="*/ 140246 h 3332231"/>
                <a:gd name="connsiteX49" fmla="*/ 1688555 w 2877836"/>
                <a:gd name="connsiteY49" fmla="*/ 67318 h 3332231"/>
                <a:gd name="connsiteX50" fmla="*/ 1553919 w 2877836"/>
                <a:gd name="connsiteY50" fmla="*/ 0 h 3332231"/>
                <a:gd name="connsiteX51" fmla="*/ 1380015 w 2877836"/>
                <a:gd name="connsiteY51" fmla="*/ 0 h 3332231"/>
                <a:gd name="connsiteX52" fmla="*/ 1245380 w 2877836"/>
                <a:gd name="connsiteY52" fmla="*/ 33659 h 3332231"/>
                <a:gd name="connsiteX53" fmla="*/ 1127573 w 2877836"/>
                <a:gd name="connsiteY53" fmla="*/ 100977 h 3332231"/>
                <a:gd name="connsiteX54" fmla="*/ 1054646 w 2877836"/>
                <a:gd name="connsiteY54" fmla="*/ 179515 h 3332231"/>
                <a:gd name="connsiteX55" fmla="*/ 992937 w 2877836"/>
                <a:gd name="connsiteY55" fmla="*/ 263661 h 3332231"/>
                <a:gd name="connsiteX56" fmla="*/ 964889 w 2877836"/>
                <a:gd name="connsiteY56" fmla="*/ 415127 h 3332231"/>
                <a:gd name="connsiteX57" fmla="*/ 998547 w 2877836"/>
                <a:gd name="connsiteY57" fmla="*/ 555372 h 3332231"/>
                <a:gd name="connsiteX58" fmla="*/ 1150013 w 2877836"/>
                <a:gd name="connsiteY58"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558076 w 2877836"/>
                <a:gd name="connsiteY42" fmla="*/ 1161232 h 3332231"/>
                <a:gd name="connsiteX43" fmla="*/ 2877836 w 2877836"/>
                <a:gd name="connsiteY43" fmla="*/ 1312697 h 3332231"/>
                <a:gd name="connsiteX44" fmla="*/ 2760029 w 2877836"/>
                <a:gd name="connsiteY44" fmla="*/ 577812 h 3332231"/>
                <a:gd name="connsiteX45" fmla="*/ 1806361 w 2877836"/>
                <a:gd name="connsiteY45" fmla="*/ 757326 h 3332231"/>
                <a:gd name="connsiteX46" fmla="*/ 1868069 w 2877836"/>
                <a:gd name="connsiteY46" fmla="*/ 611470 h 3332231"/>
                <a:gd name="connsiteX47" fmla="*/ 1907338 w 2877836"/>
                <a:gd name="connsiteY47" fmla="*/ 403907 h 3332231"/>
                <a:gd name="connsiteX48" fmla="*/ 1873678 w 2877836"/>
                <a:gd name="connsiteY48" fmla="*/ 258052 h 3332231"/>
                <a:gd name="connsiteX49" fmla="*/ 1789532 w 2877836"/>
                <a:gd name="connsiteY49" fmla="*/ 140246 h 3332231"/>
                <a:gd name="connsiteX50" fmla="*/ 1688555 w 2877836"/>
                <a:gd name="connsiteY50" fmla="*/ 67318 h 3332231"/>
                <a:gd name="connsiteX51" fmla="*/ 1553919 w 2877836"/>
                <a:gd name="connsiteY51" fmla="*/ 0 h 3332231"/>
                <a:gd name="connsiteX52" fmla="*/ 1380015 w 2877836"/>
                <a:gd name="connsiteY52" fmla="*/ 0 h 3332231"/>
                <a:gd name="connsiteX53" fmla="*/ 1245380 w 2877836"/>
                <a:gd name="connsiteY53" fmla="*/ 33659 h 3332231"/>
                <a:gd name="connsiteX54" fmla="*/ 1127573 w 2877836"/>
                <a:gd name="connsiteY54" fmla="*/ 100977 h 3332231"/>
                <a:gd name="connsiteX55" fmla="*/ 1054646 w 2877836"/>
                <a:gd name="connsiteY55" fmla="*/ 179515 h 3332231"/>
                <a:gd name="connsiteX56" fmla="*/ 992937 w 2877836"/>
                <a:gd name="connsiteY56" fmla="*/ 263661 h 3332231"/>
                <a:gd name="connsiteX57" fmla="*/ 964889 w 2877836"/>
                <a:gd name="connsiteY57" fmla="*/ 415127 h 3332231"/>
                <a:gd name="connsiteX58" fmla="*/ 998547 w 2877836"/>
                <a:gd name="connsiteY58" fmla="*/ 555372 h 3332231"/>
                <a:gd name="connsiteX59" fmla="*/ 1150013 w 2877836"/>
                <a:gd name="connsiteY59"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401001 w 2877836"/>
                <a:gd name="connsiteY42" fmla="*/ 1161232 h 3332231"/>
                <a:gd name="connsiteX43" fmla="*/ 2558076 w 2877836"/>
                <a:gd name="connsiteY43" fmla="*/ 1161232 h 3332231"/>
                <a:gd name="connsiteX44" fmla="*/ 2877836 w 2877836"/>
                <a:gd name="connsiteY44" fmla="*/ 1312697 h 3332231"/>
                <a:gd name="connsiteX45" fmla="*/ 2760029 w 2877836"/>
                <a:gd name="connsiteY45" fmla="*/ 577812 h 3332231"/>
                <a:gd name="connsiteX46" fmla="*/ 1806361 w 2877836"/>
                <a:gd name="connsiteY46" fmla="*/ 757326 h 3332231"/>
                <a:gd name="connsiteX47" fmla="*/ 1868069 w 2877836"/>
                <a:gd name="connsiteY47" fmla="*/ 611470 h 3332231"/>
                <a:gd name="connsiteX48" fmla="*/ 1907338 w 2877836"/>
                <a:gd name="connsiteY48" fmla="*/ 403907 h 3332231"/>
                <a:gd name="connsiteX49" fmla="*/ 1873678 w 2877836"/>
                <a:gd name="connsiteY49" fmla="*/ 258052 h 3332231"/>
                <a:gd name="connsiteX50" fmla="*/ 1789532 w 2877836"/>
                <a:gd name="connsiteY50" fmla="*/ 140246 h 3332231"/>
                <a:gd name="connsiteX51" fmla="*/ 1688555 w 2877836"/>
                <a:gd name="connsiteY51" fmla="*/ 67318 h 3332231"/>
                <a:gd name="connsiteX52" fmla="*/ 1553919 w 2877836"/>
                <a:gd name="connsiteY52" fmla="*/ 0 h 3332231"/>
                <a:gd name="connsiteX53" fmla="*/ 1380015 w 2877836"/>
                <a:gd name="connsiteY53" fmla="*/ 0 h 3332231"/>
                <a:gd name="connsiteX54" fmla="*/ 1245380 w 2877836"/>
                <a:gd name="connsiteY54" fmla="*/ 33659 h 3332231"/>
                <a:gd name="connsiteX55" fmla="*/ 1127573 w 2877836"/>
                <a:gd name="connsiteY55" fmla="*/ 100977 h 3332231"/>
                <a:gd name="connsiteX56" fmla="*/ 1054646 w 2877836"/>
                <a:gd name="connsiteY56" fmla="*/ 179515 h 3332231"/>
                <a:gd name="connsiteX57" fmla="*/ 992937 w 2877836"/>
                <a:gd name="connsiteY57" fmla="*/ 263661 h 3332231"/>
                <a:gd name="connsiteX58" fmla="*/ 964889 w 2877836"/>
                <a:gd name="connsiteY58" fmla="*/ 415127 h 3332231"/>
                <a:gd name="connsiteX59" fmla="*/ 998547 w 2877836"/>
                <a:gd name="connsiteY59" fmla="*/ 555372 h 3332231"/>
                <a:gd name="connsiteX60" fmla="*/ 1150013 w 2877836"/>
                <a:gd name="connsiteY60"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401001 w 2877836"/>
                <a:gd name="connsiteY42" fmla="*/ 1161232 h 3332231"/>
                <a:gd name="connsiteX43" fmla="*/ 2558076 w 2877836"/>
                <a:gd name="connsiteY43" fmla="*/ 1161232 h 3332231"/>
                <a:gd name="connsiteX44" fmla="*/ 2715151 w 2877836"/>
                <a:gd name="connsiteY44" fmla="*/ 1200501 h 3332231"/>
                <a:gd name="connsiteX45" fmla="*/ 2877836 w 2877836"/>
                <a:gd name="connsiteY45" fmla="*/ 1312697 h 3332231"/>
                <a:gd name="connsiteX46" fmla="*/ 2760029 w 2877836"/>
                <a:gd name="connsiteY46" fmla="*/ 577812 h 3332231"/>
                <a:gd name="connsiteX47" fmla="*/ 1806361 w 2877836"/>
                <a:gd name="connsiteY47" fmla="*/ 757326 h 3332231"/>
                <a:gd name="connsiteX48" fmla="*/ 1868069 w 2877836"/>
                <a:gd name="connsiteY48" fmla="*/ 611470 h 3332231"/>
                <a:gd name="connsiteX49" fmla="*/ 1907338 w 2877836"/>
                <a:gd name="connsiteY49" fmla="*/ 403907 h 3332231"/>
                <a:gd name="connsiteX50" fmla="*/ 1873678 w 2877836"/>
                <a:gd name="connsiteY50" fmla="*/ 258052 h 3332231"/>
                <a:gd name="connsiteX51" fmla="*/ 1789532 w 2877836"/>
                <a:gd name="connsiteY51" fmla="*/ 140246 h 3332231"/>
                <a:gd name="connsiteX52" fmla="*/ 1688555 w 2877836"/>
                <a:gd name="connsiteY52" fmla="*/ 67318 h 3332231"/>
                <a:gd name="connsiteX53" fmla="*/ 1553919 w 2877836"/>
                <a:gd name="connsiteY53" fmla="*/ 0 h 3332231"/>
                <a:gd name="connsiteX54" fmla="*/ 1380015 w 2877836"/>
                <a:gd name="connsiteY54" fmla="*/ 0 h 3332231"/>
                <a:gd name="connsiteX55" fmla="*/ 1245380 w 2877836"/>
                <a:gd name="connsiteY55" fmla="*/ 33659 h 3332231"/>
                <a:gd name="connsiteX56" fmla="*/ 1127573 w 2877836"/>
                <a:gd name="connsiteY56" fmla="*/ 100977 h 3332231"/>
                <a:gd name="connsiteX57" fmla="*/ 1054646 w 2877836"/>
                <a:gd name="connsiteY57" fmla="*/ 179515 h 3332231"/>
                <a:gd name="connsiteX58" fmla="*/ 992937 w 2877836"/>
                <a:gd name="connsiteY58" fmla="*/ 263661 h 3332231"/>
                <a:gd name="connsiteX59" fmla="*/ 964889 w 2877836"/>
                <a:gd name="connsiteY59" fmla="*/ 415127 h 3332231"/>
                <a:gd name="connsiteX60" fmla="*/ 998547 w 2877836"/>
                <a:gd name="connsiteY60" fmla="*/ 555372 h 3332231"/>
                <a:gd name="connsiteX61" fmla="*/ 1150013 w 2877836"/>
                <a:gd name="connsiteY61"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513198 w 2877836"/>
                <a:gd name="connsiteY34" fmla="*/ 198587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15151 w 2877836"/>
                <a:gd name="connsiteY33" fmla="*/ 1924168 h 3332231"/>
                <a:gd name="connsiteX34" fmla="*/ 2513198 w 2877836"/>
                <a:gd name="connsiteY34" fmla="*/ 198587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2877836" h="3332231">
                  <a:moveTo>
                    <a:pt x="1150013" y="746106"/>
                  </a:moveTo>
                  <a:lnTo>
                    <a:pt x="123416" y="639520"/>
                  </a:lnTo>
                  <a:lnTo>
                    <a:pt x="0" y="1318307"/>
                  </a:lnTo>
                  <a:lnTo>
                    <a:pt x="151465" y="1172452"/>
                  </a:lnTo>
                  <a:lnTo>
                    <a:pt x="370248" y="1093915"/>
                  </a:lnTo>
                  <a:lnTo>
                    <a:pt x="549762" y="1166842"/>
                  </a:lnTo>
                  <a:lnTo>
                    <a:pt x="667569" y="1267819"/>
                  </a:lnTo>
                  <a:lnTo>
                    <a:pt x="757326" y="1402454"/>
                  </a:lnTo>
                  <a:lnTo>
                    <a:pt x="779765" y="1593188"/>
                  </a:lnTo>
                  <a:lnTo>
                    <a:pt x="751716" y="1739043"/>
                  </a:lnTo>
                  <a:lnTo>
                    <a:pt x="628300" y="1901728"/>
                  </a:lnTo>
                  <a:lnTo>
                    <a:pt x="488054" y="2002705"/>
                  </a:lnTo>
                  <a:lnTo>
                    <a:pt x="297321" y="2036364"/>
                  </a:lnTo>
                  <a:lnTo>
                    <a:pt x="134636" y="1974656"/>
                  </a:lnTo>
                  <a:lnTo>
                    <a:pt x="0" y="1800751"/>
                  </a:lnTo>
                  <a:lnTo>
                    <a:pt x="95367" y="2507588"/>
                  </a:lnTo>
                  <a:lnTo>
                    <a:pt x="1150013" y="2423441"/>
                  </a:lnTo>
                  <a:lnTo>
                    <a:pt x="1032206" y="2586125"/>
                  </a:lnTo>
                  <a:lnTo>
                    <a:pt x="964889" y="2754420"/>
                  </a:lnTo>
                  <a:lnTo>
                    <a:pt x="953669" y="2950763"/>
                  </a:lnTo>
                  <a:lnTo>
                    <a:pt x="1037816" y="3135888"/>
                  </a:lnTo>
                  <a:lnTo>
                    <a:pt x="1144402" y="3242474"/>
                  </a:lnTo>
                  <a:lnTo>
                    <a:pt x="1273429" y="3292962"/>
                  </a:lnTo>
                  <a:lnTo>
                    <a:pt x="1391234" y="3332231"/>
                  </a:lnTo>
                  <a:lnTo>
                    <a:pt x="1542700" y="3332231"/>
                  </a:lnTo>
                  <a:lnTo>
                    <a:pt x="1739043" y="3253693"/>
                  </a:lnTo>
                  <a:lnTo>
                    <a:pt x="1834410" y="3158327"/>
                  </a:lnTo>
                  <a:lnTo>
                    <a:pt x="1924167" y="3012471"/>
                  </a:lnTo>
                  <a:lnTo>
                    <a:pt x="1935387" y="2838567"/>
                  </a:lnTo>
                  <a:lnTo>
                    <a:pt x="1879288" y="2636614"/>
                  </a:lnTo>
                  <a:lnTo>
                    <a:pt x="1778312" y="2445880"/>
                  </a:lnTo>
                  <a:lnTo>
                    <a:pt x="2748810" y="2501977"/>
                  </a:lnTo>
                  <a:lnTo>
                    <a:pt x="2877836" y="1778312"/>
                  </a:lnTo>
                  <a:lnTo>
                    <a:pt x="2715151" y="1924168"/>
                  </a:lnTo>
                  <a:lnTo>
                    <a:pt x="2513198" y="1985875"/>
                  </a:lnTo>
                  <a:lnTo>
                    <a:pt x="2350513" y="1946606"/>
                  </a:lnTo>
                  <a:lnTo>
                    <a:pt x="2238318" y="1879289"/>
                  </a:lnTo>
                  <a:lnTo>
                    <a:pt x="2159779" y="1755873"/>
                  </a:lnTo>
                  <a:lnTo>
                    <a:pt x="2114901" y="1626847"/>
                  </a:lnTo>
                  <a:lnTo>
                    <a:pt x="2092461" y="1480992"/>
                  </a:lnTo>
                  <a:lnTo>
                    <a:pt x="2120510" y="1368795"/>
                  </a:lnTo>
                  <a:lnTo>
                    <a:pt x="2187828" y="1273428"/>
                  </a:lnTo>
                  <a:lnTo>
                    <a:pt x="2260756" y="1211721"/>
                  </a:lnTo>
                  <a:lnTo>
                    <a:pt x="2401001" y="1161232"/>
                  </a:lnTo>
                  <a:lnTo>
                    <a:pt x="2558076" y="1161232"/>
                  </a:lnTo>
                  <a:lnTo>
                    <a:pt x="2715151" y="1200501"/>
                  </a:lnTo>
                  <a:lnTo>
                    <a:pt x="2877836" y="1312697"/>
                  </a:lnTo>
                  <a:lnTo>
                    <a:pt x="2760029" y="577812"/>
                  </a:lnTo>
                  <a:lnTo>
                    <a:pt x="1806361" y="757326"/>
                  </a:lnTo>
                  <a:lnTo>
                    <a:pt x="1868069" y="611470"/>
                  </a:lnTo>
                  <a:lnTo>
                    <a:pt x="1907338" y="403907"/>
                  </a:lnTo>
                  <a:lnTo>
                    <a:pt x="1873678" y="258052"/>
                  </a:lnTo>
                  <a:lnTo>
                    <a:pt x="1789532" y="140246"/>
                  </a:lnTo>
                  <a:lnTo>
                    <a:pt x="1688555" y="67318"/>
                  </a:lnTo>
                  <a:lnTo>
                    <a:pt x="1553919" y="0"/>
                  </a:lnTo>
                  <a:lnTo>
                    <a:pt x="1380015" y="0"/>
                  </a:lnTo>
                  <a:lnTo>
                    <a:pt x="1245380" y="33659"/>
                  </a:lnTo>
                  <a:lnTo>
                    <a:pt x="1127573" y="100977"/>
                  </a:lnTo>
                  <a:lnTo>
                    <a:pt x="1054646" y="179515"/>
                  </a:lnTo>
                  <a:lnTo>
                    <a:pt x="992937" y="263661"/>
                  </a:lnTo>
                  <a:lnTo>
                    <a:pt x="964889" y="415127"/>
                  </a:lnTo>
                  <a:lnTo>
                    <a:pt x="998547" y="555372"/>
                  </a:lnTo>
                  <a:lnTo>
                    <a:pt x="1150013" y="746106"/>
                  </a:lnTo>
                  <a:close/>
                </a:path>
              </a:pathLst>
            </a:custGeom>
            <a:solidFill>
              <a:schemeClr val="bg1">
                <a:lumMod val="65000"/>
              </a:schemeClr>
            </a:solidFill>
            <a:ln>
              <a:solidFill>
                <a:schemeClr val="bg1">
                  <a:lumMod val="50000"/>
                </a:schemeClr>
              </a:solidFill>
            </a:ln>
            <a:effectLst>
              <a:innerShdw blurRad="63500" dist="508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1">
                    <a:lumMod val="65000"/>
                  </a:schemeClr>
                </a:solidFill>
              </a:endParaRPr>
            </a:p>
          </p:txBody>
        </p:sp>
        <p:grpSp>
          <p:nvGrpSpPr>
            <p:cNvPr id="32" name="Group 31"/>
            <p:cNvGrpSpPr/>
            <p:nvPr/>
          </p:nvGrpSpPr>
          <p:grpSpPr>
            <a:xfrm>
              <a:off x="3258442" y="1208752"/>
              <a:ext cx="2439922" cy="2466091"/>
              <a:chOff x="1370805" y="3080069"/>
              <a:chExt cx="2439922" cy="2466091"/>
            </a:xfrm>
          </p:grpSpPr>
          <p:sp>
            <p:nvSpPr>
              <p:cNvPr id="8" name="Freeform 7"/>
              <p:cNvSpPr/>
              <p:nvPr/>
            </p:nvSpPr>
            <p:spPr>
              <a:xfrm rot="221445">
                <a:off x="1370805" y="3080069"/>
                <a:ext cx="2439922" cy="2466091"/>
              </a:xfrm>
              <a:custGeom>
                <a:avLst/>
                <a:gdLst>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935387 w 2877836"/>
                  <a:gd name="connsiteY29" fmla="*/ 504884 h 3332231"/>
                  <a:gd name="connsiteX30" fmla="*/ 1879289 w 2877836"/>
                  <a:gd name="connsiteY30" fmla="*/ 667569 h 3332231"/>
                  <a:gd name="connsiteX31" fmla="*/ 1929777 w 2877836"/>
                  <a:gd name="connsiteY31" fmla="*/ 415127 h 3332231"/>
                  <a:gd name="connsiteX32" fmla="*/ 1789532 w 2877836"/>
                  <a:gd name="connsiteY32" fmla="*/ 140246 h 3332231"/>
                  <a:gd name="connsiteX33" fmla="*/ 1553919 w 2877836"/>
                  <a:gd name="connsiteY33" fmla="*/ 0 h 3332231"/>
                  <a:gd name="connsiteX34" fmla="*/ 1245380 w 2877836"/>
                  <a:gd name="connsiteY34" fmla="*/ 33659 h 3332231"/>
                  <a:gd name="connsiteX35" fmla="*/ 1054646 w 2877836"/>
                  <a:gd name="connsiteY35" fmla="*/ 179515 h 3332231"/>
                  <a:gd name="connsiteX36" fmla="*/ 964889 w 2877836"/>
                  <a:gd name="connsiteY36" fmla="*/ 415127 h 3332231"/>
                  <a:gd name="connsiteX37" fmla="*/ 1004158 w 2877836"/>
                  <a:gd name="connsiteY37"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935387 w 2877836"/>
                  <a:gd name="connsiteY29" fmla="*/ 504884 h 3332231"/>
                  <a:gd name="connsiteX30" fmla="*/ 1879289 w 2877836"/>
                  <a:gd name="connsiteY30" fmla="*/ 667569 h 3332231"/>
                  <a:gd name="connsiteX31" fmla="*/ 1929777 w 2877836"/>
                  <a:gd name="connsiteY31" fmla="*/ 415127 h 3332231"/>
                  <a:gd name="connsiteX32" fmla="*/ 1789532 w 2877836"/>
                  <a:gd name="connsiteY32" fmla="*/ 140246 h 3332231"/>
                  <a:gd name="connsiteX33" fmla="*/ 1553919 w 2877836"/>
                  <a:gd name="connsiteY33" fmla="*/ 0 h 3332231"/>
                  <a:gd name="connsiteX34" fmla="*/ 1245380 w 2877836"/>
                  <a:gd name="connsiteY34" fmla="*/ 33659 h 3332231"/>
                  <a:gd name="connsiteX35" fmla="*/ 1054646 w 2877836"/>
                  <a:gd name="connsiteY35" fmla="*/ 179515 h 3332231"/>
                  <a:gd name="connsiteX36" fmla="*/ 964889 w 2877836"/>
                  <a:gd name="connsiteY36" fmla="*/ 415127 h 3332231"/>
                  <a:gd name="connsiteX37" fmla="*/ 1004158 w 2877836"/>
                  <a:gd name="connsiteY37"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79289 w 2877836"/>
                  <a:gd name="connsiteY29" fmla="*/ 667569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004158 w 2877836"/>
                  <a:gd name="connsiteY36"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004158 w 2877836"/>
                  <a:gd name="connsiteY36" fmla="*/ 656349 h 3332231"/>
                  <a:gd name="connsiteX0" fmla="*/ 1150013 w 2877836"/>
                  <a:gd name="connsiteY0" fmla="*/ 746106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211721 w 2877836"/>
                  <a:gd name="connsiteY10" fmla="*/ 2462710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211721 w 2877836"/>
                  <a:gd name="connsiteY10" fmla="*/ 2462710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138794 w 2877836"/>
                  <a:gd name="connsiteY10" fmla="*/ 2473929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150013 w 2877836"/>
                  <a:gd name="connsiteY10" fmla="*/ 2423441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256599 w 2984422"/>
                  <a:gd name="connsiteY0" fmla="*/ 746106 h 3332231"/>
                  <a:gd name="connsiteX1" fmla="*/ 112196 w 2984422"/>
                  <a:gd name="connsiteY1" fmla="*/ 650739 h 3332231"/>
                  <a:gd name="connsiteX2" fmla="*/ 106586 w 2984422"/>
                  <a:gd name="connsiteY2" fmla="*/ 1318307 h 3332231"/>
                  <a:gd name="connsiteX3" fmla="*/ 476834 w 2984422"/>
                  <a:gd name="connsiteY3" fmla="*/ 1093915 h 3332231"/>
                  <a:gd name="connsiteX4" fmla="*/ 774155 w 2984422"/>
                  <a:gd name="connsiteY4" fmla="*/ 1267819 h 3332231"/>
                  <a:gd name="connsiteX5" fmla="*/ 886351 w 2984422"/>
                  <a:gd name="connsiteY5" fmla="*/ 1593188 h 3332231"/>
                  <a:gd name="connsiteX6" fmla="*/ 734886 w 2984422"/>
                  <a:gd name="connsiteY6" fmla="*/ 1901728 h 3332231"/>
                  <a:gd name="connsiteX7" fmla="*/ 403907 w 2984422"/>
                  <a:gd name="connsiteY7" fmla="*/ 2036364 h 3332231"/>
                  <a:gd name="connsiteX8" fmla="*/ 106586 w 2984422"/>
                  <a:gd name="connsiteY8" fmla="*/ 1800751 h 3332231"/>
                  <a:gd name="connsiteX9" fmla="*/ 0 w 2984422"/>
                  <a:gd name="connsiteY9" fmla="*/ 2518807 h 3332231"/>
                  <a:gd name="connsiteX10" fmla="*/ 1256599 w 2984422"/>
                  <a:gd name="connsiteY10" fmla="*/ 2423441 h 3332231"/>
                  <a:gd name="connsiteX11" fmla="*/ 1071475 w 2984422"/>
                  <a:gd name="connsiteY11" fmla="*/ 2754420 h 3332231"/>
                  <a:gd name="connsiteX12" fmla="*/ 1144402 w 2984422"/>
                  <a:gd name="connsiteY12" fmla="*/ 3135888 h 3332231"/>
                  <a:gd name="connsiteX13" fmla="*/ 1380015 w 2984422"/>
                  <a:gd name="connsiteY13" fmla="*/ 3292962 h 3332231"/>
                  <a:gd name="connsiteX14" fmla="*/ 1649286 w 2984422"/>
                  <a:gd name="connsiteY14" fmla="*/ 3332231 h 3332231"/>
                  <a:gd name="connsiteX15" fmla="*/ 1940996 w 2984422"/>
                  <a:gd name="connsiteY15" fmla="*/ 3158327 h 3332231"/>
                  <a:gd name="connsiteX16" fmla="*/ 2041973 w 2984422"/>
                  <a:gd name="connsiteY16" fmla="*/ 2838567 h 3332231"/>
                  <a:gd name="connsiteX17" fmla="*/ 1884898 w 2984422"/>
                  <a:gd name="connsiteY17" fmla="*/ 2445880 h 3332231"/>
                  <a:gd name="connsiteX18" fmla="*/ 2984422 w 2984422"/>
                  <a:gd name="connsiteY18" fmla="*/ 2535637 h 3332231"/>
                  <a:gd name="connsiteX19" fmla="*/ 2984422 w 2984422"/>
                  <a:gd name="connsiteY19" fmla="*/ 1778312 h 3332231"/>
                  <a:gd name="connsiteX20" fmla="*/ 2832957 w 2984422"/>
                  <a:gd name="connsiteY20" fmla="*/ 2002705 h 3332231"/>
                  <a:gd name="connsiteX21" fmla="*/ 2597345 w 2984422"/>
                  <a:gd name="connsiteY21" fmla="*/ 2025144 h 3332231"/>
                  <a:gd name="connsiteX22" fmla="*/ 2350513 w 2984422"/>
                  <a:gd name="connsiteY22" fmla="*/ 1907338 h 3332231"/>
                  <a:gd name="connsiteX23" fmla="*/ 2215877 w 2984422"/>
                  <a:gd name="connsiteY23" fmla="*/ 1677335 h 3332231"/>
                  <a:gd name="connsiteX24" fmla="*/ 2221487 w 2984422"/>
                  <a:gd name="connsiteY24" fmla="*/ 1402454 h 3332231"/>
                  <a:gd name="connsiteX25" fmla="*/ 2367342 w 2984422"/>
                  <a:gd name="connsiteY25" fmla="*/ 1211721 h 3332231"/>
                  <a:gd name="connsiteX26" fmla="*/ 2636613 w 2984422"/>
                  <a:gd name="connsiteY26" fmla="*/ 1099524 h 3332231"/>
                  <a:gd name="connsiteX27" fmla="*/ 2984422 w 2984422"/>
                  <a:gd name="connsiteY27" fmla="*/ 1312697 h 3332231"/>
                  <a:gd name="connsiteX28" fmla="*/ 2978812 w 2984422"/>
                  <a:gd name="connsiteY28" fmla="*/ 510494 h 3332231"/>
                  <a:gd name="connsiteX29" fmla="*/ 1912947 w 2984422"/>
                  <a:gd name="connsiteY29" fmla="*/ 757326 h 3332231"/>
                  <a:gd name="connsiteX30" fmla="*/ 2036363 w 2984422"/>
                  <a:gd name="connsiteY30" fmla="*/ 415127 h 3332231"/>
                  <a:gd name="connsiteX31" fmla="*/ 1896118 w 2984422"/>
                  <a:gd name="connsiteY31" fmla="*/ 140246 h 3332231"/>
                  <a:gd name="connsiteX32" fmla="*/ 1660505 w 2984422"/>
                  <a:gd name="connsiteY32" fmla="*/ 0 h 3332231"/>
                  <a:gd name="connsiteX33" fmla="*/ 1351966 w 2984422"/>
                  <a:gd name="connsiteY33" fmla="*/ 33659 h 3332231"/>
                  <a:gd name="connsiteX34" fmla="*/ 1161232 w 2984422"/>
                  <a:gd name="connsiteY34" fmla="*/ 179515 h 3332231"/>
                  <a:gd name="connsiteX35" fmla="*/ 1071475 w 2984422"/>
                  <a:gd name="connsiteY35" fmla="*/ 415127 h 3332231"/>
                  <a:gd name="connsiteX36" fmla="*/ 1256599 w 2984422"/>
                  <a:gd name="connsiteY36" fmla="*/ 746106 h 3332231"/>
                  <a:gd name="connsiteX0" fmla="*/ 1256599 w 2984422"/>
                  <a:gd name="connsiteY0" fmla="*/ 746106 h 3332231"/>
                  <a:gd name="connsiteX1" fmla="*/ 0 w 2984422"/>
                  <a:gd name="connsiteY1" fmla="*/ 622690 h 3332231"/>
                  <a:gd name="connsiteX2" fmla="*/ 106586 w 2984422"/>
                  <a:gd name="connsiteY2" fmla="*/ 1318307 h 3332231"/>
                  <a:gd name="connsiteX3" fmla="*/ 476834 w 2984422"/>
                  <a:gd name="connsiteY3" fmla="*/ 1093915 h 3332231"/>
                  <a:gd name="connsiteX4" fmla="*/ 774155 w 2984422"/>
                  <a:gd name="connsiteY4" fmla="*/ 1267819 h 3332231"/>
                  <a:gd name="connsiteX5" fmla="*/ 886351 w 2984422"/>
                  <a:gd name="connsiteY5" fmla="*/ 1593188 h 3332231"/>
                  <a:gd name="connsiteX6" fmla="*/ 734886 w 2984422"/>
                  <a:gd name="connsiteY6" fmla="*/ 1901728 h 3332231"/>
                  <a:gd name="connsiteX7" fmla="*/ 403907 w 2984422"/>
                  <a:gd name="connsiteY7" fmla="*/ 2036364 h 3332231"/>
                  <a:gd name="connsiteX8" fmla="*/ 106586 w 2984422"/>
                  <a:gd name="connsiteY8" fmla="*/ 1800751 h 3332231"/>
                  <a:gd name="connsiteX9" fmla="*/ 0 w 2984422"/>
                  <a:gd name="connsiteY9" fmla="*/ 2518807 h 3332231"/>
                  <a:gd name="connsiteX10" fmla="*/ 1256599 w 2984422"/>
                  <a:gd name="connsiteY10" fmla="*/ 2423441 h 3332231"/>
                  <a:gd name="connsiteX11" fmla="*/ 1071475 w 2984422"/>
                  <a:gd name="connsiteY11" fmla="*/ 2754420 h 3332231"/>
                  <a:gd name="connsiteX12" fmla="*/ 1144402 w 2984422"/>
                  <a:gd name="connsiteY12" fmla="*/ 3135888 h 3332231"/>
                  <a:gd name="connsiteX13" fmla="*/ 1380015 w 2984422"/>
                  <a:gd name="connsiteY13" fmla="*/ 3292962 h 3332231"/>
                  <a:gd name="connsiteX14" fmla="*/ 1649286 w 2984422"/>
                  <a:gd name="connsiteY14" fmla="*/ 3332231 h 3332231"/>
                  <a:gd name="connsiteX15" fmla="*/ 1940996 w 2984422"/>
                  <a:gd name="connsiteY15" fmla="*/ 3158327 h 3332231"/>
                  <a:gd name="connsiteX16" fmla="*/ 2041973 w 2984422"/>
                  <a:gd name="connsiteY16" fmla="*/ 2838567 h 3332231"/>
                  <a:gd name="connsiteX17" fmla="*/ 1884898 w 2984422"/>
                  <a:gd name="connsiteY17" fmla="*/ 2445880 h 3332231"/>
                  <a:gd name="connsiteX18" fmla="*/ 2984422 w 2984422"/>
                  <a:gd name="connsiteY18" fmla="*/ 2535637 h 3332231"/>
                  <a:gd name="connsiteX19" fmla="*/ 2984422 w 2984422"/>
                  <a:gd name="connsiteY19" fmla="*/ 1778312 h 3332231"/>
                  <a:gd name="connsiteX20" fmla="*/ 2832957 w 2984422"/>
                  <a:gd name="connsiteY20" fmla="*/ 2002705 h 3332231"/>
                  <a:gd name="connsiteX21" fmla="*/ 2597345 w 2984422"/>
                  <a:gd name="connsiteY21" fmla="*/ 2025144 h 3332231"/>
                  <a:gd name="connsiteX22" fmla="*/ 2350513 w 2984422"/>
                  <a:gd name="connsiteY22" fmla="*/ 1907338 h 3332231"/>
                  <a:gd name="connsiteX23" fmla="*/ 2215877 w 2984422"/>
                  <a:gd name="connsiteY23" fmla="*/ 1677335 h 3332231"/>
                  <a:gd name="connsiteX24" fmla="*/ 2221487 w 2984422"/>
                  <a:gd name="connsiteY24" fmla="*/ 1402454 h 3332231"/>
                  <a:gd name="connsiteX25" fmla="*/ 2367342 w 2984422"/>
                  <a:gd name="connsiteY25" fmla="*/ 1211721 h 3332231"/>
                  <a:gd name="connsiteX26" fmla="*/ 2636613 w 2984422"/>
                  <a:gd name="connsiteY26" fmla="*/ 1099524 h 3332231"/>
                  <a:gd name="connsiteX27" fmla="*/ 2984422 w 2984422"/>
                  <a:gd name="connsiteY27" fmla="*/ 1312697 h 3332231"/>
                  <a:gd name="connsiteX28" fmla="*/ 2978812 w 2984422"/>
                  <a:gd name="connsiteY28" fmla="*/ 510494 h 3332231"/>
                  <a:gd name="connsiteX29" fmla="*/ 1912947 w 2984422"/>
                  <a:gd name="connsiteY29" fmla="*/ 757326 h 3332231"/>
                  <a:gd name="connsiteX30" fmla="*/ 2036363 w 2984422"/>
                  <a:gd name="connsiteY30" fmla="*/ 415127 h 3332231"/>
                  <a:gd name="connsiteX31" fmla="*/ 1896118 w 2984422"/>
                  <a:gd name="connsiteY31" fmla="*/ 140246 h 3332231"/>
                  <a:gd name="connsiteX32" fmla="*/ 1660505 w 2984422"/>
                  <a:gd name="connsiteY32" fmla="*/ 0 h 3332231"/>
                  <a:gd name="connsiteX33" fmla="*/ 1351966 w 2984422"/>
                  <a:gd name="connsiteY33" fmla="*/ 33659 h 3332231"/>
                  <a:gd name="connsiteX34" fmla="*/ 1161232 w 2984422"/>
                  <a:gd name="connsiteY34" fmla="*/ 179515 h 3332231"/>
                  <a:gd name="connsiteX35" fmla="*/ 1071475 w 2984422"/>
                  <a:gd name="connsiteY35" fmla="*/ 415127 h 3332231"/>
                  <a:gd name="connsiteX36" fmla="*/ 1256599 w 2984422"/>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476834 w 3062959"/>
                  <a:gd name="connsiteY3" fmla="*/ 1093915 h 3332231"/>
                  <a:gd name="connsiteX4" fmla="*/ 774155 w 3062959"/>
                  <a:gd name="connsiteY4" fmla="*/ 1267819 h 3332231"/>
                  <a:gd name="connsiteX5" fmla="*/ 886351 w 3062959"/>
                  <a:gd name="connsiteY5" fmla="*/ 1593188 h 3332231"/>
                  <a:gd name="connsiteX6" fmla="*/ 734886 w 3062959"/>
                  <a:gd name="connsiteY6" fmla="*/ 1901728 h 3332231"/>
                  <a:gd name="connsiteX7" fmla="*/ 403907 w 3062959"/>
                  <a:gd name="connsiteY7" fmla="*/ 2036364 h 3332231"/>
                  <a:gd name="connsiteX8" fmla="*/ 106586 w 3062959"/>
                  <a:gd name="connsiteY8" fmla="*/ 1800751 h 3332231"/>
                  <a:gd name="connsiteX9" fmla="*/ 0 w 3062959"/>
                  <a:gd name="connsiteY9" fmla="*/ 2518807 h 3332231"/>
                  <a:gd name="connsiteX10" fmla="*/ 1256599 w 3062959"/>
                  <a:gd name="connsiteY10" fmla="*/ 2423441 h 3332231"/>
                  <a:gd name="connsiteX11" fmla="*/ 1071475 w 3062959"/>
                  <a:gd name="connsiteY11" fmla="*/ 2754420 h 3332231"/>
                  <a:gd name="connsiteX12" fmla="*/ 1144402 w 3062959"/>
                  <a:gd name="connsiteY12" fmla="*/ 3135888 h 3332231"/>
                  <a:gd name="connsiteX13" fmla="*/ 1380015 w 3062959"/>
                  <a:gd name="connsiteY13" fmla="*/ 3292962 h 3332231"/>
                  <a:gd name="connsiteX14" fmla="*/ 1649286 w 3062959"/>
                  <a:gd name="connsiteY14" fmla="*/ 3332231 h 3332231"/>
                  <a:gd name="connsiteX15" fmla="*/ 1940996 w 3062959"/>
                  <a:gd name="connsiteY15" fmla="*/ 3158327 h 3332231"/>
                  <a:gd name="connsiteX16" fmla="*/ 2041973 w 3062959"/>
                  <a:gd name="connsiteY16" fmla="*/ 2838567 h 3332231"/>
                  <a:gd name="connsiteX17" fmla="*/ 1884898 w 3062959"/>
                  <a:gd name="connsiteY17" fmla="*/ 2445880 h 3332231"/>
                  <a:gd name="connsiteX18" fmla="*/ 2984422 w 3062959"/>
                  <a:gd name="connsiteY18" fmla="*/ 2535637 h 3332231"/>
                  <a:gd name="connsiteX19" fmla="*/ 2984422 w 3062959"/>
                  <a:gd name="connsiteY19" fmla="*/ 1778312 h 3332231"/>
                  <a:gd name="connsiteX20" fmla="*/ 2832957 w 3062959"/>
                  <a:gd name="connsiteY20" fmla="*/ 2002705 h 3332231"/>
                  <a:gd name="connsiteX21" fmla="*/ 2597345 w 3062959"/>
                  <a:gd name="connsiteY21" fmla="*/ 2025144 h 3332231"/>
                  <a:gd name="connsiteX22" fmla="*/ 2350513 w 3062959"/>
                  <a:gd name="connsiteY22" fmla="*/ 1907338 h 3332231"/>
                  <a:gd name="connsiteX23" fmla="*/ 2215877 w 3062959"/>
                  <a:gd name="connsiteY23" fmla="*/ 1677335 h 3332231"/>
                  <a:gd name="connsiteX24" fmla="*/ 2221487 w 3062959"/>
                  <a:gd name="connsiteY24" fmla="*/ 1402454 h 3332231"/>
                  <a:gd name="connsiteX25" fmla="*/ 2367342 w 3062959"/>
                  <a:gd name="connsiteY25" fmla="*/ 1211721 h 3332231"/>
                  <a:gd name="connsiteX26" fmla="*/ 2636613 w 3062959"/>
                  <a:gd name="connsiteY26" fmla="*/ 1099524 h 3332231"/>
                  <a:gd name="connsiteX27" fmla="*/ 2984422 w 3062959"/>
                  <a:gd name="connsiteY27" fmla="*/ 1312697 h 3332231"/>
                  <a:gd name="connsiteX28" fmla="*/ 3062959 w 3062959"/>
                  <a:gd name="connsiteY28" fmla="*/ 532933 h 3332231"/>
                  <a:gd name="connsiteX29" fmla="*/ 1912947 w 3062959"/>
                  <a:gd name="connsiteY29" fmla="*/ 757326 h 3332231"/>
                  <a:gd name="connsiteX30" fmla="*/ 2036363 w 3062959"/>
                  <a:gd name="connsiteY30" fmla="*/ 415127 h 3332231"/>
                  <a:gd name="connsiteX31" fmla="*/ 1896118 w 3062959"/>
                  <a:gd name="connsiteY31" fmla="*/ 140246 h 3332231"/>
                  <a:gd name="connsiteX32" fmla="*/ 1660505 w 3062959"/>
                  <a:gd name="connsiteY32" fmla="*/ 0 h 3332231"/>
                  <a:gd name="connsiteX33" fmla="*/ 1351966 w 3062959"/>
                  <a:gd name="connsiteY33" fmla="*/ 33659 h 3332231"/>
                  <a:gd name="connsiteX34" fmla="*/ 1161232 w 3062959"/>
                  <a:gd name="connsiteY34" fmla="*/ 179515 h 3332231"/>
                  <a:gd name="connsiteX35" fmla="*/ 1071475 w 3062959"/>
                  <a:gd name="connsiteY35" fmla="*/ 415127 h 3332231"/>
                  <a:gd name="connsiteX36" fmla="*/ 1256599 w 3062959"/>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476834 w 3062959"/>
                  <a:gd name="connsiteY3" fmla="*/ 1093915 h 3332231"/>
                  <a:gd name="connsiteX4" fmla="*/ 774155 w 3062959"/>
                  <a:gd name="connsiteY4" fmla="*/ 1267819 h 3332231"/>
                  <a:gd name="connsiteX5" fmla="*/ 886351 w 3062959"/>
                  <a:gd name="connsiteY5" fmla="*/ 1593188 h 3332231"/>
                  <a:gd name="connsiteX6" fmla="*/ 734886 w 3062959"/>
                  <a:gd name="connsiteY6" fmla="*/ 1901728 h 3332231"/>
                  <a:gd name="connsiteX7" fmla="*/ 403907 w 3062959"/>
                  <a:gd name="connsiteY7" fmla="*/ 2036364 h 3332231"/>
                  <a:gd name="connsiteX8" fmla="*/ 106586 w 3062959"/>
                  <a:gd name="connsiteY8" fmla="*/ 1800751 h 3332231"/>
                  <a:gd name="connsiteX9" fmla="*/ 0 w 3062959"/>
                  <a:gd name="connsiteY9" fmla="*/ 2518807 h 3332231"/>
                  <a:gd name="connsiteX10" fmla="*/ 1256599 w 3062959"/>
                  <a:gd name="connsiteY10" fmla="*/ 2423441 h 3332231"/>
                  <a:gd name="connsiteX11" fmla="*/ 1071475 w 3062959"/>
                  <a:gd name="connsiteY11" fmla="*/ 2754420 h 3332231"/>
                  <a:gd name="connsiteX12" fmla="*/ 1144402 w 3062959"/>
                  <a:gd name="connsiteY12" fmla="*/ 3135888 h 3332231"/>
                  <a:gd name="connsiteX13" fmla="*/ 1380015 w 3062959"/>
                  <a:gd name="connsiteY13" fmla="*/ 3292962 h 3332231"/>
                  <a:gd name="connsiteX14" fmla="*/ 1649286 w 3062959"/>
                  <a:gd name="connsiteY14" fmla="*/ 3332231 h 3332231"/>
                  <a:gd name="connsiteX15" fmla="*/ 1940996 w 3062959"/>
                  <a:gd name="connsiteY15" fmla="*/ 3158327 h 3332231"/>
                  <a:gd name="connsiteX16" fmla="*/ 2041973 w 3062959"/>
                  <a:gd name="connsiteY16" fmla="*/ 2838567 h 3332231"/>
                  <a:gd name="connsiteX17" fmla="*/ 1884898 w 3062959"/>
                  <a:gd name="connsiteY17" fmla="*/ 2445880 h 3332231"/>
                  <a:gd name="connsiteX18" fmla="*/ 3062959 w 3062959"/>
                  <a:gd name="connsiteY18" fmla="*/ 2518807 h 3332231"/>
                  <a:gd name="connsiteX19" fmla="*/ 2984422 w 3062959"/>
                  <a:gd name="connsiteY19" fmla="*/ 1778312 h 3332231"/>
                  <a:gd name="connsiteX20" fmla="*/ 2832957 w 3062959"/>
                  <a:gd name="connsiteY20" fmla="*/ 2002705 h 3332231"/>
                  <a:gd name="connsiteX21" fmla="*/ 2597345 w 3062959"/>
                  <a:gd name="connsiteY21" fmla="*/ 2025144 h 3332231"/>
                  <a:gd name="connsiteX22" fmla="*/ 2350513 w 3062959"/>
                  <a:gd name="connsiteY22" fmla="*/ 1907338 h 3332231"/>
                  <a:gd name="connsiteX23" fmla="*/ 2215877 w 3062959"/>
                  <a:gd name="connsiteY23" fmla="*/ 1677335 h 3332231"/>
                  <a:gd name="connsiteX24" fmla="*/ 2221487 w 3062959"/>
                  <a:gd name="connsiteY24" fmla="*/ 1402454 h 3332231"/>
                  <a:gd name="connsiteX25" fmla="*/ 2367342 w 3062959"/>
                  <a:gd name="connsiteY25" fmla="*/ 1211721 h 3332231"/>
                  <a:gd name="connsiteX26" fmla="*/ 2636613 w 3062959"/>
                  <a:gd name="connsiteY26" fmla="*/ 1099524 h 3332231"/>
                  <a:gd name="connsiteX27" fmla="*/ 2984422 w 3062959"/>
                  <a:gd name="connsiteY27" fmla="*/ 1312697 h 3332231"/>
                  <a:gd name="connsiteX28" fmla="*/ 3062959 w 3062959"/>
                  <a:gd name="connsiteY28" fmla="*/ 532933 h 3332231"/>
                  <a:gd name="connsiteX29" fmla="*/ 1912947 w 3062959"/>
                  <a:gd name="connsiteY29" fmla="*/ 757326 h 3332231"/>
                  <a:gd name="connsiteX30" fmla="*/ 2036363 w 3062959"/>
                  <a:gd name="connsiteY30" fmla="*/ 415127 h 3332231"/>
                  <a:gd name="connsiteX31" fmla="*/ 1896118 w 3062959"/>
                  <a:gd name="connsiteY31" fmla="*/ 140246 h 3332231"/>
                  <a:gd name="connsiteX32" fmla="*/ 1660505 w 3062959"/>
                  <a:gd name="connsiteY32" fmla="*/ 0 h 3332231"/>
                  <a:gd name="connsiteX33" fmla="*/ 1351966 w 3062959"/>
                  <a:gd name="connsiteY33" fmla="*/ 33659 h 3332231"/>
                  <a:gd name="connsiteX34" fmla="*/ 1161232 w 3062959"/>
                  <a:gd name="connsiteY34" fmla="*/ 179515 h 3332231"/>
                  <a:gd name="connsiteX35" fmla="*/ 1071475 w 3062959"/>
                  <a:gd name="connsiteY35" fmla="*/ 415127 h 3332231"/>
                  <a:gd name="connsiteX36" fmla="*/ 1256599 w 3062959"/>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774155 w 3062959"/>
                  <a:gd name="connsiteY5" fmla="*/ 1267819 h 3332231"/>
                  <a:gd name="connsiteX6" fmla="*/ 886351 w 3062959"/>
                  <a:gd name="connsiteY6" fmla="*/ 1593188 h 3332231"/>
                  <a:gd name="connsiteX7" fmla="*/ 734886 w 3062959"/>
                  <a:gd name="connsiteY7" fmla="*/ 1901728 h 3332231"/>
                  <a:gd name="connsiteX8" fmla="*/ 403907 w 3062959"/>
                  <a:gd name="connsiteY8" fmla="*/ 2036364 h 3332231"/>
                  <a:gd name="connsiteX9" fmla="*/ 106586 w 3062959"/>
                  <a:gd name="connsiteY9" fmla="*/ 1800751 h 3332231"/>
                  <a:gd name="connsiteX10" fmla="*/ 0 w 3062959"/>
                  <a:gd name="connsiteY10" fmla="*/ 2518807 h 3332231"/>
                  <a:gd name="connsiteX11" fmla="*/ 1256599 w 3062959"/>
                  <a:gd name="connsiteY11" fmla="*/ 2423441 h 3332231"/>
                  <a:gd name="connsiteX12" fmla="*/ 1071475 w 3062959"/>
                  <a:gd name="connsiteY12" fmla="*/ 2754420 h 3332231"/>
                  <a:gd name="connsiteX13" fmla="*/ 1144402 w 3062959"/>
                  <a:gd name="connsiteY13" fmla="*/ 3135888 h 3332231"/>
                  <a:gd name="connsiteX14" fmla="*/ 1380015 w 3062959"/>
                  <a:gd name="connsiteY14" fmla="*/ 3292962 h 3332231"/>
                  <a:gd name="connsiteX15" fmla="*/ 1649286 w 3062959"/>
                  <a:gd name="connsiteY15" fmla="*/ 3332231 h 3332231"/>
                  <a:gd name="connsiteX16" fmla="*/ 1940996 w 3062959"/>
                  <a:gd name="connsiteY16" fmla="*/ 3158327 h 3332231"/>
                  <a:gd name="connsiteX17" fmla="*/ 2041973 w 3062959"/>
                  <a:gd name="connsiteY17" fmla="*/ 2838567 h 3332231"/>
                  <a:gd name="connsiteX18" fmla="*/ 1884898 w 3062959"/>
                  <a:gd name="connsiteY18" fmla="*/ 2445880 h 3332231"/>
                  <a:gd name="connsiteX19" fmla="*/ 3062959 w 3062959"/>
                  <a:gd name="connsiteY19" fmla="*/ 2518807 h 3332231"/>
                  <a:gd name="connsiteX20" fmla="*/ 2984422 w 3062959"/>
                  <a:gd name="connsiteY20" fmla="*/ 1778312 h 3332231"/>
                  <a:gd name="connsiteX21" fmla="*/ 2832957 w 3062959"/>
                  <a:gd name="connsiteY21" fmla="*/ 2002705 h 3332231"/>
                  <a:gd name="connsiteX22" fmla="*/ 2597345 w 3062959"/>
                  <a:gd name="connsiteY22" fmla="*/ 2025144 h 3332231"/>
                  <a:gd name="connsiteX23" fmla="*/ 2350513 w 3062959"/>
                  <a:gd name="connsiteY23" fmla="*/ 1907338 h 3332231"/>
                  <a:gd name="connsiteX24" fmla="*/ 2215877 w 3062959"/>
                  <a:gd name="connsiteY24" fmla="*/ 1677335 h 3332231"/>
                  <a:gd name="connsiteX25" fmla="*/ 2221487 w 3062959"/>
                  <a:gd name="connsiteY25" fmla="*/ 1402454 h 3332231"/>
                  <a:gd name="connsiteX26" fmla="*/ 2367342 w 3062959"/>
                  <a:gd name="connsiteY26" fmla="*/ 1211721 h 3332231"/>
                  <a:gd name="connsiteX27" fmla="*/ 2636613 w 3062959"/>
                  <a:gd name="connsiteY27" fmla="*/ 1099524 h 3332231"/>
                  <a:gd name="connsiteX28" fmla="*/ 2984422 w 3062959"/>
                  <a:gd name="connsiteY28" fmla="*/ 1312697 h 3332231"/>
                  <a:gd name="connsiteX29" fmla="*/ 3062959 w 3062959"/>
                  <a:gd name="connsiteY29" fmla="*/ 532933 h 3332231"/>
                  <a:gd name="connsiteX30" fmla="*/ 1912947 w 3062959"/>
                  <a:gd name="connsiteY30" fmla="*/ 757326 h 3332231"/>
                  <a:gd name="connsiteX31" fmla="*/ 2036363 w 3062959"/>
                  <a:gd name="connsiteY31" fmla="*/ 415127 h 3332231"/>
                  <a:gd name="connsiteX32" fmla="*/ 1896118 w 3062959"/>
                  <a:gd name="connsiteY32" fmla="*/ 140246 h 3332231"/>
                  <a:gd name="connsiteX33" fmla="*/ 1660505 w 3062959"/>
                  <a:gd name="connsiteY33" fmla="*/ 0 h 3332231"/>
                  <a:gd name="connsiteX34" fmla="*/ 1351966 w 3062959"/>
                  <a:gd name="connsiteY34" fmla="*/ 33659 h 3332231"/>
                  <a:gd name="connsiteX35" fmla="*/ 1161232 w 3062959"/>
                  <a:gd name="connsiteY35" fmla="*/ 179515 h 3332231"/>
                  <a:gd name="connsiteX36" fmla="*/ 1071475 w 3062959"/>
                  <a:gd name="connsiteY36" fmla="*/ 415127 h 3332231"/>
                  <a:gd name="connsiteX37" fmla="*/ 1256599 w 3062959"/>
                  <a:gd name="connsiteY3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86351 w 3062959"/>
                  <a:gd name="connsiteY7" fmla="*/ 1593188 h 3332231"/>
                  <a:gd name="connsiteX8" fmla="*/ 734886 w 3062959"/>
                  <a:gd name="connsiteY8" fmla="*/ 1901728 h 3332231"/>
                  <a:gd name="connsiteX9" fmla="*/ 403907 w 3062959"/>
                  <a:gd name="connsiteY9" fmla="*/ 2036364 h 3332231"/>
                  <a:gd name="connsiteX10" fmla="*/ 106586 w 3062959"/>
                  <a:gd name="connsiteY10" fmla="*/ 1800751 h 3332231"/>
                  <a:gd name="connsiteX11" fmla="*/ 0 w 3062959"/>
                  <a:gd name="connsiteY11" fmla="*/ 2518807 h 3332231"/>
                  <a:gd name="connsiteX12" fmla="*/ 1256599 w 3062959"/>
                  <a:gd name="connsiteY12" fmla="*/ 2423441 h 3332231"/>
                  <a:gd name="connsiteX13" fmla="*/ 1071475 w 3062959"/>
                  <a:gd name="connsiteY13" fmla="*/ 2754420 h 3332231"/>
                  <a:gd name="connsiteX14" fmla="*/ 1144402 w 3062959"/>
                  <a:gd name="connsiteY14" fmla="*/ 3135888 h 3332231"/>
                  <a:gd name="connsiteX15" fmla="*/ 1380015 w 3062959"/>
                  <a:gd name="connsiteY15" fmla="*/ 3292962 h 3332231"/>
                  <a:gd name="connsiteX16" fmla="*/ 1649286 w 3062959"/>
                  <a:gd name="connsiteY16" fmla="*/ 3332231 h 3332231"/>
                  <a:gd name="connsiteX17" fmla="*/ 1940996 w 3062959"/>
                  <a:gd name="connsiteY17" fmla="*/ 3158327 h 3332231"/>
                  <a:gd name="connsiteX18" fmla="*/ 2041973 w 3062959"/>
                  <a:gd name="connsiteY18" fmla="*/ 2838567 h 3332231"/>
                  <a:gd name="connsiteX19" fmla="*/ 1884898 w 3062959"/>
                  <a:gd name="connsiteY19" fmla="*/ 2445880 h 3332231"/>
                  <a:gd name="connsiteX20" fmla="*/ 3062959 w 3062959"/>
                  <a:gd name="connsiteY20" fmla="*/ 2518807 h 3332231"/>
                  <a:gd name="connsiteX21" fmla="*/ 2984422 w 3062959"/>
                  <a:gd name="connsiteY21" fmla="*/ 1778312 h 3332231"/>
                  <a:gd name="connsiteX22" fmla="*/ 2832957 w 3062959"/>
                  <a:gd name="connsiteY22" fmla="*/ 2002705 h 3332231"/>
                  <a:gd name="connsiteX23" fmla="*/ 2597345 w 3062959"/>
                  <a:gd name="connsiteY23" fmla="*/ 2025144 h 3332231"/>
                  <a:gd name="connsiteX24" fmla="*/ 2350513 w 3062959"/>
                  <a:gd name="connsiteY24" fmla="*/ 1907338 h 3332231"/>
                  <a:gd name="connsiteX25" fmla="*/ 2215877 w 3062959"/>
                  <a:gd name="connsiteY25" fmla="*/ 1677335 h 3332231"/>
                  <a:gd name="connsiteX26" fmla="*/ 2221487 w 3062959"/>
                  <a:gd name="connsiteY26" fmla="*/ 1402454 h 3332231"/>
                  <a:gd name="connsiteX27" fmla="*/ 2367342 w 3062959"/>
                  <a:gd name="connsiteY27" fmla="*/ 1211721 h 3332231"/>
                  <a:gd name="connsiteX28" fmla="*/ 2636613 w 3062959"/>
                  <a:gd name="connsiteY28" fmla="*/ 1099524 h 3332231"/>
                  <a:gd name="connsiteX29" fmla="*/ 2984422 w 3062959"/>
                  <a:gd name="connsiteY29" fmla="*/ 1312697 h 3332231"/>
                  <a:gd name="connsiteX30" fmla="*/ 3062959 w 3062959"/>
                  <a:gd name="connsiteY30" fmla="*/ 532933 h 3332231"/>
                  <a:gd name="connsiteX31" fmla="*/ 1912947 w 3062959"/>
                  <a:gd name="connsiteY31" fmla="*/ 757326 h 3332231"/>
                  <a:gd name="connsiteX32" fmla="*/ 2036363 w 3062959"/>
                  <a:gd name="connsiteY32" fmla="*/ 415127 h 3332231"/>
                  <a:gd name="connsiteX33" fmla="*/ 1896118 w 3062959"/>
                  <a:gd name="connsiteY33" fmla="*/ 140246 h 3332231"/>
                  <a:gd name="connsiteX34" fmla="*/ 1660505 w 3062959"/>
                  <a:gd name="connsiteY34" fmla="*/ 0 h 3332231"/>
                  <a:gd name="connsiteX35" fmla="*/ 1351966 w 3062959"/>
                  <a:gd name="connsiteY35" fmla="*/ 33659 h 3332231"/>
                  <a:gd name="connsiteX36" fmla="*/ 1161232 w 3062959"/>
                  <a:gd name="connsiteY36" fmla="*/ 179515 h 3332231"/>
                  <a:gd name="connsiteX37" fmla="*/ 1071475 w 3062959"/>
                  <a:gd name="connsiteY37" fmla="*/ 415127 h 3332231"/>
                  <a:gd name="connsiteX38" fmla="*/ 1256599 w 3062959"/>
                  <a:gd name="connsiteY38"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734886 w 3062959"/>
                  <a:gd name="connsiteY9" fmla="*/ 1901728 h 3332231"/>
                  <a:gd name="connsiteX10" fmla="*/ 403907 w 3062959"/>
                  <a:gd name="connsiteY10" fmla="*/ 2036364 h 3332231"/>
                  <a:gd name="connsiteX11" fmla="*/ 106586 w 3062959"/>
                  <a:gd name="connsiteY11" fmla="*/ 1800751 h 3332231"/>
                  <a:gd name="connsiteX12" fmla="*/ 0 w 3062959"/>
                  <a:gd name="connsiteY12" fmla="*/ 2518807 h 3332231"/>
                  <a:gd name="connsiteX13" fmla="*/ 1256599 w 3062959"/>
                  <a:gd name="connsiteY13" fmla="*/ 2423441 h 3332231"/>
                  <a:gd name="connsiteX14" fmla="*/ 1071475 w 3062959"/>
                  <a:gd name="connsiteY14" fmla="*/ 2754420 h 3332231"/>
                  <a:gd name="connsiteX15" fmla="*/ 1144402 w 3062959"/>
                  <a:gd name="connsiteY15" fmla="*/ 3135888 h 3332231"/>
                  <a:gd name="connsiteX16" fmla="*/ 1380015 w 3062959"/>
                  <a:gd name="connsiteY16" fmla="*/ 3292962 h 3332231"/>
                  <a:gd name="connsiteX17" fmla="*/ 1649286 w 3062959"/>
                  <a:gd name="connsiteY17" fmla="*/ 3332231 h 3332231"/>
                  <a:gd name="connsiteX18" fmla="*/ 1940996 w 3062959"/>
                  <a:gd name="connsiteY18" fmla="*/ 3158327 h 3332231"/>
                  <a:gd name="connsiteX19" fmla="*/ 2041973 w 3062959"/>
                  <a:gd name="connsiteY19" fmla="*/ 2838567 h 3332231"/>
                  <a:gd name="connsiteX20" fmla="*/ 1884898 w 3062959"/>
                  <a:gd name="connsiteY20" fmla="*/ 2445880 h 3332231"/>
                  <a:gd name="connsiteX21" fmla="*/ 3062959 w 3062959"/>
                  <a:gd name="connsiteY21" fmla="*/ 2518807 h 3332231"/>
                  <a:gd name="connsiteX22" fmla="*/ 2984422 w 3062959"/>
                  <a:gd name="connsiteY22" fmla="*/ 1778312 h 3332231"/>
                  <a:gd name="connsiteX23" fmla="*/ 2832957 w 3062959"/>
                  <a:gd name="connsiteY23" fmla="*/ 2002705 h 3332231"/>
                  <a:gd name="connsiteX24" fmla="*/ 2597345 w 3062959"/>
                  <a:gd name="connsiteY24" fmla="*/ 2025144 h 3332231"/>
                  <a:gd name="connsiteX25" fmla="*/ 2350513 w 3062959"/>
                  <a:gd name="connsiteY25" fmla="*/ 1907338 h 3332231"/>
                  <a:gd name="connsiteX26" fmla="*/ 2215877 w 3062959"/>
                  <a:gd name="connsiteY26" fmla="*/ 1677335 h 3332231"/>
                  <a:gd name="connsiteX27" fmla="*/ 2221487 w 3062959"/>
                  <a:gd name="connsiteY27" fmla="*/ 1402454 h 3332231"/>
                  <a:gd name="connsiteX28" fmla="*/ 2367342 w 3062959"/>
                  <a:gd name="connsiteY28" fmla="*/ 1211721 h 3332231"/>
                  <a:gd name="connsiteX29" fmla="*/ 2636613 w 3062959"/>
                  <a:gd name="connsiteY29" fmla="*/ 1099524 h 3332231"/>
                  <a:gd name="connsiteX30" fmla="*/ 2984422 w 3062959"/>
                  <a:gd name="connsiteY30" fmla="*/ 1312697 h 3332231"/>
                  <a:gd name="connsiteX31" fmla="*/ 3062959 w 3062959"/>
                  <a:gd name="connsiteY31" fmla="*/ 532933 h 3332231"/>
                  <a:gd name="connsiteX32" fmla="*/ 1912947 w 3062959"/>
                  <a:gd name="connsiteY32" fmla="*/ 757326 h 3332231"/>
                  <a:gd name="connsiteX33" fmla="*/ 2036363 w 3062959"/>
                  <a:gd name="connsiteY33" fmla="*/ 415127 h 3332231"/>
                  <a:gd name="connsiteX34" fmla="*/ 1896118 w 3062959"/>
                  <a:gd name="connsiteY34" fmla="*/ 140246 h 3332231"/>
                  <a:gd name="connsiteX35" fmla="*/ 1660505 w 3062959"/>
                  <a:gd name="connsiteY35" fmla="*/ 0 h 3332231"/>
                  <a:gd name="connsiteX36" fmla="*/ 1351966 w 3062959"/>
                  <a:gd name="connsiteY36" fmla="*/ 33659 h 3332231"/>
                  <a:gd name="connsiteX37" fmla="*/ 1161232 w 3062959"/>
                  <a:gd name="connsiteY37" fmla="*/ 179515 h 3332231"/>
                  <a:gd name="connsiteX38" fmla="*/ 1071475 w 3062959"/>
                  <a:gd name="connsiteY38" fmla="*/ 415127 h 3332231"/>
                  <a:gd name="connsiteX39" fmla="*/ 1256599 w 3062959"/>
                  <a:gd name="connsiteY3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403907 w 3062959"/>
                  <a:gd name="connsiteY11" fmla="*/ 2036364 h 3332231"/>
                  <a:gd name="connsiteX12" fmla="*/ 106586 w 3062959"/>
                  <a:gd name="connsiteY12" fmla="*/ 1800751 h 3332231"/>
                  <a:gd name="connsiteX13" fmla="*/ 0 w 3062959"/>
                  <a:gd name="connsiteY13" fmla="*/ 2518807 h 3332231"/>
                  <a:gd name="connsiteX14" fmla="*/ 1256599 w 3062959"/>
                  <a:gd name="connsiteY14" fmla="*/ 2423441 h 3332231"/>
                  <a:gd name="connsiteX15" fmla="*/ 1071475 w 3062959"/>
                  <a:gd name="connsiteY15" fmla="*/ 2754420 h 3332231"/>
                  <a:gd name="connsiteX16" fmla="*/ 1144402 w 3062959"/>
                  <a:gd name="connsiteY16" fmla="*/ 3135888 h 3332231"/>
                  <a:gd name="connsiteX17" fmla="*/ 1380015 w 3062959"/>
                  <a:gd name="connsiteY17" fmla="*/ 3292962 h 3332231"/>
                  <a:gd name="connsiteX18" fmla="*/ 1649286 w 3062959"/>
                  <a:gd name="connsiteY18" fmla="*/ 3332231 h 3332231"/>
                  <a:gd name="connsiteX19" fmla="*/ 1940996 w 3062959"/>
                  <a:gd name="connsiteY19" fmla="*/ 3158327 h 3332231"/>
                  <a:gd name="connsiteX20" fmla="*/ 2041973 w 3062959"/>
                  <a:gd name="connsiteY20" fmla="*/ 2838567 h 3332231"/>
                  <a:gd name="connsiteX21" fmla="*/ 1884898 w 3062959"/>
                  <a:gd name="connsiteY21" fmla="*/ 2445880 h 3332231"/>
                  <a:gd name="connsiteX22" fmla="*/ 3062959 w 3062959"/>
                  <a:gd name="connsiteY22" fmla="*/ 2518807 h 3332231"/>
                  <a:gd name="connsiteX23" fmla="*/ 2984422 w 3062959"/>
                  <a:gd name="connsiteY23" fmla="*/ 1778312 h 3332231"/>
                  <a:gd name="connsiteX24" fmla="*/ 2832957 w 3062959"/>
                  <a:gd name="connsiteY24" fmla="*/ 2002705 h 3332231"/>
                  <a:gd name="connsiteX25" fmla="*/ 2597345 w 3062959"/>
                  <a:gd name="connsiteY25" fmla="*/ 2025144 h 3332231"/>
                  <a:gd name="connsiteX26" fmla="*/ 2350513 w 3062959"/>
                  <a:gd name="connsiteY26" fmla="*/ 1907338 h 3332231"/>
                  <a:gd name="connsiteX27" fmla="*/ 2215877 w 3062959"/>
                  <a:gd name="connsiteY27" fmla="*/ 1677335 h 3332231"/>
                  <a:gd name="connsiteX28" fmla="*/ 2221487 w 3062959"/>
                  <a:gd name="connsiteY28" fmla="*/ 1402454 h 3332231"/>
                  <a:gd name="connsiteX29" fmla="*/ 2367342 w 3062959"/>
                  <a:gd name="connsiteY29" fmla="*/ 1211721 h 3332231"/>
                  <a:gd name="connsiteX30" fmla="*/ 2636613 w 3062959"/>
                  <a:gd name="connsiteY30" fmla="*/ 1099524 h 3332231"/>
                  <a:gd name="connsiteX31" fmla="*/ 2984422 w 3062959"/>
                  <a:gd name="connsiteY31" fmla="*/ 1312697 h 3332231"/>
                  <a:gd name="connsiteX32" fmla="*/ 3062959 w 3062959"/>
                  <a:gd name="connsiteY32" fmla="*/ 532933 h 3332231"/>
                  <a:gd name="connsiteX33" fmla="*/ 1912947 w 3062959"/>
                  <a:gd name="connsiteY33" fmla="*/ 757326 h 3332231"/>
                  <a:gd name="connsiteX34" fmla="*/ 2036363 w 3062959"/>
                  <a:gd name="connsiteY34" fmla="*/ 415127 h 3332231"/>
                  <a:gd name="connsiteX35" fmla="*/ 1896118 w 3062959"/>
                  <a:gd name="connsiteY35" fmla="*/ 140246 h 3332231"/>
                  <a:gd name="connsiteX36" fmla="*/ 1660505 w 3062959"/>
                  <a:gd name="connsiteY36" fmla="*/ 0 h 3332231"/>
                  <a:gd name="connsiteX37" fmla="*/ 1351966 w 3062959"/>
                  <a:gd name="connsiteY37" fmla="*/ 33659 h 3332231"/>
                  <a:gd name="connsiteX38" fmla="*/ 1161232 w 3062959"/>
                  <a:gd name="connsiteY38" fmla="*/ 179515 h 3332231"/>
                  <a:gd name="connsiteX39" fmla="*/ 1071475 w 3062959"/>
                  <a:gd name="connsiteY39" fmla="*/ 415127 h 3332231"/>
                  <a:gd name="connsiteX40" fmla="*/ 1256599 w 3062959"/>
                  <a:gd name="connsiteY40"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106586 w 3062959"/>
                  <a:gd name="connsiteY13" fmla="*/ 1800751 h 3332231"/>
                  <a:gd name="connsiteX14" fmla="*/ 0 w 3062959"/>
                  <a:gd name="connsiteY14" fmla="*/ 2518807 h 3332231"/>
                  <a:gd name="connsiteX15" fmla="*/ 1256599 w 3062959"/>
                  <a:gd name="connsiteY15" fmla="*/ 2423441 h 3332231"/>
                  <a:gd name="connsiteX16" fmla="*/ 1071475 w 3062959"/>
                  <a:gd name="connsiteY16" fmla="*/ 2754420 h 3332231"/>
                  <a:gd name="connsiteX17" fmla="*/ 1144402 w 3062959"/>
                  <a:gd name="connsiteY17" fmla="*/ 3135888 h 3332231"/>
                  <a:gd name="connsiteX18" fmla="*/ 1380015 w 3062959"/>
                  <a:gd name="connsiteY18" fmla="*/ 3292962 h 3332231"/>
                  <a:gd name="connsiteX19" fmla="*/ 1649286 w 3062959"/>
                  <a:gd name="connsiteY19" fmla="*/ 3332231 h 3332231"/>
                  <a:gd name="connsiteX20" fmla="*/ 1940996 w 3062959"/>
                  <a:gd name="connsiteY20" fmla="*/ 3158327 h 3332231"/>
                  <a:gd name="connsiteX21" fmla="*/ 2041973 w 3062959"/>
                  <a:gd name="connsiteY21" fmla="*/ 2838567 h 3332231"/>
                  <a:gd name="connsiteX22" fmla="*/ 1884898 w 3062959"/>
                  <a:gd name="connsiteY22" fmla="*/ 2445880 h 3332231"/>
                  <a:gd name="connsiteX23" fmla="*/ 3062959 w 3062959"/>
                  <a:gd name="connsiteY23" fmla="*/ 2518807 h 3332231"/>
                  <a:gd name="connsiteX24" fmla="*/ 2984422 w 3062959"/>
                  <a:gd name="connsiteY24" fmla="*/ 1778312 h 3332231"/>
                  <a:gd name="connsiteX25" fmla="*/ 2832957 w 3062959"/>
                  <a:gd name="connsiteY25" fmla="*/ 2002705 h 3332231"/>
                  <a:gd name="connsiteX26" fmla="*/ 2597345 w 3062959"/>
                  <a:gd name="connsiteY26" fmla="*/ 2025144 h 3332231"/>
                  <a:gd name="connsiteX27" fmla="*/ 2350513 w 3062959"/>
                  <a:gd name="connsiteY27" fmla="*/ 1907338 h 3332231"/>
                  <a:gd name="connsiteX28" fmla="*/ 2215877 w 3062959"/>
                  <a:gd name="connsiteY28" fmla="*/ 1677335 h 3332231"/>
                  <a:gd name="connsiteX29" fmla="*/ 2221487 w 3062959"/>
                  <a:gd name="connsiteY29" fmla="*/ 1402454 h 3332231"/>
                  <a:gd name="connsiteX30" fmla="*/ 2367342 w 3062959"/>
                  <a:gd name="connsiteY30" fmla="*/ 1211721 h 3332231"/>
                  <a:gd name="connsiteX31" fmla="*/ 2636613 w 3062959"/>
                  <a:gd name="connsiteY31" fmla="*/ 1099524 h 3332231"/>
                  <a:gd name="connsiteX32" fmla="*/ 2984422 w 3062959"/>
                  <a:gd name="connsiteY32" fmla="*/ 1312697 h 3332231"/>
                  <a:gd name="connsiteX33" fmla="*/ 3062959 w 3062959"/>
                  <a:gd name="connsiteY33" fmla="*/ 532933 h 3332231"/>
                  <a:gd name="connsiteX34" fmla="*/ 1912947 w 3062959"/>
                  <a:gd name="connsiteY34" fmla="*/ 757326 h 3332231"/>
                  <a:gd name="connsiteX35" fmla="*/ 2036363 w 3062959"/>
                  <a:gd name="connsiteY35" fmla="*/ 415127 h 3332231"/>
                  <a:gd name="connsiteX36" fmla="*/ 1896118 w 3062959"/>
                  <a:gd name="connsiteY36" fmla="*/ 140246 h 3332231"/>
                  <a:gd name="connsiteX37" fmla="*/ 1660505 w 3062959"/>
                  <a:gd name="connsiteY37" fmla="*/ 0 h 3332231"/>
                  <a:gd name="connsiteX38" fmla="*/ 1351966 w 3062959"/>
                  <a:gd name="connsiteY38" fmla="*/ 33659 h 3332231"/>
                  <a:gd name="connsiteX39" fmla="*/ 1161232 w 3062959"/>
                  <a:gd name="connsiteY39" fmla="*/ 179515 h 3332231"/>
                  <a:gd name="connsiteX40" fmla="*/ 1071475 w 3062959"/>
                  <a:gd name="connsiteY40" fmla="*/ 415127 h 3332231"/>
                  <a:gd name="connsiteX41" fmla="*/ 1256599 w 3062959"/>
                  <a:gd name="connsiteY41"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071475 w 3062959"/>
                  <a:gd name="connsiteY17" fmla="*/ 2754420 h 3332231"/>
                  <a:gd name="connsiteX18" fmla="*/ 1144402 w 3062959"/>
                  <a:gd name="connsiteY18" fmla="*/ 3135888 h 3332231"/>
                  <a:gd name="connsiteX19" fmla="*/ 1380015 w 3062959"/>
                  <a:gd name="connsiteY19" fmla="*/ 3292962 h 3332231"/>
                  <a:gd name="connsiteX20" fmla="*/ 1649286 w 3062959"/>
                  <a:gd name="connsiteY20" fmla="*/ 3332231 h 3332231"/>
                  <a:gd name="connsiteX21" fmla="*/ 1940996 w 3062959"/>
                  <a:gd name="connsiteY21" fmla="*/ 3158327 h 3332231"/>
                  <a:gd name="connsiteX22" fmla="*/ 2041973 w 3062959"/>
                  <a:gd name="connsiteY22" fmla="*/ 2838567 h 3332231"/>
                  <a:gd name="connsiteX23" fmla="*/ 1884898 w 3062959"/>
                  <a:gd name="connsiteY23" fmla="*/ 2445880 h 3332231"/>
                  <a:gd name="connsiteX24" fmla="*/ 3062959 w 3062959"/>
                  <a:gd name="connsiteY24" fmla="*/ 2518807 h 3332231"/>
                  <a:gd name="connsiteX25" fmla="*/ 2984422 w 3062959"/>
                  <a:gd name="connsiteY25" fmla="*/ 1778312 h 3332231"/>
                  <a:gd name="connsiteX26" fmla="*/ 2832957 w 3062959"/>
                  <a:gd name="connsiteY26" fmla="*/ 2002705 h 3332231"/>
                  <a:gd name="connsiteX27" fmla="*/ 2597345 w 3062959"/>
                  <a:gd name="connsiteY27" fmla="*/ 2025144 h 3332231"/>
                  <a:gd name="connsiteX28" fmla="*/ 2350513 w 3062959"/>
                  <a:gd name="connsiteY28" fmla="*/ 1907338 h 3332231"/>
                  <a:gd name="connsiteX29" fmla="*/ 2215877 w 3062959"/>
                  <a:gd name="connsiteY29" fmla="*/ 1677335 h 3332231"/>
                  <a:gd name="connsiteX30" fmla="*/ 2221487 w 3062959"/>
                  <a:gd name="connsiteY30" fmla="*/ 1402454 h 3332231"/>
                  <a:gd name="connsiteX31" fmla="*/ 2367342 w 3062959"/>
                  <a:gd name="connsiteY31" fmla="*/ 1211721 h 3332231"/>
                  <a:gd name="connsiteX32" fmla="*/ 2636613 w 3062959"/>
                  <a:gd name="connsiteY32" fmla="*/ 1099524 h 3332231"/>
                  <a:gd name="connsiteX33" fmla="*/ 2984422 w 3062959"/>
                  <a:gd name="connsiteY33" fmla="*/ 1312697 h 3332231"/>
                  <a:gd name="connsiteX34" fmla="*/ 3062959 w 3062959"/>
                  <a:gd name="connsiteY34" fmla="*/ 532933 h 3332231"/>
                  <a:gd name="connsiteX35" fmla="*/ 1912947 w 3062959"/>
                  <a:gd name="connsiteY35" fmla="*/ 757326 h 3332231"/>
                  <a:gd name="connsiteX36" fmla="*/ 2036363 w 3062959"/>
                  <a:gd name="connsiteY36" fmla="*/ 415127 h 3332231"/>
                  <a:gd name="connsiteX37" fmla="*/ 1896118 w 3062959"/>
                  <a:gd name="connsiteY37" fmla="*/ 140246 h 3332231"/>
                  <a:gd name="connsiteX38" fmla="*/ 1660505 w 3062959"/>
                  <a:gd name="connsiteY38" fmla="*/ 0 h 3332231"/>
                  <a:gd name="connsiteX39" fmla="*/ 1351966 w 3062959"/>
                  <a:gd name="connsiteY39" fmla="*/ 33659 h 3332231"/>
                  <a:gd name="connsiteX40" fmla="*/ 1161232 w 3062959"/>
                  <a:gd name="connsiteY40" fmla="*/ 179515 h 3332231"/>
                  <a:gd name="connsiteX41" fmla="*/ 1071475 w 3062959"/>
                  <a:gd name="connsiteY41" fmla="*/ 415127 h 3332231"/>
                  <a:gd name="connsiteX42" fmla="*/ 1256599 w 3062959"/>
                  <a:gd name="connsiteY42"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144402 w 3062959"/>
                  <a:gd name="connsiteY19" fmla="*/ 3135888 h 3332231"/>
                  <a:gd name="connsiteX20" fmla="*/ 1380015 w 3062959"/>
                  <a:gd name="connsiteY20" fmla="*/ 3292962 h 3332231"/>
                  <a:gd name="connsiteX21" fmla="*/ 1649286 w 3062959"/>
                  <a:gd name="connsiteY21" fmla="*/ 3332231 h 3332231"/>
                  <a:gd name="connsiteX22" fmla="*/ 1940996 w 3062959"/>
                  <a:gd name="connsiteY22" fmla="*/ 3158327 h 3332231"/>
                  <a:gd name="connsiteX23" fmla="*/ 2041973 w 3062959"/>
                  <a:gd name="connsiteY23" fmla="*/ 2838567 h 3332231"/>
                  <a:gd name="connsiteX24" fmla="*/ 1884898 w 3062959"/>
                  <a:gd name="connsiteY24" fmla="*/ 2445880 h 3332231"/>
                  <a:gd name="connsiteX25" fmla="*/ 3062959 w 3062959"/>
                  <a:gd name="connsiteY25" fmla="*/ 2518807 h 3332231"/>
                  <a:gd name="connsiteX26" fmla="*/ 2984422 w 3062959"/>
                  <a:gd name="connsiteY26" fmla="*/ 1778312 h 3332231"/>
                  <a:gd name="connsiteX27" fmla="*/ 2832957 w 3062959"/>
                  <a:gd name="connsiteY27" fmla="*/ 2002705 h 3332231"/>
                  <a:gd name="connsiteX28" fmla="*/ 2597345 w 3062959"/>
                  <a:gd name="connsiteY28" fmla="*/ 2025144 h 3332231"/>
                  <a:gd name="connsiteX29" fmla="*/ 2350513 w 3062959"/>
                  <a:gd name="connsiteY29" fmla="*/ 1907338 h 3332231"/>
                  <a:gd name="connsiteX30" fmla="*/ 2215877 w 3062959"/>
                  <a:gd name="connsiteY30" fmla="*/ 1677335 h 3332231"/>
                  <a:gd name="connsiteX31" fmla="*/ 2221487 w 3062959"/>
                  <a:gd name="connsiteY31" fmla="*/ 1402454 h 3332231"/>
                  <a:gd name="connsiteX32" fmla="*/ 2367342 w 3062959"/>
                  <a:gd name="connsiteY32" fmla="*/ 1211721 h 3332231"/>
                  <a:gd name="connsiteX33" fmla="*/ 2636613 w 3062959"/>
                  <a:gd name="connsiteY33" fmla="*/ 1099524 h 3332231"/>
                  <a:gd name="connsiteX34" fmla="*/ 2984422 w 3062959"/>
                  <a:gd name="connsiteY34" fmla="*/ 1312697 h 3332231"/>
                  <a:gd name="connsiteX35" fmla="*/ 3062959 w 3062959"/>
                  <a:gd name="connsiteY35" fmla="*/ 532933 h 3332231"/>
                  <a:gd name="connsiteX36" fmla="*/ 1912947 w 3062959"/>
                  <a:gd name="connsiteY36" fmla="*/ 757326 h 3332231"/>
                  <a:gd name="connsiteX37" fmla="*/ 2036363 w 3062959"/>
                  <a:gd name="connsiteY37" fmla="*/ 415127 h 3332231"/>
                  <a:gd name="connsiteX38" fmla="*/ 1896118 w 3062959"/>
                  <a:gd name="connsiteY38" fmla="*/ 140246 h 3332231"/>
                  <a:gd name="connsiteX39" fmla="*/ 1660505 w 3062959"/>
                  <a:gd name="connsiteY39" fmla="*/ 0 h 3332231"/>
                  <a:gd name="connsiteX40" fmla="*/ 1351966 w 3062959"/>
                  <a:gd name="connsiteY40" fmla="*/ 33659 h 3332231"/>
                  <a:gd name="connsiteX41" fmla="*/ 1161232 w 3062959"/>
                  <a:gd name="connsiteY41" fmla="*/ 179515 h 3332231"/>
                  <a:gd name="connsiteX42" fmla="*/ 1071475 w 3062959"/>
                  <a:gd name="connsiteY42" fmla="*/ 415127 h 3332231"/>
                  <a:gd name="connsiteX43" fmla="*/ 1256599 w 3062959"/>
                  <a:gd name="connsiteY43"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380015 w 3062959"/>
                  <a:gd name="connsiteY21" fmla="*/ 3292962 h 3332231"/>
                  <a:gd name="connsiteX22" fmla="*/ 1649286 w 3062959"/>
                  <a:gd name="connsiteY22" fmla="*/ 3332231 h 3332231"/>
                  <a:gd name="connsiteX23" fmla="*/ 1940996 w 3062959"/>
                  <a:gd name="connsiteY23" fmla="*/ 3158327 h 3332231"/>
                  <a:gd name="connsiteX24" fmla="*/ 2041973 w 3062959"/>
                  <a:gd name="connsiteY24" fmla="*/ 2838567 h 3332231"/>
                  <a:gd name="connsiteX25" fmla="*/ 1884898 w 3062959"/>
                  <a:gd name="connsiteY25" fmla="*/ 2445880 h 3332231"/>
                  <a:gd name="connsiteX26" fmla="*/ 3062959 w 3062959"/>
                  <a:gd name="connsiteY26" fmla="*/ 2518807 h 3332231"/>
                  <a:gd name="connsiteX27" fmla="*/ 2984422 w 3062959"/>
                  <a:gd name="connsiteY27" fmla="*/ 1778312 h 3332231"/>
                  <a:gd name="connsiteX28" fmla="*/ 2832957 w 3062959"/>
                  <a:gd name="connsiteY28" fmla="*/ 2002705 h 3332231"/>
                  <a:gd name="connsiteX29" fmla="*/ 2597345 w 3062959"/>
                  <a:gd name="connsiteY29" fmla="*/ 2025144 h 3332231"/>
                  <a:gd name="connsiteX30" fmla="*/ 2350513 w 3062959"/>
                  <a:gd name="connsiteY30" fmla="*/ 1907338 h 3332231"/>
                  <a:gd name="connsiteX31" fmla="*/ 2215877 w 3062959"/>
                  <a:gd name="connsiteY31" fmla="*/ 1677335 h 3332231"/>
                  <a:gd name="connsiteX32" fmla="*/ 2221487 w 3062959"/>
                  <a:gd name="connsiteY32" fmla="*/ 1402454 h 3332231"/>
                  <a:gd name="connsiteX33" fmla="*/ 2367342 w 3062959"/>
                  <a:gd name="connsiteY33" fmla="*/ 1211721 h 3332231"/>
                  <a:gd name="connsiteX34" fmla="*/ 2636613 w 3062959"/>
                  <a:gd name="connsiteY34" fmla="*/ 1099524 h 3332231"/>
                  <a:gd name="connsiteX35" fmla="*/ 2984422 w 3062959"/>
                  <a:gd name="connsiteY35" fmla="*/ 1312697 h 3332231"/>
                  <a:gd name="connsiteX36" fmla="*/ 3062959 w 3062959"/>
                  <a:gd name="connsiteY36" fmla="*/ 532933 h 3332231"/>
                  <a:gd name="connsiteX37" fmla="*/ 1912947 w 3062959"/>
                  <a:gd name="connsiteY37" fmla="*/ 757326 h 3332231"/>
                  <a:gd name="connsiteX38" fmla="*/ 2036363 w 3062959"/>
                  <a:gd name="connsiteY38" fmla="*/ 415127 h 3332231"/>
                  <a:gd name="connsiteX39" fmla="*/ 1896118 w 3062959"/>
                  <a:gd name="connsiteY39" fmla="*/ 140246 h 3332231"/>
                  <a:gd name="connsiteX40" fmla="*/ 1660505 w 3062959"/>
                  <a:gd name="connsiteY40" fmla="*/ 0 h 3332231"/>
                  <a:gd name="connsiteX41" fmla="*/ 1351966 w 3062959"/>
                  <a:gd name="connsiteY41" fmla="*/ 33659 h 3332231"/>
                  <a:gd name="connsiteX42" fmla="*/ 1161232 w 3062959"/>
                  <a:gd name="connsiteY42" fmla="*/ 179515 h 3332231"/>
                  <a:gd name="connsiteX43" fmla="*/ 1071475 w 3062959"/>
                  <a:gd name="connsiteY43" fmla="*/ 415127 h 3332231"/>
                  <a:gd name="connsiteX44" fmla="*/ 1256599 w 3062959"/>
                  <a:gd name="connsiteY44"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649286 w 3062959"/>
                  <a:gd name="connsiteY23" fmla="*/ 3332231 h 3332231"/>
                  <a:gd name="connsiteX24" fmla="*/ 1940996 w 3062959"/>
                  <a:gd name="connsiteY24" fmla="*/ 3158327 h 3332231"/>
                  <a:gd name="connsiteX25" fmla="*/ 2041973 w 3062959"/>
                  <a:gd name="connsiteY25" fmla="*/ 2838567 h 3332231"/>
                  <a:gd name="connsiteX26" fmla="*/ 1884898 w 3062959"/>
                  <a:gd name="connsiteY26" fmla="*/ 2445880 h 3332231"/>
                  <a:gd name="connsiteX27" fmla="*/ 3062959 w 3062959"/>
                  <a:gd name="connsiteY27" fmla="*/ 2518807 h 3332231"/>
                  <a:gd name="connsiteX28" fmla="*/ 2984422 w 3062959"/>
                  <a:gd name="connsiteY28" fmla="*/ 1778312 h 3332231"/>
                  <a:gd name="connsiteX29" fmla="*/ 2832957 w 3062959"/>
                  <a:gd name="connsiteY29" fmla="*/ 2002705 h 3332231"/>
                  <a:gd name="connsiteX30" fmla="*/ 2597345 w 3062959"/>
                  <a:gd name="connsiteY30" fmla="*/ 2025144 h 3332231"/>
                  <a:gd name="connsiteX31" fmla="*/ 2350513 w 3062959"/>
                  <a:gd name="connsiteY31" fmla="*/ 1907338 h 3332231"/>
                  <a:gd name="connsiteX32" fmla="*/ 2215877 w 3062959"/>
                  <a:gd name="connsiteY32" fmla="*/ 1677335 h 3332231"/>
                  <a:gd name="connsiteX33" fmla="*/ 2221487 w 3062959"/>
                  <a:gd name="connsiteY33" fmla="*/ 1402454 h 3332231"/>
                  <a:gd name="connsiteX34" fmla="*/ 2367342 w 3062959"/>
                  <a:gd name="connsiteY34" fmla="*/ 1211721 h 3332231"/>
                  <a:gd name="connsiteX35" fmla="*/ 2636613 w 3062959"/>
                  <a:gd name="connsiteY35" fmla="*/ 1099524 h 3332231"/>
                  <a:gd name="connsiteX36" fmla="*/ 2984422 w 3062959"/>
                  <a:gd name="connsiteY36" fmla="*/ 1312697 h 3332231"/>
                  <a:gd name="connsiteX37" fmla="*/ 3062959 w 3062959"/>
                  <a:gd name="connsiteY37" fmla="*/ 532933 h 3332231"/>
                  <a:gd name="connsiteX38" fmla="*/ 1912947 w 3062959"/>
                  <a:gd name="connsiteY38" fmla="*/ 757326 h 3332231"/>
                  <a:gd name="connsiteX39" fmla="*/ 2036363 w 3062959"/>
                  <a:gd name="connsiteY39" fmla="*/ 415127 h 3332231"/>
                  <a:gd name="connsiteX40" fmla="*/ 1896118 w 3062959"/>
                  <a:gd name="connsiteY40" fmla="*/ 140246 h 3332231"/>
                  <a:gd name="connsiteX41" fmla="*/ 1660505 w 3062959"/>
                  <a:gd name="connsiteY41" fmla="*/ 0 h 3332231"/>
                  <a:gd name="connsiteX42" fmla="*/ 1351966 w 3062959"/>
                  <a:gd name="connsiteY42" fmla="*/ 33659 h 3332231"/>
                  <a:gd name="connsiteX43" fmla="*/ 1161232 w 3062959"/>
                  <a:gd name="connsiteY43" fmla="*/ 179515 h 3332231"/>
                  <a:gd name="connsiteX44" fmla="*/ 1071475 w 3062959"/>
                  <a:gd name="connsiteY44" fmla="*/ 415127 h 3332231"/>
                  <a:gd name="connsiteX45" fmla="*/ 1256599 w 3062959"/>
                  <a:gd name="connsiteY45"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940996 w 3062959"/>
                  <a:gd name="connsiteY25" fmla="*/ 3158327 h 3332231"/>
                  <a:gd name="connsiteX26" fmla="*/ 2041973 w 3062959"/>
                  <a:gd name="connsiteY26" fmla="*/ 2838567 h 3332231"/>
                  <a:gd name="connsiteX27" fmla="*/ 1884898 w 3062959"/>
                  <a:gd name="connsiteY27" fmla="*/ 2445880 h 3332231"/>
                  <a:gd name="connsiteX28" fmla="*/ 3062959 w 3062959"/>
                  <a:gd name="connsiteY28" fmla="*/ 2518807 h 3332231"/>
                  <a:gd name="connsiteX29" fmla="*/ 2984422 w 3062959"/>
                  <a:gd name="connsiteY29" fmla="*/ 1778312 h 3332231"/>
                  <a:gd name="connsiteX30" fmla="*/ 2832957 w 3062959"/>
                  <a:gd name="connsiteY30" fmla="*/ 2002705 h 3332231"/>
                  <a:gd name="connsiteX31" fmla="*/ 2597345 w 3062959"/>
                  <a:gd name="connsiteY31" fmla="*/ 2025144 h 3332231"/>
                  <a:gd name="connsiteX32" fmla="*/ 2350513 w 3062959"/>
                  <a:gd name="connsiteY32" fmla="*/ 1907338 h 3332231"/>
                  <a:gd name="connsiteX33" fmla="*/ 2215877 w 3062959"/>
                  <a:gd name="connsiteY33" fmla="*/ 1677335 h 3332231"/>
                  <a:gd name="connsiteX34" fmla="*/ 2221487 w 3062959"/>
                  <a:gd name="connsiteY34" fmla="*/ 1402454 h 3332231"/>
                  <a:gd name="connsiteX35" fmla="*/ 2367342 w 3062959"/>
                  <a:gd name="connsiteY35" fmla="*/ 1211721 h 3332231"/>
                  <a:gd name="connsiteX36" fmla="*/ 2636613 w 3062959"/>
                  <a:gd name="connsiteY36" fmla="*/ 1099524 h 3332231"/>
                  <a:gd name="connsiteX37" fmla="*/ 2984422 w 3062959"/>
                  <a:gd name="connsiteY37" fmla="*/ 1312697 h 3332231"/>
                  <a:gd name="connsiteX38" fmla="*/ 3062959 w 3062959"/>
                  <a:gd name="connsiteY38" fmla="*/ 532933 h 3332231"/>
                  <a:gd name="connsiteX39" fmla="*/ 1912947 w 3062959"/>
                  <a:gd name="connsiteY39" fmla="*/ 757326 h 3332231"/>
                  <a:gd name="connsiteX40" fmla="*/ 2036363 w 3062959"/>
                  <a:gd name="connsiteY40" fmla="*/ 415127 h 3332231"/>
                  <a:gd name="connsiteX41" fmla="*/ 1896118 w 3062959"/>
                  <a:gd name="connsiteY41" fmla="*/ 140246 h 3332231"/>
                  <a:gd name="connsiteX42" fmla="*/ 1660505 w 3062959"/>
                  <a:gd name="connsiteY42" fmla="*/ 0 h 3332231"/>
                  <a:gd name="connsiteX43" fmla="*/ 1351966 w 3062959"/>
                  <a:gd name="connsiteY43" fmla="*/ 33659 h 3332231"/>
                  <a:gd name="connsiteX44" fmla="*/ 1161232 w 3062959"/>
                  <a:gd name="connsiteY44" fmla="*/ 179515 h 3332231"/>
                  <a:gd name="connsiteX45" fmla="*/ 1071475 w 3062959"/>
                  <a:gd name="connsiteY45" fmla="*/ 415127 h 3332231"/>
                  <a:gd name="connsiteX46" fmla="*/ 1256599 w 3062959"/>
                  <a:gd name="connsiteY4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0019 w 3062959"/>
                  <a:gd name="connsiteY25" fmla="*/ 3332231 h 3332231"/>
                  <a:gd name="connsiteX26" fmla="*/ 1940996 w 3062959"/>
                  <a:gd name="connsiteY26" fmla="*/ 3158327 h 3332231"/>
                  <a:gd name="connsiteX27" fmla="*/ 2041973 w 3062959"/>
                  <a:gd name="connsiteY27" fmla="*/ 2838567 h 3332231"/>
                  <a:gd name="connsiteX28" fmla="*/ 1884898 w 3062959"/>
                  <a:gd name="connsiteY28" fmla="*/ 2445880 h 3332231"/>
                  <a:gd name="connsiteX29" fmla="*/ 3062959 w 3062959"/>
                  <a:gd name="connsiteY29" fmla="*/ 2518807 h 3332231"/>
                  <a:gd name="connsiteX30" fmla="*/ 2984422 w 3062959"/>
                  <a:gd name="connsiteY30" fmla="*/ 1778312 h 3332231"/>
                  <a:gd name="connsiteX31" fmla="*/ 2832957 w 3062959"/>
                  <a:gd name="connsiteY31" fmla="*/ 2002705 h 3332231"/>
                  <a:gd name="connsiteX32" fmla="*/ 2597345 w 3062959"/>
                  <a:gd name="connsiteY32" fmla="*/ 2025144 h 3332231"/>
                  <a:gd name="connsiteX33" fmla="*/ 2350513 w 3062959"/>
                  <a:gd name="connsiteY33" fmla="*/ 1907338 h 3332231"/>
                  <a:gd name="connsiteX34" fmla="*/ 2215877 w 3062959"/>
                  <a:gd name="connsiteY34" fmla="*/ 1677335 h 3332231"/>
                  <a:gd name="connsiteX35" fmla="*/ 2221487 w 3062959"/>
                  <a:gd name="connsiteY35" fmla="*/ 1402454 h 3332231"/>
                  <a:gd name="connsiteX36" fmla="*/ 2367342 w 3062959"/>
                  <a:gd name="connsiteY36" fmla="*/ 1211721 h 3332231"/>
                  <a:gd name="connsiteX37" fmla="*/ 2636613 w 3062959"/>
                  <a:gd name="connsiteY37" fmla="*/ 1099524 h 3332231"/>
                  <a:gd name="connsiteX38" fmla="*/ 2984422 w 3062959"/>
                  <a:gd name="connsiteY38" fmla="*/ 1312697 h 3332231"/>
                  <a:gd name="connsiteX39" fmla="*/ 3062959 w 3062959"/>
                  <a:gd name="connsiteY39" fmla="*/ 532933 h 3332231"/>
                  <a:gd name="connsiteX40" fmla="*/ 1912947 w 3062959"/>
                  <a:gd name="connsiteY40" fmla="*/ 757326 h 3332231"/>
                  <a:gd name="connsiteX41" fmla="*/ 2036363 w 3062959"/>
                  <a:gd name="connsiteY41" fmla="*/ 415127 h 3332231"/>
                  <a:gd name="connsiteX42" fmla="*/ 1896118 w 3062959"/>
                  <a:gd name="connsiteY42" fmla="*/ 140246 h 3332231"/>
                  <a:gd name="connsiteX43" fmla="*/ 1660505 w 3062959"/>
                  <a:gd name="connsiteY43" fmla="*/ 0 h 3332231"/>
                  <a:gd name="connsiteX44" fmla="*/ 1351966 w 3062959"/>
                  <a:gd name="connsiteY44" fmla="*/ 33659 h 3332231"/>
                  <a:gd name="connsiteX45" fmla="*/ 1161232 w 3062959"/>
                  <a:gd name="connsiteY45" fmla="*/ 179515 h 3332231"/>
                  <a:gd name="connsiteX46" fmla="*/ 1071475 w 3062959"/>
                  <a:gd name="connsiteY46" fmla="*/ 415127 h 3332231"/>
                  <a:gd name="connsiteX47" fmla="*/ 1256599 w 3062959"/>
                  <a:gd name="connsiteY4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940996 w 3062959"/>
                  <a:gd name="connsiteY25" fmla="*/ 3158327 h 3332231"/>
                  <a:gd name="connsiteX26" fmla="*/ 2041973 w 3062959"/>
                  <a:gd name="connsiteY26" fmla="*/ 2838567 h 3332231"/>
                  <a:gd name="connsiteX27" fmla="*/ 1884898 w 3062959"/>
                  <a:gd name="connsiteY27" fmla="*/ 2445880 h 3332231"/>
                  <a:gd name="connsiteX28" fmla="*/ 3062959 w 3062959"/>
                  <a:gd name="connsiteY28" fmla="*/ 2518807 h 3332231"/>
                  <a:gd name="connsiteX29" fmla="*/ 2984422 w 3062959"/>
                  <a:gd name="connsiteY29" fmla="*/ 1778312 h 3332231"/>
                  <a:gd name="connsiteX30" fmla="*/ 2832957 w 3062959"/>
                  <a:gd name="connsiteY30" fmla="*/ 2002705 h 3332231"/>
                  <a:gd name="connsiteX31" fmla="*/ 2597345 w 3062959"/>
                  <a:gd name="connsiteY31" fmla="*/ 2025144 h 3332231"/>
                  <a:gd name="connsiteX32" fmla="*/ 2350513 w 3062959"/>
                  <a:gd name="connsiteY32" fmla="*/ 1907338 h 3332231"/>
                  <a:gd name="connsiteX33" fmla="*/ 2215877 w 3062959"/>
                  <a:gd name="connsiteY33" fmla="*/ 1677335 h 3332231"/>
                  <a:gd name="connsiteX34" fmla="*/ 2221487 w 3062959"/>
                  <a:gd name="connsiteY34" fmla="*/ 1402454 h 3332231"/>
                  <a:gd name="connsiteX35" fmla="*/ 2367342 w 3062959"/>
                  <a:gd name="connsiteY35" fmla="*/ 1211721 h 3332231"/>
                  <a:gd name="connsiteX36" fmla="*/ 2636613 w 3062959"/>
                  <a:gd name="connsiteY36" fmla="*/ 1099524 h 3332231"/>
                  <a:gd name="connsiteX37" fmla="*/ 2984422 w 3062959"/>
                  <a:gd name="connsiteY37" fmla="*/ 1312697 h 3332231"/>
                  <a:gd name="connsiteX38" fmla="*/ 3062959 w 3062959"/>
                  <a:gd name="connsiteY38" fmla="*/ 532933 h 3332231"/>
                  <a:gd name="connsiteX39" fmla="*/ 1912947 w 3062959"/>
                  <a:gd name="connsiteY39" fmla="*/ 757326 h 3332231"/>
                  <a:gd name="connsiteX40" fmla="*/ 2036363 w 3062959"/>
                  <a:gd name="connsiteY40" fmla="*/ 415127 h 3332231"/>
                  <a:gd name="connsiteX41" fmla="*/ 1896118 w 3062959"/>
                  <a:gd name="connsiteY41" fmla="*/ 140246 h 3332231"/>
                  <a:gd name="connsiteX42" fmla="*/ 1660505 w 3062959"/>
                  <a:gd name="connsiteY42" fmla="*/ 0 h 3332231"/>
                  <a:gd name="connsiteX43" fmla="*/ 1351966 w 3062959"/>
                  <a:gd name="connsiteY43" fmla="*/ 33659 h 3332231"/>
                  <a:gd name="connsiteX44" fmla="*/ 1161232 w 3062959"/>
                  <a:gd name="connsiteY44" fmla="*/ 179515 h 3332231"/>
                  <a:gd name="connsiteX45" fmla="*/ 1071475 w 3062959"/>
                  <a:gd name="connsiteY45" fmla="*/ 415127 h 3332231"/>
                  <a:gd name="connsiteX46" fmla="*/ 1256599 w 3062959"/>
                  <a:gd name="connsiteY4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41973 w 3062959"/>
                  <a:gd name="connsiteY27" fmla="*/ 2838567 h 3332231"/>
                  <a:gd name="connsiteX28" fmla="*/ 1884898 w 3062959"/>
                  <a:gd name="connsiteY28" fmla="*/ 2445880 h 3332231"/>
                  <a:gd name="connsiteX29" fmla="*/ 3062959 w 3062959"/>
                  <a:gd name="connsiteY29" fmla="*/ 2518807 h 3332231"/>
                  <a:gd name="connsiteX30" fmla="*/ 2984422 w 3062959"/>
                  <a:gd name="connsiteY30" fmla="*/ 1778312 h 3332231"/>
                  <a:gd name="connsiteX31" fmla="*/ 2832957 w 3062959"/>
                  <a:gd name="connsiteY31" fmla="*/ 2002705 h 3332231"/>
                  <a:gd name="connsiteX32" fmla="*/ 2597345 w 3062959"/>
                  <a:gd name="connsiteY32" fmla="*/ 2025144 h 3332231"/>
                  <a:gd name="connsiteX33" fmla="*/ 2350513 w 3062959"/>
                  <a:gd name="connsiteY33" fmla="*/ 1907338 h 3332231"/>
                  <a:gd name="connsiteX34" fmla="*/ 2215877 w 3062959"/>
                  <a:gd name="connsiteY34" fmla="*/ 1677335 h 3332231"/>
                  <a:gd name="connsiteX35" fmla="*/ 2221487 w 3062959"/>
                  <a:gd name="connsiteY35" fmla="*/ 1402454 h 3332231"/>
                  <a:gd name="connsiteX36" fmla="*/ 2367342 w 3062959"/>
                  <a:gd name="connsiteY36" fmla="*/ 1211721 h 3332231"/>
                  <a:gd name="connsiteX37" fmla="*/ 2636613 w 3062959"/>
                  <a:gd name="connsiteY37" fmla="*/ 1099524 h 3332231"/>
                  <a:gd name="connsiteX38" fmla="*/ 2984422 w 3062959"/>
                  <a:gd name="connsiteY38" fmla="*/ 1312697 h 3332231"/>
                  <a:gd name="connsiteX39" fmla="*/ 3062959 w 3062959"/>
                  <a:gd name="connsiteY39" fmla="*/ 532933 h 3332231"/>
                  <a:gd name="connsiteX40" fmla="*/ 1912947 w 3062959"/>
                  <a:gd name="connsiteY40" fmla="*/ 757326 h 3332231"/>
                  <a:gd name="connsiteX41" fmla="*/ 2036363 w 3062959"/>
                  <a:gd name="connsiteY41" fmla="*/ 415127 h 3332231"/>
                  <a:gd name="connsiteX42" fmla="*/ 1896118 w 3062959"/>
                  <a:gd name="connsiteY42" fmla="*/ 140246 h 3332231"/>
                  <a:gd name="connsiteX43" fmla="*/ 1660505 w 3062959"/>
                  <a:gd name="connsiteY43" fmla="*/ 0 h 3332231"/>
                  <a:gd name="connsiteX44" fmla="*/ 1351966 w 3062959"/>
                  <a:gd name="connsiteY44" fmla="*/ 33659 h 3332231"/>
                  <a:gd name="connsiteX45" fmla="*/ 1161232 w 3062959"/>
                  <a:gd name="connsiteY45" fmla="*/ 179515 h 3332231"/>
                  <a:gd name="connsiteX46" fmla="*/ 1071475 w 3062959"/>
                  <a:gd name="connsiteY46" fmla="*/ 415127 h 3332231"/>
                  <a:gd name="connsiteX47" fmla="*/ 1256599 w 3062959"/>
                  <a:gd name="connsiteY4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884898 w 3062959"/>
                  <a:gd name="connsiteY29" fmla="*/ 2445880 h 3332231"/>
                  <a:gd name="connsiteX30" fmla="*/ 3062959 w 3062959"/>
                  <a:gd name="connsiteY30" fmla="*/ 2518807 h 3332231"/>
                  <a:gd name="connsiteX31" fmla="*/ 2984422 w 3062959"/>
                  <a:gd name="connsiteY31" fmla="*/ 1778312 h 3332231"/>
                  <a:gd name="connsiteX32" fmla="*/ 2832957 w 3062959"/>
                  <a:gd name="connsiteY32" fmla="*/ 2002705 h 3332231"/>
                  <a:gd name="connsiteX33" fmla="*/ 2597345 w 3062959"/>
                  <a:gd name="connsiteY33" fmla="*/ 2025144 h 3332231"/>
                  <a:gd name="connsiteX34" fmla="*/ 2350513 w 3062959"/>
                  <a:gd name="connsiteY34" fmla="*/ 1907338 h 3332231"/>
                  <a:gd name="connsiteX35" fmla="*/ 2215877 w 3062959"/>
                  <a:gd name="connsiteY35" fmla="*/ 1677335 h 3332231"/>
                  <a:gd name="connsiteX36" fmla="*/ 2221487 w 3062959"/>
                  <a:gd name="connsiteY36" fmla="*/ 1402454 h 3332231"/>
                  <a:gd name="connsiteX37" fmla="*/ 2367342 w 3062959"/>
                  <a:gd name="connsiteY37" fmla="*/ 1211721 h 3332231"/>
                  <a:gd name="connsiteX38" fmla="*/ 2636613 w 3062959"/>
                  <a:gd name="connsiteY38" fmla="*/ 1099524 h 3332231"/>
                  <a:gd name="connsiteX39" fmla="*/ 2984422 w 3062959"/>
                  <a:gd name="connsiteY39" fmla="*/ 1312697 h 3332231"/>
                  <a:gd name="connsiteX40" fmla="*/ 3062959 w 3062959"/>
                  <a:gd name="connsiteY40" fmla="*/ 532933 h 3332231"/>
                  <a:gd name="connsiteX41" fmla="*/ 1912947 w 3062959"/>
                  <a:gd name="connsiteY41" fmla="*/ 757326 h 3332231"/>
                  <a:gd name="connsiteX42" fmla="*/ 2036363 w 3062959"/>
                  <a:gd name="connsiteY42" fmla="*/ 415127 h 3332231"/>
                  <a:gd name="connsiteX43" fmla="*/ 1896118 w 3062959"/>
                  <a:gd name="connsiteY43" fmla="*/ 140246 h 3332231"/>
                  <a:gd name="connsiteX44" fmla="*/ 1660505 w 3062959"/>
                  <a:gd name="connsiteY44" fmla="*/ 0 h 3332231"/>
                  <a:gd name="connsiteX45" fmla="*/ 1351966 w 3062959"/>
                  <a:gd name="connsiteY45" fmla="*/ 33659 h 3332231"/>
                  <a:gd name="connsiteX46" fmla="*/ 1161232 w 3062959"/>
                  <a:gd name="connsiteY46" fmla="*/ 179515 h 3332231"/>
                  <a:gd name="connsiteX47" fmla="*/ 1071475 w 3062959"/>
                  <a:gd name="connsiteY47" fmla="*/ 415127 h 3332231"/>
                  <a:gd name="connsiteX48" fmla="*/ 1256599 w 3062959"/>
                  <a:gd name="connsiteY48"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32957 w 3062959"/>
                  <a:gd name="connsiteY33" fmla="*/ 2002705 h 3332231"/>
                  <a:gd name="connsiteX34" fmla="*/ 2597345 w 3062959"/>
                  <a:gd name="connsiteY34" fmla="*/ 2025144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7345 w 3062959"/>
                  <a:gd name="connsiteY34" fmla="*/ 2025144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13924 w 3062959"/>
                  <a:gd name="connsiteY43" fmla="*/ 40390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896118 w 3062959"/>
                  <a:gd name="connsiteY45" fmla="*/ 140246 h 3332231"/>
                  <a:gd name="connsiteX46" fmla="*/ 1660505 w 3062959"/>
                  <a:gd name="connsiteY46" fmla="*/ 0 h 3332231"/>
                  <a:gd name="connsiteX47" fmla="*/ 1351966 w 3062959"/>
                  <a:gd name="connsiteY47" fmla="*/ 33659 h 3332231"/>
                  <a:gd name="connsiteX48" fmla="*/ 1161232 w 3062959"/>
                  <a:gd name="connsiteY48" fmla="*/ 179515 h 3332231"/>
                  <a:gd name="connsiteX49" fmla="*/ 1071475 w 3062959"/>
                  <a:gd name="connsiteY49" fmla="*/ 415127 h 3332231"/>
                  <a:gd name="connsiteX50" fmla="*/ 1256599 w 3062959"/>
                  <a:gd name="connsiteY50"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660505 w 3062959"/>
                  <a:gd name="connsiteY47" fmla="*/ 0 h 3332231"/>
                  <a:gd name="connsiteX48" fmla="*/ 1351966 w 3062959"/>
                  <a:gd name="connsiteY48" fmla="*/ 33659 h 3332231"/>
                  <a:gd name="connsiteX49" fmla="*/ 1161232 w 3062959"/>
                  <a:gd name="connsiteY49" fmla="*/ 179515 h 3332231"/>
                  <a:gd name="connsiteX50" fmla="*/ 1071475 w 3062959"/>
                  <a:gd name="connsiteY50" fmla="*/ 415127 h 3332231"/>
                  <a:gd name="connsiteX51" fmla="*/ 1256599 w 3062959"/>
                  <a:gd name="connsiteY51"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351966 w 3062959"/>
                  <a:gd name="connsiteY49" fmla="*/ 33659 h 3332231"/>
                  <a:gd name="connsiteX50" fmla="*/ 1161232 w 3062959"/>
                  <a:gd name="connsiteY50" fmla="*/ 179515 h 3332231"/>
                  <a:gd name="connsiteX51" fmla="*/ 1071475 w 3062959"/>
                  <a:gd name="connsiteY51" fmla="*/ 415127 h 3332231"/>
                  <a:gd name="connsiteX52" fmla="*/ 1256599 w 3062959"/>
                  <a:gd name="connsiteY52"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161232 w 3062959"/>
                  <a:gd name="connsiteY51" fmla="*/ 179515 h 3332231"/>
                  <a:gd name="connsiteX52" fmla="*/ 1071475 w 3062959"/>
                  <a:gd name="connsiteY52" fmla="*/ 415127 h 3332231"/>
                  <a:gd name="connsiteX53" fmla="*/ 1256599 w 3062959"/>
                  <a:gd name="connsiteY53"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71475 w 3062959"/>
                  <a:gd name="connsiteY53" fmla="*/ 415127 h 3332231"/>
                  <a:gd name="connsiteX54" fmla="*/ 1256599 w 3062959"/>
                  <a:gd name="connsiteY54"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256599 w 3062959"/>
                  <a:gd name="connsiteY55"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105133 w 3062959"/>
                  <a:gd name="connsiteY55" fmla="*/ 555372 h 3332231"/>
                  <a:gd name="connsiteX56" fmla="*/ 1256599 w 3062959"/>
                  <a:gd name="connsiteY56" fmla="*/ 746106 h 3332231"/>
                  <a:gd name="connsiteX0" fmla="*/ 1256599 w 3062959"/>
                  <a:gd name="connsiteY0" fmla="*/ 746106 h 3332231"/>
                  <a:gd name="connsiteX1" fmla="*/ 230002 w 3062959"/>
                  <a:gd name="connsiteY1" fmla="*/ 63952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105133 w 3062959"/>
                  <a:gd name="connsiteY55" fmla="*/ 555372 h 3332231"/>
                  <a:gd name="connsiteX56" fmla="*/ 1256599 w 3062959"/>
                  <a:gd name="connsiteY56" fmla="*/ 746106 h 3332231"/>
                  <a:gd name="connsiteX0" fmla="*/ 1150013 w 2956373"/>
                  <a:gd name="connsiteY0" fmla="*/ 746106 h 3332231"/>
                  <a:gd name="connsiteX1" fmla="*/ 123416 w 2956373"/>
                  <a:gd name="connsiteY1" fmla="*/ 639520 h 3332231"/>
                  <a:gd name="connsiteX2" fmla="*/ 0 w 2956373"/>
                  <a:gd name="connsiteY2" fmla="*/ 1318307 h 3332231"/>
                  <a:gd name="connsiteX3" fmla="*/ 151465 w 2956373"/>
                  <a:gd name="connsiteY3" fmla="*/ 1172452 h 3332231"/>
                  <a:gd name="connsiteX4" fmla="*/ 370248 w 2956373"/>
                  <a:gd name="connsiteY4" fmla="*/ 1093915 h 3332231"/>
                  <a:gd name="connsiteX5" fmla="*/ 549762 w 2956373"/>
                  <a:gd name="connsiteY5" fmla="*/ 1166842 h 3332231"/>
                  <a:gd name="connsiteX6" fmla="*/ 667569 w 2956373"/>
                  <a:gd name="connsiteY6" fmla="*/ 1267819 h 3332231"/>
                  <a:gd name="connsiteX7" fmla="*/ 757326 w 2956373"/>
                  <a:gd name="connsiteY7" fmla="*/ 1402454 h 3332231"/>
                  <a:gd name="connsiteX8" fmla="*/ 779765 w 2956373"/>
                  <a:gd name="connsiteY8" fmla="*/ 1593188 h 3332231"/>
                  <a:gd name="connsiteX9" fmla="*/ 751716 w 2956373"/>
                  <a:gd name="connsiteY9" fmla="*/ 1739043 h 3332231"/>
                  <a:gd name="connsiteX10" fmla="*/ 628300 w 2956373"/>
                  <a:gd name="connsiteY10" fmla="*/ 1901728 h 3332231"/>
                  <a:gd name="connsiteX11" fmla="*/ 488054 w 2956373"/>
                  <a:gd name="connsiteY11" fmla="*/ 2002705 h 3332231"/>
                  <a:gd name="connsiteX12" fmla="*/ 297321 w 2956373"/>
                  <a:gd name="connsiteY12" fmla="*/ 2036364 h 3332231"/>
                  <a:gd name="connsiteX13" fmla="*/ 134636 w 2956373"/>
                  <a:gd name="connsiteY13" fmla="*/ 1974656 h 3332231"/>
                  <a:gd name="connsiteX14" fmla="*/ 0 w 2956373"/>
                  <a:gd name="connsiteY14" fmla="*/ 1800751 h 3332231"/>
                  <a:gd name="connsiteX15" fmla="*/ 95367 w 2956373"/>
                  <a:gd name="connsiteY15" fmla="*/ 2507588 h 3332231"/>
                  <a:gd name="connsiteX16" fmla="*/ 1150013 w 2956373"/>
                  <a:gd name="connsiteY16" fmla="*/ 2423441 h 3332231"/>
                  <a:gd name="connsiteX17" fmla="*/ 1032206 w 2956373"/>
                  <a:gd name="connsiteY17" fmla="*/ 2586125 h 3332231"/>
                  <a:gd name="connsiteX18" fmla="*/ 964889 w 2956373"/>
                  <a:gd name="connsiteY18" fmla="*/ 2754420 h 3332231"/>
                  <a:gd name="connsiteX19" fmla="*/ 953669 w 2956373"/>
                  <a:gd name="connsiteY19" fmla="*/ 2950763 h 3332231"/>
                  <a:gd name="connsiteX20" fmla="*/ 1037816 w 2956373"/>
                  <a:gd name="connsiteY20" fmla="*/ 3135888 h 3332231"/>
                  <a:gd name="connsiteX21" fmla="*/ 1144402 w 2956373"/>
                  <a:gd name="connsiteY21" fmla="*/ 3242474 h 3332231"/>
                  <a:gd name="connsiteX22" fmla="*/ 1273429 w 2956373"/>
                  <a:gd name="connsiteY22" fmla="*/ 3292962 h 3332231"/>
                  <a:gd name="connsiteX23" fmla="*/ 1391234 w 2956373"/>
                  <a:gd name="connsiteY23" fmla="*/ 3332231 h 3332231"/>
                  <a:gd name="connsiteX24" fmla="*/ 1542700 w 2956373"/>
                  <a:gd name="connsiteY24" fmla="*/ 3332231 h 3332231"/>
                  <a:gd name="connsiteX25" fmla="*/ 1739043 w 2956373"/>
                  <a:gd name="connsiteY25" fmla="*/ 3253693 h 3332231"/>
                  <a:gd name="connsiteX26" fmla="*/ 1834410 w 2956373"/>
                  <a:gd name="connsiteY26" fmla="*/ 3158327 h 3332231"/>
                  <a:gd name="connsiteX27" fmla="*/ 1924167 w 2956373"/>
                  <a:gd name="connsiteY27" fmla="*/ 3012471 h 3332231"/>
                  <a:gd name="connsiteX28" fmla="*/ 1935387 w 2956373"/>
                  <a:gd name="connsiteY28" fmla="*/ 2838567 h 3332231"/>
                  <a:gd name="connsiteX29" fmla="*/ 1879288 w 2956373"/>
                  <a:gd name="connsiteY29" fmla="*/ 2636614 h 3332231"/>
                  <a:gd name="connsiteX30" fmla="*/ 1778312 w 2956373"/>
                  <a:gd name="connsiteY30" fmla="*/ 2445880 h 3332231"/>
                  <a:gd name="connsiteX31" fmla="*/ 2956373 w 2956373"/>
                  <a:gd name="connsiteY31" fmla="*/ 2518807 h 3332231"/>
                  <a:gd name="connsiteX32" fmla="*/ 2877836 w 2956373"/>
                  <a:gd name="connsiteY32" fmla="*/ 1778312 h 3332231"/>
                  <a:gd name="connsiteX33" fmla="*/ 2709541 w 2956373"/>
                  <a:gd name="connsiteY33" fmla="*/ 1974656 h 3332231"/>
                  <a:gd name="connsiteX34" fmla="*/ 2485149 w 2956373"/>
                  <a:gd name="connsiteY34" fmla="*/ 1991485 h 3332231"/>
                  <a:gd name="connsiteX35" fmla="*/ 2238318 w 2956373"/>
                  <a:gd name="connsiteY35" fmla="*/ 1879289 h 3332231"/>
                  <a:gd name="connsiteX36" fmla="*/ 2114901 w 2956373"/>
                  <a:gd name="connsiteY36" fmla="*/ 1626847 h 3332231"/>
                  <a:gd name="connsiteX37" fmla="*/ 2120510 w 2956373"/>
                  <a:gd name="connsiteY37" fmla="*/ 1368795 h 3332231"/>
                  <a:gd name="connsiteX38" fmla="*/ 2260756 w 2956373"/>
                  <a:gd name="connsiteY38" fmla="*/ 1211721 h 3332231"/>
                  <a:gd name="connsiteX39" fmla="*/ 2558076 w 2956373"/>
                  <a:gd name="connsiteY39" fmla="*/ 1161232 h 3332231"/>
                  <a:gd name="connsiteX40" fmla="*/ 2877836 w 2956373"/>
                  <a:gd name="connsiteY40" fmla="*/ 1312697 h 3332231"/>
                  <a:gd name="connsiteX41" fmla="*/ 2956373 w 2956373"/>
                  <a:gd name="connsiteY41" fmla="*/ 532933 h 3332231"/>
                  <a:gd name="connsiteX42" fmla="*/ 1806361 w 2956373"/>
                  <a:gd name="connsiteY42" fmla="*/ 757326 h 3332231"/>
                  <a:gd name="connsiteX43" fmla="*/ 1868069 w 2956373"/>
                  <a:gd name="connsiteY43" fmla="*/ 611470 h 3332231"/>
                  <a:gd name="connsiteX44" fmla="*/ 1907338 w 2956373"/>
                  <a:gd name="connsiteY44" fmla="*/ 403907 h 3332231"/>
                  <a:gd name="connsiteX45" fmla="*/ 1873678 w 2956373"/>
                  <a:gd name="connsiteY45" fmla="*/ 258052 h 3332231"/>
                  <a:gd name="connsiteX46" fmla="*/ 1789532 w 2956373"/>
                  <a:gd name="connsiteY46" fmla="*/ 140246 h 3332231"/>
                  <a:gd name="connsiteX47" fmla="*/ 1688555 w 2956373"/>
                  <a:gd name="connsiteY47" fmla="*/ 67318 h 3332231"/>
                  <a:gd name="connsiteX48" fmla="*/ 1553919 w 2956373"/>
                  <a:gd name="connsiteY48" fmla="*/ 0 h 3332231"/>
                  <a:gd name="connsiteX49" fmla="*/ 1380015 w 2956373"/>
                  <a:gd name="connsiteY49" fmla="*/ 0 h 3332231"/>
                  <a:gd name="connsiteX50" fmla="*/ 1245380 w 2956373"/>
                  <a:gd name="connsiteY50" fmla="*/ 33659 h 3332231"/>
                  <a:gd name="connsiteX51" fmla="*/ 1127573 w 2956373"/>
                  <a:gd name="connsiteY51" fmla="*/ 100977 h 3332231"/>
                  <a:gd name="connsiteX52" fmla="*/ 1054646 w 2956373"/>
                  <a:gd name="connsiteY52" fmla="*/ 179515 h 3332231"/>
                  <a:gd name="connsiteX53" fmla="*/ 992937 w 2956373"/>
                  <a:gd name="connsiteY53" fmla="*/ 263661 h 3332231"/>
                  <a:gd name="connsiteX54" fmla="*/ 964889 w 2956373"/>
                  <a:gd name="connsiteY54" fmla="*/ 415127 h 3332231"/>
                  <a:gd name="connsiteX55" fmla="*/ 998547 w 2956373"/>
                  <a:gd name="connsiteY55" fmla="*/ 555372 h 3332231"/>
                  <a:gd name="connsiteX56" fmla="*/ 1150013 w 2956373"/>
                  <a:gd name="connsiteY56" fmla="*/ 746106 h 3332231"/>
                  <a:gd name="connsiteX0" fmla="*/ 1150013 w 2956373"/>
                  <a:gd name="connsiteY0" fmla="*/ 746106 h 3332231"/>
                  <a:gd name="connsiteX1" fmla="*/ 123416 w 2956373"/>
                  <a:gd name="connsiteY1" fmla="*/ 639520 h 3332231"/>
                  <a:gd name="connsiteX2" fmla="*/ 0 w 2956373"/>
                  <a:gd name="connsiteY2" fmla="*/ 1318307 h 3332231"/>
                  <a:gd name="connsiteX3" fmla="*/ 151465 w 2956373"/>
                  <a:gd name="connsiteY3" fmla="*/ 1172452 h 3332231"/>
                  <a:gd name="connsiteX4" fmla="*/ 370248 w 2956373"/>
                  <a:gd name="connsiteY4" fmla="*/ 1093915 h 3332231"/>
                  <a:gd name="connsiteX5" fmla="*/ 549762 w 2956373"/>
                  <a:gd name="connsiteY5" fmla="*/ 1166842 h 3332231"/>
                  <a:gd name="connsiteX6" fmla="*/ 667569 w 2956373"/>
                  <a:gd name="connsiteY6" fmla="*/ 1267819 h 3332231"/>
                  <a:gd name="connsiteX7" fmla="*/ 757326 w 2956373"/>
                  <a:gd name="connsiteY7" fmla="*/ 1402454 h 3332231"/>
                  <a:gd name="connsiteX8" fmla="*/ 779765 w 2956373"/>
                  <a:gd name="connsiteY8" fmla="*/ 1593188 h 3332231"/>
                  <a:gd name="connsiteX9" fmla="*/ 751716 w 2956373"/>
                  <a:gd name="connsiteY9" fmla="*/ 1739043 h 3332231"/>
                  <a:gd name="connsiteX10" fmla="*/ 628300 w 2956373"/>
                  <a:gd name="connsiteY10" fmla="*/ 1901728 h 3332231"/>
                  <a:gd name="connsiteX11" fmla="*/ 488054 w 2956373"/>
                  <a:gd name="connsiteY11" fmla="*/ 2002705 h 3332231"/>
                  <a:gd name="connsiteX12" fmla="*/ 297321 w 2956373"/>
                  <a:gd name="connsiteY12" fmla="*/ 2036364 h 3332231"/>
                  <a:gd name="connsiteX13" fmla="*/ 134636 w 2956373"/>
                  <a:gd name="connsiteY13" fmla="*/ 1974656 h 3332231"/>
                  <a:gd name="connsiteX14" fmla="*/ 0 w 2956373"/>
                  <a:gd name="connsiteY14" fmla="*/ 1800751 h 3332231"/>
                  <a:gd name="connsiteX15" fmla="*/ 95367 w 2956373"/>
                  <a:gd name="connsiteY15" fmla="*/ 2507588 h 3332231"/>
                  <a:gd name="connsiteX16" fmla="*/ 1150013 w 2956373"/>
                  <a:gd name="connsiteY16" fmla="*/ 2423441 h 3332231"/>
                  <a:gd name="connsiteX17" fmla="*/ 1032206 w 2956373"/>
                  <a:gd name="connsiteY17" fmla="*/ 2586125 h 3332231"/>
                  <a:gd name="connsiteX18" fmla="*/ 964889 w 2956373"/>
                  <a:gd name="connsiteY18" fmla="*/ 2754420 h 3332231"/>
                  <a:gd name="connsiteX19" fmla="*/ 953669 w 2956373"/>
                  <a:gd name="connsiteY19" fmla="*/ 2950763 h 3332231"/>
                  <a:gd name="connsiteX20" fmla="*/ 1037816 w 2956373"/>
                  <a:gd name="connsiteY20" fmla="*/ 3135888 h 3332231"/>
                  <a:gd name="connsiteX21" fmla="*/ 1144402 w 2956373"/>
                  <a:gd name="connsiteY21" fmla="*/ 3242474 h 3332231"/>
                  <a:gd name="connsiteX22" fmla="*/ 1273429 w 2956373"/>
                  <a:gd name="connsiteY22" fmla="*/ 3292962 h 3332231"/>
                  <a:gd name="connsiteX23" fmla="*/ 1391234 w 2956373"/>
                  <a:gd name="connsiteY23" fmla="*/ 3332231 h 3332231"/>
                  <a:gd name="connsiteX24" fmla="*/ 1542700 w 2956373"/>
                  <a:gd name="connsiteY24" fmla="*/ 3332231 h 3332231"/>
                  <a:gd name="connsiteX25" fmla="*/ 1739043 w 2956373"/>
                  <a:gd name="connsiteY25" fmla="*/ 3253693 h 3332231"/>
                  <a:gd name="connsiteX26" fmla="*/ 1834410 w 2956373"/>
                  <a:gd name="connsiteY26" fmla="*/ 3158327 h 3332231"/>
                  <a:gd name="connsiteX27" fmla="*/ 1924167 w 2956373"/>
                  <a:gd name="connsiteY27" fmla="*/ 3012471 h 3332231"/>
                  <a:gd name="connsiteX28" fmla="*/ 1935387 w 2956373"/>
                  <a:gd name="connsiteY28" fmla="*/ 2838567 h 3332231"/>
                  <a:gd name="connsiteX29" fmla="*/ 1879288 w 2956373"/>
                  <a:gd name="connsiteY29" fmla="*/ 2636614 h 3332231"/>
                  <a:gd name="connsiteX30" fmla="*/ 1778312 w 2956373"/>
                  <a:gd name="connsiteY30" fmla="*/ 2445880 h 3332231"/>
                  <a:gd name="connsiteX31" fmla="*/ 2748810 w 2956373"/>
                  <a:gd name="connsiteY31" fmla="*/ 2501977 h 3332231"/>
                  <a:gd name="connsiteX32" fmla="*/ 2877836 w 2956373"/>
                  <a:gd name="connsiteY32" fmla="*/ 1778312 h 3332231"/>
                  <a:gd name="connsiteX33" fmla="*/ 2709541 w 2956373"/>
                  <a:gd name="connsiteY33" fmla="*/ 1974656 h 3332231"/>
                  <a:gd name="connsiteX34" fmla="*/ 2485149 w 2956373"/>
                  <a:gd name="connsiteY34" fmla="*/ 1991485 h 3332231"/>
                  <a:gd name="connsiteX35" fmla="*/ 2238318 w 2956373"/>
                  <a:gd name="connsiteY35" fmla="*/ 1879289 h 3332231"/>
                  <a:gd name="connsiteX36" fmla="*/ 2114901 w 2956373"/>
                  <a:gd name="connsiteY36" fmla="*/ 1626847 h 3332231"/>
                  <a:gd name="connsiteX37" fmla="*/ 2120510 w 2956373"/>
                  <a:gd name="connsiteY37" fmla="*/ 1368795 h 3332231"/>
                  <a:gd name="connsiteX38" fmla="*/ 2260756 w 2956373"/>
                  <a:gd name="connsiteY38" fmla="*/ 1211721 h 3332231"/>
                  <a:gd name="connsiteX39" fmla="*/ 2558076 w 2956373"/>
                  <a:gd name="connsiteY39" fmla="*/ 1161232 h 3332231"/>
                  <a:gd name="connsiteX40" fmla="*/ 2877836 w 2956373"/>
                  <a:gd name="connsiteY40" fmla="*/ 1312697 h 3332231"/>
                  <a:gd name="connsiteX41" fmla="*/ 2956373 w 2956373"/>
                  <a:gd name="connsiteY41" fmla="*/ 532933 h 3332231"/>
                  <a:gd name="connsiteX42" fmla="*/ 1806361 w 2956373"/>
                  <a:gd name="connsiteY42" fmla="*/ 757326 h 3332231"/>
                  <a:gd name="connsiteX43" fmla="*/ 1868069 w 2956373"/>
                  <a:gd name="connsiteY43" fmla="*/ 611470 h 3332231"/>
                  <a:gd name="connsiteX44" fmla="*/ 1907338 w 2956373"/>
                  <a:gd name="connsiteY44" fmla="*/ 403907 h 3332231"/>
                  <a:gd name="connsiteX45" fmla="*/ 1873678 w 2956373"/>
                  <a:gd name="connsiteY45" fmla="*/ 258052 h 3332231"/>
                  <a:gd name="connsiteX46" fmla="*/ 1789532 w 2956373"/>
                  <a:gd name="connsiteY46" fmla="*/ 140246 h 3332231"/>
                  <a:gd name="connsiteX47" fmla="*/ 1688555 w 2956373"/>
                  <a:gd name="connsiteY47" fmla="*/ 67318 h 3332231"/>
                  <a:gd name="connsiteX48" fmla="*/ 1553919 w 2956373"/>
                  <a:gd name="connsiteY48" fmla="*/ 0 h 3332231"/>
                  <a:gd name="connsiteX49" fmla="*/ 1380015 w 2956373"/>
                  <a:gd name="connsiteY49" fmla="*/ 0 h 3332231"/>
                  <a:gd name="connsiteX50" fmla="*/ 1245380 w 2956373"/>
                  <a:gd name="connsiteY50" fmla="*/ 33659 h 3332231"/>
                  <a:gd name="connsiteX51" fmla="*/ 1127573 w 2956373"/>
                  <a:gd name="connsiteY51" fmla="*/ 100977 h 3332231"/>
                  <a:gd name="connsiteX52" fmla="*/ 1054646 w 2956373"/>
                  <a:gd name="connsiteY52" fmla="*/ 179515 h 3332231"/>
                  <a:gd name="connsiteX53" fmla="*/ 992937 w 2956373"/>
                  <a:gd name="connsiteY53" fmla="*/ 263661 h 3332231"/>
                  <a:gd name="connsiteX54" fmla="*/ 964889 w 2956373"/>
                  <a:gd name="connsiteY54" fmla="*/ 415127 h 3332231"/>
                  <a:gd name="connsiteX55" fmla="*/ 998547 w 2956373"/>
                  <a:gd name="connsiteY55" fmla="*/ 555372 h 3332231"/>
                  <a:gd name="connsiteX56" fmla="*/ 1150013 w 2956373"/>
                  <a:gd name="connsiteY56"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14901 w 2877836"/>
                  <a:gd name="connsiteY36" fmla="*/ 1626847 h 3332231"/>
                  <a:gd name="connsiteX37" fmla="*/ 2120510 w 2877836"/>
                  <a:gd name="connsiteY37" fmla="*/ 1368795 h 3332231"/>
                  <a:gd name="connsiteX38" fmla="*/ 2260756 w 2877836"/>
                  <a:gd name="connsiteY38" fmla="*/ 1211721 h 3332231"/>
                  <a:gd name="connsiteX39" fmla="*/ 2558076 w 2877836"/>
                  <a:gd name="connsiteY39" fmla="*/ 1161232 h 3332231"/>
                  <a:gd name="connsiteX40" fmla="*/ 2877836 w 2877836"/>
                  <a:gd name="connsiteY40" fmla="*/ 1312697 h 3332231"/>
                  <a:gd name="connsiteX41" fmla="*/ 2760029 w 2877836"/>
                  <a:gd name="connsiteY41" fmla="*/ 577812 h 3332231"/>
                  <a:gd name="connsiteX42" fmla="*/ 1806361 w 2877836"/>
                  <a:gd name="connsiteY42" fmla="*/ 757326 h 3332231"/>
                  <a:gd name="connsiteX43" fmla="*/ 1868069 w 2877836"/>
                  <a:gd name="connsiteY43" fmla="*/ 611470 h 3332231"/>
                  <a:gd name="connsiteX44" fmla="*/ 1907338 w 2877836"/>
                  <a:gd name="connsiteY44" fmla="*/ 403907 h 3332231"/>
                  <a:gd name="connsiteX45" fmla="*/ 1873678 w 2877836"/>
                  <a:gd name="connsiteY45" fmla="*/ 258052 h 3332231"/>
                  <a:gd name="connsiteX46" fmla="*/ 1789532 w 2877836"/>
                  <a:gd name="connsiteY46" fmla="*/ 140246 h 3332231"/>
                  <a:gd name="connsiteX47" fmla="*/ 1688555 w 2877836"/>
                  <a:gd name="connsiteY47" fmla="*/ 67318 h 3332231"/>
                  <a:gd name="connsiteX48" fmla="*/ 1553919 w 2877836"/>
                  <a:gd name="connsiteY48" fmla="*/ 0 h 3332231"/>
                  <a:gd name="connsiteX49" fmla="*/ 1380015 w 2877836"/>
                  <a:gd name="connsiteY49" fmla="*/ 0 h 3332231"/>
                  <a:gd name="connsiteX50" fmla="*/ 1245380 w 2877836"/>
                  <a:gd name="connsiteY50" fmla="*/ 33659 h 3332231"/>
                  <a:gd name="connsiteX51" fmla="*/ 1127573 w 2877836"/>
                  <a:gd name="connsiteY51" fmla="*/ 100977 h 3332231"/>
                  <a:gd name="connsiteX52" fmla="*/ 1054646 w 2877836"/>
                  <a:gd name="connsiteY52" fmla="*/ 179515 h 3332231"/>
                  <a:gd name="connsiteX53" fmla="*/ 992937 w 2877836"/>
                  <a:gd name="connsiteY53" fmla="*/ 263661 h 3332231"/>
                  <a:gd name="connsiteX54" fmla="*/ 964889 w 2877836"/>
                  <a:gd name="connsiteY54" fmla="*/ 415127 h 3332231"/>
                  <a:gd name="connsiteX55" fmla="*/ 998547 w 2877836"/>
                  <a:gd name="connsiteY55" fmla="*/ 555372 h 3332231"/>
                  <a:gd name="connsiteX56" fmla="*/ 1150013 w 2877836"/>
                  <a:gd name="connsiteY56"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120510 w 2877836"/>
                  <a:gd name="connsiteY38" fmla="*/ 1368795 h 3332231"/>
                  <a:gd name="connsiteX39" fmla="*/ 2260756 w 2877836"/>
                  <a:gd name="connsiteY39" fmla="*/ 1211721 h 3332231"/>
                  <a:gd name="connsiteX40" fmla="*/ 2558076 w 2877836"/>
                  <a:gd name="connsiteY40" fmla="*/ 1161232 h 3332231"/>
                  <a:gd name="connsiteX41" fmla="*/ 2877836 w 2877836"/>
                  <a:gd name="connsiteY41" fmla="*/ 1312697 h 3332231"/>
                  <a:gd name="connsiteX42" fmla="*/ 2760029 w 2877836"/>
                  <a:gd name="connsiteY42" fmla="*/ 577812 h 3332231"/>
                  <a:gd name="connsiteX43" fmla="*/ 1806361 w 2877836"/>
                  <a:gd name="connsiteY43" fmla="*/ 757326 h 3332231"/>
                  <a:gd name="connsiteX44" fmla="*/ 1868069 w 2877836"/>
                  <a:gd name="connsiteY44" fmla="*/ 611470 h 3332231"/>
                  <a:gd name="connsiteX45" fmla="*/ 1907338 w 2877836"/>
                  <a:gd name="connsiteY45" fmla="*/ 403907 h 3332231"/>
                  <a:gd name="connsiteX46" fmla="*/ 1873678 w 2877836"/>
                  <a:gd name="connsiteY46" fmla="*/ 258052 h 3332231"/>
                  <a:gd name="connsiteX47" fmla="*/ 1789532 w 2877836"/>
                  <a:gd name="connsiteY47" fmla="*/ 140246 h 3332231"/>
                  <a:gd name="connsiteX48" fmla="*/ 1688555 w 2877836"/>
                  <a:gd name="connsiteY48" fmla="*/ 67318 h 3332231"/>
                  <a:gd name="connsiteX49" fmla="*/ 1553919 w 2877836"/>
                  <a:gd name="connsiteY49" fmla="*/ 0 h 3332231"/>
                  <a:gd name="connsiteX50" fmla="*/ 1380015 w 2877836"/>
                  <a:gd name="connsiteY50" fmla="*/ 0 h 3332231"/>
                  <a:gd name="connsiteX51" fmla="*/ 1245380 w 2877836"/>
                  <a:gd name="connsiteY51" fmla="*/ 33659 h 3332231"/>
                  <a:gd name="connsiteX52" fmla="*/ 1127573 w 2877836"/>
                  <a:gd name="connsiteY52" fmla="*/ 100977 h 3332231"/>
                  <a:gd name="connsiteX53" fmla="*/ 1054646 w 2877836"/>
                  <a:gd name="connsiteY53" fmla="*/ 179515 h 3332231"/>
                  <a:gd name="connsiteX54" fmla="*/ 992937 w 2877836"/>
                  <a:gd name="connsiteY54" fmla="*/ 263661 h 3332231"/>
                  <a:gd name="connsiteX55" fmla="*/ 964889 w 2877836"/>
                  <a:gd name="connsiteY55" fmla="*/ 415127 h 3332231"/>
                  <a:gd name="connsiteX56" fmla="*/ 998547 w 2877836"/>
                  <a:gd name="connsiteY56" fmla="*/ 555372 h 3332231"/>
                  <a:gd name="connsiteX57" fmla="*/ 1150013 w 2877836"/>
                  <a:gd name="connsiteY57"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260756 w 2877836"/>
                  <a:gd name="connsiteY40" fmla="*/ 1211721 h 3332231"/>
                  <a:gd name="connsiteX41" fmla="*/ 2558076 w 2877836"/>
                  <a:gd name="connsiteY41" fmla="*/ 1161232 h 3332231"/>
                  <a:gd name="connsiteX42" fmla="*/ 2877836 w 2877836"/>
                  <a:gd name="connsiteY42" fmla="*/ 1312697 h 3332231"/>
                  <a:gd name="connsiteX43" fmla="*/ 2760029 w 2877836"/>
                  <a:gd name="connsiteY43" fmla="*/ 577812 h 3332231"/>
                  <a:gd name="connsiteX44" fmla="*/ 1806361 w 2877836"/>
                  <a:gd name="connsiteY44" fmla="*/ 757326 h 3332231"/>
                  <a:gd name="connsiteX45" fmla="*/ 1868069 w 2877836"/>
                  <a:gd name="connsiteY45" fmla="*/ 611470 h 3332231"/>
                  <a:gd name="connsiteX46" fmla="*/ 1907338 w 2877836"/>
                  <a:gd name="connsiteY46" fmla="*/ 403907 h 3332231"/>
                  <a:gd name="connsiteX47" fmla="*/ 1873678 w 2877836"/>
                  <a:gd name="connsiteY47" fmla="*/ 258052 h 3332231"/>
                  <a:gd name="connsiteX48" fmla="*/ 1789532 w 2877836"/>
                  <a:gd name="connsiteY48" fmla="*/ 140246 h 3332231"/>
                  <a:gd name="connsiteX49" fmla="*/ 1688555 w 2877836"/>
                  <a:gd name="connsiteY49" fmla="*/ 67318 h 3332231"/>
                  <a:gd name="connsiteX50" fmla="*/ 1553919 w 2877836"/>
                  <a:gd name="connsiteY50" fmla="*/ 0 h 3332231"/>
                  <a:gd name="connsiteX51" fmla="*/ 1380015 w 2877836"/>
                  <a:gd name="connsiteY51" fmla="*/ 0 h 3332231"/>
                  <a:gd name="connsiteX52" fmla="*/ 1245380 w 2877836"/>
                  <a:gd name="connsiteY52" fmla="*/ 33659 h 3332231"/>
                  <a:gd name="connsiteX53" fmla="*/ 1127573 w 2877836"/>
                  <a:gd name="connsiteY53" fmla="*/ 100977 h 3332231"/>
                  <a:gd name="connsiteX54" fmla="*/ 1054646 w 2877836"/>
                  <a:gd name="connsiteY54" fmla="*/ 179515 h 3332231"/>
                  <a:gd name="connsiteX55" fmla="*/ 992937 w 2877836"/>
                  <a:gd name="connsiteY55" fmla="*/ 263661 h 3332231"/>
                  <a:gd name="connsiteX56" fmla="*/ 964889 w 2877836"/>
                  <a:gd name="connsiteY56" fmla="*/ 415127 h 3332231"/>
                  <a:gd name="connsiteX57" fmla="*/ 998547 w 2877836"/>
                  <a:gd name="connsiteY57" fmla="*/ 555372 h 3332231"/>
                  <a:gd name="connsiteX58" fmla="*/ 1150013 w 2877836"/>
                  <a:gd name="connsiteY58"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558076 w 2877836"/>
                  <a:gd name="connsiteY42" fmla="*/ 1161232 h 3332231"/>
                  <a:gd name="connsiteX43" fmla="*/ 2877836 w 2877836"/>
                  <a:gd name="connsiteY43" fmla="*/ 1312697 h 3332231"/>
                  <a:gd name="connsiteX44" fmla="*/ 2760029 w 2877836"/>
                  <a:gd name="connsiteY44" fmla="*/ 577812 h 3332231"/>
                  <a:gd name="connsiteX45" fmla="*/ 1806361 w 2877836"/>
                  <a:gd name="connsiteY45" fmla="*/ 757326 h 3332231"/>
                  <a:gd name="connsiteX46" fmla="*/ 1868069 w 2877836"/>
                  <a:gd name="connsiteY46" fmla="*/ 611470 h 3332231"/>
                  <a:gd name="connsiteX47" fmla="*/ 1907338 w 2877836"/>
                  <a:gd name="connsiteY47" fmla="*/ 403907 h 3332231"/>
                  <a:gd name="connsiteX48" fmla="*/ 1873678 w 2877836"/>
                  <a:gd name="connsiteY48" fmla="*/ 258052 h 3332231"/>
                  <a:gd name="connsiteX49" fmla="*/ 1789532 w 2877836"/>
                  <a:gd name="connsiteY49" fmla="*/ 140246 h 3332231"/>
                  <a:gd name="connsiteX50" fmla="*/ 1688555 w 2877836"/>
                  <a:gd name="connsiteY50" fmla="*/ 67318 h 3332231"/>
                  <a:gd name="connsiteX51" fmla="*/ 1553919 w 2877836"/>
                  <a:gd name="connsiteY51" fmla="*/ 0 h 3332231"/>
                  <a:gd name="connsiteX52" fmla="*/ 1380015 w 2877836"/>
                  <a:gd name="connsiteY52" fmla="*/ 0 h 3332231"/>
                  <a:gd name="connsiteX53" fmla="*/ 1245380 w 2877836"/>
                  <a:gd name="connsiteY53" fmla="*/ 33659 h 3332231"/>
                  <a:gd name="connsiteX54" fmla="*/ 1127573 w 2877836"/>
                  <a:gd name="connsiteY54" fmla="*/ 100977 h 3332231"/>
                  <a:gd name="connsiteX55" fmla="*/ 1054646 w 2877836"/>
                  <a:gd name="connsiteY55" fmla="*/ 179515 h 3332231"/>
                  <a:gd name="connsiteX56" fmla="*/ 992937 w 2877836"/>
                  <a:gd name="connsiteY56" fmla="*/ 263661 h 3332231"/>
                  <a:gd name="connsiteX57" fmla="*/ 964889 w 2877836"/>
                  <a:gd name="connsiteY57" fmla="*/ 415127 h 3332231"/>
                  <a:gd name="connsiteX58" fmla="*/ 998547 w 2877836"/>
                  <a:gd name="connsiteY58" fmla="*/ 555372 h 3332231"/>
                  <a:gd name="connsiteX59" fmla="*/ 1150013 w 2877836"/>
                  <a:gd name="connsiteY59"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401001 w 2877836"/>
                  <a:gd name="connsiteY42" fmla="*/ 1161232 h 3332231"/>
                  <a:gd name="connsiteX43" fmla="*/ 2558076 w 2877836"/>
                  <a:gd name="connsiteY43" fmla="*/ 1161232 h 3332231"/>
                  <a:gd name="connsiteX44" fmla="*/ 2877836 w 2877836"/>
                  <a:gd name="connsiteY44" fmla="*/ 1312697 h 3332231"/>
                  <a:gd name="connsiteX45" fmla="*/ 2760029 w 2877836"/>
                  <a:gd name="connsiteY45" fmla="*/ 577812 h 3332231"/>
                  <a:gd name="connsiteX46" fmla="*/ 1806361 w 2877836"/>
                  <a:gd name="connsiteY46" fmla="*/ 757326 h 3332231"/>
                  <a:gd name="connsiteX47" fmla="*/ 1868069 w 2877836"/>
                  <a:gd name="connsiteY47" fmla="*/ 611470 h 3332231"/>
                  <a:gd name="connsiteX48" fmla="*/ 1907338 w 2877836"/>
                  <a:gd name="connsiteY48" fmla="*/ 403907 h 3332231"/>
                  <a:gd name="connsiteX49" fmla="*/ 1873678 w 2877836"/>
                  <a:gd name="connsiteY49" fmla="*/ 258052 h 3332231"/>
                  <a:gd name="connsiteX50" fmla="*/ 1789532 w 2877836"/>
                  <a:gd name="connsiteY50" fmla="*/ 140246 h 3332231"/>
                  <a:gd name="connsiteX51" fmla="*/ 1688555 w 2877836"/>
                  <a:gd name="connsiteY51" fmla="*/ 67318 h 3332231"/>
                  <a:gd name="connsiteX52" fmla="*/ 1553919 w 2877836"/>
                  <a:gd name="connsiteY52" fmla="*/ 0 h 3332231"/>
                  <a:gd name="connsiteX53" fmla="*/ 1380015 w 2877836"/>
                  <a:gd name="connsiteY53" fmla="*/ 0 h 3332231"/>
                  <a:gd name="connsiteX54" fmla="*/ 1245380 w 2877836"/>
                  <a:gd name="connsiteY54" fmla="*/ 33659 h 3332231"/>
                  <a:gd name="connsiteX55" fmla="*/ 1127573 w 2877836"/>
                  <a:gd name="connsiteY55" fmla="*/ 100977 h 3332231"/>
                  <a:gd name="connsiteX56" fmla="*/ 1054646 w 2877836"/>
                  <a:gd name="connsiteY56" fmla="*/ 179515 h 3332231"/>
                  <a:gd name="connsiteX57" fmla="*/ 992937 w 2877836"/>
                  <a:gd name="connsiteY57" fmla="*/ 263661 h 3332231"/>
                  <a:gd name="connsiteX58" fmla="*/ 964889 w 2877836"/>
                  <a:gd name="connsiteY58" fmla="*/ 415127 h 3332231"/>
                  <a:gd name="connsiteX59" fmla="*/ 998547 w 2877836"/>
                  <a:gd name="connsiteY59" fmla="*/ 555372 h 3332231"/>
                  <a:gd name="connsiteX60" fmla="*/ 1150013 w 2877836"/>
                  <a:gd name="connsiteY60"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401001 w 2877836"/>
                  <a:gd name="connsiteY42" fmla="*/ 1161232 h 3332231"/>
                  <a:gd name="connsiteX43" fmla="*/ 2558076 w 2877836"/>
                  <a:gd name="connsiteY43" fmla="*/ 1161232 h 3332231"/>
                  <a:gd name="connsiteX44" fmla="*/ 2715151 w 2877836"/>
                  <a:gd name="connsiteY44" fmla="*/ 1200501 h 3332231"/>
                  <a:gd name="connsiteX45" fmla="*/ 2877836 w 2877836"/>
                  <a:gd name="connsiteY45" fmla="*/ 1312697 h 3332231"/>
                  <a:gd name="connsiteX46" fmla="*/ 2760029 w 2877836"/>
                  <a:gd name="connsiteY46" fmla="*/ 577812 h 3332231"/>
                  <a:gd name="connsiteX47" fmla="*/ 1806361 w 2877836"/>
                  <a:gd name="connsiteY47" fmla="*/ 757326 h 3332231"/>
                  <a:gd name="connsiteX48" fmla="*/ 1868069 w 2877836"/>
                  <a:gd name="connsiteY48" fmla="*/ 611470 h 3332231"/>
                  <a:gd name="connsiteX49" fmla="*/ 1907338 w 2877836"/>
                  <a:gd name="connsiteY49" fmla="*/ 403907 h 3332231"/>
                  <a:gd name="connsiteX50" fmla="*/ 1873678 w 2877836"/>
                  <a:gd name="connsiteY50" fmla="*/ 258052 h 3332231"/>
                  <a:gd name="connsiteX51" fmla="*/ 1789532 w 2877836"/>
                  <a:gd name="connsiteY51" fmla="*/ 140246 h 3332231"/>
                  <a:gd name="connsiteX52" fmla="*/ 1688555 w 2877836"/>
                  <a:gd name="connsiteY52" fmla="*/ 67318 h 3332231"/>
                  <a:gd name="connsiteX53" fmla="*/ 1553919 w 2877836"/>
                  <a:gd name="connsiteY53" fmla="*/ 0 h 3332231"/>
                  <a:gd name="connsiteX54" fmla="*/ 1380015 w 2877836"/>
                  <a:gd name="connsiteY54" fmla="*/ 0 h 3332231"/>
                  <a:gd name="connsiteX55" fmla="*/ 1245380 w 2877836"/>
                  <a:gd name="connsiteY55" fmla="*/ 33659 h 3332231"/>
                  <a:gd name="connsiteX56" fmla="*/ 1127573 w 2877836"/>
                  <a:gd name="connsiteY56" fmla="*/ 100977 h 3332231"/>
                  <a:gd name="connsiteX57" fmla="*/ 1054646 w 2877836"/>
                  <a:gd name="connsiteY57" fmla="*/ 179515 h 3332231"/>
                  <a:gd name="connsiteX58" fmla="*/ 992937 w 2877836"/>
                  <a:gd name="connsiteY58" fmla="*/ 263661 h 3332231"/>
                  <a:gd name="connsiteX59" fmla="*/ 964889 w 2877836"/>
                  <a:gd name="connsiteY59" fmla="*/ 415127 h 3332231"/>
                  <a:gd name="connsiteX60" fmla="*/ 998547 w 2877836"/>
                  <a:gd name="connsiteY60" fmla="*/ 555372 h 3332231"/>
                  <a:gd name="connsiteX61" fmla="*/ 1150013 w 2877836"/>
                  <a:gd name="connsiteY61"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513198 w 2877836"/>
                  <a:gd name="connsiteY34" fmla="*/ 198587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15151 w 2877836"/>
                  <a:gd name="connsiteY33" fmla="*/ 1924168 h 3332231"/>
                  <a:gd name="connsiteX34" fmla="*/ 2513198 w 2877836"/>
                  <a:gd name="connsiteY34" fmla="*/ 198587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2877836" h="3332231">
                    <a:moveTo>
                      <a:pt x="1150013" y="746106"/>
                    </a:moveTo>
                    <a:lnTo>
                      <a:pt x="123416" y="639520"/>
                    </a:lnTo>
                    <a:lnTo>
                      <a:pt x="0" y="1318307"/>
                    </a:lnTo>
                    <a:lnTo>
                      <a:pt x="151465" y="1172452"/>
                    </a:lnTo>
                    <a:lnTo>
                      <a:pt x="370248" y="1093915"/>
                    </a:lnTo>
                    <a:lnTo>
                      <a:pt x="549762" y="1166842"/>
                    </a:lnTo>
                    <a:lnTo>
                      <a:pt x="667569" y="1267819"/>
                    </a:lnTo>
                    <a:lnTo>
                      <a:pt x="757326" y="1402454"/>
                    </a:lnTo>
                    <a:lnTo>
                      <a:pt x="779765" y="1593188"/>
                    </a:lnTo>
                    <a:lnTo>
                      <a:pt x="751716" y="1739043"/>
                    </a:lnTo>
                    <a:lnTo>
                      <a:pt x="628300" y="1901728"/>
                    </a:lnTo>
                    <a:lnTo>
                      <a:pt x="488054" y="2002705"/>
                    </a:lnTo>
                    <a:lnTo>
                      <a:pt x="297321" y="2036364"/>
                    </a:lnTo>
                    <a:lnTo>
                      <a:pt x="134636" y="1974656"/>
                    </a:lnTo>
                    <a:lnTo>
                      <a:pt x="0" y="1800751"/>
                    </a:lnTo>
                    <a:lnTo>
                      <a:pt x="95367" y="2507588"/>
                    </a:lnTo>
                    <a:lnTo>
                      <a:pt x="1150013" y="2423441"/>
                    </a:lnTo>
                    <a:lnTo>
                      <a:pt x="1032206" y="2586125"/>
                    </a:lnTo>
                    <a:lnTo>
                      <a:pt x="964889" y="2754420"/>
                    </a:lnTo>
                    <a:lnTo>
                      <a:pt x="953669" y="2950763"/>
                    </a:lnTo>
                    <a:lnTo>
                      <a:pt x="1037816" y="3135888"/>
                    </a:lnTo>
                    <a:lnTo>
                      <a:pt x="1144402" y="3242474"/>
                    </a:lnTo>
                    <a:lnTo>
                      <a:pt x="1273429" y="3292962"/>
                    </a:lnTo>
                    <a:lnTo>
                      <a:pt x="1391234" y="3332231"/>
                    </a:lnTo>
                    <a:lnTo>
                      <a:pt x="1542700" y="3332231"/>
                    </a:lnTo>
                    <a:lnTo>
                      <a:pt x="1739043" y="3253693"/>
                    </a:lnTo>
                    <a:lnTo>
                      <a:pt x="1834410" y="3158327"/>
                    </a:lnTo>
                    <a:lnTo>
                      <a:pt x="1924167" y="3012471"/>
                    </a:lnTo>
                    <a:lnTo>
                      <a:pt x="1935387" y="2838567"/>
                    </a:lnTo>
                    <a:lnTo>
                      <a:pt x="1879288" y="2636614"/>
                    </a:lnTo>
                    <a:lnTo>
                      <a:pt x="1778312" y="2445880"/>
                    </a:lnTo>
                    <a:lnTo>
                      <a:pt x="2748810" y="2501977"/>
                    </a:lnTo>
                    <a:lnTo>
                      <a:pt x="2877836" y="1778312"/>
                    </a:lnTo>
                    <a:lnTo>
                      <a:pt x="2715151" y="1924168"/>
                    </a:lnTo>
                    <a:lnTo>
                      <a:pt x="2513198" y="1985875"/>
                    </a:lnTo>
                    <a:lnTo>
                      <a:pt x="2350513" y="1946606"/>
                    </a:lnTo>
                    <a:lnTo>
                      <a:pt x="2238318" y="1879289"/>
                    </a:lnTo>
                    <a:lnTo>
                      <a:pt x="2159779" y="1755873"/>
                    </a:lnTo>
                    <a:lnTo>
                      <a:pt x="2114901" y="1626847"/>
                    </a:lnTo>
                    <a:lnTo>
                      <a:pt x="2092461" y="1480992"/>
                    </a:lnTo>
                    <a:lnTo>
                      <a:pt x="2120510" y="1368795"/>
                    </a:lnTo>
                    <a:lnTo>
                      <a:pt x="2187828" y="1273428"/>
                    </a:lnTo>
                    <a:lnTo>
                      <a:pt x="2260756" y="1211721"/>
                    </a:lnTo>
                    <a:lnTo>
                      <a:pt x="2401001" y="1161232"/>
                    </a:lnTo>
                    <a:lnTo>
                      <a:pt x="2558076" y="1161232"/>
                    </a:lnTo>
                    <a:lnTo>
                      <a:pt x="2715151" y="1200501"/>
                    </a:lnTo>
                    <a:lnTo>
                      <a:pt x="2877836" y="1312697"/>
                    </a:lnTo>
                    <a:lnTo>
                      <a:pt x="2760029" y="577812"/>
                    </a:lnTo>
                    <a:lnTo>
                      <a:pt x="1806361" y="757326"/>
                    </a:lnTo>
                    <a:lnTo>
                      <a:pt x="1868069" y="611470"/>
                    </a:lnTo>
                    <a:lnTo>
                      <a:pt x="1907338" y="403907"/>
                    </a:lnTo>
                    <a:lnTo>
                      <a:pt x="1873678" y="258052"/>
                    </a:lnTo>
                    <a:lnTo>
                      <a:pt x="1789532" y="140246"/>
                    </a:lnTo>
                    <a:lnTo>
                      <a:pt x="1688555" y="67318"/>
                    </a:lnTo>
                    <a:lnTo>
                      <a:pt x="1553919" y="0"/>
                    </a:lnTo>
                    <a:lnTo>
                      <a:pt x="1380015" y="0"/>
                    </a:lnTo>
                    <a:lnTo>
                      <a:pt x="1245380" y="33659"/>
                    </a:lnTo>
                    <a:lnTo>
                      <a:pt x="1127573" y="100977"/>
                    </a:lnTo>
                    <a:lnTo>
                      <a:pt x="1054646" y="179515"/>
                    </a:lnTo>
                    <a:lnTo>
                      <a:pt x="992937" y="263661"/>
                    </a:lnTo>
                    <a:lnTo>
                      <a:pt x="964889" y="415127"/>
                    </a:lnTo>
                    <a:lnTo>
                      <a:pt x="998547" y="555372"/>
                    </a:lnTo>
                    <a:lnTo>
                      <a:pt x="1150013" y="746106"/>
                    </a:lnTo>
                    <a:close/>
                  </a:path>
                </a:pathLst>
              </a:custGeom>
              <a:solidFill>
                <a:schemeClr val="accent2"/>
              </a:solidFill>
              <a:ln>
                <a:solidFill>
                  <a:srgbClr val="A50021"/>
                </a:solidFill>
              </a:ln>
              <a:effectLst>
                <a:innerShdw blurRad="63500" dist="508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Box 19"/>
              <p:cNvSpPr txBox="1"/>
              <p:nvPr/>
            </p:nvSpPr>
            <p:spPr>
              <a:xfrm rot="221445">
                <a:off x="1982089" y="3910613"/>
                <a:ext cx="1180130" cy="615553"/>
              </a:xfrm>
              <a:prstGeom prst="rect">
                <a:avLst/>
              </a:prstGeom>
              <a:noFill/>
              <a:ln>
                <a:noFill/>
              </a:ln>
            </p:spPr>
            <p:txBody>
              <a:bodyPr wrap="none" rtlCol="0">
                <a:spAutoFit/>
              </a:bodyPr>
              <a:lstStyle/>
              <a:p>
                <a:pPr algn="ctr"/>
                <a:r>
                  <a:rPr lang="en-US" sz="1700" dirty="0" smtClean="0">
                    <a:solidFill>
                      <a:schemeClr val="bg1"/>
                    </a:solidFill>
                  </a:rPr>
                  <a:t>Enterprise</a:t>
                </a:r>
              </a:p>
              <a:p>
                <a:pPr algn="ctr"/>
                <a:r>
                  <a:rPr lang="en-US" sz="1700" dirty="0" smtClean="0">
                    <a:solidFill>
                      <a:schemeClr val="bg1"/>
                    </a:solidFill>
                  </a:rPr>
                  <a:t>Directory</a:t>
                </a:r>
                <a:endParaRPr lang="en-US" sz="1700" dirty="0">
                  <a:solidFill>
                    <a:schemeClr val="bg1"/>
                  </a:solidFill>
                </a:endParaRPr>
              </a:p>
            </p:txBody>
          </p:sp>
        </p:grpSp>
      </p:grpSp>
      <p:sp>
        <p:nvSpPr>
          <p:cNvPr id="30" name="Slide Number Placeholder 29"/>
          <p:cNvSpPr>
            <a:spLocks noGrp="1"/>
          </p:cNvSpPr>
          <p:nvPr>
            <p:ph type="sldNum" sz="quarter" idx="12"/>
          </p:nvPr>
        </p:nvSpPr>
        <p:spPr/>
        <p:txBody>
          <a:bodyPr/>
          <a:lstStyle/>
          <a:p>
            <a:pPr>
              <a:defRPr/>
            </a:pPr>
            <a:fld id="{6D12A522-FF6E-4044-9AB3-9EB3C4EA2D66}" type="slidenum">
              <a:rPr lang="en-US" smtClean="0"/>
              <a:pPr>
                <a:defRPr/>
              </a:pPr>
              <a:t>15</a:t>
            </a:fld>
            <a:endParaRPr lang="en-US"/>
          </a:p>
        </p:txBody>
      </p:sp>
      <p:sp>
        <p:nvSpPr>
          <p:cNvPr id="31" name="Footer Placeholder 30"/>
          <p:cNvSpPr>
            <a:spLocks noGrp="1"/>
          </p:cNvSpPr>
          <p:nvPr>
            <p:ph type="ftr" sz="quarter" idx="11"/>
          </p:nvPr>
        </p:nvSpPr>
        <p:spPr/>
        <p:txBody>
          <a:bodyPr/>
          <a:lstStyle/>
          <a:p>
            <a:pPr>
              <a:defRPr/>
            </a:pPr>
            <a:r>
              <a:rPr lang="en-US" dirty="0" smtClean="0"/>
              <a:t>© 2011 EDUCAUSE</a:t>
            </a:r>
            <a:endParaRPr lang="en-US" dirty="0"/>
          </a:p>
        </p:txBody>
      </p:sp>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3"/>
          <p:cNvSpPr txBox="1">
            <a:spLocks/>
          </p:cNvSpPr>
          <p:nvPr/>
        </p:nvSpPr>
        <p:spPr>
          <a:xfrm>
            <a:off x="861237" y="1488585"/>
            <a:ext cx="7506586" cy="4784635"/>
          </a:xfrm>
          <a:prstGeom prst="rect">
            <a:avLst/>
          </a:prstGeom>
        </p:spPr>
        <p:txBody>
          <a:bodyPr/>
          <a:lstStyle/>
          <a:p>
            <a:pPr marL="166688" marR="0" lvl="0" indent="-166688" algn="l" defTabSz="457200" rtl="0" eaLnBrk="1" fontAlgn="base" latinLnBrk="0" hangingPunct="1">
              <a:lnSpc>
                <a:spcPct val="100000"/>
              </a:lnSpc>
              <a:spcBef>
                <a:spcPts val="800"/>
              </a:spcBef>
              <a:spcAft>
                <a:spcPct val="0"/>
              </a:spcAft>
              <a:buClr>
                <a:srgbClr val="E33323"/>
              </a:buClr>
              <a:buSzPct val="80000"/>
              <a:buFont typeface="Wingdings" pitchFamily="96" charset="2"/>
              <a:buChar char="§"/>
              <a:tabLst/>
              <a:defRPr/>
            </a:pPr>
            <a:r>
              <a:rPr lang="en-US" b="1" dirty="0" smtClean="0">
                <a:solidFill>
                  <a:srgbClr val="4C4C4F"/>
                </a:solidFill>
                <a:cs typeface="Arial" charset="0"/>
              </a:rPr>
              <a:t>Authentication</a:t>
            </a:r>
            <a:r>
              <a:rPr lang="en-US" dirty="0" smtClean="0">
                <a:solidFill>
                  <a:srgbClr val="4C4C4F"/>
                </a:solidFill>
                <a:cs typeface="Arial" charset="0"/>
              </a:rPr>
              <a:t>: Are you who you say you are? By authenticating with trusted credentials, you let networks, systems, and applications know you can be trusted.</a:t>
            </a:r>
          </a:p>
          <a:p>
            <a:pPr marL="166688" marR="0" lvl="0" indent="-166688" algn="l" defTabSz="457200" rtl="0" eaLnBrk="1" fontAlgn="base" latinLnBrk="0" hangingPunct="1">
              <a:lnSpc>
                <a:spcPct val="100000"/>
              </a:lnSpc>
              <a:spcBef>
                <a:spcPts val="800"/>
              </a:spcBef>
              <a:spcAft>
                <a:spcPct val="0"/>
              </a:spcAft>
              <a:buClr>
                <a:srgbClr val="E33323"/>
              </a:buClr>
              <a:buSzPct val="80000"/>
              <a:buFont typeface="Wingdings" pitchFamily="96" charset="2"/>
              <a:buChar char="§"/>
              <a:tabLst/>
              <a:defRPr/>
            </a:pPr>
            <a:r>
              <a:rPr kumimoji="0" lang="en-US" b="1" i="0" u="none" strike="noStrike" kern="1200" cap="none" spc="0" normalizeH="0" baseline="0" noProof="0" dirty="0" smtClean="0">
                <a:ln>
                  <a:noFill/>
                </a:ln>
                <a:solidFill>
                  <a:srgbClr val="4C4C4F"/>
                </a:solidFill>
                <a:effectLst/>
                <a:uLnTx/>
                <a:uFillTx/>
                <a:latin typeface="Arial" charset="0"/>
                <a:ea typeface="ＭＳ Ｐゴシック" pitchFamily="96" charset="-128"/>
                <a:cs typeface="Arial" charset="0"/>
              </a:rPr>
              <a:t>Enterprise Directory</a:t>
            </a:r>
            <a:r>
              <a:rPr kumimoji="0" lang="en-US" b="0" i="0" u="none" strike="noStrike" kern="1200" cap="none" spc="0" normalizeH="0" baseline="0" noProof="0" dirty="0" smtClean="0">
                <a:ln>
                  <a:noFill/>
                </a:ln>
                <a:solidFill>
                  <a:srgbClr val="4C4C4F"/>
                </a:solidFill>
                <a:effectLst/>
                <a:uLnTx/>
                <a:uFillTx/>
                <a:latin typeface="Arial" charset="0"/>
                <a:ea typeface="ＭＳ Ｐゴシック" pitchFamily="96" charset="-128"/>
                <a:cs typeface="Arial" charset="0"/>
              </a:rPr>
              <a:t>: Does your</a:t>
            </a:r>
            <a:r>
              <a:rPr kumimoji="0" lang="en-US" b="0" i="0" u="none" strike="noStrike" kern="1200" cap="none" spc="0" normalizeH="0" noProof="0" dirty="0" smtClean="0">
                <a:ln>
                  <a:noFill/>
                </a:ln>
                <a:solidFill>
                  <a:srgbClr val="4C4C4F"/>
                </a:solidFill>
                <a:effectLst/>
                <a:uLnTx/>
                <a:uFillTx/>
                <a:latin typeface="Arial" charset="0"/>
                <a:ea typeface="ＭＳ Ｐゴシック" pitchFamily="96" charset="-128"/>
                <a:cs typeface="Arial" charset="0"/>
              </a:rPr>
              <a:t> institution have a single, authoritative repository of information about IT resources and their users? An enterprise directory will provide one.</a:t>
            </a:r>
          </a:p>
          <a:p>
            <a:pPr marL="166688" marR="0" lvl="0" indent="-166688" algn="l" defTabSz="457200" rtl="0" eaLnBrk="1" fontAlgn="base" latinLnBrk="0" hangingPunct="1">
              <a:lnSpc>
                <a:spcPct val="100000"/>
              </a:lnSpc>
              <a:spcBef>
                <a:spcPts val="800"/>
              </a:spcBef>
              <a:spcAft>
                <a:spcPct val="0"/>
              </a:spcAft>
              <a:buClr>
                <a:srgbClr val="E33323"/>
              </a:buClr>
              <a:buSzPct val="80000"/>
              <a:buFont typeface="Wingdings" pitchFamily="96" charset="2"/>
              <a:buChar char="§"/>
              <a:tabLst/>
              <a:defRPr/>
            </a:pPr>
            <a:r>
              <a:rPr lang="en-US" b="1" baseline="0" dirty="0" smtClean="0">
                <a:solidFill>
                  <a:srgbClr val="4C4C4F"/>
                </a:solidFill>
                <a:cs typeface="Arial" charset="0"/>
              </a:rPr>
              <a:t>Reduced or</a:t>
            </a:r>
            <a:r>
              <a:rPr lang="en-US" b="1" dirty="0" smtClean="0">
                <a:solidFill>
                  <a:srgbClr val="4C4C4F"/>
                </a:solidFill>
                <a:cs typeface="Arial" charset="0"/>
              </a:rPr>
              <a:t> Single Sign-On</a:t>
            </a:r>
            <a:r>
              <a:rPr lang="en-US" dirty="0" smtClean="0">
                <a:solidFill>
                  <a:srgbClr val="4C4C4F"/>
                </a:solidFill>
                <a:cs typeface="Arial" charset="0"/>
              </a:rPr>
              <a:t>: How many usernames and passwords must you juggle to access the IT resources you need? Reduced or single sign-on technologies can help keep that number manageable.</a:t>
            </a:r>
          </a:p>
          <a:p>
            <a:pPr marL="166688" lvl="0" indent="-166688">
              <a:spcBef>
                <a:spcPts val="800"/>
              </a:spcBef>
              <a:buClr>
                <a:srgbClr val="E33323"/>
              </a:buClr>
              <a:buSzPct val="80000"/>
              <a:buFont typeface="Wingdings" pitchFamily="96" charset="2"/>
              <a:buChar char="§"/>
              <a:defRPr/>
            </a:pPr>
            <a:r>
              <a:rPr kumimoji="0" lang="en-US" b="1" i="0" u="none" strike="noStrike" kern="1200" cap="none" spc="0" normalizeH="0" baseline="0" noProof="0" dirty="0" smtClean="0">
                <a:ln>
                  <a:noFill/>
                </a:ln>
                <a:solidFill>
                  <a:srgbClr val="4C4C4F"/>
                </a:solidFill>
                <a:effectLst/>
                <a:uLnTx/>
                <a:uFillTx/>
                <a:latin typeface="Arial" charset="0"/>
                <a:ea typeface="ＭＳ Ｐゴシック" pitchFamily="96" charset="-128"/>
                <a:cs typeface="Arial" charset="0"/>
              </a:rPr>
              <a:t>Automated Role- or Privilege-based</a:t>
            </a:r>
            <a:r>
              <a:rPr kumimoji="0" lang="en-US" b="1" i="0" u="none" strike="noStrike" kern="1200" cap="none" spc="0" normalizeH="0" noProof="0" dirty="0" smtClean="0">
                <a:ln>
                  <a:noFill/>
                </a:ln>
                <a:solidFill>
                  <a:srgbClr val="4C4C4F"/>
                </a:solidFill>
                <a:effectLst/>
                <a:uLnTx/>
                <a:uFillTx/>
                <a:latin typeface="Arial" charset="0"/>
                <a:ea typeface="ＭＳ Ｐゴシック" pitchFamily="96" charset="-128"/>
                <a:cs typeface="Arial" charset="0"/>
              </a:rPr>
              <a:t> Authorization</a:t>
            </a:r>
            <a:r>
              <a:rPr kumimoji="0" lang="en-US" b="0" i="0" u="none" strike="noStrike" kern="1200" cap="none" spc="0" normalizeH="0" noProof="0" dirty="0" smtClean="0">
                <a:ln>
                  <a:noFill/>
                </a:ln>
                <a:solidFill>
                  <a:srgbClr val="4C4C4F"/>
                </a:solidFill>
                <a:effectLst/>
                <a:uLnTx/>
                <a:uFillTx/>
                <a:latin typeface="Arial" charset="0"/>
                <a:ea typeface="ＭＳ Ｐゴシック" pitchFamily="96" charset="-128"/>
                <a:cs typeface="Arial" charset="0"/>
              </a:rPr>
              <a:t>: What do you need IT resources for</a:t>
            </a:r>
            <a:r>
              <a:rPr lang="en-US" dirty="0" smtClean="0">
                <a:solidFill>
                  <a:srgbClr val="4C4C4F"/>
                </a:solidFill>
                <a:cs typeface="Arial" charset="0"/>
              </a:rPr>
              <a:t>? In complex IT environments, the process of empowering users to carry out their roles</a:t>
            </a:r>
            <a:r>
              <a:rPr kumimoji="0" lang="en-US" b="0" i="0" u="none" strike="noStrike" kern="1200" cap="none" spc="0" normalizeH="0" noProof="0" dirty="0" smtClean="0">
                <a:ln>
                  <a:noFill/>
                </a:ln>
                <a:solidFill>
                  <a:srgbClr val="4C4C4F"/>
                </a:solidFill>
                <a:effectLst/>
                <a:uLnTx/>
                <a:uFillTx/>
                <a:latin typeface="Arial" charset="0"/>
                <a:ea typeface="ＭＳ Ｐゴシック" pitchFamily="96" charset="-128"/>
                <a:cs typeface="Arial" charset="0"/>
              </a:rPr>
              <a:t> can benefit from automation.</a:t>
            </a:r>
          </a:p>
          <a:p>
            <a:pPr marL="166688" marR="0" lvl="0" indent="-166688" algn="l" defTabSz="457200" rtl="0" eaLnBrk="1" fontAlgn="base" latinLnBrk="0" hangingPunct="1">
              <a:lnSpc>
                <a:spcPct val="100000"/>
              </a:lnSpc>
              <a:spcBef>
                <a:spcPts val="800"/>
              </a:spcBef>
              <a:spcAft>
                <a:spcPct val="0"/>
              </a:spcAft>
              <a:buClr>
                <a:srgbClr val="E33323"/>
              </a:buClr>
              <a:buSzPct val="80000"/>
              <a:buFont typeface="Wingdings" pitchFamily="96" charset="2"/>
              <a:buChar char="§"/>
              <a:tabLst/>
              <a:defRPr/>
            </a:pPr>
            <a:r>
              <a:rPr lang="en-US" b="1" baseline="0" dirty="0" smtClean="0">
                <a:solidFill>
                  <a:srgbClr val="4C4C4F"/>
                </a:solidFill>
                <a:cs typeface="Arial" charset="0"/>
              </a:rPr>
              <a:t>Federated</a:t>
            </a:r>
            <a:r>
              <a:rPr lang="en-US" b="1" dirty="0" smtClean="0">
                <a:solidFill>
                  <a:srgbClr val="4C4C4F"/>
                </a:solidFill>
                <a:cs typeface="Arial" charset="0"/>
              </a:rPr>
              <a:t> Identity</a:t>
            </a:r>
            <a:r>
              <a:rPr lang="en-US" dirty="0" smtClean="0">
                <a:solidFill>
                  <a:srgbClr val="4C4C4F"/>
                </a:solidFill>
                <a:cs typeface="Arial" charset="0"/>
              </a:rPr>
              <a:t>: Do you need to use IT resources that another institution maintains and protects? An identity federation lets you use locally assigned credentials to gain access to remote resources.</a:t>
            </a:r>
            <a:endParaRPr kumimoji="0" lang="en-US" b="0" i="0" u="none" strike="noStrike" kern="1200" cap="none" spc="0" normalizeH="0" baseline="0" noProof="0" dirty="0" smtClean="0">
              <a:ln>
                <a:noFill/>
              </a:ln>
              <a:solidFill>
                <a:srgbClr val="4C4C4F"/>
              </a:solidFill>
              <a:effectLst/>
              <a:uLnTx/>
              <a:uFillTx/>
              <a:latin typeface="Arial" charset="0"/>
              <a:ea typeface="ＭＳ Ｐゴシック" pitchFamily="96" charset="-128"/>
              <a:cs typeface="Arial" charset="0"/>
            </a:endParaRPr>
          </a:p>
        </p:txBody>
      </p:sp>
      <p:sp>
        <p:nvSpPr>
          <p:cNvPr id="6" name="TextBox 5"/>
          <p:cNvSpPr txBox="1"/>
          <p:nvPr/>
        </p:nvSpPr>
        <p:spPr>
          <a:xfrm>
            <a:off x="10537" y="606063"/>
            <a:ext cx="9133464" cy="523220"/>
          </a:xfrm>
          <a:prstGeom prst="rect">
            <a:avLst/>
          </a:prstGeom>
          <a:noFill/>
        </p:spPr>
        <p:txBody>
          <a:bodyPr wrap="square" rtlCol="0">
            <a:spAutoFit/>
          </a:bodyPr>
          <a:lstStyle/>
          <a:p>
            <a:pPr lvl="0" algn="ctr"/>
            <a:r>
              <a:rPr lang="en-US" sz="2700" b="1" dirty="0" smtClean="0">
                <a:solidFill>
                  <a:srgbClr val="4C4C4F"/>
                </a:solidFill>
                <a:cs typeface="Arial" charset="0"/>
              </a:rPr>
              <a:t>FIVE CORE ELEMENTS OF IDENTITY MANAGEMENT</a:t>
            </a:r>
            <a:endParaRPr lang="en-US" sz="2700" dirty="0"/>
          </a:p>
        </p:txBody>
      </p:sp>
      <p:sp>
        <p:nvSpPr>
          <p:cNvPr id="8" name="Slide Number Placeholder 7"/>
          <p:cNvSpPr>
            <a:spLocks noGrp="1"/>
          </p:cNvSpPr>
          <p:nvPr>
            <p:ph type="sldNum" sz="quarter" idx="12"/>
          </p:nvPr>
        </p:nvSpPr>
        <p:spPr/>
        <p:txBody>
          <a:bodyPr/>
          <a:lstStyle/>
          <a:p>
            <a:pPr>
              <a:defRPr/>
            </a:pPr>
            <a:fld id="{6D12A522-FF6E-4044-9AB3-9EB3C4EA2D66}" type="slidenum">
              <a:rPr lang="en-US" smtClean="0"/>
              <a:pPr>
                <a:defRPr/>
              </a:pPr>
              <a:t>16</a:t>
            </a:fld>
            <a:endParaRPr lang="en-US"/>
          </a:p>
        </p:txBody>
      </p:sp>
      <p:sp>
        <p:nvSpPr>
          <p:cNvPr id="9" name="Footer Placeholder 8"/>
          <p:cNvSpPr>
            <a:spLocks noGrp="1"/>
          </p:cNvSpPr>
          <p:nvPr>
            <p:ph type="ftr" sz="quarter" idx="11"/>
          </p:nvPr>
        </p:nvSpPr>
        <p:spPr/>
        <p:txBody>
          <a:bodyPr/>
          <a:lstStyle/>
          <a:p>
            <a:pPr>
              <a:defRPr/>
            </a:pPr>
            <a:r>
              <a:rPr lang="en-US" smtClean="0"/>
              <a:t>© 2011 EDUCAUSE</a:t>
            </a:r>
            <a:endParaRPr lang="en-US"/>
          </a:p>
        </p:txBody>
      </p:sp>
    </p:spTree>
    <p:extLst>
      <p:ext uri="{BB962C8B-B14F-4D97-AF65-F5344CB8AC3E}">
        <p14:creationId xmlns:p14="http://schemas.microsoft.com/office/powerpoint/2010/main" xmlns="" val="435647672"/>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
          <p:cNvSpPr txBox="1">
            <a:spLocks/>
          </p:cNvSpPr>
          <p:nvPr/>
        </p:nvSpPr>
        <p:spPr>
          <a:xfrm>
            <a:off x="457200" y="1895475"/>
            <a:ext cx="3008313" cy="3887788"/>
          </a:xfrm>
          <a:prstGeom prst="rect">
            <a:avLst/>
          </a:prstGeom>
        </p:spPr>
        <p:txBody>
          <a:bodyPr/>
          <a:lstStyle/>
          <a:p>
            <a:pPr marL="166688" marR="0" lvl="0" indent="-166688" algn="l" defTabSz="457200" rtl="0" eaLnBrk="1" fontAlgn="base" latinLnBrk="0" hangingPunct="1">
              <a:lnSpc>
                <a:spcPct val="100000"/>
              </a:lnSpc>
              <a:spcBef>
                <a:spcPct val="20000"/>
              </a:spcBef>
              <a:spcAft>
                <a:spcPct val="0"/>
              </a:spcAft>
              <a:buClr>
                <a:srgbClr val="E33323"/>
              </a:buClr>
              <a:buSzPct val="80000"/>
              <a:tabLst/>
              <a:defRPr/>
            </a:pPr>
            <a:r>
              <a:rPr kumimoji="0" lang="en-US" sz="2200" b="0" i="0" u="none" strike="noStrike" kern="1200" cap="none" spc="0" normalizeH="0" baseline="0" noProof="0" dirty="0" smtClean="0">
                <a:ln>
                  <a:noFill/>
                </a:ln>
                <a:solidFill>
                  <a:srgbClr val="4C4C4F"/>
                </a:solidFill>
                <a:effectLst/>
                <a:uLnTx/>
                <a:uFillTx/>
                <a:latin typeface="Arial" charset="0"/>
                <a:ea typeface="ＭＳ Ｐゴシック" pitchFamily="96" charset="-128"/>
                <a:cs typeface="Arial" charset="0"/>
              </a:rPr>
              <a:t>Identity Proofing:</a:t>
            </a:r>
          </a:p>
          <a:p>
            <a:pPr marL="166688" marR="0" lvl="0" indent="-166688" algn="l" defTabSz="457200" rtl="0" eaLnBrk="1" fontAlgn="base" latinLnBrk="0" hangingPunct="1">
              <a:lnSpc>
                <a:spcPct val="100000"/>
              </a:lnSpc>
              <a:spcBef>
                <a:spcPct val="20000"/>
              </a:spcBef>
              <a:spcAft>
                <a:spcPct val="0"/>
              </a:spcAft>
              <a:buClr>
                <a:srgbClr val="E33323"/>
              </a:buClr>
              <a:buSzPct val="80000"/>
              <a:buFont typeface="Wingdings" pitchFamily="96" charset="2"/>
              <a:buChar char="§"/>
              <a:tabLst/>
              <a:defRPr/>
            </a:pPr>
            <a:r>
              <a:rPr lang="en-US" sz="2000" dirty="0" smtClean="0">
                <a:solidFill>
                  <a:srgbClr val="4C4C4F"/>
                </a:solidFill>
                <a:cs typeface="Arial" charset="0"/>
              </a:rPr>
              <a:t>Relatively few institutions are engaged in these activities.</a:t>
            </a:r>
          </a:p>
          <a:p>
            <a:pPr marL="166688" marR="0" lvl="0" indent="-166688" algn="l" defTabSz="457200" rtl="0" eaLnBrk="1" fontAlgn="base" latinLnBrk="0" hangingPunct="1">
              <a:lnSpc>
                <a:spcPct val="100000"/>
              </a:lnSpc>
              <a:spcBef>
                <a:spcPct val="20000"/>
              </a:spcBef>
              <a:spcAft>
                <a:spcPct val="0"/>
              </a:spcAft>
              <a:buClr>
                <a:srgbClr val="E33323"/>
              </a:buClr>
              <a:buSzPct val="80000"/>
              <a:buFont typeface="Wingdings" pitchFamily="96" charset="2"/>
              <a:buChar char="§"/>
              <a:tabLst/>
              <a:defRPr/>
            </a:pPr>
            <a:r>
              <a:rPr kumimoji="0" lang="en-US" sz="2000" b="0" i="0" u="none" strike="noStrike" kern="1200" cap="none" spc="0" normalizeH="0" baseline="0" noProof="0" dirty="0" smtClean="0">
                <a:ln>
                  <a:noFill/>
                </a:ln>
                <a:solidFill>
                  <a:srgbClr val="4C4C4F"/>
                </a:solidFill>
                <a:effectLst/>
                <a:uLnTx/>
                <a:uFillTx/>
                <a:latin typeface="Arial" charset="0"/>
                <a:ea typeface="ＭＳ Ｐゴシック" pitchFamily="96" charset="-128"/>
                <a:cs typeface="Arial" charset="0"/>
              </a:rPr>
              <a:t>Larger</a:t>
            </a:r>
            <a:r>
              <a:rPr kumimoji="0" lang="en-US" sz="2000" b="0" i="0" u="none" strike="noStrike" kern="1200" cap="none" spc="0" normalizeH="0" noProof="0" dirty="0" smtClean="0">
                <a:ln>
                  <a:noFill/>
                </a:ln>
                <a:solidFill>
                  <a:srgbClr val="4C4C4F"/>
                </a:solidFill>
                <a:effectLst/>
                <a:uLnTx/>
                <a:uFillTx/>
                <a:latin typeface="Arial" charset="0"/>
                <a:ea typeface="ＭＳ Ｐゴシック" pitchFamily="96" charset="-128"/>
                <a:cs typeface="Arial" charset="0"/>
              </a:rPr>
              <a:t> numbers are not planning to become engaged in them.</a:t>
            </a:r>
          </a:p>
          <a:p>
            <a:pPr marL="166688" marR="0" lvl="0" indent="-166688" algn="l" defTabSz="457200" rtl="0" eaLnBrk="1" fontAlgn="base" latinLnBrk="0" hangingPunct="1">
              <a:lnSpc>
                <a:spcPct val="100000"/>
              </a:lnSpc>
              <a:spcBef>
                <a:spcPct val="20000"/>
              </a:spcBef>
              <a:spcAft>
                <a:spcPct val="0"/>
              </a:spcAft>
              <a:buClr>
                <a:srgbClr val="E33323"/>
              </a:buClr>
              <a:buSzPct val="80000"/>
              <a:buFont typeface="Wingdings" pitchFamily="96" charset="2"/>
              <a:buChar char="§"/>
              <a:tabLst/>
              <a:defRPr/>
            </a:pPr>
            <a:r>
              <a:rPr lang="en-US" sz="2000" baseline="0" dirty="0" smtClean="0">
                <a:solidFill>
                  <a:srgbClr val="4C4C4F"/>
                </a:solidFill>
                <a:cs typeface="Arial" charset="0"/>
              </a:rPr>
              <a:t>Higher standards for users in sensitive roles are </a:t>
            </a:r>
            <a:r>
              <a:rPr lang="en-US" sz="2000" dirty="0" smtClean="0">
                <a:solidFill>
                  <a:srgbClr val="4C4C4F"/>
                </a:solidFill>
                <a:cs typeface="Arial" charset="0"/>
              </a:rPr>
              <a:t>least common.</a:t>
            </a:r>
            <a:endParaRPr kumimoji="0" lang="en-US" sz="2000" b="0" i="0" u="none" strike="noStrike" kern="1200" cap="none" spc="0" normalizeH="0" baseline="0" noProof="0" dirty="0" smtClean="0">
              <a:ln>
                <a:noFill/>
              </a:ln>
              <a:solidFill>
                <a:srgbClr val="4C4C4F"/>
              </a:solidFill>
              <a:effectLst/>
              <a:uLnTx/>
              <a:uFillTx/>
              <a:latin typeface="Arial" charset="0"/>
              <a:ea typeface="ＭＳ Ｐゴシック" pitchFamily="96" charset="-128"/>
              <a:cs typeface="Arial" charset="0"/>
            </a:endParaRPr>
          </a:p>
          <a:p>
            <a:pPr marL="230188" marR="0" lvl="0" indent="-230188" algn="l" defTabSz="457200" rtl="0" eaLnBrk="0" fontAlgn="base" latinLnBrk="0" hangingPunct="0">
              <a:lnSpc>
                <a:spcPct val="100000"/>
              </a:lnSpc>
              <a:spcBef>
                <a:spcPct val="20000"/>
              </a:spcBef>
              <a:spcAft>
                <a:spcPct val="0"/>
              </a:spcAft>
              <a:buClr>
                <a:srgbClr val="E33323"/>
              </a:buClr>
              <a:buSzPct val="80000"/>
              <a:buFont typeface="Wingdings" pitchFamily="96" charset="2"/>
              <a:buChar char="§"/>
              <a:tabLst/>
              <a:defRPr/>
            </a:pPr>
            <a:endParaRPr kumimoji="0" lang="en-US" sz="2800" b="0" i="0" u="none" strike="noStrike" kern="1200" cap="none" spc="0" normalizeH="0" baseline="0" noProof="0" dirty="0">
              <a:ln>
                <a:noFill/>
              </a:ln>
              <a:solidFill>
                <a:srgbClr val="4C4C4F"/>
              </a:solidFill>
              <a:effectLst/>
              <a:uLnTx/>
              <a:uFillTx/>
              <a:latin typeface="Arial"/>
              <a:ea typeface="ＭＳ Ｐゴシック" pitchFamily="48" charset="-128"/>
              <a:cs typeface="Arial"/>
            </a:endParaRPr>
          </a:p>
        </p:txBody>
      </p:sp>
      <p:grpSp>
        <p:nvGrpSpPr>
          <p:cNvPr id="7" name="Group 6"/>
          <p:cNvGrpSpPr/>
          <p:nvPr/>
        </p:nvGrpSpPr>
        <p:grpSpPr>
          <a:xfrm>
            <a:off x="87353" y="77406"/>
            <a:ext cx="1914607" cy="1587410"/>
            <a:chOff x="87353" y="77406"/>
            <a:chExt cx="1914607" cy="1587410"/>
          </a:xfrm>
        </p:grpSpPr>
        <p:sp>
          <p:nvSpPr>
            <p:cNvPr id="8" name="Freeform 7"/>
            <p:cNvSpPr/>
            <p:nvPr/>
          </p:nvSpPr>
          <p:spPr>
            <a:xfrm rot="5407396">
              <a:off x="250952" y="-86193"/>
              <a:ext cx="1587410" cy="1914607"/>
            </a:xfrm>
            <a:custGeom>
              <a:avLst/>
              <a:gdLst>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935387 w 2877836"/>
                <a:gd name="connsiteY29" fmla="*/ 504884 h 3332231"/>
                <a:gd name="connsiteX30" fmla="*/ 1879289 w 2877836"/>
                <a:gd name="connsiteY30" fmla="*/ 667569 h 3332231"/>
                <a:gd name="connsiteX31" fmla="*/ 1929777 w 2877836"/>
                <a:gd name="connsiteY31" fmla="*/ 415127 h 3332231"/>
                <a:gd name="connsiteX32" fmla="*/ 1789532 w 2877836"/>
                <a:gd name="connsiteY32" fmla="*/ 140246 h 3332231"/>
                <a:gd name="connsiteX33" fmla="*/ 1553919 w 2877836"/>
                <a:gd name="connsiteY33" fmla="*/ 0 h 3332231"/>
                <a:gd name="connsiteX34" fmla="*/ 1245380 w 2877836"/>
                <a:gd name="connsiteY34" fmla="*/ 33659 h 3332231"/>
                <a:gd name="connsiteX35" fmla="*/ 1054646 w 2877836"/>
                <a:gd name="connsiteY35" fmla="*/ 179515 h 3332231"/>
                <a:gd name="connsiteX36" fmla="*/ 964889 w 2877836"/>
                <a:gd name="connsiteY36" fmla="*/ 415127 h 3332231"/>
                <a:gd name="connsiteX37" fmla="*/ 1004158 w 2877836"/>
                <a:gd name="connsiteY37"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935387 w 2877836"/>
                <a:gd name="connsiteY29" fmla="*/ 504884 h 3332231"/>
                <a:gd name="connsiteX30" fmla="*/ 1879289 w 2877836"/>
                <a:gd name="connsiteY30" fmla="*/ 667569 h 3332231"/>
                <a:gd name="connsiteX31" fmla="*/ 1929777 w 2877836"/>
                <a:gd name="connsiteY31" fmla="*/ 415127 h 3332231"/>
                <a:gd name="connsiteX32" fmla="*/ 1789532 w 2877836"/>
                <a:gd name="connsiteY32" fmla="*/ 140246 h 3332231"/>
                <a:gd name="connsiteX33" fmla="*/ 1553919 w 2877836"/>
                <a:gd name="connsiteY33" fmla="*/ 0 h 3332231"/>
                <a:gd name="connsiteX34" fmla="*/ 1245380 w 2877836"/>
                <a:gd name="connsiteY34" fmla="*/ 33659 h 3332231"/>
                <a:gd name="connsiteX35" fmla="*/ 1054646 w 2877836"/>
                <a:gd name="connsiteY35" fmla="*/ 179515 h 3332231"/>
                <a:gd name="connsiteX36" fmla="*/ 964889 w 2877836"/>
                <a:gd name="connsiteY36" fmla="*/ 415127 h 3332231"/>
                <a:gd name="connsiteX37" fmla="*/ 1004158 w 2877836"/>
                <a:gd name="connsiteY37"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79289 w 2877836"/>
                <a:gd name="connsiteY29" fmla="*/ 667569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004158 w 2877836"/>
                <a:gd name="connsiteY36"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004158 w 2877836"/>
                <a:gd name="connsiteY36" fmla="*/ 656349 h 3332231"/>
                <a:gd name="connsiteX0" fmla="*/ 1150013 w 2877836"/>
                <a:gd name="connsiteY0" fmla="*/ 746106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211721 w 2877836"/>
                <a:gd name="connsiteY10" fmla="*/ 2462710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211721 w 2877836"/>
                <a:gd name="connsiteY10" fmla="*/ 2462710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138794 w 2877836"/>
                <a:gd name="connsiteY10" fmla="*/ 2473929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150013 w 2877836"/>
                <a:gd name="connsiteY10" fmla="*/ 2423441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256599 w 2984422"/>
                <a:gd name="connsiteY0" fmla="*/ 746106 h 3332231"/>
                <a:gd name="connsiteX1" fmla="*/ 112196 w 2984422"/>
                <a:gd name="connsiteY1" fmla="*/ 650739 h 3332231"/>
                <a:gd name="connsiteX2" fmla="*/ 106586 w 2984422"/>
                <a:gd name="connsiteY2" fmla="*/ 1318307 h 3332231"/>
                <a:gd name="connsiteX3" fmla="*/ 476834 w 2984422"/>
                <a:gd name="connsiteY3" fmla="*/ 1093915 h 3332231"/>
                <a:gd name="connsiteX4" fmla="*/ 774155 w 2984422"/>
                <a:gd name="connsiteY4" fmla="*/ 1267819 h 3332231"/>
                <a:gd name="connsiteX5" fmla="*/ 886351 w 2984422"/>
                <a:gd name="connsiteY5" fmla="*/ 1593188 h 3332231"/>
                <a:gd name="connsiteX6" fmla="*/ 734886 w 2984422"/>
                <a:gd name="connsiteY6" fmla="*/ 1901728 h 3332231"/>
                <a:gd name="connsiteX7" fmla="*/ 403907 w 2984422"/>
                <a:gd name="connsiteY7" fmla="*/ 2036364 h 3332231"/>
                <a:gd name="connsiteX8" fmla="*/ 106586 w 2984422"/>
                <a:gd name="connsiteY8" fmla="*/ 1800751 h 3332231"/>
                <a:gd name="connsiteX9" fmla="*/ 0 w 2984422"/>
                <a:gd name="connsiteY9" fmla="*/ 2518807 h 3332231"/>
                <a:gd name="connsiteX10" fmla="*/ 1256599 w 2984422"/>
                <a:gd name="connsiteY10" fmla="*/ 2423441 h 3332231"/>
                <a:gd name="connsiteX11" fmla="*/ 1071475 w 2984422"/>
                <a:gd name="connsiteY11" fmla="*/ 2754420 h 3332231"/>
                <a:gd name="connsiteX12" fmla="*/ 1144402 w 2984422"/>
                <a:gd name="connsiteY12" fmla="*/ 3135888 h 3332231"/>
                <a:gd name="connsiteX13" fmla="*/ 1380015 w 2984422"/>
                <a:gd name="connsiteY13" fmla="*/ 3292962 h 3332231"/>
                <a:gd name="connsiteX14" fmla="*/ 1649286 w 2984422"/>
                <a:gd name="connsiteY14" fmla="*/ 3332231 h 3332231"/>
                <a:gd name="connsiteX15" fmla="*/ 1940996 w 2984422"/>
                <a:gd name="connsiteY15" fmla="*/ 3158327 h 3332231"/>
                <a:gd name="connsiteX16" fmla="*/ 2041973 w 2984422"/>
                <a:gd name="connsiteY16" fmla="*/ 2838567 h 3332231"/>
                <a:gd name="connsiteX17" fmla="*/ 1884898 w 2984422"/>
                <a:gd name="connsiteY17" fmla="*/ 2445880 h 3332231"/>
                <a:gd name="connsiteX18" fmla="*/ 2984422 w 2984422"/>
                <a:gd name="connsiteY18" fmla="*/ 2535637 h 3332231"/>
                <a:gd name="connsiteX19" fmla="*/ 2984422 w 2984422"/>
                <a:gd name="connsiteY19" fmla="*/ 1778312 h 3332231"/>
                <a:gd name="connsiteX20" fmla="*/ 2832957 w 2984422"/>
                <a:gd name="connsiteY20" fmla="*/ 2002705 h 3332231"/>
                <a:gd name="connsiteX21" fmla="*/ 2597345 w 2984422"/>
                <a:gd name="connsiteY21" fmla="*/ 2025144 h 3332231"/>
                <a:gd name="connsiteX22" fmla="*/ 2350513 w 2984422"/>
                <a:gd name="connsiteY22" fmla="*/ 1907338 h 3332231"/>
                <a:gd name="connsiteX23" fmla="*/ 2215877 w 2984422"/>
                <a:gd name="connsiteY23" fmla="*/ 1677335 h 3332231"/>
                <a:gd name="connsiteX24" fmla="*/ 2221487 w 2984422"/>
                <a:gd name="connsiteY24" fmla="*/ 1402454 h 3332231"/>
                <a:gd name="connsiteX25" fmla="*/ 2367342 w 2984422"/>
                <a:gd name="connsiteY25" fmla="*/ 1211721 h 3332231"/>
                <a:gd name="connsiteX26" fmla="*/ 2636613 w 2984422"/>
                <a:gd name="connsiteY26" fmla="*/ 1099524 h 3332231"/>
                <a:gd name="connsiteX27" fmla="*/ 2984422 w 2984422"/>
                <a:gd name="connsiteY27" fmla="*/ 1312697 h 3332231"/>
                <a:gd name="connsiteX28" fmla="*/ 2978812 w 2984422"/>
                <a:gd name="connsiteY28" fmla="*/ 510494 h 3332231"/>
                <a:gd name="connsiteX29" fmla="*/ 1912947 w 2984422"/>
                <a:gd name="connsiteY29" fmla="*/ 757326 h 3332231"/>
                <a:gd name="connsiteX30" fmla="*/ 2036363 w 2984422"/>
                <a:gd name="connsiteY30" fmla="*/ 415127 h 3332231"/>
                <a:gd name="connsiteX31" fmla="*/ 1896118 w 2984422"/>
                <a:gd name="connsiteY31" fmla="*/ 140246 h 3332231"/>
                <a:gd name="connsiteX32" fmla="*/ 1660505 w 2984422"/>
                <a:gd name="connsiteY32" fmla="*/ 0 h 3332231"/>
                <a:gd name="connsiteX33" fmla="*/ 1351966 w 2984422"/>
                <a:gd name="connsiteY33" fmla="*/ 33659 h 3332231"/>
                <a:gd name="connsiteX34" fmla="*/ 1161232 w 2984422"/>
                <a:gd name="connsiteY34" fmla="*/ 179515 h 3332231"/>
                <a:gd name="connsiteX35" fmla="*/ 1071475 w 2984422"/>
                <a:gd name="connsiteY35" fmla="*/ 415127 h 3332231"/>
                <a:gd name="connsiteX36" fmla="*/ 1256599 w 2984422"/>
                <a:gd name="connsiteY36" fmla="*/ 746106 h 3332231"/>
                <a:gd name="connsiteX0" fmla="*/ 1256599 w 2984422"/>
                <a:gd name="connsiteY0" fmla="*/ 746106 h 3332231"/>
                <a:gd name="connsiteX1" fmla="*/ 0 w 2984422"/>
                <a:gd name="connsiteY1" fmla="*/ 622690 h 3332231"/>
                <a:gd name="connsiteX2" fmla="*/ 106586 w 2984422"/>
                <a:gd name="connsiteY2" fmla="*/ 1318307 h 3332231"/>
                <a:gd name="connsiteX3" fmla="*/ 476834 w 2984422"/>
                <a:gd name="connsiteY3" fmla="*/ 1093915 h 3332231"/>
                <a:gd name="connsiteX4" fmla="*/ 774155 w 2984422"/>
                <a:gd name="connsiteY4" fmla="*/ 1267819 h 3332231"/>
                <a:gd name="connsiteX5" fmla="*/ 886351 w 2984422"/>
                <a:gd name="connsiteY5" fmla="*/ 1593188 h 3332231"/>
                <a:gd name="connsiteX6" fmla="*/ 734886 w 2984422"/>
                <a:gd name="connsiteY6" fmla="*/ 1901728 h 3332231"/>
                <a:gd name="connsiteX7" fmla="*/ 403907 w 2984422"/>
                <a:gd name="connsiteY7" fmla="*/ 2036364 h 3332231"/>
                <a:gd name="connsiteX8" fmla="*/ 106586 w 2984422"/>
                <a:gd name="connsiteY8" fmla="*/ 1800751 h 3332231"/>
                <a:gd name="connsiteX9" fmla="*/ 0 w 2984422"/>
                <a:gd name="connsiteY9" fmla="*/ 2518807 h 3332231"/>
                <a:gd name="connsiteX10" fmla="*/ 1256599 w 2984422"/>
                <a:gd name="connsiteY10" fmla="*/ 2423441 h 3332231"/>
                <a:gd name="connsiteX11" fmla="*/ 1071475 w 2984422"/>
                <a:gd name="connsiteY11" fmla="*/ 2754420 h 3332231"/>
                <a:gd name="connsiteX12" fmla="*/ 1144402 w 2984422"/>
                <a:gd name="connsiteY12" fmla="*/ 3135888 h 3332231"/>
                <a:gd name="connsiteX13" fmla="*/ 1380015 w 2984422"/>
                <a:gd name="connsiteY13" fmla="*/ 3292962 h 3332231"/>
                <a:gd name="connsiteX14" fmla="*/ 1649286 w 2984422"/>
                <a:gd name="connsiteY14" fmla="*/ 3332231 h 3332231"/>
                <a:gd name="connsiteX15" fmla="*/ 1940996 w 2984422"/>
                <a:gd name="connsiteY15" fmla="*/ 3158327 h 3332231"/>
                <a:gd name="connsiteX16" fmla="*/ 2041973 w 2984422"/>
                <a:gd name="connsiteY16" fmla="*/ 2838567 h 3332231"/>
                <a:gd name="connsiteX17" fmla="*/ 1884898 w 2984422"/>
                <a:gd name="connsiteY17" fmla="*/ 2445880 h 3332231"/>
                <a:gd name="connsiteX18" fmla="*/ 2984422 w 2984422"/>
                <a:gd name="connsiteY18" fmla="*/ 2535637 h 3332231"/>
                <a:gd name="connsiteX19" fmla="*/ 2984422 w 2984422"/>
                <a:gd name="connsiteY19" fmla="*/ 1778312 h 3332231"/>
                <a:gd name="connsiteX20" fmla="*/ 2832957 w 2984422"/>
                <a:gd name="connsiteY20" fmla="*/ 2002705 h 3332231"/>
                <a:gd name="connsiteX21" fmla="*/ 2597345 w 2984422"/>
                <a:gd name="connsiteY21" fmla="*/ 2025144 h 3332231"/>
                <a:gd name="connsiteX22" fmla="*/ 2350513 w 2984422"/>
                <a:gd name="connsiteY22" fmla="*/ 1907338 h 3332231"/>
                <a:gd name="connsiteX23" fmla="*/ 2215877 w 2984422"/>
                <a:gd name="connsiteY23" fmla="*/ 1677335 h 3332231"/>
                <a:gd name="connsiteX24" fmla="*/ 2221487 w 2984422"/>
                <a:gd name="connsiteY24" fmla="*/ 1402454 h 3332231"/>
                <a:gd name="connsiteX25" fmla="*/ 2367342 w 2984422"/>
                <a:gd name="connsiteY25" fmla="*/ 1211721 h 3332231"/>
                <a:gd name="connsiteX26" fmla="*/ 2636613 w 2984422"/>
                <a:gd name="connsiteY26" fmla="*/ 1099524 h 3332231"/>
                <a:gd name="connsiteX27" fmla="*/ 2984422 w 2984422"/>
                <a:gd name="connsiteY27" fmla="*/ 1312697 h 3332231"/>
                <a:gd name="connsiteX28" fmla="*/ 2978812 w 2984422"/>
                <a:gd name="connsiteY28" fmla="*/ 510494 h 3332231"/>
                <a:gd name="connsiteX29" fmla="*/ 1912947 w 2984422"/>
                <a:gd name="connsiteY29" fmla="*/ 757326 h 3332231"/>
                <a:gd name="connsiteX30" fmla="*/ 2036363 w 2984422"/>
                <a:gd name="connsiteY30" fmla="*/ 415127 h 3332231"/>
                <a:gd name="connsiteX31" fmla="*/ 1896118 w 2984422"/>
                <a:gd name="connsiteY31" fmla="*/ 140246 h 3332231"/>
                <a:gd name="connsiteX32" fmla="*/ 1660505 w 2984422"/>
                <a:gd name="connsiteY32" fmla="*/ 0 h 3332231"/>
                <a:gd name="connsiteX33" fmla="*/ 1351966 w 2984422"/>
                <a:gd name="connsiteY33" fmla="*/ 33659 h 3332231"/>
                <a:gd name="connsiteX34" fmla="*/ 1161232 w 2984422"/>
                <a:gd name="connsiteY34" fmla="*/ 179515 h 3332231"/>
                <a:gd name="connsiteX35" fmla="*/ 1071475 w 2984422"/>
                <a:gd name="connsiteY35" fmla="*/ 415127 h 3332231"/>
                <a:gd name="connsiteX36" fmla="*/ 1256599 w 2984422"/>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476834 w 3062959"/>
                <a:gd name="connsiteY3" fmla="*/ 1093915 h 3332231"/>
                <a:gd name="connsiteX4" fmla="*/ 774155 w 3062959"/>
                <a:gd name="connsiteY4" fmla="*/ 1267819 h 3332231"/>
                <a:gd name="connsiteX5" fmla="*/ 886351 w 3062959"/>
                <a:gd name="connsiteY5" fmla="*/ 1593188 h 3332231"/>
                <a:gd name="connsiteX6" fmla="*/ 734886 w 3062959"/>
                <a:gd name="connsiteY6" fmla="*/ 1901728 h 3332231"/>
                <a:gd name="connsiteX7" fmla="*/ 403907 w 3062959"/>
                <a:gd name="connsiteY7" fmla="*/ 2036364 h 3332231"/>
                <a:gd name="connsiteX8" fmla="*/ 106586 w 3062959"/>
                <a:gd name="connsiteY8" fmla="*/ 1800751 h 3332231"/>
                <a:gd name="connsiteX9" fmla="*/ 0 w 3062959"/>
                <a:gd name="connsiteY9" fmla="*/ 2518807 h 3332231"/>
                <a:gd name="connsiteX10" fmla="*/ 1256599 w 3062959"/>
                <a:gd name="connsiteY10" fmla="*/ 2423441 h 3332231"/>
                <a:gd name="connsiteX11" fmla="*/ 1071475 w 3062959"/>
                <a:gd name="connsiteY11" fmla="*/ 2754420 h 3332231"/>
                <a:gd name="connsiteX12" fmla="*/ 1144402 w 3062959"/>
                <a:gd name="connsiteY12" fmla="*/ 3135888 h 3332231"/>
                <a:gd name="connsiteX13" fmla="*/ 1380015 w 3062959"/>
                <a:gd name="connsiteY13" fmla="*/ 3292962 h 3332231"/>
                <a:gd name="connsiteX14" fmla="*/ 1649286 w 3062959"/>
                <a:gd name="connsiteY14" fmla="*/ 3332231 h 3332231"/>
                <a:gd name="connsiteX15" fmla="*/ 1940996 w 3062959"/>
                <a:gd name="connsiteY15" fmla="*/ 3158327 h 3332231"/>
                <a:gd name="connsiteX16" fmla="*/ 2041973 w 3062959"/>
                <a:gd name="connsiteY16" fmla="*/ 2838567 h 3332231"/>
                <a:gd name="connsiteX17" fmla="*/ 1884898 w 3062959"/>
                <a:gd name="connsiteY17" fmla="*/ 2445880 h 3332231"/>
                <a:gd name="connsiteX18" fmla="*/ 2984422 w 3062959"/>
                <a:gd name="connsiteY18" fmla="*/ 2535637 h 3332231"/>
                <a:gd name="connsiteX19" fmla="*/ 2984422 w 3062959"/>
                <a:gd name="connsiteY19" fmla="*/ 1778312 h 3332231"/>
                <a:gd name="connsiteX20" fmla="*/ 2832957 w 3062959"/>
                <a:gd name="connsiteY20" fmla="*/ 2002705 h 3332231"/>
                <a:gd name="connsiteX21" fmla="*/ 2597345 w 3062959"/>
                <a:gd name="connsiteY21" fmla="*/ 2025144 h 3332231"/>
                <a:gd name="connsiteX22" fmla="*/ 2350513 w 3062959"/>
                <a:gd name="connsiteY22" fmla="*/ 1907338 h 3332231"/>
                <a:gd name="connsiteX23" fmla="*/ 2215877 w 3062959"/>
                <a:gd name="connsiteY23" fmla="*/ 1677335 h 3332231"/>
                <a:gd name="connsiteX24" fmla="*/ 2221487 w 3062959"/>
                <a:gd name="connsiteY24" fmla="*/ 1402454 h 3332231"/>
                <a:gd name="connsiteX25" fmla="*/ 2367342 w 3062959"/>
                <a:gd name="connsiteY25" fmla="*/ 1211721 h 3332231"/>
                <a:gd name="connsiteX26" fmla="*/ 2636613 w 3062959"/>
                <a:gd name="connsiteY26" fmla="*/ 1099524 h 3332231"/>
                <a:gd name="connsiteX27" fmla="*/ 2984422 w 3062959"/>
                <a:gd name="connsiteY27" fmla="*/ 1312697 h 3332231"/>
                <a:gd name="connsiteX28" fmla="*/ 3062959 w 3062959"/>
                <a:gd name="connsiteY28" fmla="*/ 532933 h 3332231"/>
                <a:gd name="connsiteX29" fmla="*/ 1912947 w 3062959"/>
                <a:gd name="connsiteY29" fmla="*/ 757326 h 3332231"/>
                <a:gd name="connsiteX30" fmla="*/ 2036363 w 3062959"/>
                <a:gd name="connsiteY30" fmla="*/ 415127 h 3332231"/>
                <a:gd name="connsiteX31" fmla="*/ 1896118 w 3062959"/>
                <a:gd name="connsiteY31" fmla="*/ 140246 h 3332231"/>
                <a:gd name="connsiteX32" fmla="*/ 1660505 w 3062959"/>
                <a:gd name="connsiteY32" fmla="*/ 0 h 3332231"/>
                <a:gd name="connsiteX33" fmla="*/ 1351966 w 3062959"/>
                <a:gd name="connsiteY33" fmla="*/ 33659 h 3332231"/>
                <a:gd name="connsiteX34" fmla="*/ 1161232 w 3062959"/>
                <a:gd name="connsiteY34" fmla="*/ 179515 h 3332231"/>
                <a:gd name="connsiteX35" fmla="*/ 1071475 w 3062959"/>
                <a:gd name="connsiteY35" fmla="*/ 415127 h 3332231"/>
                <a:gd name="connsiteX36" fmla="*/ 1256599 w 3062959"/>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476834 w 3062959"/>
                <a:gd name="connsiteY3" fmla="*/ 1093915 h 3332231"/>
                <a:gd name="connsiteX4" fmla="*/ 774155 w 3062959"/>
                <a:gd name="connsiteY4" fmla="*/ 1267819 h 3332231"/>
                <a:gd name="connsiteX5" fmla="*/ 886351 w 3062959"/>
                <a:gd name="connsiteY5" fmla="*/ 1593188 h 3332231"/>
                <a:gd name="connsiteX6" fmla="*/ 734886 w 3062959"/>
                <a:gd name="connsiteY6" fmla="*/ 1901728 h 3332231"/>
                <a:gd name="connsiteX7" fmla="*/ 403907 w 3062959"/>
                <a:gd name="connsiteY7" fmla="*/ 2036364 h 3332231"/>
                <a:gd name="connsiteX8" fmla="*/ 106586 w 3062959"/>
                <a:gd name="connsiteY8" fmla="*/ 1800751 h 3332231"/>
                <a:gd name="connsiteX9" fmla="*/ 0 w 3062959"/>
                <a:gd name="connsiteY9" fmla="*/ 2518807 h 3332231"/>
                <a:gd name="connsiteX10" fmla="*/ 1256599 w 3062959"/>
                <a:gd name="connsiteY10" fmla="*/ 2423441 h 3332231"/>
                <a:gd name="connsiteX11" fmla="*/ 1071475 w 3062959"/>
                <a:gd name="connsiteY11" fmla="*/ 2754420 h 3332231"/>
                <a:gd name="connsiteX12" fmla="*/ 1144402 w 3062959"/>
                <a:gd name="connsiteY12" fmla="*/ 3135888 h 3332231"/>
                <a:gd name="connsiteX13" fmla="*/ 1380015 w 3062959"/>
                <a:gd name="connsiteY13" fmla="*/ 3292962 h 3332231"/>
                <a:gd name="connsiteX14" fmla="*/ 1649286 w 3062959"/>
                <a:gd name="connsiteY14" fmla="*/ 3332231 h 3332231"/>
                <a:gd name="connsiteX15" fmla="*/ 1940996 w 3062959"/>
                <a:gd name="connsiteY15" fmla="*/ 3158327 h 3332231"/>
                <a:gd name="connsiteX16" fmla="*/ 2041973 w 3062959"/>
                <a:gd name="connsiteY16" fmla="*/ 2838567 h 3332231"/>
                <a:gd name="connsiteX17" fmla="*/ 1884898 w 3062959"/>
                <a:gd name="connsiteY17" fmla="*/ 2445880 h 3332231"/>
                <a:gd name="connsiteX18" fmla="*/ 3062959 w 3062959"/>
                <a:gd name="connsiteY18" fmla="*/ 2518807 h 3332231"/>
                <a:gd name="connsiteX19" fmla="*/ 2984422 w 3062959"/>
                <a:gd name="connsiteY19" fmla="*/ 1778312 h 3332231"/>
                <a:gd name="connsiteX20" fmla="*/ 2832957 w 3062959"/>
                <a:gd name="connsiteY20" fmla="*/ 2002705 h 3332231"/>
                <a:gd name="connsiteX21" fmla="*/ 2597345 w 3062959"/>
                <a:gd name="connsiteY21" fmla="*/ 2025144 h 3332231"/>
                <a:gd name="connsiteX22" fmla="*/ 2350513 w 3062959"/>
                <a:gd name="connsiteY22" fmla="*/ 1907338 h 3332231"/>
                <a:gd name="connsiteX23" fmla="*/ 2215877 w 3062959"/>
                <a:gd name="connsiteY23" fmla="*/ 1677335 h 3332231"/>
                <a:gd name="connsiteX24" fmla="*/ 2221487 w 3062959"/>
                <a:gd name="connsiteY24" fmla="*/ 1402454 h 3332231"/>
                <a:gd name="connsiteX25" fmla="*/ 2367342 w 3062959"/>
                <a:gd name="connsiteY25" fmla="*/ 1211721 h 3332231"/>
                <a:gd name="connsiteX26" fmla="*/ 2636613 w 3062959"/>
                <a:gd name="connsiteY26" fmla="*/ 1099524 h 3332231"/>
                <a:gd name="connsiteX27" fmla="*/ 2984422 w 3062959"/>
                <a:gd name="connsiteY27" fmla="*/ 1312697 h 3332231"/>
                <a:gd name="connsiteX28" fmla="*/ 3062959 w 3062959"/>
                <a:gd name="connsiteY28" fmla="*/ 532933 h 3332231"/>
                <a:gd name="connsiteX29" fmla="*/ 1912947 w 3062959"/>
                <a:gd name="connsiteY29" fmla="*/ 757326 h 3332231"/>
                <a:gd name="connsiteX30" fmla="*/ 2036363 w 3062959"/>
                <a:gd name="connsiteY30" fmla="*/ 415127 h 3332231"/>
                <a:gd name="connsiteX31" fmla="*/ 1896118 w 3062959"/>
                <a:gd name="connsiteY31" fmla="*/ 140246 h 3332231"/>
                <a:gd name="connsiteX32" fmla="*/ 1660505 w 3062959"/>
                <a:gd name="connsiteY32" fmla="*/ 0 h 3332231"/>
                <a:gd name="connsiteX33" fmla="*/ 1351966 w 3062959"/>
                <a:gd name="connsiteY33" fmla="*/ 33659 h 3332231"/>
                <a:gd name="connsiteX34" fmla="*/ 1161232 w 3062959"/>
                <a:gd name="connsiteY34" fmla="*/ 179515 h 3332231"/>
                <a:gd name="connsiteX35" fmla="*/ 1071475 w 3062959"/>
                <a:gd name="connsiteY35" fmla="*/ 415127 h 3332231"/>
                <a:gd name="connsiteX36" fmla="*/ 1256599 w 3062959"/>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774155 w 3062959"/>
                <a:gd name="connsiteY5" fmla="*/ 1267819 h 3332231"/>
                <a:gd name="connsiteX6" fmla="*/ 886351 w 3062959"/>
                <a:gd name="connsiteY6" fmla="*/ 1593188 h 3332231"/>
                <a:gd name="connsiteX7" fmla="*/ 734886 w 3062959"/>
                <a:gd name="connsiteY7" fmla="*/ 1901728 h 3332231"/>
                <a:gd name="connsiteX8" fmla="*/ 403907 w 3062959"/>
                <a:gd name="connsiteY8" fmla="*/ 2036364 h 3332231"/>
                <a:gd name="connsiteX9" fmla="*/ 106586 w 3062959"/>
                <a:gd name="connsiteY9" fmla="*/ 1800751 h 3332231"/>
                <a:gd name="connsiteX10" fmla="*/ 0 w 3062959"/>
                <a:gd name="connsiteY10" fmla="*/ 2518807 h 3332231"/>
                <a:gd name="connsiteX11" fmla="*/ 1256599 w 3062959"/>
                <a:gd name="connsiteY11" fmla="*/ 2423441 h 3332231"/>
                <a:gd name="connsiteX12" fmla="*/ 1071475 w 3062959"/>
                <a:gd name="connsiteY12" fmla="*/ 2754420 h 3332231"/>
                <a:gd name="connsiteX13" fmla="*/ 1144402 w 3062959"/>
                <a:gd name="connsiteY13" fmla="*/ 3135888 h 3332231"/>
                <a:gd name="connsiteX14" fmla="*/ 1380015 w 3062959"/>
                <a:gd name="connsiteY14" fmla="*/ 3292962 h 3332231"/>
                <a:gd name="connsiteX15" fmla="*/ 1649286 w 3062959"/>
                <a:gd name="connsiteY15" fmla="*/ 3332231 h 3332231"/>
                <a:gd name="connsiteX16" fmla="*/ 1940996 w 3062959"/>
                <a:gd name="connsiteY16" fmla="*/ 3158327 h 3332231"/>
                <a:gd name="connsiteX17" fmla="*/ 2041973 w 3062959"/>
                <a:gd name="connsiteY17" fmla="*/ 2838567 h 3332231"/>
                <a:gd name="connsiteX18" fmla="*/ 1884898 w 3062959"/>
                <a:gd name="connsiteY18" fmla="*/ 2445880 h 3332231"/>
                <a:gd name="connsiteX19" fmla="*/ 3062959 w 3062959"/>
                <a:gd name="connsiteY19" fmla="*/ 2518807 h 3332231"/>
                <a:gd name="connsiteX20" fmla="*/ 2984422 w 3062959"/>
                <a:gd name="connsiteY20" fmla="*/ 1778312 h 3332231"/>
                <a:gd name="connsiteX21" fmla="*/ 2832957 w 3062959"/>
                <a:gd name="connsiteY21" fmla="*/ 2002705 h 3332231"/>
                <a:gd name="connsiteX22" fmla="*/ 2597345 w 3062959"/>
                <a:gd name="connsiteY22" fmla="*/ 2025144 h 3332231"/>
                <a:gd name="connsiteX23" fmla="*/ 2350513 w 3062959"/>
                <a:gd name="connsiteY23" fmla="*/ 1907338 h 3332231"/>
                <a:gd name="connsiteX24" fmla="*/ 2215877 w 3062959"/>
                <a:gd name="connsiteY24" fmla="*/ 1677335 h 3332231"/>
                <a:gd name="connsiteX25" fmla="*/ 2221487 w 3062959"/>
                <a:gd name="connsiteY25" fmla="*/ 1402454 h 3332231"/>
                <a:gd name="connsiteX26" fmla="*/ 2367342 w 3062959"/>
                <a:gd name="connsiteY26" fmla="*/ 1211721 h 3332231"/>
                <a:gd name="connsiteX27" fmla="*/ 2636613 w 3062959"/>
                <a:gd name="connsiteY27" fmla="*/ 1099524 h 3332231"/>
                <a:gd name="connsiteX28" fmla="*/ 2984422 w 3062959"/>
                <a:gd name="connsiteY28" fmla="*/ 1312697 h 3332231"/>
                <a:gd name="connsiteX29" fmla="*/ 3062959 w 3062959"/>
                <a:gd name="connsiteY29" fmla="*/ 532933 h 3332231"/>
                <a:gd name="connsiteX30" fmla="*/ 1912947 w 3062959"/>
                <a:gd name="connsiteY30" fmla="*/ 757326 h 3332231"/>
                <a:gd name="connsiteX31" fmla="*/ 2036363 w 3062959"/>
                <a:gd name="connsiteY31" fmla="*/ 415127 h 3332231"/>
                <a:gd name="connsiteX32" fmla="*/ 1896118 w 3062959"/>
                <a:gd name="connsiteY32" fmla="*/ 140246 h 3332231"/>
                <a:gd name="connsiteX33" fmla="*/ 1660505 w 3062959"/>
                <a:gd name="connsiteY33" fmla="*/ 0 h 3332231"/>
                <a:gd name="connsiteX34" fmla="*/ 1351966 w 3062959"/>
                <a:gd name="connsiteY34" fmla="*/ 33659 h 3332231"/>
                <a:gd name="connsiteX35" fmla="*/ 1161232 w 3062959"/>
                <a:gd name="connsiteY35" fmla="*/ 179515 h 3332231"/>
                <a:gd name="connsiteX36" fmla="*/ 1071475 w 3062959"/>
                <a:gd name="connsiteY36" fmla="*/ 415127 h 3332231"/>
                <a:gd name="connsiteX37" fmla="*/ 1256599 w 3062959"/>
                <a:gd name="connsiteY3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86351 w 3062959"/>
                <a:gd name="connsiteY7" fmla="*/ 1593188 h 3332231"/>
                <a:gd name="connsiteX8" fmla="*/ 734886 w 3062959"/>
                <a:gd name="connsiteY8" fmla="*/ 1901728 h 3332231"/>
                <a:gd name="connsiteX9" fmla="*/ 403907 w 3062959"/>
                <a:gd name="connsiteY9" fmla="*/ 2036364 h 3332231"/>
                <a:gd name="connsiteX10" fmla="*/ 106586 w 3062959"/>
                <a:gd name="connsiteY10" fmla="*/ 1800751 h 3332231"/>
                <a:gd name="connsiteX11" fmla="*/ 0 w 3062959"/>
                <a:gd name="connsiteY11" fmla="*/ 2518807 h 3332231"/>
                <a:gd name="connsiteX12" fmla="*/ 1256599 w 3062959"/>
                <a:gd name="connsiteY12" fmla="*/ 2423441 h 3332231"/>
                <a:gd name="connsiteX13" fmla="*/ 1071475 w 3062959"/>
                <a:gd name="connsiteY13" fmla="*/ 2754420 h 3332231"/>
                <a:gd name="connsiteX14" fmla="*/ 1144402 w 3062959"/>
                <a:gd name="connsiteY14" fmla="*/ 3135888 h 3332231"/>
                <a:gd name="connsiteX15" fmla="*/ 1380015 w 3062959"/>
                <a:gd name="connsiteY15" fmla="*/ 3292962 h 3332231"/>
                <a:gd name="connsiteX16" fmla="*/ 1649286 w 3062959"/>
                <a:gd name="connsiteY16" fmla="*/ 3332231 h 3332231"/>
                <a:gd name="connsiteX17" fmla="*/ 1940996 w 3062959"/>
                <a:gd name="connsiteY17" fmla="*/ 3158327 h 3332231"/>
                <a:gd name="connsiteX18" fmla="*/ 2041973 w 3062959"/>
                <a:gd name="connsiteY18" fmla="*/ 2838567 h 3332231"/>
                <a:gd name="connsiteX19" fmla="*/ 1884898 w 3062959"/>
                <a:gd name="connsiteY19" fmla="*/ 2445880 h 3332231"/>
                <a:gd name="connsiteX20" fmla="*/ 3062959 w 3062959"/>
                <a:gd name="connsiteY20" fmla="*/ 2518807 h 3332231"/>
                <a:gd name="connsiteX21" fmla="*/ 2984422 w 3062959"/>
                <a:gd name="connsiteY21" fmla="*/ 1778312 h 3332231"/>
                <a:gd name="connsiteX22" fmla="*/ 2832957 w 3062959"/>
                <a:gd name="connsiteY22" fmla="*/ 2002705 h 3332231"/>
                <a:gd name="connsiteX23" fmla="*/ 2597345 w 3062959"/>
                <a:gd name="connsiteY23" fmla="*/ 2025144 h 3332231"/>
                <a:gd name="connsiteX24" fmla="*/ 2350513 w 3062959"/>
                <a:gd name="connsiteY24" fmla="*/ 1907338 h 3332231"/>
                <a:gd name="connsiteX25" fmla="*/ 2215877 w 3062959"/>
                <a:gd name="connsiteY25" fmla="*/ 1677335 h 3332231"/>
                <a:gd name="connsiteX26" fmla="*/ 2221487 w 3062959"/>
                <a:gd name="connsiteY26" fmla="*/ 1402454 h 3332231"/>
                <a:gd name="connsiteX27" fmla="*/ 2367342 w 3062959"/>
                <a:gd name="connsiteY27" fmla="*/ 1211721 h 3332231"/>
                <a:gd name="connsiteX28" fmla="*/ 2636613 w 3062959"/>
                <a:gd name="connsiteY28" fmla="*/ 1099524 h 3332231"/>
                <a:gd name="connsiteX29" fmla="*/ 2984422 w 3062959"/>
                <a:gd name="connsiteY29" fmla="*/ 1312697 h 3332231"/>
                <a:gd name="connsiteX30" fmla="*/ 3062959 w 3062959"/>
                <a:gd name="connsiteY30" fmla="*/ 532933 h 3332231"/>
                <a:gd name="connsiteX31" fmla="*/ 1912947 w 3062959"/>
                <a:gd name="connsiteY31" fmla="*/ 757326 h 3332231"/>
                <a:gd name="connsiteX32" fmla="*/ 2036363 w 3062959"/>
                <a:gd name="connsiteY32" fmla="*/ 415127 h 3332231"/>
                <a:gd name="connsiteX33" fmla="*/ 1896118 w 3062959"/>
                <a:gd name="connsiteY33" fmla="*/ 140246 h 3332231"/>
                <a:gd name="connsiteX34" fmla="*/ 1660505 w 3062959"/>
                <a:gd name="connsiteY34" fmla="*/ 0 h 3332231"/>
                <a:gd name="connsiteX35" fmla="*/ 1351966 w 3062959"/>
                <a:gd name="connsiteY35" fmla="*/ 33659 h 3332231"/>
                <a:gd name="connsiteX36" fmla="*/ 1161232 w 3062959"/>
                <a:gd name="connsiteY36" fmla="*/ 179515 h 3332231"/>
                <a:gd name="connsiteX37" fmla="*/ 1071475 w 3062959"/>
                <a:gd name="connsiteY37" fmla="*/ 415127 h 3332231"/>
                <a:gd name="connsiteX38" fmla="*/ 1256599 w 3062959"/>
                <a:gd name="connsiteY38"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734886 w 3062959"/>
                <a:gd name="connsiteY9" fmla="*/ 1901728 h 3332231"/>
                <a:gd name="connsiteX10" fmla="*/ 403907 w 3062959"/>
                <a:gd name="connsiteY10" fmla="*/ 2036364 h 3332231"/>
                <a:gd name="connsiteX11" fmla="*/ 106586 w 3062959"/>
                <a:gd name="connsiteY11" fmla="*/ 1800751 h 3332231"/>
                <a:gd name="connsiteX12" fmla="*/ 0 w 3062959"/>
                <a:gd name="connsiteY12" fmla="*/ 2518807 h 3332231"/>
                <a:gd name="connsiteX13" fmla="*/ 1256599 w 3062959"/>
                <a:gd name="connsiteY13" fmla="*/ 2423441 h 3332231"/>
                <a:gd name="connsiteX14" fmla="*/ 1071475 w 3062959"/>
                <a:gd name="connsiteY14" fmla="*/ 2754420 h 3332231"/>
                <a:gd name="connsiteX15" fmla="*/ 1144402 w 3062959"/>
                <a:gd name="connsiteY15" fmla="*/ 3135888 h 3332231"/>
                <a:gd name="connsiteX16" fmla="*/ 1380015 w 3062959"/>
                <a:gd name="connsiteY16" fmla="*/ 3292962 h 3332231"/>
                <a:gd name="connsiteX17" fmla="*/ 1649286 w 3062959"/>
                <a:gd name="connsiteY17" fmla="*/ 3332231 h 3332231"/>
                <a:gd name="connsiteX18" fmla="*/ 1940996 w 3062959"/>
                <a:gd name="connsiteY18" fmla="*/ 3158327 h 3332231"/>
                <a:gd name="connsiteX19" fmla="*/ 2041973 w 3062959"/>
                <a:gd name="connsiteY19" fmla="*/ 2838567 h 3332231"/>
                <a:gd name="connsiteX20" fmla="*/ 1884898 w 3062959"/>
                <a:gd name="connsiteY20" fmla="*/ 2445880 h 3332231"/>
                <a:gd name="connsiteX21" fmla="*/ 3062959 w 3062959"/>
                <a:gd name="connsiteY21" fmla="*/ 2518807 h 3332231"/>
                <a:gd name="connsiteX22" fmla="*/ 2984422 w 3062959"/>
                <a:gd name="connsiteY22" fmla="*/ 1778312 h 3332231"/>
                <a:gd name="connsiteX23" fmla="*/ 2832957 w 3062959"/>
                <a:gd name="connsiteY23" fmla="*/ 2002705 h 3332231"/>
                <a:gd name="connsiteX24" fmla="*/ 2597345 w 3062959"/>
                <a:gd name="connsiteY24" fmla="*/ 2025144 h 3332231"/>
                <a:gd name="connsiteX25" fmla="*/ 2350513 w 3062959"/>
                <a:gd name="connsiteY25" fmla="*/ 1907338 h 3332231"/>
                <a:gd name="connsiteX26" fmla="*/ 2215877 w 3062959"/>
                <a:gd name="connsiteY26" fmla="*/ 1677335 h 3332231"/>
                <a:gd name="connsiteX27" fmla="*/ 2221487 w 3062959"/>
                <a:gd name="connsiteY27" fmla="*/ 1402454 h 3332231"/>
                <a:gd name="connsiteX28" fmla="*/ 2367342 w 3062959"/>
                <a:gd name="connsiteY28" fmla="*/ 1211721 h 3332231"/>
                <a:gd name="connsiteX29" fmla="*/ 2636613 w 3062959"/>
                <a:gd name="connsiteY29" fmla="*/ 1099524 h 3332231"/>
                <a:gd name="connsiteX30" fmla="*/ 2984422 w 3062959"/>
                <a:gd name="connsiteY30" fmla="*/ 1312697 h 3332231"/>
                <a:gd name="connsiteX31" fmla="*/ 3062959 w 3062959"/>
                <a:gd name="connsiteY31" fmla="*/ 532933 h 3332231"/>
                <a:gd name="connsiteX32" fmla="*/ 1912947 w 3062959"/>
                <a:gd name="connsiteY32" fmla="*/ 757326 h 3332231"/>
                <a:gd name="connsiteX33" fmla="*/ 2036363 w 3062959"/>
                <a:gd name="connsiteY33" fmla="*/ 415127 h 3332231"/>
                <a:gd name="connsiteX34" fmla="*/ 1896118 w 3062959"/>
                <a:gd name="connsiteY34" fmla="*/ 140246 h 3332231"/>
                <a:gd name="connsiteX35" fmla="*/ 1660505 w 3062959"/>
                <a:gd name="connsiteY35" fmla="*/ 0 h 3332231"/>
                <a:gd name="connsiteX36" fmla="*/ 1351966 w 3062959"/>
                <a:gd name="connsiteY36" fmla="*/ 33659 h 3332231"/>
                <a:gd name="connsiteX37" fmla="*/ 1161232 w 3062959"/>
                <a:gd name="connsiteY37" fmla="*/ 179515 h 3332231"/>
                <a:gd name="connsiteX38" fmla="*/ 1071475 w 3062959"/>
                <a:gd name="connsiteY38" fmla="*/ 415127 h 3332231"/>
                <a:gd name="connsiteX39" fmla="*/ 1256599 w 3062959"/>
                <a:gd name="connsiteY3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403907 w 3062959"/>
                <a:gd name="connsiteY11" fmla="*/ 2036364 h 3332231"/>
                <a:gd name="connsiteX12" fmla="*/ 106586 w 3062959"/>
                <a:gd name="connsiteY12" fmla="*/ 1800751 h 3332231"/>
                <a:gd name="connsiteX13" fmla="*/ 0 w 3062959"/>
                <a:gd name="connsiteY13" fmla="*/ 2518807 h 3332231"/>
                <a:gd name="connsiteX14" fmla="*/ 1256599 w 3062959"/>
                <a:gd name="connsiteY14" fmla="*/ 2423441 h 3332231"/>
                <a:gd name="connsiteX15" fmla="*/ 1071475 w 3062959"/>
                <a:gd name="connsiteY15" fmla="*/ 2754420 h 3332231"/>
                <a:gd name="connsiteX16" fmla="*/ 1144402 w 3062959"/>
                <a:gd name="connsiteY16" fmla="*/ 3135888 h 3332231"/>
                <a:gd name="connsiteX17" fmla="*/ 1380015 w 3062959"/>
                <a:gd name="connsiteY17" fmla="*/ 3292962 h 3332231"/>
                <a:gd name="connsiteX18" fmla="*/ 1649286 w 3062959"/>
                <a:gd name="connsiteY18" fmla="*/ 3332231 h 3332231"/>
                <a:gd name="connsiteX19" fmla="*/ 1940996 w 3062959"/>
                <a:gd name="connsiteY19" fmla="*/ 3158327 h 3332231"/>
                <a:gd name="connsiteX20" fmla="*/ 2041973 w 3062959"/>
                <a:gd name="connsiteY20" fmla="*/ 2838567 h 3332231"/>
                <a:gd name="connsiteX21" fmla="*/ 1884898 w 3062959"/>
                <a:gd name="connsiteY21" fmla="*/ 2445880 h 3332231"/>
                <a:gd name="connsiteX22" fmla="*/ 3062959 w 3062959"/>
                <a:gd name="connsiteY22" fmla="*/ 2518807 h 3332231"/>
                <a:gd name="connsiteX23" fmla="*/ 2984422 w 3062959"/>
                <a:gd name="connsiteY23" fmla="*/ 1778312 h 3332231"/>
                <a:gd name="connsiteX24" fmla="*/ 2832957 w 3062959"/>
                <a:gd name="connsiteY24" fmla="*/ 2002705 h 3332231"/>
                <a:gd name="connsiteX25" fmla="*/ 2597345 w 3062959"/>
                <a:gd name="connsiteY25" fmla="*/ 2025144 h 3332231"/>
                <a:gd name="connsiteX26" fmla="*/ 2350513 w 3062959"/>
                <a:gd name="connsiteY26" fmla="*/ 1907338 h 3332231"/>
                <a:gd name="connsiteX27" fmla="*/ 2215877 w 3062959"/>
                <a:gd name="connsiteY27" fmla="*/ 1677335 h 3332231"/>
                <a:gd name="connsiteX28" fmla="*/ 2221487 w 3062959"/>
                <a:gd name="connsiteY28" fmla="*/ 1402454 h 3332231"/>
                <a:gd name="connsiteX29" fmla="*/ 2367342 w 3062959"/>
                <a:gd name="connsiteY29" fmla="*/ 1211721 h 3332231"/>
                <a:gd name="connsiteX30" fmla="*/ 2636613 w 3062959"/>
                <a:gd name="connsiteY30" fmla="*/ 1099524 h 3332231"/>
                <a:gd name="connsiteX31" fmla="*/ 2984422 w 3062959"/>
                <a:gd name="connsiteY31" fmla="*/ 1312697 h 3332231"/>
                <a:gd name="connsiteX32" fmla="*/ 3062959 w 3062959"/>
                <a:gd name="connsiteY32" fmla="*/ 532933 h 3332231"/>
                <a:gd name="connsiteX33" fmla="*/ 1912947 w 3062959"/>
                <a:gd name="connsiteY33" fmla="*/ 757326 h 3332231"/>
                <a:gd name="connsiteX34" fmla="*/ 2036363 w 3062959"/>
                <a:gd name="connsiteY34" fmla="*/ 415127 h 3332231"/>
                <a:gd name="connsiteX35" fmla="*/ 1896118 w 3062959"/>
                <a:gd name="connsiteY35" fmla="*/ 140246 h 3332231"/>
                <a:gd name="connsiteX36" fmla="*/ 1660505 w 3062959"/>
                <a:gd name="connsiteY36" fmla="*/ 0 h 3332231"/>
                <a:gd name="connsiteX37" fmla="*/ 1351966 w 3062959"/>
                <a:gd name="connsiteY37" fmla="*/ 33659 h 3332231"/>
                <a:gd name="connsiteX38" fmla="*/ 1161232 w 3062959"/>
                <a:gd name="connsiteY38" fmla="*/ 179515 h 3332231"/>
                <a:gd name="connsiteX39" fmla="*/ 1071475 w 3062959"/>
                <a:gd name="connsiteY39" fmla="*/ 415127 h 3332231"/>
                <a:gd name="connsiteX40" fmla="*/ 1256599 w 3062959"/>
                <a:gd name="connsiteY40"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106586 w 3062959"/>
                <a:gd name="connsiteY13" fmla="*/ 1800751 h 3332231"/>
                <a:gd name="connsiteX14" fmla="*/ 0 w 3062959"/>
                <a:gd name="connsiteY14" fmla="*/ 2518807 h 3332231"/>
                <a:gd name="connsiteX15" fmla="*/ 1256599 w 3062959"/>
                <a:gd name="connsiteY15" fmla="*/ 2423441 h 3332231"/>
                <a:gd name="connsiteX16" fmla="*/ 1071475 w 3062959"/>
                <a:gd name="connsiteY16" fmla="*/ 2754420 h 3332231"/>
                <a:gd name="connsiteX17" fmla="*/ 1144402 w 3062959"/>
                <a:gd name="connsiteY17" fmla="*/ 3135888 h 3332231"/>
                <a:gd name="connsiteX18" fmla="*/ 1380015 w 3062959"/>
                <a:gd name="connsiteY18" fmla="*/ 3292962 h 3332231"/>
                <a:gd name="connsiteX19" fmla="*/ 1649286 w 3062959"/>
                <a:gd name="connsiteY19" fmla="*/ 3332231 h 3332231"/>
                <a:gd name="connsiteX20" fmla="*/ 1940996 w 3062959"/>
                <a:gd name="connsiteY20" fmla="*/ 3158327 h 3332231"/>
                <a:gd name="connsiteX21" fmla="*/ 2041973 w 3062959"/>
                <a:gd name="connsiteY21" fmla="*/ 2838567 h 3332231"/>
                <a:gd name="connsiteX22" fmla="*/ 1884898 w 3062959"/>
                <a:gd name="connsiteY22" fmla="*/ 2445880 h 3332231"/>
                <a:gd name="connsiteX23" fmla="*/ 3062959 w 3062959"/>
                <a:gd name="connsiteY23" fmla="*/ 2518807 h 3332231"/>
                <a:gd name="connsiteX24" fmla="*/ 2984422 w 3062959"/>
                <a:gd name="connsiteY24" fmla="*/ 1778312 h 3332231"/>
                <a:gd name="connsiteX25" fmla="*/ 2832957 w 3062959"/>
                <a:gd name="connsiteY25" fmla="*/ 2002705 h 3332231"/>
                <a:gd name="connsiteX26" fmla="*/ 2597345 w 3062959"/>
                <a:gd name="connsiteY26" fmla="*/ 2025144 h 3332231"/>
                <a:gd name="connsiteX27" fmla="*/ 2350513 w 3062959"/>
                <a:gd name="connsiteY27" fmla="*/ 1907338 h 3332231"/>
                <a:gd name="connsiteX28" fmla="*/ 2215877 w 3062959"/>
                <a:gd name="connsiteY28" fmla="*/ 1677335 h 3332231"/>
                <a:gd name="connsiteX29" fmla="*/ 2221487 w 3062959"/>
                <a:gd name="connsiteY29" fmla="*/ 1402454 h 3332231"/>
                <a:gd name="connsiteX30" fmla="*/ 2367342 w 3062959"/>
                <a:gd name="connsiteY30" fmla="*/ 1211721 h 3332231"/>
                <a:gd name="connsiteX31" fmla="*/ 2636613 w 3062959"/>
                <a:gd name="connsiteY31" fmla="*/ 1099524 h 3332231"/>
                <a:gd name="connsiteX32" fmla="*/ 2984422 w 3062959"/>
                <a:gd name="connsiteY32" fmla="*/ 1312697 h 3332231"/>
                <a:gd name="connsiteX33" fmla="*/ 3062959 w 3062959"/>
                <a:gd name="connsiteY33" fmla="*/ 532933 h 3332231"/>
                <a:gd name="connsiteX34" fmla="*/ 1912947 w 3062959"/>
                <a:gd name="connsiteY34" fmla="*/ 757326 h 3332231"/>
                <a:gd name="connsiteX35" fmla="*/ 2036363 w 3062959"/>
                <a:gd name="connsiteY35" fmla="*/ 415127 h 3332231"/>
                <a:gd name="connsiteX36" fmla="*/ 1896118 w 3062959"/>
                <a:gd name="connsiteY36" fmla="*/ 140246 h 3332231"/>
                <a:gd name="connsiteX37" fmla="*/ 1660505 w 3062959"/>
                <a:gd name="connsiteY37" fmla="*/ 0 h 3332231"/>
                <a:gd name="connsiteX38" fmla="*/ 1351966 w 3062959"/>
                <a:gd name="connsiteY38" fmla="*/ 33659 h 3332231"/>
                <a:gd name="connsiteX39" fmla="*/ 1161232 w 3062959"/>
                <a:gd name="connsiteY39" fmla="*/ 179515 h 3332231"/>
                <a:gd name="connsiteX40" fmla="*/ 1071475 w 3062959"/>
                <a:gd name="connsiteY40" fmla="*/ 415127 h 3332231"/>
                <a:gd name="connsiteX41" fmla="*/ 1256599 w 3062959"/>
                <a:gd name="connsiteY41"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071475 w 3062959"/>
                <a:gd name="connsiteY17" fmla="*/ 2754420 h 3332231"/>
                <a:gd name="connsiteX18" fmla="*/ 1144402 w 3062959"/>
                <a:gd name="connsiteY18" fmla="*/ 3135888 h 3332231"/>
                <a:gd name="connsiteX19" fmla="*/ 1380015 w 3062959"/>
                <a:gd name="connsiteY19" fmla="*/ 3292962 h 3332231"/>
                <a:gd name="connsiteX20" fmla="*/ 1649286 w 3062959"/>
                <a:gd name="connsiteY20" fmla="*/ 3332231 h 3332231"/>
                <a:gd name="connsiteX21" fmla="*/ 1940996 w 3062959"/>
                <a:gd name="connsiteY21" fmla="*/ 3158327 h 3332231"/>
                <a:gd name="connsiteX22" fmla="*/ 2041973 w 3062959"/>
                <a:gd name="connsiteY22" fmla="*/ 2838567 h 3332231"/>
                <a:gd name="connsiteX23" fmla="*/ 1884898 w 3062959"/>
                <a:gd name="connsiteY23" fmla="*/ 2445880 h 3332231"/>
                <a:gd name="connsiteX24" fmla="*/ 3062959 w 3062959"/>
                <a:gd name="connsiteY24" fmla="*/ 2518807 h 3332231"/>
                <a:gd name="connsiteX25" fmla="*/ 2984422 w 3062959"/>
                <a:gd name="connsiteY25" fmla="*/ 1778312 h 3332231"/>
                <a:gd name="connsiteX26" fmla="*/ 2832957 w 3062959"/>
                <a:gd name="connsiteY26" fmla="*/ 2002705 h 3332231"/>
                <a:gd name="connsiteX27" fmla="*/ 2597345 w 3062959"/>
                <a:gd name="connsiteY27" fmla="*/ 2025144 h 3332231"/>
                <a:gd name="connsiteX28" fmla="*/ 2350513 w 3062959"/>
                <a:gd name="connsiteY28" fmla="*/ 1907338 h 3332231"/>
                <a:gd name="connsiteX29" fmla="*/ 2215877 w 3062959"/>
                <a:gd name="connsiteY29" fmla="*/ 1677335 h 3332231"/>
                <a:gd name="connsiteX30" fmla="*/ 2221487 w 3062959"/>
                <a:gd name="connsiteY30" fmla="*/ 1402454 h 3332231"/>
                <a:gd name="connsiteX31" fmla="*/ 2367342 w 3062959"/>
                <a:gd name="connsiteY31" fmla="*/ 1211721 h 3332231"/>
                <a:gd name="connsiteX32" fmla="*/ 2636613 w 3062959"/>
                <a:gd name="connsiteY32" fmla="*/ 1099524 h 3332231"/>
                <a:gd name="connsiteX33" fmla="*/ 2984422 w 3062959"/>
                <a:gd name="connsiteY33" fmla="*/ 1312697 h 3332231"/>
                <a:gd name="connsiteX34" fmla="*/ 3062959 w 3062959"/>
                <a:gd name="connsiteY34" fmla="*/ 532933 h 3332231"/>
                <a:gd name="connsiteX35" fmla="*/ 1912947 w 3062959"/>
                <a:gd name="connsiteY35" fmla="*/ 757326 h 3332231"/>
                <a:gd name="connsiteX36" fmla="*/ 2036363 w 3062959"/>
                <a:gd name="connsiteY36" fmla="*/ 415127 h 3332231"/>
                <a:gd name="connsiteX37" fmla="*/ 1896118 w 3062959"/>
                <a:gd name="connsiteY37" fmla="*/ 140246 h 3332231"/>
                <a:gd name="connsiteX38" fmla="*/ 1660505 w 3062959"/>
                <a:gd name="connsiteY38" fmla="*/ 0 h 3332231"/>
                <a:gd name="connsiteX39" fmla="*/ 1351966 w 3062959"/>
                <a:gd name="connsiteY39" fmla="*/ 33659 h 3332231"/>
                <a:gd name="connsiteX40" fmla="*/ 1161232 w 3062959"/>
                <a:gd name="connsiteY40" fmla="*/ 179515 h 3332231"/>
                <a:gd name="connsiteX41" fmla="*/ 1071475 w 3062959"/>
                <a:gd name="connsiteY41" fmla="*/ 415127 h 3332231"/>
                <a:gd name="connsiteX42" fmla="*/ 1256599 w 3062959"/>
                <a:gd name="connsiteY42"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144402 w 3062959"/>
                <a:gd name="connsiteY19" fmla="*/ 3135888 h 3332231"/>
                <a:gd name="connsiteX20" fmla="*/ 1380015 w 3062959"/>
                <a:gd name="connsiteY20" fmla="*/ 3292962 h 3332231"/>
                <a:gd name="connsiteX21" fmla="*/ 1649286 w 3062959"/>
                <a:gd name="connsiteY21" fmla="*/ 3332231 h 3332231"/>
                <a:gd name="connsiteX22" fmla="*/ 1940996 w 3062959"/>
                <a:gd name="connsiteY22" fmla="*/ 3158327 h 3332231"/>
                <a:gd name="connsiteX23" fmla="*/ 2041973 w 3062959"/>
                <a:gd name="connsiteY23" fmla="*/ 2838567 h 3332231"/>
                <a:gd name="connsiteX24" fmla="*/ 1884898 w 3062959"/>
                <a:gd name="connsiteY24" fmla="*/ 2445880 h 3332231"/>
                <a:gd name="connsiteX25" fmla="*/ 3062959 w 3062959"/>
                <a:gd name="connsiteY25" fmla="*/ 2518807 h 3332231"/>
                <a:gd name="connsiteX26" fmla="*/ 2984422 w 3062959"/>
                <a:gd name="connsiteY26" fmla="*/ 1778312 h 3332231"/>
                <a:gd name="connsiteX27" fmla="*/ 2832957 w 3062959"/>
                <a:gd name="connsiteY27" fmla="*/ 2002705 h 3332231"/>
                <a:gd name="connsiteX28" fmla="*/ 2597345 w 3062959"/>
                <a:gd name="connsiteY28" fmla="*/ 2025144 h 3332231"/>
                <a:gd name="connsiteX29" fmla="*/ 2350513 w 3062959"/>
                <a:gd name="connsiteY29" fmla="*/ 1907338 h 3332231"/>
                <a:gd name="connsiteX30" fmla="*/ 2215877 w 3062959"/>
                <a:gd name="connsiteY30" fmla="*/ 1677335 h 3332231"/>
                <a:gd name="connsiteX31" fmla="*/ 2221487 w 3062959"/>
                <a:gd name="connsiteY31" fmla="*/ 1402454 h 3332231"/>
                <a:gd name="connsiteX32" fmla="*/ 2367342 w 3062959"/>
                <a:gd name="connsiteY32" fmla="*/ 1211721 h 3332231"/>
                <a:gd name="connsiteX33" fmla="*/ 2636613 w 3062959"/>
                <a:gd name="connsiteY33" fmla="*/ 1099524 h 3332231"/>
                <a:gd name="connsiteX34" fmla="*/ 2984422 w 3062959"/>
                <a:gd name="connsiteY34" fmla="*/ 1312697 h 3332231"/>
                <a:gd name="connsiteX35" fmla="*/ 3062959 w 3062959"/>
                <a:gd name="connsiteY35" fmla="*/ 532933 h 3332231"/>
                <a:gd name="connsiteX36" fmla="*/ 1912947 w 3062959"/>
                <a:gd name="connsiteY36" fmla="*/ 757326 h 3332231"/>
                <a:gd name="connsiteX37" fmla="*/ 2036363 w 3062959"/>
                <a:gd name="connsiteY37" fmla="*/ 415127 h 3332231"/>
                <a:gd name="connsiteX38" fmla="*/ 1896118 w 3062959"/>
                <a:gd name="connsiteY38" fmla="*/ 140246 h 3332231"/>
                <a:gd name="connsiteX39" fmla="*/ 1660505 w 3062959"/>
                <a:gd name="connsiteY39" fmla="*/ 0 h 3332231"/>
                <a:gd name="connsiteX40" fmla="*/ 1351966 w 3062959"/>
                <a:gd name="connsiteY40" fmla="*/ 33659 h 3332231"/>
                <a:gd name="connsiteX41" fmla="*/ 1161232 w 3062959"/>
                <a:gd name="connsiteY41" fmla="*/ 179515 h 3332231"/>
                <a:gd name="connsiteX42" fmla="*/ 1071475 w 3062959"/>
                <a:gd name="connsiteY42" fmla="*/ 415127 h 3332231"/>
                <a:gd name="connsiteX43" fmla="*/ 1256599 w 3062959"/>
                <a:gd name="connsiteY43"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380015 w 3062959"/>
                <a:gd name="connsiteY21" fmla="*/ 3292962 h 3332231"/>
                <a:gd name="connsiteX22" fmla="*/ 1649286 w 3062959"/>
                <a:gd name="connsiteY22" fmla="*/ 3332231 h 3332231"/>
                <a:gd name="connsiteX23" fmla="*/ 1940996 w 3062959"/>
                <a:gd name="connsiteY23" fmla="*/ 3158327 h 3332231"/>
                <a:gd name="connsiteX24" fmla="*/ 2041973 w 3062959"/>
                <a:gd name="connsiteY24" fmla="*/ 2838567 h 3332231"/>
                <a:gd name="connsiteX25" fmla="*/ 1884898 w 3062959"/>
                <a:gd name="connsiteY25" fmla="*/ 2445880 h 3332231"/>
                <a:gd name="connsiteX26" fmla="*/ 3062959 w 3062959"/>
                <a:gd name="connsiteY26" fmla="*/ 2518807 h 3332231"/>
                <a:gd name="connsiteX27" fmla="*/ 2984422 w 3062959"/>
                <a:gd name="connsiteY27" fmla="*/ 1778312 h 3332231"/>
                <a:gd name="connsiteX28" fmla="*/ 2832957 w 3062959"/>
                <a:gd name="connsiteY28" fmla="*/ 2002705 h 3332231"/>
                <a:gd name="connsiteX29" fmla="*/ 2597345 w 3062959"/>
                <a:gd name="connsiteY29" fmla="*/ 2025144 h 3332231"/>
                <a:gd name="connsiteX30" fmla="*/ 2350513 w 3062959"/>
                <a:gd name="connsiteY30" fmla="*/ 1907338 h 3332231"/>
                <a:gd name="connsiteX31" fmla="*/ 2215877 w 3062959"/>
                <a:gd name="connsiteY31" fmla="*/ 1677335 h 3332231"/>
                <a:gd name="connsiteX32" fmla="*/ 2221487 w 3062959"/>
                <a:gd name="connsiteY32" fmla="*/ 1402454 h 3332231"/>
                <a:gd name="connsiteX33" fmla="*/ 2367342 w 3062959"/>
                <a:gd name="connsiteY33" fmla="*/ 1211721 h 3332231"/>
                <a:gd name="connsiteX34" fmla="*/ 2636613 w 3062959"/>
                <a:gd name="connsiteY34" fmla="*/ 1099524 h 3332231"/>
                <a:gd name="connsiteX35" fmla="*/ 2984422 w 3062959"/>
                <a:gd name="connsiteY35" fmla="*/ 1312697 h 3332231"/>
                <a:gd name="connsiteX36" fmla="*/ 3062959 w 3062959"/>
                <a:gd name="connsiteY36" fmla="*/ 532933 h 3332231"/>
                <a:gd name="connsiteX37" fmla="*/ 1912947 w 3062959"/>
                <a:gd name="connsiteY37" fmla="*/ 757326 h 3332231"/>
                <a:gd name="connsiteX38" fmla="*/ 2036363 w 3062959"/>
                <a:gd name="connsiteY38" fmla="*/ 415127 h 3332231"/>
                <a:gd name="connsiteX39" fmla="*/ 1896118 w 3062959"/>
                <a:gd name="connsiteY39" fmla="*/ 140246 h 3332231"/>
                <a:gd name="connsiteX40" fmla="*/ 1660505 w 3062959"/>
                <a:gd name="connsiteY40" fmla="*/ 0 h 3332231"/>
                <a:gd name="connsiteX41" fmla="*/ 1351966 w 3062959"/>
                <a:gd name="connsiteY41" fmla="*/ 33659 h 3332231"/>
                <a:gd name="connsiteX42" fmla="*/ 1161232 w 3062959"/>
                <a:gd name="connsiteY42" fmla="*/ 179515 h 3332231"/>
                <a:gd name="connsiteX43" fmla="*/ 1071475 w 3062959"/>
                <a:gd name="connsiteY43" fmla="*/ 415127 h 3332231"/>
                <a:gd name="connsiteX44" fmla="*/ 1256599 w 3062959"/>
                <a:gd name="connsiteY44"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649286 w 3062959"/>
                <a:gd name="connsiteY23" fmla="*/ 3332231 h 3332231"/>
                <a:gd name="connsiteX24" fmla="*/ 1940996 w 3062959"/>
                <a:gd name="connsiteY24" fmla="*/ 3158327 h 3332231"/>
                <a:gd name="connsiteX25" fmla="*/ 2041973 w 3062959"/>
                <a:gd name="connsiteY25" fmla="*/ 2838567 h 3332231"/>
                <a:gd name="connsiteX26" fmla="*/ 1884898 w 3062959"/>
                <a:gd name="connsiteY26" fmla="*/ 2445880 h 3332231"/>
                <a:gd name="connsiteX27" fmla="*/ 3062959 w 3062959"/>
                <a:gd name="connsiteY27" fmla="*/ 2518807 h 3332231"/>
                <a:gd name="connsiteX28" fmla="*/ 2984422 w 3062959"/>
                <a:gd name="connsiteY28" fmla="*/ 1778312 h 3332231"/>
                <a:gd name="connsiteX29" fmla="*/ 2832957 w 3062959"/>
                <a:gd name="connsiteY29" fmla="*/ 2002705 h 3332231"/>
                <a:gd name="connsiteX30" fmla="*/ 2597345 w 3062959"/>
                <a:gd name="connsiteY30" fmla="*/ 2025144 h 3332231"/>
                <a:gd name="connsiteX31" fmla="*/ 2350513 w 3062959"/>
                <a:gd name="connsiteY31" fmla="*/ 1907338 h 3332231"/>
                <a:gd name="connsiteX32" fmla="*/ 2215877 w 3062959"/>
                <a:gd name="connsiteY32" fmla="*/ 1677335 h 3332231"/>
                <a:gd name="connsiteX33" fmla="*/ 2221487 w 3062959"/>
                <a:gd name="connsiteY33" fmla="*/ 1402454 h 3332231"/>
                <a:gd name="connsiteX34" fmla="*/ 2367342 w 3062959"/>
                <a:gd name="connsiteY34" fmla="*/ 1211721 h 3332231"/>
                <a:gd name="connsiteX35" fmla="*/ 2636613 w 3062959"/>
                <a:gd name="connsiteY35" fmla="*/ 1099524 h 3332231"/>
                <a:gd name="connsiteX36" fmla="*/ 2984422 w 3062959"/>
                <a:gd name="connsiteY36" fmla="*/ 1312697 h 3332231"/>
                <a:gd name="connsiteX37" fmla="*/ 3062959 w 3062959"/>
                <a:gd name="connsiteY37" fmla="*/ 532933 h 3332231"/>
                <a:gd name="connsiteX38" fmla="*/ 1912947 w 3062959"/>
                <a:gd name="connsiteY38" fmla="*/ 757326 h 3332231"/>
                <a:gd name="connsiteX39" fmla="*/ 2036363 w 3062959"/>
                <a:gd name="connsiteY39" fmla="*/ 415127 h 3332231"/>
                <a:gd name="connsiteX40" fmla="*/ 1896118 w 3062959"/>
                <a:gd name="connsiteY40" fmla="*/ 140246 h 3332231"/>
                <a:gd name="connsiteX41" fmla="*/ 1660505 w 3062959"/>
                <a:gd name="connsiteY41" fmla="*/ 0 h 3332231"/>
                <a:gd name="connsiteX42" fmla="*/ 1351966 w 3062959"/>
                <a:gd name="connsiteY42" fmla="*/ 33659 h 3332231"/>
                <a:gd name="connsiteX43" fmla="*/ 1161232 w 3062959"/>
                <a:gd name="connsiteY43" fmla="*/ 179515 h 3332231"/>
                <a:gd name="connsiteX44" fmla="*/ 1071475 w 3062959"/>
                <a:gd name="connsiteY44" fmla="*/ 415127 h 3332231"/>
                <a:gd name="connsiteX45" fmla="*/ 1256599 w 3062959"/>
                <a:gd name="connsiteY45"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940996 w 3062959"/>
                <a:gd name="connsiteY25" fmla="*/ 3158327 h 3332231"/>
                <a:gd name="connsiteX26" fmla="*/ 2041973 w 3062959"/>
                <a:gd name="connsiteY26" fmla="*/ 2838567 h 3332231"/>
                <a:gd name="connsiteX27" fmla="*/ 1884898 w 3062959"/>
                <a:gd name="connsiteY27" fmla="*/ 2445880 h 3332231"/>
                <a:gd name="connsiteX28" fmla="*/ 3062959 w 3062959"/>
                <a:gd name="connsiteY28" fmla="*/ 2518807 h 3332231"/>
                <a:gd name="connsiteX29" fmla="*/ 2984422 w 3062959"/>
                <a:gd name="connsiteY29" fmla="*/ 1778312 h 3332231"/>
                <a:gd name="connsiteX30" fmla="*/ 2832957 w 3062959"/>
                <a:gd name="connsiteY30" fmla="*/ 2002705 h 3332231"/>
                <a:gd name="connsiteX31" fmla="*/ 2597345 w 3062959"/>
                <a:gd name="connsiteY31" fmla="*/ 2025144 h 3332231"/>
                <a:gd name="connsiteX32" fmla="*/ 2350513 w 3062959"/>
                <a:gd name="connsiteY32" fmla="*/ 1907338 h 3332231"/>
                <a:gd name="connsiteX33" fmla="*/ 2215877 w 3062959"/>
                <a:gd name="connsiteY33" fmla="*/ 1677335 h 3332231"/>
                <a:gd name="connsiteX34" fmla="*/ 2221487 w 3062959"/>
                <a:gd name="connsiteY34" fmla="*/ 1402454 h 3332231"/>
                <a:gd name="connsiteX35" fmla="*/ 2367342 w 3062959"/>
                <a:gd name="connsiteY35" fmla="*/ 1211721 h 3332231"/>
                <a:gd name="connsiteX36" fmla="*/ 2636613 w 3062959"/>
                <a:gd name="connsiteY36" fmla="*/ 1099524 h 3332231"/>
                <a:gd name="connsiteX37" fmla="*/ 2984422 w 3062959"/>
                <a:gd name="connsiteY37" fmla="*/ 1312697 h 3332231"/>
                <a:gd name="connsiteX38" fmla="*/ 3062959 w 3062959"/>
                <a:gd name="connsiteY38" fmla="*/ 532933 h 3332231"/>
                <a:gd name="connsiteX39" fmla="*/ 1912947 w 3062959"/>
                <a:gd name="connsiteY39" fmla="*/ 757326 h 3332231"/>
                <a:gd name="connsiteX40" fmla="*/ 2036363 w 3062959"/>
                <a:gd name="connsiteY40" fmla="*/ 415127 h 3332231"/>
                <a:gd name="connsiteX41" fmla="*/ 1896118 w 3062959"/>
                <a:gd name="connsiteY41" fmla="*/ 140246 h 3332231"/>
                <a:gd name="connsiteX42" fmla="*/ 1660505 w 3062959"/>
                <a:gd name="connsiteY42" fmla="*/ 0 h 3332231"/>
                <a:gd name="connsiteX43" fmla="*/ 1351966 w 3062959"/>
                <a:gd name="connsiteY43" fmla="*/ 33659 h 3332231"/>
                <a:gd name="connsiteX44" fmla="*/ 1161232 w 3062959"/>
                <a:gd name="connsiteY44" fmla="*/ 179515 h 3332231"/>
                <a:gd name="connsiteX45" fmla="*/ 1071475 w 3062959"/>
                <a:gd name="connsiteY45" fmla="*/ 415127 h 3332231"/>
                <a:gd name="connsiteX46" fmla="*/ 1256599 w 3062959"/>
                <a:gd name="connsiteY4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0019 w 3062959"/>
                <a:gd name="connsiteY25" fmla="*/ 3332231 h 3332231"/>
                <a:gd name="connsiteX26" fmla="*/ 1940996 w 3062959"/>
                <a:gd name="connsiteY26" fmla="*/ 3158327 h 3332231"/>
                <a:gd name="connsiteX27" fmla="*/ 2041973 w 3062959"/>
                <a:gd name="connsiteY27" fmla="*/ 2838567 h 3332231"/>
                <a:gd name="connsiteX28" fmla="*/ 1884898 w 3062959"/>
                <a:gd name="connsiteY28" fmla="*/ 2445880 h 3332231"/>
                <a:gd name="connsiteX29" fmla="*/ 3062959 w 3062959"/>
                <a:gd name="connsiteY29" fmla="*/ 2518807 h 3332231"/>
                <a:gd name="connsiteX30" fmla="*/ 2984422 w 3062959"/>
                <a:gd name="connsiteY30" fmla="*/ 1778312 h 3332231"/>
                <a:gd name="connsiteX31" fmla="*/ 2832957 w 3062959"/>
                <a:gd name="connsiteY31" fmla="*/ 2002705 h 3332231"/>
                <a:gd name="connsiteX32" fmla="*/ 2597345 w 3062959"/>
                <a:gd name="connsiteY32" fmla="*/ 2025144 h 3332231"/>
                <a:gd name="connsiteX33" fmla="*/ 2350513 w 3062959"/>
                <a:gd name="connsiteY33" fmla="*/ 1907338 h 3332231"/>
                <a:gd name="connsiteX34" fmla="*/ 2215877 w 3062959"/>
                <a:gd name="connsiteY34" fmla="*/ 1677335 h 3332231"/>
                <a:gd name="connsiteX35" fmla="*/ 2221487 w 3062959"/>
                <a:gd name="connsiteY35" fmla="*/ 1402454 h 3332231"/>
                <a:gd name="connsiteX36" fmla="*/ 2367342 w 3062959"/>
                <a:gd name="connsiteY36" fmla="*/ 1211721 h 3332231"/>
                <a:gd name="connsiteX37" fmla="*/ 2636613 w 3062959"/>
                <a:gd name="connsiteY37" fmla="*/ 1099524 h 3332231"/>
                <a:gd name="connsiteX38" fmla="*/ 2984422 w 3062959"/>
                <a:gd name="connsiteY38" fmla="*/ 1312697 h 3332231"/>
                <a:gd name="connsiteX39" fmla="*/ 3062959 w 3062959"/>
                <a:gd name="connsiteY39" fmla="*/ 532933 h 3332231"/>
                <a:gd name="connsiteX40" fmla="*/ 1912947 w 3062959"/>
                <a:gd name="connsiteY40" fmla="*/ 757326 h 3332231"/>
                <a:gd name="connsiteX41" fmla="*/ 2036363 w 3062959"/>
                <a:gd name="connsiteY41" fmla="*/ 415127 h 3332231"/>
                <a:gd name="connsiteX42" fmla="*/ 1896118 w 3062959"/>
                <a:gd name="connsiteY42" fmla="*/ 140246 h 3332231"/>
                <a:gd name="connsiteX43" fmla="*/ 1660505 w 3062959"/>
                <a:gd name="connsiteY43" fmla="*/ 0 h 3332231"/>
                <a:gd name="connsiteX44" fmla="*/ 1351966 w 3062959"/>
                <a:gd name="connsiteY44" fmla="*/ 33659 h 3332231"/>
                <a:gd name="connsiteX45" fmla="*/ 1161232 w 3062959"/>
                <a:gd name="connsiteY45" fmla="*/ 179515 h 3332231"/>
                <a:gd name="connsiteX46" fmla="*/ 1071475 w 3062959"/>
                <a:gd name="connsiteY46" fmla="*/ 415127 h 3332231"/>
                <a:gd name="connsiteX47" fmla="*/ 1256599 w 3062959"/>
                <a:gd name="connsiteY4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940996 w 3062959"/>
                <a:gd name="connsiteY25" fmla="*/ 3158327 h 3332231"/>
                <a:gd name="connsiteX26" fmla="*/ 2041973 w 3062959"/>
                <a:gd name="connsiteY26" fmla="*/ 2838567 h 3332231"/>
                <a:gd name="connsiteX27" fmla="*/ 1884898 w 3062959"/>
                <a:gd name="connsiteY27" fmla="*/ 2445880 h 3332231"/>
                <a:gd name="connsiteX28" fmla="*/ 3062959 w 3062959"/>
                <a:gd name="connsiteY28" fmla="*/ 2518807 h 3332231"/>
                <a:gd name="connsiteX29" fmla="*/ 2984422 w 3062959"/>
                <a:gd name="connsiteY29" fmla="*/ 1778312 h 3332231"/>
                <a:gd name="connsiteX30" fmla="*/ 2832957 w 3062959"/>
                <a:gd name="connsiteY30" fmla="*/ 2002705 h 3332231"/>
                <a:gd name="connsiteX31" fmla="*/ 2597345 w 3062959"/>
                <a:gd name="connsiteY31" fmla="*/ 2025144 h 3332231"/>
                <a:gd name="connsiteX32" fmla="*/ 2350513 w 3062959"/>
                <a:gd name="connsiteY32" fmla="*/ 1907338 h 3332231"/>
                <a:gd name="connsiteX33" fmla="*/ 2215877 w 3062959"/>
                <a:gd name="connsiteY33" fmla="*/ 1677335 h 3332231"/>
                <a:gd name="connsiteX34" fmla="*/ 2221487 w 3062959"/>
                <a:gd name="connsiteY34" fmla="*/ 1402454 h 3332231"/>
                <a:gd name="connsiteX35" fmla="*/ 2367342 w 3062959"/>
                <a:gd name="connsiteY35" fmla="*/ 1211721 h 3332231"/>
                <a:gd name="connsiteX36" fmla="*/ 2636613 w 3062959"/>
                <a:gd name="connsiteY36" fmla="*/ 1099524 h 3332231"/>
                <a:gd name="connsiteX37" fmla="*/ 2984422 w 3062959"/>
                <a:gd name="connsiteY37" fmla="*/ 1312697 h 3332231"/>
                <a:gd name="connsiteX38" fmla="*/ 3062959 w 3062959"/>
                <a:gd name="connsiteY38" fmla="*/ 532933 h 3332231"/>
                <a:gd name="connsiteX39" fmla="*/ 1912947 w 3062959"/>
                <a:gd name="connsiteY39" fmla="*/ 757326 h 3332231"/>
                <a:gd name="connsiteX40" fmla="*/ 2036363 w 3062959"/>
                <a:gd name="connsiteY40" fmla="*/ 415127 h 3332231"/>
                <a:gd name="connsiteX41" fmla="*/ 1896118 w 3062959"/>
                <a:gd name="connsiteY41" fmla="*/ 140246 h 3332231"/>
                <a:gd name="connsiteX42" fmla="*/ 1660505 w 3062959"/>
                <a:gd name="connsiteY42" fmla="*/ 0 h 3332231"/>
                <a:gd name="connsiteX43" fmla="*/ 1351966 w 3062959"/>
                <a:gd name="connsiteY43" fmla="*/ 33659 h 3332231"/>
                <a:gd name="connsiteX44" fmla="*/ 1161232 w 3062959"/>
                <a:gd name="connsiteY44" fmla="*/ 179515 h 3332231"/>
                <a:gd name="connsiteX45" fmla="*/ 1071475 w 3062959"/>
                <a:gd name="connsiteY45" fmla="*/ 415127 h 3332231"/>
                <a:gd name="connsiteX46" fmla="*/ 1256599 w 3062959"/>
                <a:gd name="connsiteY4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41973 w 3062959"/>
                <a:gd name="connsiteY27" fmla="*/ 2838567 h 3332231"/>
                <a:gd name="connsiteX28" fmla="*/ 1884898 w 3062959"/>
                <a:gd name="connsiteY28" fmla="*/ 2445880 h 3332231"/>
                <a:gd name="connsiteX29" fmla="*/ 3062959 w 3062959"/>
                <a:gd name="connsiteY29" fmla="*/ 2518807 h 3332231"/>
                <a:gd name="connsiteX30" fmla="*/ 2984422 w 3062959"/>
                <a:gd name="connsiteY30" fmla="*/ 1778312 h 3332231"/>
                <a:gd name="connsiteX31" fmla="*/ 2832957 w 3062959"/>
                <a:gd name="connsiteY31" fmla="*/ 2002705 h 3332231"/>
                <a:gd name="connsiteX32" fmla="*/ 2597345 w 3062959"/>
                <a:gd name="connsiteY32" fmla="*/ 2025144 h 3332231"/>
                <a:gd name="connsiteX33" fmla="*/ 2350513 w 3062959"/>
                <a:gd name="connsiteY33" fmla="*/ 1907338 h 3332231"/>
                <a:gd name="connsiteX34" fmla="*/ 2215877 w 3062959"/>
                <a:gd name="connsiteY34" fmla="*/ 1677335 h 3332231"/>
                <a:gd name="connsiteX35" fmla="*/ 2221487 w 3062959"/>
                <a:gd name="connsiteY35" fmla="*/ 1402454 h 3332231"/>
                <a:gd name="connsiteX36" fmla="*/ 2367342 w 3062959"/>
                <a:gd name="connsiteY36" fmla="*/ 1211721 h 3332231"/>
                <a:gd name="connsiteX37" fmla="*/ 2636613 w 3062959"/>
                <a:gd name="connsiteY37" fmla="*/ 1099524 h 3332231"/>
                <a:gd name="connsiteX38" fmla="*/ 2984422 w 3062959"/>
                <a:gd name="connsiteY38" fmla="*/ 1312697 h 3332231"/>
                <a:gd name="connsiteX39" fmla="*/ 3062959 w 3062959"/>
                <a:gd name="connsiteY39" fmla="*/ 532933 h 3332231"/>
                <a:gd name="connsiteX40" fmla="*/ 1912947 w 3062959"/>
                <a:gd name="connsiteY40" fmla="*/ 757326 h 3332231"/>
                <a:gd name="connsiteX41" fmla="*/ 2036363 w 3062959"/>
                <a:gd name="connsiteY41" fmla="*/ 415127 h 3332231"/>
                <a:gd name="connsiteX42" fmla="*/ 1896118 w 3062959"/>
                <a:gd name="connsiteY42" fmla="*/ 140246 h 3332231"/>
                <a:gd name="connsiteX43" fmla="*/ 1660505 w 3062959"/>
                <a:gd name="connsiteY43" fmla="*/ 0 h 3332231"/>
                <a:gd name="connsiteX44" fmla="*/ 1351966 w 3062959"/>
                <a:gd name="connsiteY44" fmla="*/ 33659 h 3332231"/>
                <a:gd name="connsiteX45" fmla="*/ 1161232 w 3062959"/>
                <a:gd name="connsiteY45" fmla="*/ 179515 h 3332231"/>
                <a:gd name="connsiteX46" fmla="*/ 1071475 w 3062959"/>
                <a:gd name="connsiteY46" fmla="*/ 415127 h 3332231"/>
                <a:gd name="connsiteX47" fmla="*/ 1256599 w 3062959"/>
                <a:gd name="connsiteY4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884898 w 3062959"/>
                <a:gd name="connsiteY29" fmla="*/ 2445880 h 3332231"/>
                <a:gd name="connsiteX30" fmla="*/ 3062959 w 3062959"/>
                <a:gd name="connsiteY30" fmla="*/ 2518807 h 3332231"/>
                <a:gd name="connsiteX31" fmla="*/ 2984422 w 3062959"/>
                <a:gd name="connsiteY31" fmla="*/ 1778312 h 3332231"/>
                <a:gd name="connsiteX32" fmla="*/ 2832957 w 3062959"/>
                <a:gd name="connsiteY32" fmla="*/ 2002705 h 3332231"/>
                <a:gd name="connsiteX33" fmla="*/ 2597345 w 3062959"/>
                <a:gd name="connsiteY33" fmla="*/ 2025144 h 3332231"/>
                <a:gd name="connsiteX34" fmla="*/ 2350513 w 3062959"/>
                <a:gd name="connsiteY34" fmla="*/ 1907338 h 3332231"/>
                <a:gd name="connsiteX35" fmla="*/ 2215877 w 3062959"/>
                <a:gd name="connsiteY35" fmla="*/ 1677335 h 3332231"/>
                <a:gd name="connsiteX36" fmla="*/ 2221487 w 3062959"/>
                <a:gd name="connsiteY36" fmla="*/ 1402454 h 3332231"/>
                <a:gd name="connsiteX37" fmla="*/ 2367342 w 3062959"/>
                <a:gd name="connsiteY37" fmla="*/ 1211721 h 3332231"/>
                <a:gd name="connsiteX38" fmla="*/ 2636613 w 3062959"/>
                <a:gd name="connsiteY38" fmla="*/ 1099524 h 3332231"/>
                <a:gd name="connsiteX39" fmla="*/ 2984422 w 3062959"/>
                <a:gd name="connsiteY39" fmla="*/ 1312697 h 3332231"/>
                <a:gd name="connsiteX40" fmla="*/ 3062959 w 3062959"/>
                <a:gd name="connsiteY40" fmla="*/ 532933 h 3332231"/>
                <a:gd name="connsiteX41" fmla="*/ 1912947 w 3062959"/>
                <a:gd name="connsiteY41" fmla="*/ 757326 h 3332231"/>
                <a:gd name="connsiteX42" fmla="*/ 2036363 w 3062959"/>
                <a:gd name="connsiteY42" fmla="*/ 415127 h 3332231"/>
                <a:gd name="connsiteX43" fmla="*/ 1896118 w 3062959"/>
                <a:gd name="connsiteY43" fmla="*/ 140246 h 3332231"/>
                <a:gd name="connsiteX44" fmla="*/ 1660505 w 3062959"/>
                <a:gd name="connsiteY44" fmla="*/ 0 h 3332231"/>
                <a:gd name="connsiteX45" fmla="*/ 1351966 w 3062959"/>
                <a:gd name="connsiteY45" fmla="*/ 33659 h 3332231"/>
                <a:gd name="connsiteX46" fmla="*/ 1161232 w 3062959"/>
                <a:gd name="connsiteY46" fmla="*/ 179515 h 3332231"/>
                <a:gd name="connsiteX47" fmla="*/ 1071475 w 3062959"/>
                <a:gd name="connsiteY47" fmla="*/ 415127 h 3332231"/>
                <a:gd name="connsiteX48" fmla="*/ 1256599 w 3062959"/>
                <a:gd name="connsiteY48"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32957 w 3062959"/>
                <a:gd name="connsiteY33" fmla="*/ 2002705 h 3332231"/>
                <a:gd name="connsiteX34" fmla="*/ 2597345 w 3062959"/>
                <a:gd name="connsiteY34" fmla="*/ 2025144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7345 w 3062959"/>
                <a:gd name="connsiteY34" fmla="*/ 2025144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13924 w 3062959"/>
                <a:gd name="connsiteY43" fmla="*/ 40390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896118 w 3062959"/>
                <a:gd name="connsiteY45" fmla="*/ 140246 h 3332231"/>
                <a:gd name="connsiteX46" fmla="*/ 1660505 w 3062959"/>
                <a:gd name="connsiteY46" fmla="*/ 0 h 3332231"/>
                <a:gd name="connsiteX47" fmla="*/ 1351966 w 3062959"/>
                <a:gd name="connsiteY47" fmla="*/ 33659 h 3332231"/>
                <a:gd name="connsiteX48" fmla="*/ 1161232 w 3062959"/>
                <a:gd name="connsiteY48" fmla="*/ 179515 h 3332231"/>
                <a:gd name="connsiteX49" fmla="*/ 1071475 w 3062959"/>
                <a:gd name="connsiteY49" fmla="*/ 415127 h 3332231"/>
                <a:gd name="connsiteX50" fmla="*/ 1256599 w 3062959"/>
                <a:gd name="connsiteY50"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660505 w 3062959"/>
                <a:gd name="connsiteY47" fmla="*/ 0 h 3332231"/>
                <a:gd name="connsiteX48" fmla="*/ 1351966 w 3062959"/>
                <a:gd name="connsiteY48" fmla="*/ 33659 h 3332231"/>
                <a:gd name="connsiteX49" fmla="*/ 1161232 w 3062959"/>
                <a:gd name="connsiteY49" fmla="*/ 179515 h 3332231"/>
                <a:gd name="connsiteX50" fmla="*/ 1071475 w 3062959"/>
                <a:gd name="connsiteY50" fmla="*/ 415127 h 3332231"/>
                <a:gd name="connsiteX51" fmla="*/ 1256599 w 3062959"/>
                <a:gd name="connsiteY51"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351966 w 3062959"/>
                <a:gd name="connsiteY49" fmla="*/ 33659 h 3332231"/>
                <a:gd name="connsiteX50" fmla="*/ 1161232 w 3062959"/>
                <a:gd name="connsiteY50" fmla="*/ 179515 h 3332231"/>
                <a:gd name="connsiteX51" fmla="*/ 1071475 w 3062959"/>
                <a:gd name="connsiteY51" fmla="*/ 415127 h 3332231"/>
                <a:gd name="connsiteX52" fmla="*/ 1256599 w 3062959"/>
                <a:gd name="connsiteY52"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161232 w 3062959"/>
                <a:gd name="connsiteY51" fmla="*/ 179515 h 3332231"/>
                <a:gd name="connsiteX52" fmla="*/ 1071475 w 3062959"/>
                <a:gd name="connsiteY52" fmla="*/ 415127 h 3332231"/>
                <a:gd name="connsiteX53" fmla="*/ 1256599 w 3062959"/>
                <a:gd name="connsiteY53"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71475 w 3062959"/>
                <a:gd name="connsiteY53" fmla="*/ 415127 h 3332231"/>
                <a:gd name="connsiteX54" fmla="*/ 1256599 w 3062959"/>
                <a:gd name="connsiteY54"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256599 w 3062959"/>
                <a:gd name="connsiteY55"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105133 w 3062959"/>
                <a:gd name="connsiteY55" fmla="*/ 555372 h 3332231"/>
                <a:gd name="connsiteX56" fmla="*/ 1256599 w 3062959"/>
                <a:gd name="connsiteY56" fmla="*/ 746106 h 3332231"/>
                <a:gd name="connsiteX0" fmla="*/ 1256599 w 3062959"/>
                <a:gd name="connsiteY0" fmla="*/ 746106 h 3332231"/>
                <a:gd name="connsiteX1" fmla="*/ 230002 w 3062959"/>
                <a:gd name="connsiteY1" fmla="*/ 63952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105133 w 3062959"/>
                <a:gd name="connsiteY55" fmla="*/ 555372 h 3332231"/>
                <a:gd name="connsiteX56" fmla="*/ 1256599 w 3062959"/>
                <a:gd name="connsiteY56" fmla="*/ 746106 h 3332231"/>
                <a:gd name="connsiteX0" fmla="*/ 1150013 w 2956373"/>
                <a:gd name="connsiteY0" fmla="*/ 746106 h 3332231"/>
                <a:gd name="connsiteX1" fmla="*/ 123416 w 2956373"/>
                <a:gd name="connsiteY1" fmla="*/ 639520 h 3332231"/>
                <a:gd name="connsiteX2" fmla="*/ 0 w 2956373"/>
                <a:gd name="connsiteY2" fmla="*/ 1318307 h 3332231"/>
                <a:gd name="connsiteX3" fmla="*/ 151465 w 2956373"/>
                <a:gd name="connsiteY3" fmla="*/ 1172452 h 3332231"/>
                <a:gd name="connsiteX4" fmla="*/ 370248 w 2956373"/>
                <a:gd name="connsiteY4" fmla="*/ 1093915 h 3332231"/>
                <a:gd name="connsiteX5" fmla="*/ 549762 w 2956373"/>
                <a:gd name="connsiteY5" fmla="*/ 1166842 h 3332231"/>
                <a:gd name="connsiteX6" fmla="*/ 667569 w 2956373"/>
                <a:gd name="connsiteY6" fmla="*/ 1267819 h 3332231"/>
                <a:gd name="connsiteX7" fmla="*/ 757326 w 2956373"/>
                <a:gd name="connsiteY7" fmla="*/ 1402454 h 3332231"/>
                <a:gd name="connsiteX8" fmla="*/ 779765 w 2956373"/>
                <a:gd name="connsiteY8" fmla="*/ 1593188 h 3332231"/>
                <a:gd name="connsiteX9" fmla="*/ 751716 w 2956373"/>
                <a:gd name="connsiteY9" fmla="*/ 1739043 h 3332231"/>
                <a:gd name="connsiteX10" fmla="*/ 628300 w 2956373"/>
                <a:gd name="connsiteY10" fmla="*/ 1901728 h 3332231"/>
                <a:gd name="connsiteX11" fmla="*/ 488054 w 2956373"/>
                <a:gd name="connsiteY11" fmla="*/ 2002705 h 3332231"/>
                <a:gd name="connsiteX12" fmla="*/ 297321 w 2956373"/>
                <a:gd name="connsiteY12" fmla="*/ 2036364 h 3332231"/>
                <a:gd name="connsiteX13" fmla="*/ 134636 w 2956373"/>
                <a:gd name="connsiteY13" fmla="*/ 1974656 h 3332231"/>
                <a:gd name="connsiteX14" fmla="*/ 0 w 2956373"/>
                <a:gd name="connsiteY14" fmla="*/ 1800751 h 3332231"/>
                <a:gd name="connsiteX15" fmla="*/ 95367 w 2956373"/>
                <a:gd name="connsiteY15" fmla="*/ 2507588 h 3332231"/>
                <a:gd name="connsiteX16" fmla="*/ 1150013 w 2956373"/>
                <a:gd name="connsiteY16" fmla="*/ 2423441 h 3332231"/>
                <a:gd name="connsiteX17" fmla="*/ 1032206 w 2956373"/>
                <a:gd name="connsiteY17" fmla="*/ 2586125 h 3332231"/>
                <a:gd name="connsiteX18" fmla="*/ 964889 w 2956373"/>
                <a:gd name="connsiteY18" fmla="*/ 2754420 h 3332231"/>
                <a:gd name="connsiteX19" fmla="*/ 953669 w 2956373"/>
                <a:gd name="connsiteY19" fmla="*/ 2950763 h 3332231"/>
                <a:gd name="connsiteX20" fmla="*/ 1037816 w 2956373"/>
                <a:gd name="connsiteY20" fmla="*/ 3135888 h 3332231"/>
                <a:gd name="connsiteX21" fmla="*/ 1144402 w 2956373"/>
                <a:gd name="connsiteY21" fmla="*/ 3242474 h 3332231"/>
                <a:gd name="connsiteX22" fmla="*/ 1273429 w 2956373"/>
                <a:gd name="connsiteY22" fmla="*/ 3292962 h 3332231"/>
                <a:gd name="connsiteX23" fmla="*/ 1391234 w 2956373"/>
                <a:gd name="connsiteY23" fmla="*/ 3332231 h 3332231"/>
                <a:gd name="connsiteX24" fmla="*/ 1542700 w 2956373"/>
                <a:gd name="connsiteY24" fmla="*/ 3332231 h 3332231"/>
                <a:gd name="connsiteX25" fmla="*/ 1739043 w 2956373"/>
                <a:gd name="connsiteY25" fmla="*/ 3253693 h 3332231"/>
                <a:gd name="connsiteX26" fmla="*/ 1834410 w 2956373"/>
                <a:gd name="connsiteY26" fmla="*/ 3158327 h 3332231"/>
                <a:gd name="connsiteX27" fmla="*/ 1924167 w 2956373"/>
                <a:gd name="connsiteY27" fmla="*/ 3012471 h 3332231"/>
                <a:gd name="connsiteX28" fmla="*/ 1935387 w 2956373"/>
                <a:gd name="connsiteY28" fmla="*/ 2838567 h 3332231"/>
                <a:gd name="connsiteX29" fmla="*/ 1879288 w 2956373"/>
                <a:gd name="connsiteY29" fmla="*/ 2636614 h 3332231"/>
                <a:gd name="connsiteX30" fmla="*/ 1778312 w 2956373"/>
                <a:gd name="connsiteY30" fmla="*/ 2445880 h 3332231"/>
                <a:gd name="connsiteX31" fmla="*/ 2956373 w 2956373"/>
                <a:gd name="connsiteY31" fmla="*/ 2518807 h 3332231"/>
                <a:gd name="connsiteX32" fmla="*/ 2877836 w 2956373"/>
                <a:gd name="connsiteY32" fmla="*/ 1778312 h 3332231"/>
                <a:gd name="connsiteX33" fmla="*/ 2709541 w 2956373"/>
                <a:gd name="connsiteY33" fmla="*/ 1974656 h 3332231"/>
                <a:gd name="connsiteX34" fmla="*/ 2485149 w 2956373"/>
                <a:gd name="connsiteY34" fmla="*/ 1991485 h 3332231"/>
                <a:gd name="connsiteX35" fmla="*/ 2238318 w 2956373"/>
                <a:gd name="connsiteY35" fmla="*/ 1879289 h 3332231"/>
                <a:gd name="connsiteX36" fmla="*/ 2114901 w 2956373"/>
                <a:gd name="connsiteY36" fmla="*/ 1626847 h 3332231"/>
                <a:gd name="connsiteX37" fmla="*/ 2120510 w 2956373"/>
                <a:gd name="connsiteY37" fmla="*/ 1368795 h 3332231"/>
                <a:gd name="connsiteX38" fmla="*/ 2260756 w 2956373"/>
                <a:gd name="connsiteY38" fmla="*/ 1211721 h 3332231"/>
                <a:gd name="connsiteX39" fmla="*/ 2558076 w 2956373"/>
                <a:gd name="connsiteY39" fmla="*/ 1161232 h 3332231"/>
                <a:gd name="connsiteX40" fmla="*/ 2877836 w 2956373"/>
                <a:gd name="connsiteY40" fmla="*/ 1312697 h 3332231"/>
                <a:gd name="connsiteX41" fmla="*/ 2956373 w 2956373"/>
                <a:gd name="connsiteY41" fmla="*/ 532933 h 3332231"/>
                <a:gd name="connsiteX42" fmla="*/ 1806361 w 2956373"/>
                <a:gd name="connsiteY42" fmla="*/ 757326 h 3332231"/>
                <a:gd name="connsiteX43" fmla="*/ 1868069 w 2956373"/>
                <a:gd name="connsiteY43" fmla="*/ 611470 h 3332231"/>
                <a:gd name="connsiteX44" fmla="*/ 1907338 w 2956373"/>
                <a:gd name="connsiteY44" fmla="*/ 403907 h 3332231"/>
                <a:gd name="connsiteX45" fmla="*/ 1873678 w 2956373"/>
                <a:gd name="connsiteY45" fmla="*/ 258052 h 3332231"/>
                <a:gd name="connsiteX46" fmla="*/ 1789532 w 2956373"/>
                <a:gd name="connsiteY46" fmla="*/ 140246 h 3332231"/>
                <a:gd name="connsiteX47" fmla="*/ 1688555 w 2956373"/>
                <a:gd name="connsiteY47" fmla="*/ 67318 h 3332231"/>
                <a:gd name="connsiteX48" fmla="*/ 1553919 w 2956373"/>
                <a:gd name="connsiteY48" fmla="*/ 0 h 3332231"/>
                <a:gd name="connsiteX49" fmla="*/ 1380015 w 2956373"/>
                <a:gd name="connsiteY49" fmla="*/ 0 h 3332231"/>
                <a:gd name="connsiteX50" fmla="*/ 1245380 w 2956373"/>
                <a:gd name="connsiteY50" fmla="*/ 33659 h 3332231"/>
                <a:gd name="connsiteX51" fmla="*/ 1127573 w 2956373"/>
                <a:gd name="connsiteY51" fmla="*/ 100977 h 3332231"/>
                <a:gd name="connsiteX52" fmla="*/ 1054646 w 2956373"/>
                <a:gd name="connsiteY52" fmla="*/ 179515 h 3332231"/>
                <a:gd name="connsiteX53" fmla="*/ 992937 w 2956373"/>
                <a:gd name="connsiteY53" fmla="*/ 263661 h 3332231"/>
                <a:gd name="connsiteX54" fmla="*/ 964889 w 2956373"/>
                <a:gd name="connsiteY54" fmla="*/ 415127 h 3332231"/>
                <a:gd name="connsiteX55" fmla="*/ 998547 w 2956373"/>
                <a:gd name="connsiteY55" fmla="*/ 555372 h 3332231"/>
                <a:gd name="connsiteX56" fmla="*/ 1150013 w 2956373"/>
                <a:gd name="connsiteY56" fmla="*/ 746106 h 3332231"/>
                <a:gd name="connsiteX0" fmla="*/ 1150013 w 2956373"/>
                <a:gd name="connsiteY0" fmla="*/ 746106 h 3332231"/>
                <a:gd name="connsiteX1" fmla="*/ 123416 w 2956373"/>
                <a:gd name="connsiteY1" fmla="*/ 639520 h 3332231"/>
                <a:gd name="connsiteX2" fmla="*/ 0 w 2956373"/>
                <a:gd name="connsiteY2" fmla="*/ 1318307 h 3332231"/>
                <a:gd name="connsiteX3" fmla="*/ 151465 w 2956373"/>
                <a:gd name="connsiteY3" fmla="*/ 1172452 h 3332231"/>
                <a:gd name="connsiteX4" fmla="*/ 370248 w 2956373"/>
                <a:gd name="connsiteY4" fmla="*/ 1093915 h 3332231"/>
                <a:gd name="connsiteX5" fmla="*/ 549762 w 2956373"/>
                <a:gd name="connsiteY5" fmla="*/ 1166842 h 3332231"/>
                <a:gd name="connsiteX6" fmla="*/ 667569 w 2956373"/>
                <a:gd name="connsiteY6" fmla="*/ 1267819 h 3332231"/>
                <a:gd name="connsiteX7" fmla="*/ 757326 w 2956373"/>
                <a:gd name="connsiteY7" fmla="*/ 1402454 h 3332231"/>
                <a:gd name="connsiteX8" fmla="*/ 779765 w 2956373"/>
                <a:gd name="connsiteY8" fmla="*/ 1593188 h 3332231"/>
                <a:gd name="connsiteX9" fmla="*/ 751716 w 2956373"/>
                <a:gd name="connsiteY9" fmla="*/ 1739043 h 3332231"/>
                <a:gd name="connsiteX10" fmla="*/ 628300 w 2956373"/>
                <a:gd name="connsiteY10" fmla="*/ 1901728 h 3332231"/>
                <a:gd name="connsiteX11" fmla="*/ 488054 w 2956373"/>
                <a:gd name="connsiteY11" fmla="*/ 2002705 h 3332231"/>
                <a:gd name="connsiteX12" fmla="*/ 297321 w 2956373"/>
                <a:gd name="connsiteY12" fmla="*/ 2036364 h 3332231"/>
                <a:gd name="connsiteX13" fmla="*/ 134636 w 2956373"/>
                <a:gd name="connsiteY13" fmla="*/ 1974656 h 3332231"/>
                <a:gd name="connsiteX14" fmla="*/ 0 w 2956373"/>
                <a:gd name="connsiteY14" fmla="*/ 1800751 h 3332231"/>
                <a:gd name="connsiteX15" fmla="*/ 95367 w 2956373"/>
                <a:gd name="connsiteY15" fmla="*/ 2507588 h 3332231"/>
                <a:gd name="connsiteX16" fmla="*/ 1150013 w 2956373"/>
                <a:gd name="connsiteY16" fmla="*/ 2423441 h 3332231"/>
                <a:gd name="connsiteX17" fmla="*/ 1032206 w 2956373"/>
                <a:gd name="connsiteY17" fmla="*/ 2586125 h 3332231"/>
                <a:gd name="connsiteX18" fmla="*/ 964889 w 2956373"/>
                <a:gd name="connsiteY18" fmla="*/ 2754420 h 3332231"/>
                <a:gd name="connsiteX19" fmla="*/ 953669 w 2956373"/>
                <a:gd name="connsiteY19" fmla="*/ 2950763 h 3332231"/>
                <a:gd name="connsiteX20" fmla="*/ 1037816 w 2956373"/>
                <a:gd name="connsiteY20" fmla="*/ 3135888 h 3332231"/>
                <a:gd name="connsiteX21" fmla="*/ 1144402 w 2956373"/>
                <a:gd name="connsiteY21" fmla="*/ 3242474 h 3332231"/>
                <a:gd name="connsiteX22" fmla="*/ 1273429 w 2956373"/>
                <a:gd name="connsiteY22" fmla="*/ 3292962 h 3332231"/>
                <a:gd name="connsiteX23" fmla="*/ 1391234 w 2956373"/>
                <a:gd name="connsiteY23" fmla="*/ 3332231 h 3332231"/>
                <a:gd name="connsiteX24" fmla="*/ 1542700 w 2956373"/>
                <a:gd name="connsiteY24" fmla="*/ 3332231 h 3332231"/>
                <a:gd name="connsiteX25" fmla="*/ 1739043 w 2956373"/>
                <a:gd name="connsiteY25" fmla="*/ 3253693 h 3332231"/>
                <a:gd name="connsiteX26" fmla="*/ 1834410 w 2956373"/>
                <a:gd name="connsiteY26" fmla="*/ 3158327 h 3332231"/>
                <a:gd name="connsiteX27" fmla="*/ 1924167 w 2956373"/>
                <a:gd name="connsiteY27" fmla="*/ 3012471 h 3332231"/>
                <a:gd name="connsiteX28" fmla="*/ 1935387 w 2956373"/>
                <a:gd name="connsiteY28" fmla="*/ 2838567 h 3332231"/>
                <a:gd name="connsiteX29" fmla="*/ 1879288 w 2956373"/>
                <a:gd name="connsiteY29" fmla="*/ 2636614 h 3332231"/>
                <a:gd name="connsiteX30" fmla="*/ 1778312 w 2956373"/>
                <a:gd name="connsiteY30" fmla="*/ 2445880 h 3332231"/>
                <a:gd name="connsiteX31" fmla="*/ 2748810 w 2956373"/>
                <a:gd name="connsiteY31" fmla="*/ 2501977 h 3332231"/>
                <a:gd name="connsiteX32" fmla="*/ 2877836 w 2956373"/>
                <a:gd name="connsiteY32" fmla="*/ 1778312 h 3332231"/>
                <a:gd name="connsiteX33" fmla="*/ 2709541 w 2956373"/>
                <a:gd name="connsiteY33" fmla="*/ 1974656 h 3332231"/>
                <a:gd name="connsiteX34" fmla="*/ 2485149 w 2956373"/>
                <a:gd name="connsiteY34" fmla="*/ 1991485 h 3332231"/>
                <a:gd name="connsiteX35" fmla="*/ 2238318 w 2956373"/>
                <a:gd name="connsiteY35" fmla="*/ 1879289 h 3332231"/>
                <a:gd name="connsiteX36" fmla="*/ 2114901 w 2956373"/>
                <a:gd name="connsiteY36" fmla="*/ 1626847 h 3332231"/>
                <a:gd name="connsiteX37" fmla="*/ 2120510 w 2956373"/>
                <a:gd name="connsiteY37" fmla="*/ 1368795 h 3332231"/>
                <a:gd name="connsiteX38" fmla="*/ 2260756 w 2956373"/>
                <a:gd name="connsiteY38" fmla="*/ 1211721 h 3332231"/>
                <a:gd name="connsiteX39" fmla="*/ 2558076 w 2956373"/>
                <a:gd name="connsiteY39" fmla="*/ 1161232 h 3332231"/>
                <a:gd name="connsiteX40" fmla="*/ 2877836 w 2956373"/>
                <a:gd name="connsiteY40" fmla="*/ 1312697 h 3332231"/>
                <a:gd name="connsiteX41" fmla="*/ 2956373 w 2956373"/>
                <a:gd name="connsiteY41" fmla="*/ 532933 h 3332231"/>
                <a:gd name="connsiteX42" fmla="*/ 1806361 w 2956373"/>
                <a:gd name="connsiteY42" fmla="*/ 757326 h 3332231"/>
                <a:gd name="connsiteX43" fmla="*/ 1868069 w 2956373"/>
                <a:gd name="connsiteY43" fmla="*/ 611470 h 3332231"/>
                <a:gd name="connsiteX44" fmla="*/ 1907338 w 2956373"/>
                <a:gd name="connsiteY44" fmla="*/ 403907 h 3332231"/>
                <a:gd name="connsiteX45" fmla="*/ 1873678 w 2956373"/>
                <a:gd name="connsiteY45" fmla="*/ 258052 h 3332231"/>
                <a:gd name="connsiteX46" fmla="*/ 1789532 w 2956373"/>
                <a:gd name="connsiteY46" fmla="*/ 140246 h 3332231"/>
                <a:gd name="connsiteX47" fmla="*/ 1688555 w 2956373"/>
                <a:gd name="connsiteY47" fmla="*/ 67318 h 3332231"/>
                <a:gd name="connsiteX48" fmla="*/ 1553919 w 2956373"/>
                <a:gd name="connsiteY48" fmla="*/ 0 h 3332231"/>
                <a:gd name="connsiteX49" fmla="*/ 1380015 w 2956373"/>
                <a:gd name="connsiteY49" fmla="*/ 0 h 3332231"/>
                <a:gd name="connsiteX50" fmla="*/ 1245380 w 2956373"/>
                <a:gd name="connsiteY50" fmla="*/ 33659 h 3332231"/>
                <a:gd name="connsiteX51" fmla="*/ 1127573 w 2956373"/>
                <a:gd name="connsiteY51" fmla="*/ 100977 h 3332231"/>
                <a:gd name="connsiteX52" fmla="*/ 1054646 w 2956373"/>
                <a:gd name="connsiteY52" fmla="*/ 179515 h 3332231"/>
                <a:gd name="connsiteX53" fmla="*/ 992937 w 2956373"/>
                <a:gd name="connsiteY53" fmla="*/ 263661 h 3332231"/>
                <a:gd name="connsiteX54" fmla="*/ 964889 w 2956373"/>
                <a:gd name="connsiteY54" fmla="*/ 415127 h 3332231"/>
                <a:gd name="connsiteX55" fmla="*/ 998547 w 2956373"/>
                <a:gd name="connsiteY55" fmla="*/ 555372 h 3332231"/>
                <a:gd name="connsiteX56" fmla="*/ 1150013 w 2956373"/>
                <a:gd name="connsiteY56"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14901 w 2877836"/>
                <a:gd name="connsiteY36" fmla="*/ 1626847 h 3332231"/>
                <a:gd name="connsiteX37" fmla="*/ 2120510 w 2877836"/>
                <a:gd name="connsiteY37" fmla="*/ 1368795 h 3332231"/>
                <a:gd name="connsiteX38" fmla="*/ 2260756 w 2877836"/>
                <a:gd name="connsiteY38" fmla="*/ 1211721 h 3332231"/>
                <a:gd name="connsiteX39" fmla="*/ 2558076 w 2877836"/>
                <a:gd name="connsiteY39" fmla="*/ 1161232 h 3332231"/>
                <a:gd name="connsiteX40" fmla="*/ 2877836 w 2877836"/>
                <a:gd name="connsiteY40" fmla="*/ 1312697 h 3332231"/>
                <a:gd name="connsiteX41" fmla="*/ 2760029 w 2877836"/>
                <a:gd name="connsiteY41" fmla="*/ 577812 h 3332231"/>
                <a:gd name="connsiteX42" fmla="*/ 1806361 w 2877836"/>
                <a:gd name="connsiteY42" fmla="*/ 757326 h 3332231"/>
                <a:gd name="connsiteX43" fmla="*/ 1868069 w 2877836"/>
                <a:gd name="connsiteY43" fmla="*/ 611470 h 3332231"/>
                <a:gd name="connsiteX44" fmla="*/ 1907338 w 2877836"/>
                <a:gd name="connsiteY44" fmla="*/ 403907 h 3332231"/>
                <a:gd name="connsiteX45" fmla="*/ 1873678 w 2877836"/>
                <a:gd name="connsiteY45" fmla="*/ 258052 h 3332231"/>
                <a:gd name="connsiteX46" fmla="*/ 1789532 w 2877836"/>
                <a:gd name="connsiteY46" fmla="*/ 140246 h 3332231"/>
                <a:gd name="connsiteX47" fmla="*/ 1688555 w 2877836"/>
                <a:gd name="connsiteY47" fmla="*/ 67318 h 3332231"/>
                <a:gd name="connsiteX48" fmla="*/ 1553919 w 2877836"/>
                <a:gd name="connsiteY48" fmla="*/ 0 h 3332231"/>
                <a:gd name="connsiteX49" fmla="*/ 1380015 w 2877836"/>
                <a:gd name="connsiteY49" fmla="*/ 0 h 3332231"/>
                <a:gd name="connsiteX50" fmla="*/ 1245380 w 2877836"/>
                <a:gd name="connsiteY50" fmla="*/ 33659 h 3332231"/>
                <a:gd name="connsiteX51" fmla="*/ 1127573 w 2877836"/>
                <a:gd name="connsiteY51" fmla="*/ 100977 h 3332231"/>
                <a:gd name="connsiteX52" fmla="*/ 1054646 w 2877836"/>
                <a:gd name="connsiteY52" fmla="*/ 179515 h 3332231"/>
                <a:gd name="connsiteX53" fmla="*/ 992937 w 2877836"/>
                <a:gd name="connsiteY53" fmla="*/ 263661 h 3332231"/>
                <a:gd name="connsiteX54" fmla="*/ 964889 w 2877836"/>
                <a:gd name="connsiteY54" fmla="*/ 415127 h 3332231"/>
                <a:gd name="connsiteX55" fmla="*/ 998547 w 2877836"/>
                <a:gd name="connsiteY55" fmla="*/ 555372 h 3332231"/>
                <a:gd name="connsiteX56" fmla="*/ 1150013 w 2877836"/>
                <a:gd name="connsiteY56"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120510 w 2877836"/>
                <a:gd name="connsiteY38" fmla="*/ 1368795 h 3332231"/>
                <a:gd name="connsiteX39" fmla="*/ 2260756 w 2877836"/>
                <a:gd name="connsiteY39" fmla="*/ 1211721 h 3332231"/>
                <a:gd name="connsiteX40" fmla="*/ 2558076 w 2877836"/>
                <a:gd name="connsiteY40" fmla="*/ 1161232 h 3332231"/>
                <a:gd name="connsiteX41" fmla="*/ 2877836 w 2877836"/>
                <a:gd name="connsiteY41" fmla="*/ 1312697 h 3332231"/>
                <a:gd name="connsiteX42" fmla="*/ 2760029 w 2877836"/>
                <a:gd name="connsiteY42" fmla="*/ 577812 h 3332231"/>
                <a:gd name="connsiteX43" fmla="*/ 1806361 w 2877836"/>
                <a:gd name="connsiteY43" fmla="*/ 757326 h 3332231"/>
                <a:gd name="connsiteX44" fmla="*/ 1868069 w 2877836"/>
                <a:gd name="connsiteY44" fmla="*/ 611470 h 3332231"/>
                <a:gd name="connsiteX45" fmla="*/ 1907338 w 2877836"/>
                <a:gd name="connsiteY45" fmla="*/ 403907 h 3332231"/>
                <a:gd name="connsiteX46" fmla="*/ 1873678 w 2877836"/>
                <a:gd name="connsiteY46" fmla="*/ 258052 h 3332231"/>
                <a:gd name="connsiteX47" fmla="*/ 1789532 w 2877836"/>
                <a:gd name="connsiteY47" fmla="*/ 140246 h 3332231"/>
                <a:gd name="connsiteX48" fmla="*/ 1688555 w 2877836"/>
                <a:gd name="connsiteY48" fmla="*/ 67318 h 3332231"/>
                <a:gd name="connsiteX49" fmla="*/ 1553919 w 2877836"/>
                <a:gd name="connsiteY49" fmla="*/ 0 h 3332231"/>
                <a:gd name="connsiteX50" fmla="*/ 1380015 w 2877836"/>
                <a:gd name="connsiteY50" fmla="*/ 0 h 3332231"/>
                <a:gd name="connsiteX51" fmla="*/ 1245380 w 2877836"/>
                <a:gd name="connsiteY51" fmla="*/ 33659 h 3332231"/>
                <a:gd name="connsiteX52" fmla="*/ 1127573 w 2877836"/>
                <a:gd name="connsiteY52" fmla="*/ 100977 h 3332231"/>
                <a:gd name="connsiteX53" fmla="*/ 1054646 w 2877836"/>
                <a:gd name="connsiteY53" fmla="*/ 179515 h 3332231"/>
                <a:gd name="connsiteX54" fmla="*/ 992937 w 2877836"/>
                <a:gd name="connsiteY54" fmla="*/ 263661 h 3332231"/>
                <a:gd name="connsiteX55" fmla="*/ 964889 w 2877836"/>
                <a:gd name="connsiteY55" fmla="*/ 415127 h 3332231"/>
                <a:gd name="connsiteX56" fmla="*/ 998547 w 2877836"/>
                <a:gd name="connsiteY56" fmla="*/ 555372 h 3332231"/>
                <a:gd name="connsiteX57" fmla="*/ 1150013 w 2877836"/>
                <a:gd name="connsiteY57"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260756 w 2877836"/>
                <a:gd name="connsiteY40" fmla="*/ 1211721 h 3332231"/>
                <a:gd name="connsiteX41" fmla="*/ 2558076 w 2877836"/>
                <a:gd name="connsiteY41" fmla="*/ 1161232 h 3332231"/>
                <a:gd name="connsiteX42" fmla="*/ 2877836 w 2877836"/>
                <a:gd name="connsiteY42" fmla="*/ 1312697 h 3332231"/>
                <a:gd name="connsiteX43" fmla="*/ 2760029 w 2877836"/>
                <a:gd name="connsiteY43" fmla="*/ 577812 h 3332231"/>
                <a:gd name="connsiteX44" fmla="*/ 1806361 w 2877836"/>
                <a:gd name="connsiteY44" fmla="*/ 757326 h 3332231"/>
                <a:gd name="connsiteX45" fmla="*/ 1868069 w 2877836"/>
                <a:gd name="connsiteY45" fmla="*/ 611470 h 3332231"/>
                <a:gd name="connsiteX46" fmla="*/ 1907338 w 2877836"/>
                <a:gd name="connsiteY46" fmla="*/ 403907 h 3332231"/>
                <a:gd name="connsiteX47" fmla="*/ 1873678 w 2877836"/>
                <a:gd name="connsiteY47" fmla="*/ 258052 h 3332231"/>
                <a:gd name="connsiteX48" fmla="*/ 1789532 w 2877836"/>
                <a:gd name="connsiteY48" fmla="*/ 140246 h 3332231"/>
                <a:gd name="connsiteX49" fmla="*/ 1688555 w 2877836"/>
                <a:gd name="connsiteY49" fmla="*/ 67318 h 3332231"/>
                <a:gd name="connsiteX50" fmla="*/ 1553919 w 2877836"/>
                <a:gd name="connsiteY50" fmla="*/ 0 h 3332231"/>
                <a:gd name="connsiteX51" fmla="*/ 1380015 w 2877836"/>
                <a:gd name="connsiteY51" fmla="*/ 0 h 3332231"/>
                <a:gd name="connsiteX52" fmla="*/ 1245380 w 2877836"/>
                <a:gd name="connsiteY52" fmla="*/ 33659 h 3332231"/>
                <a:gd name="connsiteX53" fmla="*/ 1127573 w 2877836"/>
                <a:gd name="connsiteY53" fmla="*/ 100977 h 3332231"/>
                <a:gd name="connsiteX54" fmla="*/ 1054646 w 2877836"/>
                <a:gd name="connsiteY54" fmla="*/ 179515 h 3332231"/>
                <a:gd name="connsiteX55" fmla="*/ 992937 w 2877836"/>
                <a:gd name="connsiteY55" fmla="*/ 263661 h 3332231"/>
                <a:gd name="connsiteX56" fmla="*/ 964889 w 2877836"/>
                <a:gd name="connsiteY56" fmla="*/ 415127 h 3332231"/>
                <a:gd name="connsiteX57" fmla="*/ 998547 w 2877836"/>
                <a:gd name="connsiteY57" fmla="*/ 555372 h 3332231"/>
                <a:gd name="connsiteX58" fmla="*/ 1150013 w 2877836"/>
                <a:gd name="connsiteY58"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558076 w 2877836"/>
                <a:gd name="connsiteY42" fmla="*/ 1161232 h 3332231"/>
                <a:gd name="connsiteX43" fmla="*/ 2877836 w 2877836"/>
                <a:gd name="connsiteY43" fmla="*/ 1312697 h 3332231"/>
                <a:gd name="connsiteX44" fmla="*/ 2760029 w 2877836"/>
                <a:gd name="connsiteY44" fmla="*/ 577812 h 3332231"/>
                <a:gd name="connsiteX45" fmla="*/ 1806361 w 2877836"/>
                <a:gd name="connsiteY45" fmla="*/ 757326 h 3332231"/>
                <a:gd name="connsiteX46" fmla="*/ 1868069 w 2877836"/>
                <a:gd name="connsiteY46" fmla="*/ 611470 h 3332231"/>
                <a:gd name="connsiteX47" fmla="*/ 1907338 w 2877836"/>
                <a:gd name="connsiteY47" fmla="*/ 403907 h 3332231"/>
                <a:gd name="connsiteX48" fmla="*/ 1873678 w 2877836"/>
                <a:gd name="connsiteY48" fmla="*/ 258052 h 3332231"/>
                <a:gd name="connsiteX49" fmla="*/ 1789532 w 2877836"/>
                <a:gd name="connsiteY49" fmla="*/ 140246 h 3332231"/>
                <a:gd name="connsiteX50" fmla="*/ 1688555 w 2877836"/>
                <a:gd name="connsiteY50" fmla="*/ 67318 h 3332231"/>
                <a:gd name="connsiteX51" fmla="*/ 1553919 w 2877836"/>
                <a:gd name="connsiteY51" fmla="*/ 0 h 3332231"/>
                <a:gd name="connsiteX52" fmla="*/ 1380015 w 2877836"/>
                <a:gd name="connsiteY52" fmla="*/ 0 h 3332231"/>
                <a:gd name="connsiteX53" fmla="*/ 1245380 w 2877836"/>
                <a:gd name="connsiteY53" fmla="*/ 33659 h 3332231"/>
                <a:gd name="connsiteX54" fmla="*/ 1127573 w 2877836"/>
                <a:gd name="connsiteY54" fmla="*/ 100977 h 3332231"/>
                <a:gd name="connsiteX55" fmla="*/ 1054646 w 2877836"/>
                <a:gd name="connsiteY55" fmla="*/ 179515 h 3332231"/>
                <a:gd name="connsiteX56" fmla="*/ 992937 w 2877836"/>
                <a:gd name="connsiteY56" fmla="*/ 263661 h 3332231"/>
                <a:gd name="connsiteX57" fmla="*/ 964889 w 2877836"/>
                <a:gd name="connsiteY57" fmla="*/ 415127 h 3332231"/>
                <a:gd name="connsiteX58" fmla="*/ 998547 w 2877836"/>
                <a:gd name="connsiteY58" fmla="*/ 555372 h 3332231"/>
                <a:gd name="connsiteX59" fmla="*/ 1150013 w 2877836"/>
                <a:gd name="connsiteY59"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401001 w 2877836"/>
                <a:gd name="connsiteY42" fmla="*/ 1161232 h 3332231"/>
                <a:gd name="connsiteX43" fmla="*/ 2558076 w 2877836"/>
                <a:gd name="connsiteY43" fmla="*/ 1161232 h 3332231"/>
                <a:gd name="connsiteX44" fmla="*/ 2877836 w 2877836"/>
                <a:gd name="connsiteY44" fmla="*/ 1312697 h 3332231"/>
                <a:gd name="connsiteX45" fmla="*/ 2760029 w 2877836"/>
                <a:gd name="connsiteY45" fmla="*/ 577812 h 3332231"/>
                <a:gd name="connsiteX46" fmla="*/ 1806361 w 2877836"/>
                <a:gd name="connsiteY46" fmla="*/ 757326 h 3332231"/>
                <a:gd name="connsiteX47" fmla="*/ 1868069 w 2877836"/>
                <a:gd name="connsiteY47" fmla="*/ 611470 h 3332231"/>
                <a:gd name="connsiteX48" fmla="*/ 1907338 w 2877836"/>
                <a:gd name="connsiteY48" fmla="*/ 403907 h 3332231"/>
                <a:gd name="connsiteX49" fmla="*/ 1873678 w 2877836"/>
                <a:gd name="connsiteY49" fmla="*/ 258052 h 3332231"/>
                <a:gd name="connsiteX50" fmla="*/ 1789532 w 2877836"/>
                <a:gd name="connsiteY50" fmla="*/ 140246 h 3332231"/>
                <a:gd name="connsiteX51" fmla="*/ 1688555 w 2877836"/>
                <a:gd name="connsiteY51" fmla="*/ 67318 h 3332231"/>
                <a:gd name="connsiteX52" fmla="*/ 1553919 w 2877836"/>
                <a:gd name="connsiteY52" fmla="*/ 0 h 3332231"/>
                <a:gd name="connsiteX53" fmla="*/ 1380015 w 2877836"/>
                <a:gd name="connsiteY53" fmla="*/ 0 h 3332231"/>
                <a:gd name="connsiteX54" fmla="*/ 1245380 w 2877836"/>
                <a:gd name="connsiteY54" fmla="*/ 33659 h 3332231"/>
                <a:gd name="connsiteX55" fmla="*/ 1127573 w 2877836"/>
                <a:gd name="connsiteY55" fmla="*/ 100977 h 3332231"/>
                <a:gd name="connsiteX56" fmla="*/ 1054646 w 2877836"/>
                <a:gd name="connsiteY56" fmla="*/ 179515 h 3332231"/>
                <a:gd name="connsiteX57" fmla="*/ 992937 w 2877836"/>
                <a:gd name="connsiteY57" fmla="*/ 263661 h 3332231"/>
                <a:gd name="connsiteX58" fmla="*/ 964889 w 2877836"/>
                <a:gd name="connsiteY58" fmla="*/ 415127 h 3332231"/>
                <a:gd name="connsiteX59" fmla="*/ 998547 w 2877836"/>
                <a:gd name="connsiteY59" fmla="*/ 555372 h 3332231"/>
                <a:gd name="connsiteX60" fmla="*/ 1150013 w 2877836"/>
                <a:gd name="connsiteY60"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401001 w 2877836"/>
                <a:gd name="connsiteY42" fmla="*/ 1161232 h 3332231"/>
                <a:gd name="connsiteX43" fmla="*/ 2558076 w 2877836"/>
                <a:gd name="connsiteY43" fmla="*/ 1161232 h 3332231"/>
                <a:gd name="connsiteX44" fmla="*/ 2715151 w 2877836"/>
                <a:gd name="connsiteY44" fmla="*/ 1200501 h 3332231"/>
                <a:gd name="connsiteX45" fmla="*/ 2877836 w 2877836"/>
                <a:gd name="connsiteY45" fmla="*/ 1312697 h 3332231"/>
                <a:gd name="connsiteX46" fmla="*/ 2760029 w 2877836"/>
                <a:gd name="connsiteY46" fmla="*/ 577812 h 3332231"/>
                <a:gd name="connsiteX47" fmla="*/ 1806361 w 2877836"/>
                <a:gd name="connsiteY47" fmla="*/ 757326 h 3332231"/>
                <a:gd name="connsiteX48" fmla="*/ 1868069 w 2877836"/>
                <a:gd name="connsiteY48" fmla="*/ 611470 h 3332231"/>
                <a:gd name="connsiteX49" fmla="*/ 1907338 w 2877836"/>
                <a:gd name="connsiteY49" fmla="*/ 403907 h 3332231"/>
                <a:gd name="connsiteX50" fmla="*/ 1873678 w 2877836"/>
                <a:gd name="connsiteY50" fmla="*/ 258052 h 3332231"/>
                <a:gd name="connsiteX51" fmla="*/ 1789532 w 2877836"/>
                <a:gd name="connsiteY51" fmla="*/ 140246 h 3332231"/>
                <a:gd name="connsiteX52" fmla="*/ 1688555 w 2877836"/>
                <a:gd name="connsiteY52" fmla="*/ 67318 h 3332231"/>
                <a:gd name="connsiteX53" fmla="*/ 1553919 w 2877836"/>
                <a:gd name="connsiteY53" fmla="*/ 0 h 3332231"/>
                <a:gd name="connsiteX54" fmla="*/ 1380015 w 2877836"/>
                <a:gd name="connsiteY54" fmla="*/ 0 h 3332231"/>
                <a:gd name="connsiteX55" fmla="*/ 1245380 w 2877836"/>
                <a:gd name="connsiteY55" fmla="*/ 33659 h 3332231"/>
                <a:gd name="connsiteX56" fmla="*/ 1127573 w 2877836"/>
                <a:gd name="connsiteY56" fmla="*/ 100977 h 3332231"/>
                <a:gd name="connsiteX57" fmla="*/ 1054646 w 2877836"/>
                <a:gd name="connsiteY57" fmla="*/ 179515 h 3332231"/>
                <a:gd name="connsiteX58" fmla="*/ 992937 w 2877836"/>
                <a:gd name="connsiteY58" fmla="*/ 263661 h 3332231"/>
                <a:gd name="connsiteX59" fmla="*/ 964889 w 2877836"/>
                <a:gd name="connsiteY59" fmla="*/ 415127 h 3332231"/>
                <a:gd name="connsiteX60" fmla="*/ 998547 w 2877836"/>
                <a:gd name="connsiteY60" fmla="*/ 555372 h 3332231"/>
                <a:gd name="connsiteX61" fmla="*/ 1150013 w 2877836"/>
                <a:gd name="connsiteY61"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513198 w 2877836"/>
                <a:gd name="connsiteY34" fmla="*/ 198587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15151 w 2877836"/>
                <a:gd name="connsiteY33" fmla="*/ 1924168 h 3332231"/>
                <a:gd name="connsiteX34" fmla="*/ 2513198 w 2877836"/>
                <a:gd name="connsiteY34" fmla="*/ 198587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2877836" h="3332231">
                  <a:moveTo>
                    <a:pt x="1150013" y="746106"/>
                  </a:moveTo>
                  <a:lnTo>
                    <a:pt x="123416" y="639520"/>
                  </a:lnTo>
                  <a:lnTo>
                    <a:pt x="0" y="1318307"/>
                  </a:lnTo>
                  <a:lnTo>
                    <a:pt x="151465" y="1172452"/>
                  </a:lnTo>
                  <a:lnTo>
                    <a:pt x="370248" y="1093915"/>
                  </a:lnTo>
                  <a:lnTo>
                    <a:pt x="549762" y="1166842"/>
                  </a:lnTo>
                  <a:lnTo>
                    <a:pt x="667569" y="1267819"/>
                  </a:lnTo>
                  <a:lnTo>
                    <a:pt x="757326" y="1402454"/>
                  </a:lnTo>
                  <a:lnTo>
                    <a:pt x="779765" y="1593188"/>
                  </a:lnTo>
                  <a:lnTo>
                    <a:pt x="751716" y="1739043"/>
                  </a:lnTo>
                  <a:lnTo>
                    <a:pt x="628300" y="1901728"/>
                  </a:lnTo>
                  <a:lnTo>
                    <a:pt x="488054" y="2002705"/>
                  </a:lnTo>
                  <a:lnTo>
                    <a:pt x="297321" y="2036364"/>
                  </a:lnTo>
                  <a:lnTo>
                    <a:pt x="134636" y="1974656"/>
                  </a:lnTo>
                  <a:lnTo>
                    <a:pt x="0" y="1800751"/>
                  </a:lnTo>
                  <a:lnTo>
                    <a:pt x="95367" y="2507588"/>
                  </a:lnTo>
                  <a:lnTo>
                    <a:pt x="1150013" y="2423441"/>
                  </a:lnTo>
                  <a:lnTo>
                    <a:pt x="1032206" y="2586125"/>
                  </a:lnTo>
                  <a:lnTo>
                    <a:pt x="964889" y="2754420"/>
                  </a:lnTo>
                  <a:lnTo>
                    <a:pt x="953669" y="2950763"/>
                  </a:lnTo>
                  <a:lnTo>
                    <a:pt x="1037816" y="3135888"/>
                  </a:lnTo>
                  <a:lnTo>
                    <a:pt x="1144402" y="3242474"/>
                  </a:lnTo>
                  <a:lnTo>
                    <a:pt x="1273429" y="3292962"/>
                  </a:lnTo>
                  <a:lnTo>
                    <a:pt x="1391234" y="3332231"/>
                  </a:lnTo>
                  <a:lnTo>
                    <a:pt x="1542700" y="3332231"/>
                  </a:lnTo>
                  <a:lnTo>
                    <a:pt x="1739043" y="3253693"/>
                  </a:lnTo>
                  <a:lnTo>
                    <a:pt x="1834410" y="3158327"/>
                  </a:lnTo>
                  <a:lnTo>
                    <a:pt x="1924167" y="3012471"/>
                  </a:lnTo>
                  <a:lnTo>
                    <a:pt x="1935387" y="2838567"/>
                  </a:lnTo>
                  <a:lnTo>
                    <a:pt x="1879288" y="2636614"/>
                  </a:lnTo>
                  <a:lnTo>
                    <a:pt x="1778312" y="2445880"/>
                  </a:lnTo>
                  <a:lnTo>
                    <a:pt x="2748810" y="2501977"/>
                  </a:lnTo>
                  <a:lnTo>
                    <a:pt x="2877836" y="1778312"/>
                  </a:lnTo>
                  <a:lnTo>
                    <a:pt x="2715151" y="1924168"/>
                  </a:lnTo>
                  <a:lnTo>
                    <a:pt x="2513198" y="1985875"/>
                  </a:lnTo>
                  <a:lnTo>
                    <a:pt x="2350513" y="1946606"/>
                  </a:lnTo>
                  <a:lnTo>
                    <a:pt x="2238318" y="1879289"/>
                  </a:lnTo>
                  <a:lnTo>
                    <a:pt x="2159779" y="1755873"/>
                  </a:lnTo>
                  <a:lnTo>
                    <a:pt x="2114901" y="1626847"/>
                  </a:lnTo>
                  <a:lnTo>
                    <a:pt x="2092461" y="1480992"/>
                  </a:lnTo>
                  <a:lnTo>
                    <a:pt x="2120510" y="1368795"/>
                  </a:lnTo>
                  <a:lnTo>
                    <a:pt x="2187828" y="1273428"/>
                  </a:lnTo>
                  <a:lnTo>
                    <a:pt x="2260756" y="1211721"/>
                  </a:lnTo>
                  <a:lnTo>
                    <a:pt x="2401001" y="1161232"/>
                  </a:lnTo>
                  <a:lnTo>
                    <a:pt x="2558076" y="1161232"/>
                  </a:lnTo>
                  <a:lnTo>
                    <a:pt x="2715151" y="1200501"/>
                  </a:lnTo>
                  <a:lnTo>
                    <a:pt x="2877836" y="1312697"/>
                  </a:lnTo>
                  <a:lnTo>
                    <a:pt x="2760029" y="577812"/>
                  </a:lnTo>
                  <a:lnTo>
                    <a:pt x="1806361" y="757326"/>
                  </a:lnTo>
                  <a:lnTo>
                    <a:pt x="1868069" y="611470"/>
                  </a:lnTo>
                  <a:lnTo>
                    <a:pt x="1907338" y="403907"/>
                  </a:lnTo>
                  <a:lnTo>
                    <a:pt x="1873678" y="258052"/>
                  </a:lnTo>
                  <a:lnTo>
                    <a:pt x="1789532" y="140246"/>
                  </a:lnTo>
                  <a:lnTo>
                    <a:pt x="1688555" y="67318"/>
                  </a:lnTo>
                  <a:lnTo>
                    <a:pt x="1553919" y="0"/>
                  </a:lnTo>
                  <a:lnTo>
                    <a:pt x="1380015" y="0"/>
                  </a:lnTo>
                  <a:lnTo>
                    <a:pt x="1245380" y="33659"/>
                  </a:lnTo>
                  <a:lnTo>
                    <a:pt x="1127573" y="100977"/>
                  </a:lnTo>
                  <a:lnTo>
                    <a:pt x="1054646" y="179515"/>
                  </a:lnTo>
                  <a:lnTo>
                    <a:pt x="992937" y="263661"/>
                  </a:lnTo>
                  <a:lnTo>
                    <a:pt x="964889" y="415127"/>
                  </a:lnTo>
                  <a:lnTo>
                    <a:pt x="998547" y="555372"/>
                  </a:lnTo>
                  <a:lnTo>
                    <a:pt x="1150013" y="746106"/>
                  </a:lnTo>
                  <a:close/>
                </a:path>
              </a:pathLst>
            </a:custGeom>
            <a:solidFill>
              <a:schemeClr val="accent1"/>
            </a:solidFill>
            <a:ln>
              <a:solidFill>
                <a:schemeClr val="accent1">
                  <a:lumMod val="75000"/>
                </a:schemeClr>
              </a:solidFill>
            </a:ln>
            <a:effectLst>
              <a:innerShdw blurRad="63500" dist="508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rot="7396">
              <a:off x="387139" y="697545"/>
              <a:ext cx="1483098" cy="338554"/>
            </a:xfrm>
            <a:prstGeom prst="rect">
              <a:avLst/>
            </a:prstGeom>
            <a:noFill/>
            <a:ln>
              <a:noFill/>
            </a:ln>
          </p:spPr>
          <p:txBody>
            <a:bodyPr wrap="none" rtlCol="0">
              <a:spAutoFit/>
            </a:bodyPr>
            <a:lstStyle/>
            <a:p>
              <a:pPr algn="ctr"/>
              <a:r>
                <a:rPr lang="en-US" sz="1600" dirty="0" smtClean="0">
                  <a:solidFill>
                    <a:schemeClr val="bg1"/>
                  </a:solidFill>
                </a:rPr>
                <a:t>Authentication</a:t>
              </a:r>
            </a:p>
          </p:txBody>
        </p:sp>
      </p:grpSp>
      <p:graphicFrame>
        <p:nvGraphicFramePr>
          <p:cNvPr id="13" name="Chart 12"/>
          <p:cNvGraphicFramePr/>
          <p:nvPr/>
        </p:nvGraphicFramePr>
        <p:xfrm>
          <a:off x="3712191" y="1105469"/>
          <a:ext cx="5219156" cy="4817659"/>
        </p:xfrm>
        <a:graphic>
          <a:graphicData uri="http://schemas.openxmlformats.org/drawingml/2006/chart">
            <c:chart xmlns:c="http://schemas.openxmlformats.org/drawingml/2006/chart" xmlns:r="http://schemas.openxmlformats.org/officeDocument/2006/relationships" r:id="rId3"/>
          </a:graphicData>
        </a:graphic>
      </p:graphicFrame>
      <p:sp>
        <p:nvSpPr>
          <p:cNvPr id="12" name="Slide Number Placeholder 11"/>
          <p:cNvSpPr>
            <a:spLocks noGrp="1"/>
          </p:cNvSpPr>
          <p:nvPr>
            <p:ph type="sldNum" sz="quarter" idx="12"/>
          </p:nvPr>
        </p:nvSpPr>
        <p:spPr/>
        <p:txBody>
          <a:bodyPr/>
          <a:lstStyle/>
          <a:p>
            <a:pPr>
              <a:defRPr/>
            </a:pPr>
            <a:fld id="{6D12A522-FF6E-4044-9AB3-9EB3C4EA2D66}" type="slidenum">
              <a:rPr lang="en-US" smtClean="0"/>
              <a:pPr>
                <a:defRPr/>
              </a:pPr>
              <a:t>17</a:t>
            </a:fld>
            <a:endParaRPr lang="en-US"/>
          </a:p>
        </p:txBody>
      </p:sp>
      <p:sp>
        <p:nvSpPr>
          <p:cNvPr id="10" name="Footer Placeholder 9"/>
          <p:cNvSpPr>
            <a:spLocks noGrp="1"/>
          </p:cNvSpPr>
          <p:nvPr>
            <p:ph type="ftr" sz="quarter" idx="11"/>
          </p:nvPr>
        </p:nvSpPr>
        <p:spPr/>
        <p:txBody>
          <a:bodyPr/>
          <a:lstStyle/>
          <a:p>
            <a:pPr>
              <a:defRPr/>
            </a:pPr>
            <a:r>
              <a:rPr lang="en-US" smtClean="0"/>
              <a:t>© 2011 EDUCAUSE</a:t>
            </a:r>
            <a:endParaRPr lang="en-US"/>
          </a:p>
        </p:txBody>
      </p:sp>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57200" y="1905000"/>
            <a:ext cx="3181350" cy="3887788"/>
          </a:xfrm>
        </p:spPr>
        <p:txBody>
          <a:bodyPr/>
          <a:lstStyle/>
          <a:p>
            <a:pPr marL="166688" indent="-166688" eaLnBrk="1" hangingPunct="1"/>
            <a:r>
              <a:rPr lang="en-US" sz="2200" dirty="0" smtClean="0">
                <a:latin typeface="Arial" charset="0"/>
                <a:ea typeface="ＭＳ Ｐゴシック" pitchFamily="96" charset="-128"/>
                <a:cs typeface="Arial" charset="0"/>
              </a:rPr>
              <a:t>2010 Saw Progress In:</a:t>
            </a:r>
          </a:p>
          <a:p>
            <a:pPr marL="166688" indent="-166688" eaLnBrk="1" hangingPunct="1">
              <a:buFont typeface="Wingdings" pitchFamily="96" charset="2"/>
              <a:buChar char="§"/>
            </a:pPr>
            <a:r>
              <a:rPr lang="en-US" sz="2000" dirty="0" smtClean="0">
                <a:latin typeface="Arial" charset="0"/>
                <a:ea typeface="ＭＳ Ｐゴシック" pitchFamily="96" charset="-128"/>
                <a:cs typeface="Arial" charset="0"/>
              </a:rPr>
              <a:t>Use of strong passwords</a:t>
            </a:r>
          </a:p>
          <a:p>
            <a:pPr marL="166688" indent="-166688" eaLnBrk="1" hangingPunct="1">
              <a:buFont typeface="Wingdings" pitchFamily="96" charset="2"/>
              <a:buChar char="§"/>
            </a:pPr>
            <a:r>
              <a:rPr lang="en-US" sz="2000" dirty="0" smtClean="0">
                <a:latin typeface="Arial" charset="0"/>
                <a:ea typeface="ＭＳ Ｐゴシック" pitchFamily="96" charset="-128"/>
                <a:cs typeface="Arial" charset="0"/>
              </a:rPr>
              <a:t>Use of “unique for all time” identifiers</a:t>
            </a:r>
          </a:p>
          <a:p>
            <a:pPr marL="166688" indent="-166688" eaLnBrk="1" hangingPunct="1">
              <a:buFont typeface="Wingdings" pitchFamily="96" charset="2"/>
              <a:buChar char="§"/>
            </a:pPr>
            <a:r>
              <a:rPr lang="en-US" sz="2000" dirty="0" smtClean="0">
                <a:latin typeface="Arial" charset="0"/>
                <a:ea typeface="ＭＳ Ｐゴシック" pitchFamily="96" charset="-128"/>
                <a:cs typeface="Arial" charset="0"/>
              </a:rPr>
              <a:t>Prohibiting transmission of unencrypted passwords</a:t>
            </a:r>
          </a:p>
          <a:p>
            <a:endParaRPr lang="en-US" dirty="0"/>
          </a:p>
        </p:txBody>
      </p:sp>
      <p:grpSp>
        <p:nvGrpSpPr>
          <p:cNvPr id="14" name="Group 13"/>
          <p:cNvGrpSpPr/>
          <p:nvPr/>
        </p:nvGrpSpPr>
        <p:grpSpPr>
          <a:xfrm>
            <a:off x="87353" y="77406"/>
            <a:ext cx="1914607" cy="1587410"/>
            <a:chOff x="87353" y="77406"/>
            <a:chExt cx="1914607" cy="1587410"/>
          </a:xfrm>
        </p:grpSpPr>
        <p:sp>
          <p:nvSpPr>
            <p:cNvPr id="15" name="Freeform 14"/>
            <p:cNvSpPr/>
            <p:nvPr/>
          </p:nvSpPr>
          <p:spPr>
            <a:xfrm rot="5407396">
              <a:off x="250952" y="-86193"/>
              <a:ext cx="1587410" cy="1914607"/>
            </a:xfrm>
            <a:custGeom>
              <a:avLst/>
              <a:gdLst>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935387 w 2877836"/>
                <a:gd name="connsiteY29" fmla="*/ 504884 h 3332231"/>
                <a:gd name="connsiteX30" fmla="*/ 1879289 w 2877836"/>
                <a:gd name="connsiteY30" fmla="*/ 667569 h 3332231"/>
                <a:gd name="connsiteX31" fmla="*/ 1929777 w 2877836"/>
                <a:gd name="connsiteY31" fmla="*/ 415127 h 3332231"/>
                <a:gd name="connsiteX32" fmla="*/ 1789532 w 2877836"/>
                <a:gd name="connsiteY32" fmla="*/ 140246 h 3332231"/>
                <a:gd name="connsiteX33" fmla="*/ 1553919 w 2877836"/>
                <a:gd name="connsiteY33" fmla="*/ 0 h 3332231"/>
                <a:gd name="connsiteX34" fmla="*/ 1245380 w 2877836"/>
                <a:gd name="connsiteY34" fmla="*/ 33659 h 3332231"/>
                <a:gd name="connsiteX35" fmla="*/ 1054646 w 2877836"/>
                <a:gd name="connsiteY35" fmla="*/ 179515 h 3332231"/>
                <a:gd name="connsiteX36" fmla="*/ 964889 w 2877836"/>
                <a:gd name="connsiteY36" fmla="*/ 415127 h 3332231"/>
                <a:gd name="connsiteX37" fmla="*/ 1004158 w 2877836"/>
                <a:gd name="connsiteY37"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935387 w 2877836"/>
                <a:gd name="connsiteY29" fmla="*/ 504884 h 3332231"/>
                <a:gd name="connsiteX30" fmla="*/ 1879289 w 2877836"/>
                <a:gd name="connsiteY30" fmla="*/ 667569 h 3332231"/>
                <a:gd name="connsiteX31" fmla="*/ 1929777 w 2877836"/>
                <a:gd name="connsiteY31" fmla="*/ 415127 h 3332231"/>
                <a:gd name="connsiteX32" fmla="*/ 1789532 w 2877836"/>
                <a:gd name="connsiteY32" fmla="*/ 140246 h 3332231"/>
                <a:gd name="connsiteX33" fmla="*/ 1553919 w 2877836"/>
                <a:gd name="connsiteY33" fmla="*/ 0 h 3332231"/>
                <a:gd name="connsiteX34" fmla="*/ 1245380 w 2877836"/>
                <a:gd name="connsiteY34" fmla="*/ 33659 h 3332231"/>
                <a:gd name="connsiteX35" fmla="*/ 1054646 w 2877836"/>
                <a:gd name="connsiteY35" fmla="*/ 179515 h 3332231"/>
                <a:gd name="connsiteX36" fmla="*/ 964889 w 2877836"/>
                <a:gd name="connsiteY36" fmla="*/ 415127 h 3332231"/>
                <a:gd name="connsiteX37" fmla="*/ 1004158 w 2877836"/>
                <a:gd name="connsiteY37"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79289 w 2877836"/>
                <a:gd name="connsiteY29" fmla="*/ 667569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004158 w 2877836"/>
                <a:gd name="connsiteY36"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004158 w 2877836"/>
                <a:gd name="connsiteY36" fmla="*/ 656349 h 3332231"/>
                <a:gd name="connsiteX0" fmla="*/ 1150013 w 2877836"/>
                <a:gd name="connsiteY0" fmla="*/ 746106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211721 w 2877836"/>
                <a:gd name="connsiteY10" fmla="*/ 2462710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211721 w 2877836"/>
                <a:gd name="connsiteY10" fmla="*/ 2462710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138794 w 2877836"/>
                <a:gd name="connsiteY10" fmla="*/ 2473929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150013 w 2877836"/>
                <a:gd name="connsiteY10" fmla="*/ 2423441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256599 w 2984422"/>
                <a:gd name="connsiteY0" fmla="*/ 746106 h 3332231"/>
                <a:gd name="connsiteX1" fmla="*/ 112196 w 2984422"/>
                <a:gd name="connsiteY1" fmla="*/ 650739 h 3332231"/>
                <a:gd name="connsiteX2" fmla="*/ 106586 w 2984422"/>
                <a:gd name="connsiteY2" fmla="*/ 1318307 h 3332231"/>
                <a:gd name="connsiteX3" fmla="*/ 476834 w 2984422"/>
                <a:gd name="connsiteY3" fmla="*/ 1093915 h 3332231"/>
                <a:gd name="connsiteX4" fmla="*/ 774155 w 2984422"/>
                <a:gd name="connsiteY4" fmla="*/ 1267819 h 3332231"/>
                <a:gd name="connsiteX5" fmla="*/ 886351 w 2984422"/>
                <a:gd name="connsiteY5" fmla="*/ 1593188 h 3332231"/>
                <a:gd name="connsiteX6" fmla="*/ 734886 w 2984422"/>
                <a:gd name="connsiteY6" fmla="*/ 1901728 h 3332231"/>
                <a:gd name="connsiteX7" fmla="*/ 403907 w 2984422"/>
                <a:gd name="connsiteY7" fmla="*/ 2036364 h 3332231"/>
                <a:gd name="connsiteX8" fmla="*/ 106586 w 2984422"/>
                <a:gd name="connsiteY8" fmla="*/ 1800751 h 3332231"/>
                <a:gd name="connsiteX9" fmla="*/ 0 w 2984422"/>
                <a:gd name="connsiteY9" fmla="*/ 2518807 h 3332231"/>
                <a:gd name="connsiteX10" fmla="*/ 1256599 w 2984422"/>
                <a:gd name="connsiteY10" fmla="*/ 2423441 h 3332231"/>
                <a:gd name="connsiteX11" fmla="*/ 1071475 w 2984422"/>
                <a:gd name="connsiteY11" fmla="*/ 2754420 h 3332231"/>
                <a:gd name="connsiteX12" fmla="*/ 1144402 w 2984422"/>
                <a:gd name="connsiteY12" fmla="*/ 3135888 h 3332231"/>
                <a:gd name="connsiteX13" fmla="*/ 1380015 w 2984422"/>
                <a:gd name="connsiteY13" fmla="*/ 3292962 h 3332231"/>
                <a:gd name="connsiteX14" fmla="*/ 1649286 w 2984422"/>
                <a:gd name="connsiteY14" fmla="*/ 3332231 h 3332231"/>
                <a:gd name="connsiteX15" fmla="*/ 1940996 w 2984422"/>
                <a:gd name="connsiteY15" fmla="*/ 3158327 h 3332231"/>
                <a:gd name="connsiteX16" fmla="*/ 2041973 w 2984422"/>
                <a:gd name="connsiteY16" fmla="*/ 2838567 h 3332231"/>
                <a:gd name="connsiteX17" fmla="*/ 1884898 w 2984422"/>
                <a:gd name="connsiteY17" fmla="*/ 2445880 h 3332231"/>
                <a:gd name="connsiteX18" fmla="*/ 2984422 w 2984422"/>
                <a:gd name="connsiteY18" fmla="*/ 2535637 h 3332231"/>
                <a:gd name="connsiteX19" fmla="*/ 2984422 w 2984422"/>
                <a:gd name="connsiteY19" fmla="*/ 1778312 h 3332231"/>
                <a:gd name="connsiteX20" fmla="*/ 2832957 w 2984422"/>
                <a:gd name="connsiteY20" fmla="*/ 2002705 h 3332231"/>
                <a:gd name="connsiteX21" fmla="*/ 2597345 w 2984422"/>
                <a:gd name="connsiteY21" fmla="*/ 2025144 h 3332231"/>
                <a:gd name="connsiteX22" fmla="*/ 2350513 w 2984422"/>
                <a:gd name="connsiteY22" fmla="*/ 1907338 h 3332231"/>
                <a:gd name="connsiteX23" fmla="*/ 2215877 w 2984422"/>
                <a:gd name="connsiteY23" fmla="*/ 1677335 h 3332231"/>
                <a:gd name="connsiteX24" fmla="*/ 2221487 w 2984422"/>
                <a:gd name="connsiteY24" fmla="*/ 1402454 h 3332231"/>
                <a:gd name="connsiteX25" fmla="*/ 2367342 w 2984422"/>
                <a:gd name="connsiteY25" fmla="*/ 1211721 h 3332231"/>
                <a:gd name="connsiteX26" fmla="*/ 2636613 w 2984422"/>
                <a:gd name="connsiteY26" fmla="*/ 1099524 h 3332231"/>
                <a:gd name="connsiteX27" fmla="*/ 2984422 w 2984422"/>
                <a:gd name="connsiteY27" fmla="*/ 1312697 h 3332231"/>
                <a:gd name="connsiteX28" fmla="*/ 2978812 w 2984422"/>
                <a:gd name="connsiteY28" fmla="*/ 510494 h 3332231"/>
                <a:gd name="connsiteX29" fmla="*/ 1912947 w 2984422"/>
                <a:gd name="connsiteY29" fmla="*/ 757326 h 3332231"/>
                <a:gd name="connsiteX30" fmla="*/ 2036363 w 2984422"/>
                <a:gd name="connsiteY30" fmla="*/ 415127 h 3332231"/>
                <a:gd name="connsiteX31" fmla="*/ 1896118 w 2984422"/>
                <a:gd name="connsiteY31" fmla="*/ 140246 h 3332231"/>
                <a:gd name="connsiteX32" fmla="*/ 1660505 w 2984422"/>
                <a:gd name="connsiteY32" fmla="*/ 0 h 3332231"/>
                <a:gd name="connsiteX33" fmla="*/ 1351966 w 2984422"/>
                <a:gd name="connsiteY33" fmla="*/ 33659 h 3332231"/>
                <a:gd name="connsiteX34" fmla="*/ 1161232 w 2984422"/>
                <a:gd name="connsiteY34" fmla="*/ 179515 h 3332231"/>
                <a:gd name="connsiteX35" fmla="*/ 1071475 w 2984422"/>
                <a:gd name="connsiteY35" fmla="*/ 415127 h 3332231"/>
                <a:gd name="connsiteX36" fmla="*/ 1256599 w 2984422"/>
                <a:gd name="connsiteY36" fmla="*/ 746106 h 3332231"/>
                <a:gd name="connsiteX0" fmla="*/ 1256599 w 2984422"/>
                <a:gd name="connsiteY0" fmla="*/ 746106 h 3332231"/>
                <a:gd name="connsiteX1" fmla="*/ 0 w 2984422"/>
                <a:gd name="connsiteY1" fmla="*/ 622690 h 3332231"/>
                <a:gd name="connsiteX2" fmla="*/ 106586 w 2984422"/>
                <a:gd name="connsiteY2" fmla="*/ 1318307 h 3332231"/>
                <a:gd name="connsiteX3" fmla="*/ 476834 w 2984422"/>
                <a:gd name="connsiteY3" fmla="*/ 1093915 h 3332231"/>
                <a:gd name="connsiteX4" fmla="*/ 774155 w 2984422"/>
                <a:gd name="connsiteY4" fmla="*/ 1267819 h 3332231"/>
                <a:gd name="connsiteX5" fmla="*/ 886351 w 2984422"/>
                <a:gd name="connsiteY5" fmla="*/ 1593188 h 3332231"/>
                <a:gd name="connsiteX6" fmla="*/ 734886 w 2984422"/>
                <a:gd name="connsiteY6" fmla="*/ 1901728 h 3332231"/>
                <a:gd name="connsiteX7" fmla="*/ 403907 w 2984422"/>
                <a:gd name="connsiteY7" fmla="*/ 2036364 h 3332231"/>
                <a:gd name="connsiteX8" fmla="*/ 106586 w 2984422"/>
                <a:gd name="connsiteY8" fmla="*/ 1800751 h 3332231"/>
                <a:gd name="connsiteX9" fmla="*/ 0 w 2984422"/>
                <a:gd name="connsiteY9" fmla="*/ 2518807 h 3332231"/>
                <a:gd name="connsiteX10" fmla="*/ 1256599 w 2984422"/>
                <a:gd name="connsiteY10" fmla="*/ 2423441 h 3332231"/>
                <a:gd name="connsiteX11" fmla="*/ 1071475 w 2984422"/>
                <a:gd name="connsiteY11" fmla="*/ 2754420 h 3332231"/>
                <a:gd name="connsiteX12" fmla="*/ 1144402 w 2984422"/>
                <a:gd name="connsiteY12" fmla="*/ 3135888 h 3332231"/>
                <a:gd name="connsiteX13" fmla="*/ 1380015 w 2984422"/>
                <a:gd name="connsiteY13" fmla="*/ 3292962 h 3332231"/>
                <a:gd name="connsiteX14" fmla="*/ 1649286 w 2984422"/>
                <a:gd name="connsiteY14" fmla="*/ 3332231 h 3332231"/>
                <a:gd name="connsiteX15" fmla="*/ 1940996 w 2984422"/>
                <a:gd name="connsiteY15" fmla="*/ 3158327 h 3332231"/>
                <a:gd name="connsiteX16" fmla="*/ 2041973 w 2984422"/>
                <a:gd name="connsiteY16" fmla="*/ 2838567 h 3332231"/>
                <a:gd name="connsiteX17" fmla="*/ 1884898 w 2984422"/>
                <a:gd name="connsiteY17" fmla="*/ 2445880 h 3332231"/>
                <a:gd name="connsiteX18" fmla="*/ 2984422 w 2984422"/>
                <a:gd name="connsiteY18" fmla="*/ 2535637 h 3332231"/>
                <a:gd name="connsiteX19" fmla="*/ 2984422 w 2984422"/>
                <a:gd name="connsiteY19" fmla="*/ 1778312 h 3332231"/>
                <a:gd name="connsiteX20" fmla="*/ 2832957 w 2984422"/>
                <a:gd name="connsiteY20" fmla="*/ 2002705 h 3332231"/>
                <a:gd name="connsiteX21" fmla="*/ 2597345 w 2984422"/>
                <a:gd name="connsiteY21" fmla="*/ 2025144 h 3332231"/>
                <a:gd name="connsiteX22" fmla="*/ 2350513 w 2984422"/>
                <a:gd name="connsiteY22" fmla="*/ 1907338 h 3332231"/>
                <a:gd name="connsiteX23" fmla="*/ 2215877 w 2984422"/>
                <a:gd name="connsiteY23" fmla="*/ 1677335 h 3332231"/>
                <a:gd name="connsiteX24" fmla="*/ 2221487 w 2984422"/>
                <a:gd name="connsiteY24" fmla="*/ 1402454 h 3332231"/>
                <a:gd name="connsiteX25" fmla="*/ 2367342 w 2984422"/>
                <a:gd name="connsiteY25" fmla="*/ 1211721 h 3332231"/>
                <a:gd name="connsiteX26" fmla="*/ 2636613 w 2984422"/>
                <a:gd name="connsiteY26" fmla="*/ 1099524 h 3332231"/>
                <a:gd name="connsiteX27" fmla="*/ 2984422 w 2984422"/>
                <a:gd name="connsiteY27" fmla="*/ 1312697 h 3332231"/>
                <a:gd name="connsiteX28" fmla="*/ 2978812 w 2984422"/>
                <a:gd name="connsiteY28" fmla="*/ 510494 h 3332231"/>
                <a:gd name="connsiteX29" fmla="*/ 1912947 w 2984422"/>
                <a:gd name="connsiteY29" fmla="*/ 757326 h 3332231"/>
                <a:gd name="connsiteX30" fmla="*/ 2036363 w 2984422"/>
                <a:gd name="connsiteY30" fmla="*/ 415127 h 3332231"/>
                <a:gd name="connsiteX31" fmla="*/ 1896118 w 2984422"/>
                <a:gd name="connsiteY31" fmla="*/ 140246 h 3332231"/>
                <a:gd name="connsiteX32" fmla="*/ 1660505 w 2984422"/>
                <a:gd name="connsiteY32" fmla="*/ 0 h 3332231"/>
                <a:gd name="connsiteX33" fmla="*/ 1351966 w 2984422"/>
                <a:gd name="connsiteY33" fmla="*/ 33659 h 3332231"/>
                <a:gd name="connsiteX34" fmla="*/ 1161232 w 2984422"/>
                <a:gd name="connsiteY34" fmla="*/ 179515 h 3332231"/>
                <a:gd name="connsiteX35" fmla="*/ 1071475 w 2984422"/>
                <a:gd name="connsiteY35" fmla="*/ 415127 h 3332231"/>
                <a:gd name="connsiteX36" fmla="*/ 1256599 w 2984422"/>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476834 w 3062959"/>
                <a:gd name="connsiteY3" fmla="*/ 1093915 h 3332231"/>
                <a:gd name="connsiteX4" fmla="*/ 774155 w 3062959"/>
                <a:gd name="connsiteY4" fmla="*/ 1267819 h 3332231"/>
                <a:gd name="connsiteX5" fmla="*/ 886351 w 3062959"/>
                <a:gd name="connsiteY5" fmla="*/ 1593188 h 3332231"/>
                <a:gd name="connsiteX6" fmla="*/ 734886 w 3062959"/>
                <a:gd name="connsiteY6" fmla="*/ 1901728 h 3332231"/>
                <a:gd name="connsiteX7" fmla="*/ 403907 w 3062959"/>
                <a:gd name="connsiteY7" fmla="*/ 2036364 h 3332231"/>
                <a:gd name="connsiteX8" fmla="*/ 106586 w 3062959"/>
                <a:gd name="connsiteY8" fmla="*/ 1800751 h 3332231"/>
                <a:gd name="connsiteX9" fmla="*/ 0 w 3062959"/>
                <a:gd name="connsiteY9" fmla="*/ 2518807 h 3332231"/>
                <a:gd name="connsiteX10" fmla="*/ 1256599 w 3062959"/>
                <a:gd name="connsiteY10" fmla="*/ 2423441 h 3332231"/>
                <a:gd name="connsiteX11" fmla="*/ 1071475 w 3062959"/>
                <a:gd name="connsiteY11" fmla="*/ 2754420 h 3332231"/>
                <a:gd name="connsiteX12" fmla="*/ 1144402 w 3062959"/>
                <a:gd name="connsiteY12" fmla="*/ 3135888 h 3332231"/>
                <a:gd name="connsiteX13" fmla="*/ 1380015 w 3062959"/>
                <a:gd name="connsiteY13" fmla="*/ 3292962 h 3332231"/>
                <a:gd name="connsiteX14" fmla="*/ 1649286 w 3062959"/>
                <a:gd name="connsiteY14" fmla="*/ 3332231 h 3332231"/>
                <a:gd name="connsiteX15" fmla="*/ 1940996 w 3062959"/>
                <a:gd name="connsiteY15" fmla="*/ 3158327 h 3332231"/>
                <a:gd name="connsiteX16" fmla="*/ 2041973 w 3062959"/>
                <a:gd name="connsiteY16" fmla="*/ 2838567 h 3332231"/>
                <a:gd name="connsiteX17" fmla="*/ 1884898 w 3062959"/>
                <a:gd name="connsiteY17" fmla="*/ 2445880 h 3332231"/>
                <a:gd name="connsiteX18" fmla="*/ 2984422 w 3062959"/>
                <a:gd name="connsiteY18" fmla="*/ 2535637 h 3332231"/>
                <a:gd name="connsiteX19" fmla="*/ 2984422 w 3062959"/>
                <a:gd name="connsiteY19" fmla="*/ 1778312 h 3332231"/>
                <a:gd name="connsiteX20" fmla="*/ 2832957 w 3062959"/>
                <a:gd name="connsiteY20" fmla="*/ 2002705 h 3332231"/>
                <a:gd name="connsiteX21" fmla="*/ 2597345 w 3062959"/>
                <a:gd name="connsiteY21" fmla="*/ 2025144 h 3332231"/>
                <a:gd name="connsiteX22" fmla="*/ 2350513 w 3062959"/>
                <a:gd name="connsiteY22" fmla="*/ 1907338 h 3332231"/>
                <a:gd name="connsiteX23" fmla="*/ 2215877 w 3062959"/>
                <a:gd name="connsiteY23" fmla="*/ 1677335 h 3332231"/>
                <a:gd name="connsiteX24" fmla="*/ 2221487 w 3062959"/>
                <a:gd name="connsiteY24" fmla="*/ 1402454 h 3332231"/>
                <a:gd name="connsiteX25" fmla="*/ 2367342 w 3062959"/>
                <a:gd name="connsiteY25" fmla="*/ 1211721 h 3332231"/>
                <a:gd name="connsiteX26" fmla="*/ 2636613 w 3062959"/>
                <a:gd name="connsiteY26" fmla="*/ 1099524 h 3332231"/>
                <a:gd name="connsiteX27" fmla="*/ 2984422 w 3062959"/>
                <a:gd name="connsiteY27" fmla="*/ 1312697 h 3332231"/>
                <a:gd name="connsiteX28" fmla="*/ 3062959 w 3062959"/>
                <a:gd name="connsiteY28" fmla="*/ 532933 h 3332231"/>
                <a:gd name="connsiteX29" fmla="*/ 1912947 w 3062959"/>
                <a:gd name="connsiteY29" fmla="*/ 757326 h 3332231"/>
                <a:gd name="connsiteX30" fmla="*/ 2036363 w 3062959"/>
                <a:gd name="connsiteY30" fmla="*/ 415127 h 3332231"/>
                <a:gd name="connsiteX31" fmla="*/ 1896118 w 3062959"/>
                <a:gd name="connsiteY31" fmla="*/ 140246 h 3332231"/>
                <a:gd name="connsiteX32" fmla="*/ 1660505 w 3062959"/>
                <a:gd name="connsiteY32" fmla="*/ 0 h 3332231"/>
                <a:gd name="connsiteX33" fmla="*/ 1351966 w 3062959"/>
                <a:gd name="connsiteY33" fmla="*/ 33659 h 3332231"/>
                <a:gd name="connsiteX34" fmla="*/ 1161232 w 3062959"/>
                <a:gd name="connsiteY34" fmla="*/ 179515 h 3332231"/>
                <a:gd name="connsiteX35" fmla="*/ 1071475 w 3062959"/>
                <a:gd name="connsiteY35" fmla="*/ 415127 h 3332231"/>
                <a:gd name="connsiteX36" fmla="*/ 1256599 w 3062959"/>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476834 w 3062959"/>
                <a:gd name="connsiteY3" fmla="*/ 1093915 h 3332231"/>
                <a:gd name="connsiteX4" fmla="*/ 774155 w 3062959"/>
                <a:gd name="connsiteY4" fmla="*/ 1267819 h 3332231"/>
                <a:gd name="connsiteX5" fmla="*/ 886351 w 3062959"/>
                <a:gd name="connsiteY5" fmla="*/ 1593188 h 3332231"/>
                <a:gd name="connsiteX6" fmla="*/ 734886 w 3062959"/>
                <a:gd name="connsiteY6" fmla="*/ 1901728 h 3332231"/>
                <a:gd name="connsiteX7" fmla="*/ 403907 w 3062959"/>
                <a:gd name="connsiteY7" fmla="*/ 2036364 h 3332231"/>
                <a:gd name="connsiteX8" fmla="*/ 106586 w 3062959"/>
                <a:gd name="connsiteY8" fmla="*/ 1800751 h 3332231"/>
                <a:gd name="connsiteX9" fmla="*/ 0 w 3062959"/>
                <a:gd name="connsiteY9" fmla="*/ 2518807 h 3332231"/>
                <a:gd name="connsiteX10" fmla="*/ 1256599 w 3062959"/>
                <a:gd name="connsiteY10" fmla="*/ 2423441 h 3332231"/>
                <a:gd name="connsiteX11" fmla="*/ 1071475 w 3062959"/>
                <a:gd name="connsiteY11" fmla="*/ 2754420 h 3332231"/>
                <a:gd name="connsiteX12" fmla="*/ 1144402 w 3062959"/>
                <a:gd name="connsiteY12" fmla="*/ 3135888 h 3332231"/>
                <a:gd name="connsiteX13" fmla="*/ 1380015 w 3062959"/>
                <a:gd name="connsiteY13" fmla="*/ 3292962 h 3332231"/>
                <a:gd name="connsiteX14" fmla="*/ 1649286 w 3062959"/>
                <a:gd name="connsiteY14" fmla="*/ 3332231 h 3332231"/>
                <a:gd name="connsiteX15" fmla="*/ 1940996 w 3062959"/>
                <a:gd name="connsiteY15" fmla="*/ 3158327 h 3332231"/>
                <a:gd name="connsiteX16" fmla="*/ 2041973 w 3062959"/>
                <a:gd name="connsiteY16" fmla="*/ 2838567 h 3332231"/>
                <a:gd name="connsiteX17" fmla="*/ 1884898 w 3062959"/>
                <a:gd name="connsiteY17" fmla="*/ 2445880 h 3332231"/>
                <a:gd name="connsiteX18" fmla="*/ 3062959 w 3062959"/>
                <a:gd name="connsiteY18" fmla="*/ 2518807 h 3332231"/>
                <a:gd name="connsiteX19" fmla="*/ 2984422 w 3062959"/>
                <a:gd name="connsiteY19" fmla="*/ 1778312 h 3332231"/>
                <a:gd name="connsiteX20" fmla="*/ 2832957 w 3062959"/>
                <a:gd name="connsiteY20" fmla="*/ 2002705 h 3332231"/>
                <a:gd name="connsiteX21" fmla="*/ 2597345 w 3062959"/>
                <a:gd name="connsiteY21" fmla="*/ 2025144 h 3332231"/>
                <a:gd name="connsiteX22" fmla="*/ 2350513 w 3062959"/>
                <a:gd name="connsiteY22" fmla="*/ 1907338 h 3332231"/>
                <a:gd name="connsiteX23" fmla="*/ 2215877 w 3062959"/>
                <a:gd name="connsiteY23" fmla="*/ 1677335 h 3332231"/>
                <a:gd name="connsiteX24" fmla="*/ 2221487 w 3062959"/>
                <a:gd name="connsiteY24" fmla="*/ 1402454 h 3332231"/>
                <a:gd name="connsiteX25" fmla="*/ 2367342 w 3062959"/>
                <a:gd name="connsiteY25" fmla="*/ 1211721 h 3332231"/>
                <a:gd name="connsiteX26" fmla="*/ 2636613 w 3062959"/>
                <a:gd name="connsiteY26" fmla="*/ 1099524 h 3332231"/>
                <a:gd name="connsiteX27" fmla="*/ 2984422 w 3062959"/>
                <a:gd name="connsiteY27" fmla="*/ 1312697 h 3332231"/>
                <a:gd name="connsiteX28" fmla="*/ 3062959 w 3062959"/>
                <a:gd name="connsiteY28" fmla="*/ 532933 h 3332231"/>
                <a:gd name="connsiteX29" fmla="*/ 1912947 w 3062959"/>
                <a:gd name="connsiteY29" fmla="*/ 757326 h 3332231"/>
                <a:gd name="connsiteX30" fmla="*/ 2036363 w 3062959"/>
                <a:gd name="connsiteY30" fmla="*/ 415127 h 3332231"/>
                <a:gd name="connsiteX31" fmla="*/ 1896118 w 3062959"/>
                <a:gd name="connsiteY31" fmla="*/ 140246 h 3332231"/>
                <a:gd name="connsiteX32" fmla="*/ 1660505 w 3062959"/>
                <a:gd name="connsiteY32" fmla="*/ 0 h 3332231"/>
                <a:gd name="connsiteX33" fmla="*/ 1351966 w 3062959"/>
                <a:gd name="connsiteY33" fmla="*/ 33659 h 3332231"/>
                <a:gd name="connsiteX34" fmla="*/ 1161232 w 3062959"/>
                <a:gd name="connsiteY34" fmla="*/ 179515 h 3332231"/>
                <a:gd name="connsiteX35" fmla="*/ 1071475 w 3062959"/>
                <a:gd name="connsiteY35" fmla="*/ 415127 h 3332231"/>
                <a:gd name="connsiteX36" fmla="*/ 1256599 w 3062959"/>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774155 w 3062959"/>
                <a:gd name="connsiteY5" fmla="*/ 1267819 h 3332231"/>
                <a:gd name="connsiteX6" fmla="*/ 886351 w 3062959"/>
                <a:gd name="connsiteY6" fmla="*/ 1593188 h 3332231"/>
                <a:gd name="connsiteX7" fmla="*/ 734886 w 3062959"/>
                <a:gd name="connsiteY7" fmla="*/ 1901728 h 3332231"/>
                <a:gd name="connsiteX8" fmla="*/ 403907 w 3062959"/>
                <a:gd name="connsiteY8" fmla="*/ 2036364 h 3332231"/>
                <a:gd name="connsiteX9" fmla="*/ 106586 w 3062959"/>
                <a:gd name="connsiteY9" fmla="*/ 1800751 h 3332231"/>
                <a:gd name="connsiteX10" fmla="*/ 0 w 3062959"/>
                <a:gd name="connsiteY10" fmla="*/ 2518807 h 3332231"/>
                <a:gd name="connsiteX11" fmla="*/ 1256599 w 3062959"/>
                <a:gd name="connsiteY11" fmla="*/ 2423441 h 3332231"/>
                <a:gd name="connsiteX12" fmla="*/ 1071475 w 3062959"/>
                <a:gd name="connsiteY12" fmla="*/ 2754420 h 3332231"/>
                <a:gd name="connsiteX13" fmla="*/ 1144402 w 3062959"/>
                <a:gd name="connsiteY13" fmla="*/ 3135888 h 3332231"/>
                <a:gd name="connsiteX14" fmla="*/ 1380015 w 3062959"/>
                <a:gd name="connsiteY14" fmla="*/ 3292962 h 3332231"/>
                <a:gd name="connsiteX15" fmla="*/ 1649286 w 3062959"/>
                <a:gd name="connsiteY15" fmla="*/ 3332231 h 3332231"/>
                <a:gd name="connsiteX16" fmla="*/ 1940996 w 3062959"/>
                <a:gd name="connsiteY16" fmla="*/ 3158327 h 3332231"/>
                <a:gd name="connsiteX17" fmla="*/ 2041973 w 3062959"/>
                <a:gd name="connsiteY17" fmla="*/ 2838567 h 3332231"/>
                <a:gd name="connsiteX18" fmla="*/ 1884898 w 3062959"/>
                <a:gd name="connsiteY18" fmla="*/ 2445880 h 3332231"/>
                <a:gd name="connsiteX19" fmla="*/ 3062959 w 3062959"/>
                <a:gd name="connsiteY19" fmla="*/ 2518807 h 3332231"/>
                <a:gd name="connsiteX20" fmla="*/ 2984422 w 3062959"/>
                <a:gd name="connsiteY20" fmla="*/ 1778312 h 3332231"/>
                <a:gd name="connsiteX21" fmla="*/ 2832957 w 3062959"/>
                <a:gd name="connsiteY21" fmla="*/ 2002705 h 3332231"/>
                <a:gd name="connsiteX22" fmla="*/ 2597345 w 3062959"/>
                <a:gd name="connsiteY22" fmla="*/ 2025144 h 3332231"/>
                <a:gd name="connsiteX23" fmla="*/ 2350513 w 3062959"/>
                <a:gd name="connsiteY23" fmla="*/ 1907338 h 3332231"/>
                <a:gd name="connsiteX24" fmla="*/ 2215877 w 3062959"/>
                <a:gd name="connsiteY24" fmla="*/ 1677335 h 3332231"/>
                <a:gd name="connsiteX25" fmla="*/ 2221487 w 3062959"/>
                <a:gd name="connsiteY25" fmla="*/ 1402454 h 3332231"/>
                <a:gd name="connsiteX26" fmla="*/ 2367342 w 3062959"/>
                <a:gd name="connsiteY26" fmla="*/ 1211721 h 3332231"/>
                <a:gd name="connsiteX27" fmla="*/ 2636613 w 3062959"/>
                <a:gd name="connsiteY27" fmla="*/ 1099524 h 3332231"/>
                <a:gd name="connsiteX28" fmla="*/ 2984422 w 3062959"/>
                <a:gd name="connsiteY28" fmla="*/ 1312697 h 3332231"/>
                <a:gd name="connsiteX29" fmla="*/ 3062959 w 3062959"/>
                <a:gd name="connsiteY29" fmla="*/ 532933 h 3332231"/>
                <a:gd name="connsiteX30" fmla="*/ 1912947 w 3062959"/>
                <a:gd name="connsiteY30" fmla="*/ 757326 h 3332231"/>
                <a:gd name="connsiteX31" fmla="*/ 2036363 w 3062959"/>
                <a:gd name="connsiteY31" fmla="*/ 415127 h 3332231"/>
                <a:gd name="connsiteX32" fmla="*/ 1896118 w 3062959"/>
                <a:gd name="connsiteY32" fmla="*/ 140246 h 3332231"/>
                <a:gd name="connsiteX33" fmla="*/ 1660505 w 3062959"/>
                <a:gd name="connsiteY33" fmla="*/ 0 h 3332231"/>
                <a:gd name="connsiteX34" fmla="*/ 1351966 w 3062959"/>
                <a:gd name="connsiteY34" fmla="*/ 33659 h 3332231"/>
                <a:gd name="connsiteX35" fmla="*/ 1161232 w 3062959"/>
                <a:gd name="connsiteY35" fmla="*/ 179515 h 3332231"/>
                <a:gd name="connsiteX36" fmla="*/ 1071475 w 3062959"/>
                <a:gd name="connsiteY36" fmla="*/ 415127 h 3332231"/>
                <a:gd name="connsiteX37" fmla="*/ 1256599 w 3062959"/>
                <a:gd name="connsiteY3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86351 w 3062959"/>
                <a:gd name="connsiteY7" fmla="*/ 1593188 h 3332231"/>
                <a:gd name="connsiteX8" fmla="*/ 734886 w 3062959"/>
                <a:gd name="connsiteY8" fmla="*/ 1901728 h 3332231"/>
                <a:gd name="connsiteX9" fmla="*/ 403907 w 3062959"/>
                <a:gd name="connsiteY9" fmla="*/ 2036364 h 3332231"/>
                <a:gd name="connsiteX10" fmla="*/ 106586 w 3062959"/>
                <a:gd name="connsiteY10" fmla="*/ 1800751 h 3332231"/>
                <a:gd name="connsiteX11" fmla="*/ 0 w 3062959"/>
                <a:gd name="connsiteY11" fmla="*/ 2518807 h 3332231"/>
                <a:gd name="connsiteX12" fmla="*/ 1256599 w 3062959"/>
                <a:gd name="connsiteY12" fmla="*/ 2423441 h 3332231"/>
                <a:gd name="connsiteX13" fmla="*/ 1071475 w 3062959"/>
                <a:gd name="connsiteY13" fmla="*/ 2754420 h 3332231"/>
                <a:gd name="connsiteX14" fmla="*/ 1144402 w 3062959"/>
                <a:gd name="connsiteY14" fmla="*/ 3135888 h 3332231"/>
                <a:gd name="connsiteX15" fmla="*/ 1380015 w 3062959"/>
                <a:gd name="connsiteY15" fmla="*/ 3292962 h 3332231"/>
                <a:gd name="connsiteX16" fmla="*/ 1649286 w 3062959"/>
                <a:gd name="connsiteY16" fmla="*/ 3332231 h 3332231"/>
                <a:gd name="connsiteX17" fmla="*/ 1940996 w 3062959"/>
                <a:gd name="connsiteY17" fmla="*/ 3158327 h 3332231"/>
                <a:gd name="connsiteX18" fmla="*/ 2041973 w 3062959"/>
                <a:gd name="connsiteY18" fmla="*/ 2838567 h 3332231"/>
                <a:gd name="connsiteX19" fmla="*/ 1884898 w 3062959"/>
                <a:gd name="connsiteY19" fmla="*/ 2445880 h 3332231"/>
                <a:gd name="connsiteX20" fmla="*/ 3062959 w 3062959"/>
                <a:gd name="connsiteY20" fmla="*/ 2518807 h 3332231"/>
                <a:gd name="connsiteX21" fmla="*/ 2984422 w 3062959"/>
                <a:gd name="connsiteY21" fmla="*/ 1778312 h 3332231"/>
                <a:gd name="connsiteX22" fmla="*/ 2832957 w 3062959"/>
                <a:gd name="connsiteY22" fmla="*/ 2002705 h 3332231"/>
                <a:gd name="connsiteX23" fmla="*/ 2597345 w 3062959"/>
                <a:gd name="connsiteY23" fmla="*/ 2025144 h 3332231"/>
                <a:gd name="connsiteX24" fmla="*/ 2350513 w 3062959"/>
                <a:gd name="connsiteY24" fmla="*/ 1907338 h 3332231"/>
                <a:gd name="connsiteX25" fmla="*/ 2215877 w 3062959"/>
                <a:gd name="connsiteY25" fmla="*/ 1677335 h 3332231"/>
                <a:gd name="connsiteX26" fmla="*/ 2221487 w 3062959"/>
                <a:gd name="connsiteY26" fmla="*/ 1402454 h 3332231"/>
                <a:gd name="connsiteX27" fmla="*/ 2367342 w 3062959"/>
                <a:gd name="connsiteY27" fmla="*/ 1211721 h 3332231"/>
                <a:gd name="connsiteX28" fmla="*/ 2636613 w 3062959"/>
                <a:gd name="connsiteY28" fmla="*/ 1099524 h 3332231"/>
                <a:gd name="connsiteX29" fmla="*/ 2984422 w 3062959"/>
                <a:gd name="connsiteY29" fmla="*/ 1312697 h 3332231"/>
                <a:gd name="connsiteX30" fmla="*/ 3062959 w 3062959"/>
                <a:gd name="connsiteY30" fmla="*/ 532933 h 3332231"/>
                <a:gd name="connsiteX31" fmla="*/ 1912947 w 3062959"/>
                <a:gd name="connsiteY31" fmla="*/ 757326 h 3332231"/>
                <a:gd name="connsiteX32" fmla="*/ 2036363 w 3062959"/>
                <a:gd name="connsiteY32" fmla="*/ 415127 h 3332231"/>
                <a:gd name="connsiteX33" fmla="*/ 1896118 w 3062959"/>
                <a:gd name="connsiteY33" fmla="*/ 140246 h 3332231"/>
                <a:gd name="connsiteX34" fmla="*/ 1660505 w 3062959"/>
                <a:gd name="connsiteY34" fmla="*/ 0 h 3332231"/>
                <a:gd name="connsiteX35" fmla="*/ 1351966 w 3062959"/>
                <a:gd name="connsiteY35" fmla="*/ 33659 h 3332231"/>
                <a:gd name="connsiteX36" fmla="*/ 1161232 w 3062959"/>
                <a:gd name="connsiteY36" fmla="*/ 179515 h 3332231"/>
                <a:gd name="connsiteX37" fmla="*/ 1071475 w 3062959"/>
                <a:gd name="connsiteY37" fmla="*/ 415127 h 3332231"/>
                <a:gd name="connsiteX38" fmla="*/ 1256599 w 3062959"/>
                <a:gd name="connsiteY38"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734886 w 3062959"/>
                <a:gd name="connsiteY9" fmla="*/ 1901728 h 3332231"/>
                <a:gd name="connsiteX10" fmla="*/ 403907 w 3062959"/>
                <a:gd name="connsiteY10" fmla="*/ 2036364 h 3332231"/>
                <a:gd name="connsiteX11" fmla="*/ 106586 w 3062959"/>
                <a:gd name="connsiteY11" fmla="*/ 1800751 h 3332231"/>
                <a:gd name="connsiteX12" fmla="*/ 0 w 3062959"/>
                <a:gd name="connsiteY12" fmla="*/ 2518807 h 3332231"/>
                <a:gd name="connsiteX13" fmla="*/ 1256599 w 3062959"/>
                <a:gd name="connsiteY13" fmla="*/ 2423441 h 3332231"/>
                <a:gd name="connsiteX14" fmla="*/ 1071475 w 3062959"/>
                <a:gd name="connsiteY14" fmla="*/ 2754420 h 3332231"/>
                <a:gd name="connsiteX15" fmla="*/ 1144402 w 3062959"/>
                <a:gd name="connsiteY15" fmla="*/ 3135888 h 3332231"/>
                <a:gd name="connsiteX16" fmla="*/ 1380015 w 3062959"/>
                <a:gd name="connsiteY16" fmla="*/ 3292962 h 3332231"/>
                <a:gd name="connsiteX17" fmla="*/ 1649286 w 3062959"/>
                <a:gd name="connsiteY17" fmla="*/ 3332231 h 3332231"/>
                <a:gd name="connsiteX18" fmla="*/ 1940996 w 3062959"/>
                <a:gd name="connsiteY18" fmla="*/ 3158327 h 3332231"/>
                <a:gd name="connsiteX19" fmla="*/ 2041973 w 3062959"/>
                <a:gd name="connsiteY19" fmla="*/ 2838567 h 3332231"/>
                <a:gd name="connsiteX20" fmla="*/ 1884898 w 3062959"/>
                <a:gd name="connsiteY20" fmla="*/ 2445880 h 3332231"/>
                <a:gd name="connsiteX21" fmla="*/ 3062959 w 3062959"/>
                <a:gd name="connsiteY21" fmla="*/ 2518807 h 3332231"/>
                <a:gd name="connsiteX22" fmla="*/ 2984422 w 3062959"/>
                <a:gd name="connsiteY22" fmla="*/ 1778312 h 3332231"/>
                <a:gd name="connsiteX23" fmla="*/ 2832957 w 3062959"/>
                <a:gd name="connsiteY23" fmla="*/ 2002705 h 3332231"/>
                <a:gd name="connsiteX24" fmla="*/ 2597345 w 3062959"/>
                <a:gd name="connsiteY24" fmla="*/ 2025144 h 3332231"/>
                <a:gd name="connsiteX25" fmla="*/ 2350513 w 3062959"/>
                <a:gd name="connsiteY25" fmla="*/ 1907338 h 3332231"/>
                <a:gd name="connsiteX26" fmla="*/ 2215877 w 3062959"/>
                <a:gd name="connsiteY26" fmla="*/ 1677335 h 3332231"/>
                <a:gd name="connsiteX27" fmla="*/ 2221487 w 3062959"/>
                <a:gd name="connsiteY27" fmla="*/ 1402454 h 3332231"/>
                <a:gd name="connsiteX28" fmla="*/ 2367342 w 3062959"/>
                <a:gd name="connsiteY28" fmla="*/ 1211721 h 3332231"/>
                <a:gd name="connsiteX29" fmla="*/ 2636613 w 3062959"/>
                <a:gd name="connsiteY29" fmla="*/ 1099524 h 3332231"/>
                <a:gd name="connsiteX30" fmla="*/ 2984422 w 3062959"/>
                <a:gd name="connsiteY30" fmla="*/ 1312697 h 3332231"/>
                <a:gd name="connsiteX31" fmla="*/ 3062959 w 3062959"/>
                <a:gd name="connsiteY31" fmla="*/ 532933 h 3332231"/>
                <a:gd name="connsiteX32" fmla="*/ 1912947 w 3062959"/>
                <a:gd name="connsiteY32" fmla="*/ 757326 h 3332231"/>
                <a:gd name="connsiteX33" fmla="*/ 2036363 w 3062959"/>
                <a:gd name="connsiteY33" fmla="*/ 415127 h 3332231"/>
                <a:gd name="connsiteX34" fmla="*/ 1896118 w 3062959"/>
                <a:gd name="connsiteY34" fmla="*/ 140246 h 3332231"/>
                <a:gd name="connsiteX35" fmla="*/ 1660505 w 3062959"/>
                <a:gd name="connsiteY35" fmla="*/ 0 h 3332231"/>
                <a:gd name="connsiteX36" fmla="*/ 1351966 w 3062959"/>
                <a:gd name="connsiteY36" fmla="*/ 33659 h 3332231"/>
                <a:gd name="connsiteX37" fmla="*/ 1161232 w 3062959"/>
                <a:gd name="connsiteY37" fmla="*/ 179515 h 3332231"/>
                <a:gd name="connsiteX38" fmla="*/ 1071475 w 3062959"/>
                <a:gd name="connsiteY38" fmla="*/ 415127 h 3332231"/>
                <a:gd name="connsiteX39" fmla="*/ 1256599 w 3062959"/>
                <a:gd name="connsiteY3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403907 w 3062959"/>
                <a:gd name="connsiteY11" fmla="*/ 2036364 h 3332231"/>
                <a:gd name="connsiteX12" fmla="*/ 106586 w 3062959"/>
                <a:gd name="connsiteY12" fmla="*/ 1800751 h 3332231"/>
                <a:gd name="connsiteX13" fmla="*/ 0 w 3062959"/>
                <a:gd name="connsiteY13" fmla="*/ 2518807 h 3332231"/>
                <a:gd name="connsiteX14" fmla="*/ 1256599 w 3062959"/>
                <a:gd name="connsiteY14" fmla="*/ 2423441 h 3332231"/>
                <a:gd name="connsiteX15" fmla="*/ 1071475 w 3062959"/>
                <a:gd name="connsiteY15" fmla="*/ 2754420 h 3332231"/>
                <a:gd name="connsiteX16" fmla="*/ 1144402 w 3062959"/>
                <a:gd name="connsiteY16" fmla="*/ 3135888 h 3332231"/>
                <a:gd name="connsiteX17" fmla="*/ 1380015 w 3062959"/>
                <a:gd name="connsiteY17" fmla="*/ 3292962 h 3332231"/>
                <a:gd name="connsiteX18" fmla="*/ 1649286 w 3062959"/>
                <a:gd name="connsiteY18" fmla="*/ 3332231 h 3332231"/>
                <a:gd name="connsiteX19" fmla="*/ 1940996 w 3062959"/>
                <a:gd name="connsiteY19" fmla="*/ 3158327 h 3332231"/>
                <a:gd name="connsiteX20" fmla="*/ 2041973 w 3062959"/>
                <a:gd name="connsiteY20" fmla="*/ 2838567 h 3332231"/>
                <a:gd name="connsiteX21" fmla="*/ 1884898 w 3062959"/>
                <a:gd name="connsiteY21" fmla="*/ 2445880 h 3332231"/>
                <a:gd name="connsiteX22" fmla="*/ 3062959 w 3062959"/>
                <a:gd name="connsiteY22" fmla="*/ 2518807 h 3332231"/>
                <a:gd name="connsiteX23" fmla="*/ 2984422 w 3062959"/>
                <a:gd name="connsiteY23" fmla="*/ 1778312 h 3332231"/>
                <a:gd name="connsiteX24" fmla="*/ 2832957 w 3062959"/>
                <a:gd name="connsiteY24" fmla="*/ 2002705 h 3332231"/>
                <a:gd name="connsiteX25" fmla="*/ 2597345 w 3062959"/>
                <a:gd name="connsiteY25" fmla="*/ 2025144 h 3332231"/>
                <a:gd name="connsiteX26" fmla="*/ 2350513 w 3062959"/>
                <a:gd name="connsiteY26" fmla="*/ 1907338 h 3332231"/>
                <a:gd name="connsiteX27" fmla="*/ 2215877 w 3062959"/>
                <a:gd name="connsiteY27" fmla="*/ 1677335 h 3332231"/>
                <a:gd name="connsiteX28" fmla="*/ 2221487 w 3062959"/>
                <a:gd name="connsiteY28" fmla="*/ 1402454 h 3332231"/>
                <a:gd name="connsiteX29" fmla="*/ 2367342 w 3062959"/>
                <a:gd name="connsiteY29" fmla="*/ 1211721 h 3332231"/>
                <a:gd name="connsiteX30" fmla="*/ 2636613 w 3062959"/>
                <a:gd name="connsiteY30" fmla="*/ 1099524 h 3332231"/>
                <a:gd name="connsiteX31" fmla="*/ 2984422 w 3062959"/>
                <a:gd name="connsiteY31" fmla="*/ 1312697 h 3332231"/>
                <a:gd name="connsiteX32" fmla="*/ 3062959 w 3062959"/>
                <a:gd name="connsiteY32" fmla="*/ 532933 h 3332231"/>
                <a:gd name="connsiteX33" fmla="*/ 1912947 w 3062959"/>
                <a:gd name="connsiteY33" fmla="*/ 757326 h 3332231"/>
                <a:gd name="connsiteX34" fmla="*/ 2036363 w 3062959"/>
                <a:gd name="connsiteY34" fmla="*/ 415127 h 3332231"/>
                <a:gd name="connsiteX35" fmla="*/ 1896118 w 3062959"/>
                <a:gd name="connsiteY35" fmla="*/ 140246 h 3332231"/>
                <a:gd name="connsiteX36" fmla="*/ 1660505 w 3062959"/>
                <a:gd name="connsiteY36" fmla="*/ 0 h 3332231"/>
                <a:gd name="connsiteX37" fmla="*/ 1351966 w 3062959"/>
                <a:gd name="connsiteY37" fmla="*/ 33659 h 3332231"/>
                <a:gd name="connsiteX38" fmla="*/ 1161232 w 3062959"/>
                <a:gd name="connsiteY38" fmla="*/ 179515 h 3332231"/>
                <a:gd name="connsiteX39" fmla="*/ 1071475 w 3062959"/>
                <a:gd name="connsiteY39" fmla="*/ 415127 h 3332231"/>
                <a:gd name="connsiteX40" fmla="*/ 1256599 w 3062959"/>
                <a:gd name="connsiteY40"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106586 w 3062959"/>
                <a:gd name="connsiteY13" fmla="*/ 1800751 h 3332231"/>
                <a:gd name="connsiteX14" fmla="*/ 0 w 3062959"/>
                <a:gd name="connsiteY14" fmla="*/ 2518807 h 3332231"/>
                <a:gd name="connsiteX15" fmla="*/ 1256599 w 3062959"/>
                <a:gd name="connsiteY15" fmla="*/ 2423441 h 3332231"/>
                <a:gd name="connsiteX16" fmla="*/ 1071475 w 3062959"/>
                <a:gd name="connsiteY16" fmla="*/ 2754420 h 3332231"/>
                <a:gd name="connsiteX17" fmla="*/ 1144402 w 3062959"/>
                <a:gd name="connsiteY17" fmla="*/ 3135888 h 3332231"/>
                <a:gd name="connsiteX18" fmla="*/ 1380015 w 3062959"/>
                <a:gd name="connsiteY18" fmla="*/ 3292962 h 3332231"/>
                <a:gd name="connsiteX19" fmla="*/ 1649286 w 3062959"/>
                <a:gd name="connsiteY19" fmla="*/ 3332231 h 3332231"/>
                <a:gd name="connsiteX20" fmla="*/ 1940996 w 3062959"/>
                <a:gd name="connsiteY20" fmla="*/ 3158327 h 3332231"/>
                <a:gd name="connsiteX21" fmla="*/ 2041973 w 3062959"/>
                <a:gd name="connsiteY21" fmla="*/ 2838567 h 3332231"/>
                <a:gd name="connsiteX22" fmla="*/ 1884898 w 3062959"/>
                <a:gd name="connsiteY22" fmla="*/ 2445880 h 3332231"/>
                <a:gd name="connsiteX23" fmla="*/ 3062959 w 3062959"/>
                <a:gd name="connsiteY23" fmla="*/ 2518807 h 3332231"/>
                <a:gd name="connsiteX24" fmla="*/ 2984422 w 3062959"/>
                <a:gd name="connsiteY24" fmla="*/ 1778312 h 3332231"/>
                <a:gd name="connsiteX25" fmla="*/ 2832957 w 3062959"/>
                <a:gd name="connsiteY25" fmla="*/ 2002705 h 3332231"/>
                <a:gd name="connsiteX26" fmla="*/ 2597345 w 3062959"/>
                <a:gd name="connsiteY26" fmla="*/ 2025144 h 3332231"/>
                <a:gd name="connsiteX27" fmla="*/ 2350513 w 3062959"/>
                <a:gd name="connsiteY27" fmla="*/ 1907338 h 3332231"/>
                <a:gd name="connsiteX28" fmla="*/ 2215877 w 3062959"/>
                <a:gd name="connsiteY28" fmla="*/ 1677335 h 3332231"/>
                <a:gd name="connsiteX29" fmla="*/ 2221487 w 3062959"/>
                <a:gd name="connsiteY29" fmla="*/ 1402454 h 3332231"/>
                <a:gd name="connsiteX30" fmla="*/ 2367342 w 3062959"/>
                <a:gd name="connsiteY30" fmla="*/ 1211721 h 3332231"/>
                <a:gd name="connsiteX31" fmla="*/ 2636613 w 3062959"/>
                <a:gd name="connsiteY31" fmla="*/ 1099524 h 3332231"/>
                <a:gd name="connsiteX32" fmla="*/ 2984422 w 3062959"/>
                <a:gd name="connsiteY32" fmla="*/ 1312697 h 3332231"/>
                <a:gd name="connsiteX33" fmla="*/ 3062959 w 3062959"/>
                <a:gd name="connsiteY33" fmla="*/ 532933 h 3332231"/>
                <a:gd name="connsiteX34" fmla="*/ 1912947 w 3062959"/>
                <a:gd name="connsiteY34" fmla="*/ 757326 h 3332231"/>
                <a:gd name="connsiteX35" fmla="*/ 2036363 w 3062959"/>
                <a:gd name="connsiteY35" fmla="*/ 415127 h 3332231"/>
                <a:gd name="connsiteX36" fmla="*/ 1896118 w 3062959"/>
                <a:gd name="connsiteY36" fmla="*/ 140246 h 3332231"/>
                <a:gd name="connsiteX37" fmla="*/ 1660505 w 3062959"/>
                <a:gd name="connsiteY37" fmla="*/ 0 h 3332231"/>
                <a:gd name="connsiteX38" fmla="*/ 1351966 w 3062959"/>
                <a:gd name="connsiteY38" fmla="*/ 33659 h 3332231"/>
                <a:gd name="connsiteX39" fmla="*/ 1161232 w 3062959"/>
                <a:gd name="connsiteY39" fmla="*/ 179515 h 3332231"/>
                <a:gd name="connsiteX40" fmla="*/ 1071475 w 3062959"/>
                <a:gd name="connsiteY40" fmla="*/ 415127 h 3332231"/>
                <a:gd name="connsiteX41" fmla="*/ 1256599 w 3062959"/>
                <a:gd name="connsiteY41"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071475 w 3062959"/>
                <a:gd name="connsiteY17" fmla="*/ 2754420 h 3332231"/>
                <a:gd name="connsiteX18" fmla="*/ 1144402 w 3062959"/>
                <a:gd name="connsiteY18" fmla="*/ 3135888 h 3332231"/>
                <a:gd name="connsiteX19" fmla="*/ 1380015 w 3062959"/>
                <a:gd name="connsiteY19" fmla="*/ 3292962 h 3332231"/>
                <a:gd name="connsiteX20" fmla="*/ 1649286 w 3062959"/>
                <a:gd name="connsiteY20" fmla="*/ 3332231 h 3332231"/>
                <a:gd name="connsiteX21" fmla="*/ 1940996 w 3062959"/>
                <a:gd name="connsiteY21" fmla="*/ 3158327 h 3332231"/>
                <a:gd name="connsiteX22" fmla="*/ 2041973 w 3062959"/>
                <a:gd name="connsiteY22" fmla="*/ 2838567 h 3332231"/>
                <a:gd name="connsiteX23" fmla="*/ 1884898 w 3062959"/>
                <a:gd name="connsiteY23" fmla="*/ 2445880 h 3332231"/>
                <a:gd name="connsiteX24" fmla="*/ 3062959 w 3062959"/>
                <a:gd name="connsiteY24" fmla="*/ 2518807 h 3332231"/>
                <a:gd name="connsiteX25" fmla="*/ 2984422 w 3062959"/>
                <a:gd name="connsiteY25" fmla="*/ 1778312 h 3332231"/>
                <a:gd name="connsiteX26" fmla="*/ 2832957 w 3062959"/>
                <a:gd name="connsiteY26" fmla="*/ 2002705 h 3332231"/>
                <a:gd name="connsiteX27" fmla="*/ 2597345 w 3062959"/>
                <a:gd name="connsiteY27" fmla="*/ 2025144 h 3332231"/>
                <a:gd name="connsiteX28" fmla="*/ 2350513 w 3062959"/>
                <a:gd name="connsiteY28" fmla="*/ 1907338 h 3332231"/>
                <a:gd name="connsiteX29" fmla="*/ 2215877 w 3062959"/>
                <a:gd name="connsiteY29" fmla="*/ 1677335 h 3332231"/>
                <a:gd name="connsiteX30" fmla="*/ 2221487 w 3062959"/>
                <a:gd name="connsiteY30" fmla="*/ 1402454 h 3332231"/>
                <a:gd name="connsiteX31" fmla="*/ 2367342 w 3062959"/>
                <a:gd name="connsiteY31" fmla="*/ 1211721 h 3332231"/>
                <a:gd name="connsiteX32" fmla="*/ 2636613 w 3062959"/>
                <a:gd name="connsiteY32" fmla="*/ 1099524 h 3332231"/>
                <a:gd name="connsiteX33" fmla="*/ 2984422 w 3062959"/>
                <a:gd name="connsiteY33" fmla="*/ 1312697 h 3332231"/>
                <a:gd name="connsiteX34" fmla="*/ 3062959 w 3062959"/>
                <a:gd name="connsiteY34" fmla="*/ 532933 h 3332231"/>
                <a:gd name="connsiteX35" fmla="*/ 1912947 w 3062959"/>
                <a:gd name="connsiteY35" fmla="*/ 757326 h 3332231"/>
                <a:gd name="connsiteX36" fmla="*/ 2036363 w 3062959"/>
                <a:gd name="connsiteY36" fmla="*/ 415127 h 3332231"/>
                <a:gd name="connsiteX37" fmla="*/ 1896118 w 3062959"/>
                <a:gd name="connsiteY37" fmla="*/ 140246 h 3332231"/>
                <a:gd name="connsiteX38" fmla="*/ 1660505 w 3062959"/>
                <a:gd name="connsiteY38" fmla="*/ 0 h 3332231"/>
                <a:gd name="connsiteX39" fmla="*/ 1351966 w 3062959"/>
                <a:gd name="connsiteY39" fmla="*/ 33659 h 3332231"/>
                <a:gd name="connsiteX40" fmla="*/ 1161232 w 3062959"/>
                <a:gd name="connsiteY40" fmla="*/ 179515 h 3332231"/>
                <a:gd name="connsiteX41" fmla="*/ 1071475 w 3062959"/>
                <a:gd name="connsiteY41" fmla="*/ 415127 h 3332231"/>
                <a:gd name="connsiteX42" fmla="*/ 1256599 w 3062959"/>
                <a:gd name="connsiteY42"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144402 w 3062959"/>
                <a:gd name="connsiteY19" fmla="*/ 3135888 h 3332231"/>
                <a:gd name="connsiteX20" fmla="*/ 1380015 w 3062959"/>
                <a:gd name="connsiteY20" fmla="*/ 3292962 h 3332231"/>
                <a:gd name="connsiteX21" fmla="*/ 1649286 w 3062959"/>
                <a:gd name="connsiteY21" fmla="*/ 3332231 h 3332231"/>
                <a:gd name="connsiteX22" fmla="*/ 1940996 w 3062959"/>
                <a:gd name="connsiteY22" fmla="*/ 3158327 h 3332231"/>
                <a:gd name="connsiteX23" fmla="*/ 2041973 w 3062959"/>
                <a:gd name="connsiteY23" fmla="*/ 2838567 h 3332231"/>
                <a:gd name="connsiteX24" fmla="*/ 1884898 w 3062959"/>
                <a:gd name="connsiteY24" fmla="*/ 2445880 h 3332231"/>
                <a:gd name="connsiteX25" fmla="*/ 3062959 w 3062959"/>
                <a:gd name="connsiteY25" fmla="*/ 2518807 h 3332231"/>
                <a:gd name="connsiteX26" fmla="*/ 2984422 w 3062959"/>
                <a:gd name="connsiteY26" fmla="*/ 1778312 h 3332231"/>
                <a:gd name="connsiteX27" fmla="*/ 2832957 w 3062959"/>
                <a:gd name="connsiteY27" fmla="*/ 2002705 h 3332231"/>
                <a:gd name="connsiteX28" fmla="*/ 2597345 w 3062959"/>
                <a:gd name="connsiteY28" fmla="*/ 2025144 h 3332231"/>
                <a:gd name="connsiteX29" fmla="*/ 2350513 w 3062959"/>
                <a:gd name="connsiteY29" fmla="*/ 1907338 h 3332231"/>
                <a:gd name="connsiteX30" fmla="*/ 2215877 w 3062959"/>
                <a:gd name="connsiteY30" fmla="*/ 1677335 h 3332231"/>
                <a:gd name="connsiteX31" fmla="*/ 2221487 w 3062959"/>
                <a:gd name="connsiteY31" fmla="*/ 1402454 h 3332231"/>
                <a:gd name="connsiteX32" fmla="*/ 2367342 w 3062959"/>
                <a:gd name="connsiteY32" fmla="*/ 1211721 h 3332231"/>
                <a:gd name="connsiteX33" fmla="*/ 2636613 w 3062959"/>
                <a:gd name="connsiteY33" fmla="*/ 1099524 h 3332231"/>
                <a:gd name="connsiteX34" fmla="*/ 2984422 w 3062959"/>
                <a:gd name="connsiteY34" fmla="*/ 1312697 h 3332231"/>
                <a:gd name="connsiteX35" fmla="*/ 3062959 w 3062959"/>
                <a:gd name="connsiteY35" fmla="*/ 532933 h 3332231"/>
                <a:gd name="connsiteX36" fmla="*/ 1912947 w 3062959"/>
                <a:gd name="connsiteY36" fmla="*/ 757326 h 3332231"/>
                <a:gd name="connsiteX37" fmla="*/ 2036363 w 3062959"/>
                <a:gd name="connsiteY37" fmla="*/ 415127 h 3332231"/>
                <a:gd name="connsiteX38" fmla="*/ 1896118 w 3062959"/>
                <a:gd name="connsiteY38" fmla="*/ 140246 h 3332231"/>
                <a:gd name="connsiteX39" fmla="*/ 1660505 w 3062959"/>
                <a:gd name="connsiteY39" fmla="*/ 0 h 3332231"/>
                <a:gd name="connsiteX40" fmla="*/ 1351966 w 3062959"/>
                <a:gd name="connsiteY40" fmla="*/ 33659 h 3332231"/>
                <a:gd name="connsiteX41" fmla="*/ 1161232 w 3062959"/>
                <a:gd name="connsiteY41" fmla="*/ 179515 h 3332231"/>
                <a:gd name="connsiteX42" fmla="*/ 1071475 w 3062959"/>
                <a:gd name="connsiteY42" fmla="*/ 415127 h 3332231"/>
                <a:gd name="connsiteX43" fmla="*/ 1256599 w 3062959"/>
                <a:gd name="connsiteY43"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380015 w 3062959"/>
                <a:gd name="connsiteY21" fmla="*/ 3292962 h 3332231"/>
                <a:gd name="connsiteX22" fmla="*/ 1649286 w 3062959"/>
                <a:gd name="connsiteY22" fmla="*/ 3332231 h 3332231"/>
                <a:gd name="connsiteX23" fmla="*/ 1940996 w 3062959"/>
                <a:gd name="connsiteY23" fmla="*/ 3158327 h 3332231"/>
                <a:gd name="connsiteX24" fmla="*/ 2041973 w 3062959"/>
                <a:gd name="connsiteY24" fmla="*/ 2838567 h 3332231"/>
                <a:gd name="connsiteX25" fmla="*/ 1884898 w 3062959"/>
                <a:gd name="connsiteY25" fmla="*/ 2445880 h 3332231"/>
                <a:gd name="connsiteX26" fmla="*/ 3062959 w 3062959"/>
                <a:gd name="connsiteY26" fmla="*/ 2518807 h 3332231"/>
                <a:gd name="connsiteX27" fmla="*/ 2984422 w 3062959"/>
                <a:gd name="connsiteY27" fmla="*/ 1778312 h 3332231"/>
                <a:gd name="connsiteX28" fmla="*/ 2832957 w 3062959"/>
                <a:gd name="connsiteY28" fmla="*/ 2002705 h 3332231"/>
                <a:gd name="connsiteX29" fmla="*/ 2597345 w 3062959"/>
                <a:gd name="connsiteY29" fmla="*/ 2025144 h 3332231"/>
                <a:gd name="connsiteX30" fmla="*/ 2350513 w 3062959"/>
                <a:gd name="connsiteY30" fmla="*/ 1907338 h 3332231"/>
                <a:gd name="connsiteX31" fmla="*/ 2215877 w 3062959"/>
                <a:gd name="connsiteY31" fmla="*/ 1677335 h 3332231"/>
                <a:gd name="connsiteX32" fmla="*/ 2221487 w 3062959"/>
                <a:gd name="connsiteY32" fmla="*/ 1402454 h 3332231"/>
                <a:gd name="connsiteX33" fmla="*/ 2367342 w 3062959"/>
                <a:gd name="connsiteY33" fmla="*/ 1211721 h 3332231"/>
                <a:gd name="connsiteX34" fmla="*/ 2636613 w 3062959"/>
                <a:gd name="connsiteY34" fmla="*/ 1099524 h 3332231"/>
                <a:gd name="connsiteX35" fmla="*/ 2984422 w 3062959"/>
                <a:gd name="connsiteY35" fmla="*/ 1312697 h 3332231"/>
                <a:gd name="connsiteX36" fmla="*/ 3062959 w 3062959"/>
                <a:gd name="connsiteY36" fmla="*/ 532933 h 3332231"/>
                <a:gd name="connsiteX37" fmla="*/ 1912947 w 3062959"/>
                <a:gd name="connsiteY37" fmla="*/ 757326 h 3332231"/>
                <a:gd name="connsiteX38" fmla="*/ 2036363 w 3062959"/>
                <a:gd name="connsiteY38" fmla="*/ 415127 h 3332231"/>
                <a:gd name="connsiteX39" fmla="*/ 1896118 w 3062959"/>
                <a:gd name="connsiteY39" fmla="*/ 140246 h 3332231"/>
                <a:gd name="connsiteX40" fmla="*/ 1660505 w 3062959"/>
                <a:gd name="connsiteY40" fmla="*/ 0 h 3332231"/>
                <a:gd name="connsiteX41" fmla="*/ 1351966 w 3062959"/>
                <a:gd name="connsiteY41" fmla="*/ 33659 h 3332231"/>
                <a:gd name="connsiteX42" fmla="*/ 1161232 w 3062959"/>
                <a:gd name="connsiteY42" fmla="*/ 179515 h 3332231"/>
                <a:gd name="connsiteX43" fmla="*/ 1071475 w 3062959"/>
                <a:gd name="connsiteY43" fmla="*/ 415127 h 3332231"/>
                <a:gd name="connsiteX44" fmla="*/ 1256599 w 3062959"/>
                <a:gd name="connsiteY44"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649286 w 3062959"/>
                <a:gd name="connsiteY23" fmla="*/ 3332231 h 3332231"/>
                <a:gd name="connsiteX24" fmla="*/ 1940996 w 3062959"/>
                <a:gd name="connsiteY24" fmla="*/ 3158327 h 3332231"/>
                <a:gd name="connsiteX25" fmla="*/ 2041973 w 3062959"/>
                <a:gd name="connsiteY25" fmla="*/ 2838567 h 3332231"/>
                <a:gd name="connsiteX26" fmla="*/ 1884898 w 3062959"/>
                <a:gd name="connsiteY26" fmla="*/ 2445880 h 3332231"/>
                <a:gd name="connsiteX27" fmla="*/ 3062959 w 3062959"/>
                <a:gd name="connsiteY27" fmla="*/ 2518807 h 3332231"/>
                <a:gd name="connsiteX28" fmla="*/ 2984422 w 3062959"/>
                <a:gd name="connsiteY28" fmla="*/ 1778312 h 3332231"/>
                <a:gd name="connsiteX29" fmla="*/ 2832957 w 3062959"/>
                <a:gd name="connsiteY29" fmla="*/ 2002705 h 3332231"/>
                <a:gd name="connsiteX30" fmla="*/ 2597345 w 3062959"/>
                <a:gd name="connsiteY30" fmla="*/ 2025144 h 3332231"/>
                <a:gd name="connsiteX31" fmla="*/ 2350513 w 3062959"/>
                <a:gd name="connsiteY31" fmla="*/ 1907338 h 3332231"/>
                <a:gd name="connsiteX32" fmla="*/ 2215877 w 3062959"/>
                <a:gd name="connsiteY32" fmla="*/ 1677335 h 3332231"/>
                <a:gd name="connsiteX33" fmla="*/ 2221487 w 3062959"/>
                <a:gd name="connsiteY33" fmla="*/ 1402454 h 3332231"/>
                <a:gd name="connsiteX34" fmla="*/ 2367342 w 3062959"/>
                <a:gd name="connsiteY34" fmla="*/ 1211721 h 3332231"/>
                <a:gd name="connsiteX35" fmla="*/ 2636613 w 3062959"/>
                <a:gd name="connsiteY35" fmla="*/ 1099524 h 3332231"/>
                <a:gd name="connsiteX36" fmla="*/ 2984422 w 3062959"/>
                <a:gd name="connsiteY36" fmla="*/ 1312697 h 3332231"/>
                <a:gd name="connsiteX37" fmla="*/ 3062959 w 3062959"/>
                <a:gd name="connsiteY37" fmla="*/ 532933 h 3332231"/>
                <a:gd name="connsiteX38" fmla="*/ 1912947 w 3062959"/>
                <a:gd name="connsiteY38" fmla="*/ 757326 h 3332231"/>
                <a:gd name="connsiteX39" fmla="*/ 2036363 w 3062959"/>
                <a:gd name="connsiteY39" fmla="*/ 415127 h 3332231"/>
                <a:gd name="connsiteX40" fmla="*/ 1896118 w 3062959"/>
                <a:gd name="connsiteY40" fmla="*/ 140246 h 3332231"/>
                <a:gd name="connsiteX41" fmla="*/ 1660505 w 3062959"/>
                <a:gd name="connsiteY41" fmla="*/ 0 h 3332231"/>
                <a:gd name="connsiteX42" fmla="*/ 1351966 w 3062959"/>
                <a:gd name="connsiteY42" fmla="*/ 33659 h 3332231"/>
                <a:gd name="connsiteX43" fmla="*/ 1161232 w 3062959"/>
                <a:gd name="connsiteY43" fmla="*/ 179515 h 3332231"/>
                <a:gd name="connsiteX44" fmla="*/ 1071475 w 3062959"/>
                <a:gd name="connsiteY44" fmla="*/ 415127 h 3332231"/>
                <a:gd name="connsiteX45" fmla="*/ 1256599 w 3062959"/>
                <a:gd name="connsiteY45"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940996 w 3062959"/>
                <a:gd name="connsiteY25" fmla="*/ 3158327 h 3332231"/>
                <a:gd name="connsiteX26" fmla="*/ 2041973 w 3062959"/>
                <a:gd name="connsiteY26" fmla="*/ 2838567 h 3332231"/>
                <a:gd name="connsiteX27" fmla="*/ 1884898 w 3062959"/>
                <a:gd name="connsiteY27" fmla="*/ 2445880 h 3332231"/>
                <a:gd name="connsiteX28" fmla="*/ 3062959 w 3062959"/>
                <a:gd name="connsiteY28" fmla="*/ 2518807 h 3332231"/>
                <a:gd name="connsiteX29" fmla="*/ 2984422 w 3062959"/>
                <a:gd name="connsiteY29" fmla="*/ 1778312 h 3332231"/>
                <a:gd name="connsiteX30" fmla="*/ 2832957 w 3062959"/>
                <a:gd name="connsiteY30" fmla="*/ 2002705 h 3332231"/>
                <a:gd name="connsiteX31" fmla="*/ 2597345 w 3062959"/>
                <a:gd name="connsiteY31" fmla="*/ 2025144 h 3332231"/>
                <a:gd name="connsiteX32" fmla="*/ 2350513 w 3062959"/>
                <a:gd name="connsiteY32" fmla="*/ 1907338 h 3332231"/>
                <a:gd name="connsiteX33" fmla="*/ 2215877 w 3062959"/>
                <a:gd name="connsiteY33" fmla="*/ 1677335 h 3332231"/>
                <a:gd name="connsiteX34" fmla="*/ 2221487 w 3062959"/>
                <a:gd name="connsiteY34" fmla="*/ 1402454 h 3332231"/>
                <a:gd name="connsiteX35" fmla="*/ 2367342 w 3062959"/>
                <a:gd name="connsiteY35" fmla="*/ 1211721 h 3332231"/>
                <a:gd name="connsiteX36" fmla="*/ 2636613 w 3062959"/>
                <a:gd name="connsiteY36" fmla="*/ 1099524 h 3332231"/>
                <a:gd name="connsiteX37" fmla="*/ 2984422 w 3062959"/>
                <a:gd name="connsiteY37" fmla="*/ 1312697 h 3332231"/>
                <a:gd name="connsiteX38" fmla="*/ 3062959 w 3062959"/>
                <a:gd name="connsiteY38" fmla="*/ 532933 h 3332231"/>
                <a:gd name="connsiteX39" fmla="*/ 1912947 w 3062959"/>
                <a:gd name="connsiteY39" fmla="*/ 757326 h 3332231"/>
                <a:gd name="connsiteX40" fmla="*/ 2036363 w 3062959"/>
                <a:gd name="connsiteY40" fmla="*/ 415127 h 3332231"/>
                <a:gd name="connsiteX41" fmla="*/ 1896118 w 3062959"/>
                <a:gd name="connsiteY41" fmla="*/ 140246 h 3332231"/>
                <a:gd name="connsiteX42" fmla="*/ 1660505 w 3062959"/>
                <a:gd name="connsiteY42" fmla="*/ 0 h 3332231"/>
                <a:gd name="connsiteX43" fmla="*/ 1351966 w 3062959"/>
                <a:gd name="connsiteY43" fmla="*/ 33659 h 3332231"/>
                <a:gd name="connsiteX44" fmla="*/ 1161232 w 3062959"/>
                <a:gd name="connsiteY44" fmla="*/ 179515 h 3332231"/>
                <a:gd name="connsiteX45" fmla="*/ 1071475 w 3062959"/>
                <a:gd name="connsiteY45" fmla="*/ 415127 h 3332231"/>
                <a:gd name="connsiteX46" fmla="*/ 1256599 w 3062959"/>
                <a:gd name="connsiteY4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0019 w 3062959"/>
                <a:gd name="connsiteY25" fmla="*/ 3332231 h 3332231"/>
                <a:gd name="connsiteX26" fmla="*/ 1940996 w 3062959"/>
                <a:gd name="connsiteY26" fmla="*/ 3158327 h 3332231"/>
                <a:gd name="connsiteX27" fmla="*/ 2041973 w 3062959"/>
                <a:gd name="connsiteY27" fmla="*/ 2838567 h 3332231"/>
                <a:gd name="connsiteX28" fmla="*/ 1884898 w 3062959"/>
                <a:gd name="connsiteY28" fmla="*/ 2445880 h 3332231"/>
                <a:gd name="connsiteX29" fmla="*/ 3062959 w 3062959"/>
                <a:gd name="connsiteY29" fmla="*/ 2518807 h 3332231"/>
                <a:gd name="connsiteX30" fmla="*/ 2984422 w 3062959"/>
                <a:gd name="connsiteY30" fmla="*/ 1778312 h 3332231"/>
                <a:gd name="connsiteX31" fmla="*/ 2832957 w 3062959"/>
                <a:gd name="connsiteY31" fmla="*/ 2002705 h 3332231"/>
                <a:gd name="connsiteX32" fmla="*/ 2597345 w 3062959"/>
                <a:gd name="connsiteY32" fmla="*/ 2025144 h 3332231"/>
                <a:gd name="connsiteX33" fmla="*/ 2350513 w 3062959"/>
                <a:gd name="connsiteY33" fmla="*/ 1907338 h 3332231"/>
                <a:gd name="connsiteX34" fmla="*/ 2215877 w 3062959"/>
                <a:gd name="connsiteY34" fmla="*/ 1677335 h 3332231"/>
                <a:gd name="connsiteX35" fmla="*/ 2221487 w 3062959"/>
                <a:gd name="connsiteY35" fmla="*/ 1402454 h 3332231"/>
                <a:gd name="connsiteX36" fmla="*/ 2367342 w 3062959"/>
                <a:gd name="connsiteY36" fmla="*/ 1211721 h 3332231"/>
                <a:gd name="connsiteX37" fmla="*/ 2636613 w 3062959"/>
                <a:gd name="connsiteY37" fmla="*/ 1099524 h 3332231"/>
                <a:gd name="connsiteX38" fmla="*/ 2984422 w 3062959"/>
                <a:gd name="connsiteY38" fmla="*/ 1312697 h 3332231"/>
                <a:gd name="connsiteX39" fmla="*/ 3062959 w 3062959"/>
                <a:gd name="connsiteY39" fmla="*/ 532933 h 3332231"/>
                <a:gd name="connsiteX40" fmla="*/ 1912947 w 3062959"/>
                <a:gd name="connsiteY40" fmla="*/ 757326 h 3332231"/>
                <a:gd name="connsiteX41" fmla="*/ 2036363 w 3062959"/>
                <a:gd name="connsiteY41" fmla="*/ 415127 h 3332231"/>
                <a:gd name="connsiteX42" fmla="*/ 1896118 w 3062959"/>
                <a:gd name="connsiteY42" fmla="*/ 140246 h 3332231"/>
                <a:gd name="connsiteX43" fmla="*/ 1660505 w 3062959"/>
                <a:gd name="connsiteY43" fmla="*/ 0 h 3332231"/>
                <a:gd name="connsiteX44" fmla="*/ 1351966 w 3062959"/>
                <a:gd name="connsiteY44" fmla="*/ 33659 h 3332231"/>
                <a:gd name="connsiteX45" fmla="*/ 1161232 w 3062959"/>
                <a:gd name="connsiteY45" fmla="*/ 179515 h 3332231"/>
                <a:gd name="connsiteX46" fmla="*/ 1071475 w 3062959"/>
                <a:gd name="connsiteY46" fmla="*/ 415127 h 3332231"/>
                <a:gd name="connsiteX47" fmla="*/ 1256599 w 3062959"/>
                <a:gd name="connsiteY4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940996 w 3062959"/>
                <a:gd name="connsiteY25" fmla="*/ 3158327 h 3332231"/>
                <a:gd name="connsiteX26" fmla="*/ 2041973 w 3062959"/>
                <a:gd name="connsiteY26" fmla="*/ 2838567 h 3332231"/>
                <a:gd name="connsiteX27" fmla="*/ 1884898 w 3062959"/>
                <a:gd name="connsiteY27" fmla="*/ 2445880 h 3332231"/>
                <a:gd name="connsiteX28" fmla="*/ 3062959 w 3062959"/>
                <a:gd name="connsiteY28" fmla="*/ 2518807 h 3332231"/>
                <a:gd name="connsiteX29" fmla="*/ 2984422 w 3062959"/>
                <a:gd name="connsiteY29" fmla="*/ 1778312 h 3332231"/>
                <a:gd name="connsiteX30" fmla="*/ 2832957 w 3062959"/>
                <a:gd name="connsiteY30" fmla="*/ 2002705 h 3332231"/>
                <a:gd name="connsiteX31" fmla="*/ 2597345 w 3062959"/>
                <a:gd name="connsiteY31" fmla="*/ 2025144 h 3332231"/>
                <a:gd name="connsiteX32" fmla="*/ 2350513 w 3062959"/>
                <a:gd name="connsiteY32" fmla="*/ 1907338 h 3332231"/>
                <a:gd name="connsiteX33" fmla="*/ 2215877 w 3062959"/>
                <a:gd name="connsiteY33" fmla="*/ 1677335 h 3332231"/>
                <a:gd name="connsiteX34" fmla="*/ 2221487 w 3062959"/>
                <a:gd name="connsiteY34" fmla="*/ 1402454 h 3332231"/>
                <a:gd name="connsiteX35" fmla="*/ 2367342 w 3062959"/>
                <a:gd name="connsiteY35" fmla="*/ 1211721 h 3332231"/>
                <a:gd name="connsiteX36" fmla="*/ 2636613 w 3062959"/>
                <a:gd name="connsiteY36" fmla="*/ 1099524 h 3332231"/>
                <a:gd name="connsiteX37" fmla="*/ 2984422 w 3062959"/>
                <a:gd name="connsiteY37" fmla="*/ 1312697 h 3332231"/>
                <a:gd name="connsiteX38" fmla="*/ 3062959 w 3062959"/>
                <a:gd name="connsiteY38" fmla="*/ 532933 h 3332231"/>
                <a:gd name="connsiteX39" fmla="*/ 1912947 w 3062959"/>
                <a:gd name="connsiteY39" fmla="*/ 757326 h 3332231"/>
                <a:gd name="connsiteX40" fmla="*/ 2036363 w 3062959"/>
                <a:gd name="connsiteY40" fmla="*/ 415127 h 3332231"/>
                <a:gd name="connsiteX41" fmla="*/ 1896118 w 3062959"/>
                <a:gd name="connsiteY41" fmla="*/ 140246 h 3332231"/>
                <a:gd name="connsiteX42" fmla="*/ 1660505 w 3062959"/>
                <a:gd name="connsiteY42" fmla="*/ 0 h 3332231"/>
                <a:gd name="connsiteX43" fmla="*/ 1351966 w 3062959"/>
                <a:gd name="connsiteY43" fmla="*/ 33659 h 3332231"/>
                <a:gd name="connsiteX44" fmla="*/ 1161232 w 3062959"/>
                <a:gd name="connsiteY44" fmla="*/ 179515 h 3332231"/>
                <a:gd name="connsiteX45" fmla="*/ 1071475 w 3062959"/>
                <a:gd name="connsiteY45" fmla="*/ 415127 h 3332231"/>
                <a:gd name="connsiteX46" fmla="*/ 1256599 w 3062959"/>
                <a:gd name="connsiteY4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41973 w 3062959"/>
                <a:gd name="connsiteY27" fmla="*/ 2838567 h 3332231"/>
                <a:gd name="connsiteX28" fmla="*/ 1884898 w 3062959"/>
                <a:gd name="connsiteY28" fmla="*/ 2445880 h 3332231"/>
                <a:gd name="connsiteX29" fmla="*/ 3062959 w 3062959"/>
                <a:gd name="connsiteY29" fmla="*/ 2518807 h 3332231"/>
                <a:gd name="connsiteX30" fmla="*/ 2984422 w 3062959"/>
                <a:gd name="connsiteY30" fmla="*/ 1778312 h 3332231"/>
                <a:gd name="connsiteX31" fmla="*/ 2832957 w 3062959"/>
                <a:gd name="connsiteY31" fmla="*/ 2002705 h 3332231"/>
                <a:gd name="connsiteX32" fmla="*/ 2597345 w 3062959"/>
                <a:gd name="connsiteY32" fmla="*/ 2025144 h 3332231"/>
                <a:gd name="connsiteX33" fmla="*/ 2350513 w 3062959"/>
                <a:gd name="connsiteY33" fmla="*/ 1907338 h 3332231"/>
                <a:gd name="connsiteX34" fmla="*/ 2215877 w 3062959"/>
                <a:gd name="connsiteY34" fmla="*/ 1677335 h 3332231"/>
                <a:gd name="connsiteX35" fmla="*/ 2221487 w 3062959"/>
                <a:gd name="connsiteY35" fmla="*/ 1402454 h 3332231"/>
                <a:gd name="connsiteX36" fmla="*/ 2367342 w 3062959"/>
                <a:gd name="connsiteY36" fmla="*/ 1211721 h 3332231"/>
                <a:gd name="connsiteX37" fmla="*/ 2636613 w 3062959"/>
                <a:gd name="connsiteY37" fmla="*/ 1099524 h 3332231"/>
                <a:gd name="connsiteX38" fmla="*/ 2984422 w 3062959"/>
                <a:gd name="connsiteY38" fmla="*/ 1312697 h 3332231"/>
                <a:gd name="connsiteX39" fmla="*/ 3062959 w 3062959"/>
                <a:gd name="connsiteY39" fmla="*/ 532933 h 3332231"/>
                <a:gd name="connsiteX40" fmla="*/ 1912947 w 3062959"/>
                <a:gd name="connsiteY40" fmla="*/ 757326 h 3332231"/>
                <a:gd name="connsiteX41" fmla="*/ 2036363 w 3062959"/>
                <a:gd name="connsiteY41" fmla="*/ 415127 h 3332231"/>
                <a:gd name="connsiteX42" fmla="*/ 1896118 w 3062959"/>
                <a:gd name="connsiteY42" fmla="*/ 140246 h 3332231"/>
                <a:gd name="connsiteX43" fmla="*/ 1660505 w 3062959"/>
                <a:gd name="connsiteY43" fmla="*/ 0 h 3332231"/>
                <a:gd name="connsiteX44" fmla="*/ 1351966 w 3062959"/>
                <a:gd name="connsiteY44" fmla="*/ 33659 h 3332231"/>
                <a:gd name="connsiteX45" fmla="*/ 1161232 w 3062959"/>
                <a:gd name="connsiteY45" fmla="*/ 179515 h 3332231"/>
                <a:gd name="connsiteX46" fmla="*/ 1071475 w 3062959"/>
                <a:gd name="connsiteY46" fmla="*/ 415127 h 3332231"/>
                <a:gd name="connsiteX47" fmla="*/ 1256599 w 3062959"/>
                <a:gd name="connsiteY4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884898 w 3062959"/>
                <a:gd name="connsiteY29" fmla="*/ 2445880 h 3332231"/>
                <a:gd name="connsiteX30" fmla="*/ 3062959 w 3062959"/>
                <a:gd name="connsiteY30" fmla="*/ 2518807 h 3332231"/>
                <a:gd name="connsiteX31" fmla="*/ 2984422 w 3062959"/>
                <a:gd name="connsiteY31" fmla="*/ 1778312 h 3332231"/>
                <a:gd name="connsiteX32" fmla="*/ 2832957 w 3062959"/>
                <a:gd name="connsiteY32" fmla="*/ 2002705 h 3332231"/>
                <a:gd name="connsiteX33" fmla="*/ 2597345 w 3062959"/>
                <a:gd name="connsiteY33" fmla="*/ 2025144 h 3332231"/>
                <a:gd name="connsiteX34" fmla="*/ 2350513 w 3062959"/>
                <a:gd name="connsiteY34" fmla="*/ 1907338 h 3332231"/>
                <a:gd name="connsiteX35" fmla="*/ 2215877 w 3062959"/>
                <a:gd name="connsiteY35" fmla="*/ 1677335 h 3332231"/>
                <a:gd name="connsiteX36" fmla="*/ 2221487 w 3062959"/>
                <a:gd name="connsiteY36" fmla="*/ 1402454 h 3332231"/>
                <a:gd name="connsiteX37" fmla="*/ 2367342 w 3062959"/>
                <a:gd name="connsiteY37" fmla="*/ 1211721 h 3332231"/>
                <a:gd name="connsiteX38" fmla="*/ 2636613 w 3062959"/>
                <a:gd name="connsiteY38" fmla="*/ 1099524 h 3332231"/>
                <a:gd name="connsiteX39" fmla="*/ 2984422 w 3062959"/>
                <a:gd name="connsiteY39" fmla="*/ 1312697 h 3332231"/>
                <a:gd name="connsiteX40" fmla="*/ 3062959 w 3062959"/>
                <a:gd name="connsiteY40" fmla="*/ 532933 h 3332231"/>
                <a:gd name="connsiteX41" fmla="*/ 1912947 w 3062959"/>
                <a:gd name="connsiteY41" fmla="*/ 757326 h 3332231"/>
                <a:gd name="connsiteX42" fmla="*/ 2036363 w 3062959"/>
                <a:gd name="connsiteY42" fmla="*/ 415127 h 3332231"/>
                <a:gd name="connsiteX43" fmla="*/ 1896118 w 3062959"/>
                <a:gd name="connsiteY43" fmla="*/ 140246 h 3332231"/>
                <a:gd name="connsiteX44" fmla="*/ 1660505 w 3062959"/>
                <a:gd name="connsiteY44" fmla="*/ 0 h 3332231"/>
                <a:gd name="connsiteX45" fmla="*/ 1351966 w 3062959"/>
                <a:gd name="connsiteY45" fmla="*/ 33659 h 3332231"/>
                <a:gd name="connsiteX46" fmla="*/ 1161232 w 3062959"/>
                <a:gd name="connsiteY46" fmla="*/ 179515 h 3332231"/>
                <a:gd name="connsiteX47" fmla="*/ 1071475 w 3062959"/>
                <a:gd name="connsiteY47" fmla="*/ 415127 h 3332231"/>
                <a:gd name="connsiteX48" fmla="*/ 1256599 w 3062959"/>
                <a:gd name="connsiteY48"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32957 w 3062959"/>
                <a:gd name="connsiteY33" fmla="*/ 2002705 h 3332231"/>
                <a:gd name="connsiteX34" fmla="*/ 2597345 w 3062959"/>
                <a:gd name="connsiteY34" fmla="*/ 2025144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7345 w 3062959"/>
                <a:gd name="connsiteY34" fmla="*/ 2025144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13924 w 3062959"/>
                <a:gd name="connsiteY43" fmla="*/ 40390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896118 w 3062959"/>
                <a:gd name="connsiteY45" fmla="*/ 140246 h 3332231"/>
                <a:gd name="connsiteX46" fmla="*/ 1660505 w 3062959"/>
                <a:gd name="connsiteY46" fmla="*/ 0 h 3332231"/>
                <a:gd name="connsiteX47" fmla="*/ 1351966 w 3062959"/>
                <a:gd name="connsiteY47" fmla="*/ 33659 h 3332231"/>
                <a:gd name="connsiteX48" fmla="*/ 1161232 w 3062959"/>
                <a:gd name="connsiteY48" fmla="*/ 179515 h 3332231"/>
                <a:gd name="connsiteX49" fmla="*/ 1071475 w 3062959"/>
                <a:gd name="connsiteY49" fmla="*/ 415127 h 3332231"/>
                <a:gd name="connsiteX50" fmla="*/ 1256599 w 3062959"/>
                <a:gd name="connsiteY50"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660505 w 3062959"/>
                <a:gd name="connsiteY47" fmla="*/ 0 h 3332231"/>
                <a:gd name="connsiteX48" fmla="*/ 1351966 w 3062959"/>
                <a:gd name="connsiteY48" fmla="*/ 33659 h 3332231"/>
                <a:gd name="connsiteX49" fmla="*/ 1161232 w 3062959"/>
                <a:gd name="connsiteY49" fmla="*/ 179515 h 3332231"/>
                <a:gd name="connsiteX50" fmla="*/ 1071475 w 3062959"/>
                <a:gd name="connsiteY50" fmla="*/ 415127 h 3332231"/>
                <a:gd name="connsiteX51" fmla="*/ 1256599 w 3062959"/>
                <a:gd name="connsiteY51"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351966 w 3062959"/>
                <a:gd name="connsiteY49" fmla="*/ 33659 h 3332231"/>
                <a:gd name="connsiteX50" fmla="*/ 1161232 w 3062959"/>
                <a:gd name="connsiteY50" fmla="*/ 179515 h 3332231"/>
                <a:gd name="connsiteX51" fmla="*/ 1071475 w 3062959"/>
                <a:gd name="connsiteY51" fmla="*/ 415127 h 3332231"/>
                <a:gd name="connsiteX52" fmla="*/ 1256599 w 3062959"/>
                <a:gd name="connsiteY52"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161232 w 3062959"/>
                <a:gd name="connsiteY51" fmla="*/ 179515 h 3332231"/>
                <a:gd name="connsiteX52" fmla="*/ 1071475 w 3062959"/>
                <a:gd name="connsiteY52" fmla="*/ 415127 h 3332231"/>
                <a:gd name="connsiteX53" fmla="*/ 1256599 w 3062959"/>
                <a:gd name="connsiteY53"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71475 w 3062959"/>
                <a:gd name="connsiteY53" fmla="*/ 415127 h 3332231"/>
                <a:gd name="connsiteX54" fmla="*/ 1256599 w 3062959"/>
                <a:gd name="connsiteY54"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256599 w 3062959"/>
                <a:gd name="connsiteY55"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105133 w 3062959"/>
                <a:gd name="connsiteY55" fmla="*/ 555372 h 3332231"/>
                <a:gd name="connsiteX56" fmla="*/ 1256599 w 3062959"/>
                <a:gd name="connsiteY56" fmla="*/ 746106 h 3332231"/>
                <a:gd name="connsiteX0" fmla="*/ 1256599 w 3062959"/>
                <a:gd name="connsiteY0" fmla="*/ 746106 h 3332231"/>
                <a:gd name="connsiteX1" fmla="*/ 230002 w 3062959"/>
                <a:gd name="connsiteY1" fmla="*/ 63952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105133 w 3062959"/>
                <a:gd name="connsiteY55" fmla="*/ 555372 h 3332231"/>
                <a:gd name="connsiteX56" fmla="*/ 1256599 w 3062959"/>
                <a:gd name="connsiteY56" fmla="*/ 746106 h 3332231"/>
                <a:gd name="connsiteX0" fmla="*/ 1150013 w 2956373"/>
                <a:gd name="connsiteY0" fmla="*/ 746106 h 3332231"/>
                <a:gd name="connsiteX1" fmla="*/ 123416 w 2956373"/>
                <a:gd name="connsiteY1" fmla="*/ 639520 h 3332231"/>
                <a:gd name="connsiteX2" fmla="*/ 0 w 2956373"/>
                <a:gd name="connsiteY2" fmla="*/ 1318307 h 3332231"/>
                <a:gd name="connsiteX3" fmla="*/ 151465 w 2956373"/>
                <a:gd name="connsiteY3" fmla="*/ 1172452 h 3332231"/>
                <a:gd name="connsiteX4" fmla="*/ 370248 w 2956373"/>
                <a:gd name="connsiteY4" fmla="*/ 1093915 h 3332231"/>
                <a:gd name="connsiteX5" fmla="*/ 549762 w 2956373"/>
                <a:gd name="connsiteY5" fmla="*/ 1166842 h 3332231"/>
                <a:gd name="connsiteX6" fmla="*/ 667569 w 2956373"/>
                <a:gd name="connsiteY6" fmla="*/ 1267819 h 3332231"/>
                <a:gd name="connsiteX7" fmla="*/ 757326 w 2956373"/>
                <a:gd name="connsiteY7" fmla="*/ 1402454 h 3332231"/>
                <a:gd name="connsiteX8" fmla="*/ 779765 w 2956373"/>
                <a:gd name="connsiteY8" fmla="*/ 1593188 h 3332231"/>
                <a:gd name="connsiteX9" fmla="*/ 751716 w 2956373"/>
                <a:gd name="connsiteY9" fmla="*/ 1739043 h 3332231"/>
                <a:gd name="connsiteX10" fmla="*/ 628300 w 2956373"/>
                <a:gd name="connsiteY10" fmla="*/ 1901728 h 3332231"/>
                <a:gd name="connsiteX11" fmla="*/ 488054 w 2956373"/>
                <a:gd name="connsiteY11" fmla="*/ 2002705 h 3332231"/>
                <a:gd name="connsiteX12" fmla="*/ 297321 w 2956373"/>
                <a:gd name="connsiteY12" fmla="*/ 2036364 h 3332231"/>
                <a:gd name="connsiteX13" fmla="*/ 134636 w 2956373"/>
                <a:gd name="connsiteY13" fmla="*/ 1974656 h 3332231"/>
                <a:gd name="connsiteX14" fmla="*/ 0 w 2956373"/>
                <a:gd name="connsiteY14" fmla="*/ 1800751 h 3332231"/>
                <a:gd name="connsiteX15" fmla="*/ 95367 w 2956373"/>
                <a:gd name="connsiteY15" fmla="*/ 2507588 h 3332231"/>
                <a:gd name="connsiteX16" fmla="*/ 1150013 w 2956373"/>
                <a:gd name="connsiteY16" fmla="*/ 2423441 h 3332231"/>
                <a:gd name="connsiteX17" fmla="*/ 1032206 w 2956373"/>
                <a:gd name="connsiteY17" fmla="*/ 2586125 h 3332231"/>
                <a:gd name="connsiteX18" fmla="*/ 964889 w 2956373"/>
                <a:gd name="connsiteY18" fmla="*/ 2754420 h 3332231"/>
                <a:gd name="connsiteX19" fmla="*/ 953669 w 2956373"/>
                <a:gd name="connsiteY19" fmla="*/ 2950763 h 3332231"/>
                <a:gd name="connsiteX20" fmla="*/ 1037816 w 2956373"/>
                <a:gd name="connsiteY20" fmla="*/ 3135888 h 3332231"/>
                <a:gd name="connsiteX21" fmla="*/ 1144402 w 2956373"/>
                <a:gd name="connsiteY21" fmla="*/ 3242474 h 3332231"/>
                <a:gd name="connsiteX22" fmla="*/ 1273429 w 2956373"/>
                <a:gd name="connsiteY22" fmla="*/ 3292962 h 3332231"/>
                <a:gd name="connsiteX23" fmla="*/ 1391234 w 2956373"/>
                <a:gd name="connsiteY23" fmla="*/ 3332231 h 3332231"/>
                <a:gd name="connsiteX24" fmla="*/ 1542700 w 2956373"/>
                <a:gd name="connsiteY24" fmla="*/ 3332231 h 3332231"/>
                <a:gd name="connsiteX25" fmla="*/ 1739043 w 2956373"/>
                <a:gd name="connsiteY25" fmla="*/ 3253693 h 3332231"/>
                <a:gd name="connsiteX26" fmla="*/ 1834410 w 2956373"/>
                <a:gd name="connsiteY26" fmla="*/ 3158327 h 3332231"/>
                <a:gd name="connsiteX27" fmla="*/ 1924167 w 2956373"/>
                <a:gd name="connsiteY27" fmla="*/ 3012471 h 3332231"/>
                <a:gd name="connsiteX28" fmla="*/ 1935387 w 2956373"/>
                <a:gd name="connsiteY28" fmla="*/ 2838567 h 3332231"/>
                <a:gd name="connsiteX29" fmla="*/ 1879288 w 2956373"/>
                <a:gd name="connsiteY29" fmla="*/ 2636614 h 3332231"/>
                <a:gd name="connsiteX30" fmla="*/ 1778312 w 2956373"/>
                <a:gd name="connsiteY30" fmla="*/ 2445880 h 3332231"/>
                <a:gd name="connsiteX31" fmla="*/ 2956373 w 2956373"/>
                <a:gd name="connsiteY31" fmla="*/ 2518807 h 3332231"/>
                <a:gd name="connsiteX32" fmla="*/ 2877836 w 2956373"/>
                <a:gd name="connsiteY32" fmla="*/ 1778312 h 3332231"/>
                <a:gd name="connsiteX33" fmla="*/ 2709541 w 2956373"/>
                <a:gd name="connsiteY33" fmla="*/ 1974656 h 3332231"/>
                <a:gd name="connsiteX34" fmla="*/ 2485149 w 2956373"/>
                <a:gd name="connsiteY34" fmla="*/ 1991485 h 3332231"/>
                <a:gd name="connsiteX35" fmla="*/ 2238318 w 2956373"/>
                <a:gd name="connsiteY35" fmla="*/ 1879289 h 3332231"/>
                <a:gd name="connsiteX36" fmla="*/ 2114901 w 2956373"/>
                <a:gd name="connsiteY36" fmla="*/ 1626847 h 3332231"/>
                <a:gd name="connsiteX37" fmla="*/ 2120510 w 2956373"/>
                <a:gd name="connsiteY37" fmla="*/ 1368795 h 3332231"/>
                <a:gd name="connsiteX38" fmla="*/ 2260756 w 2956373"/>
                <a:gd name="connsiteY38" fmla="*/ 1211721 h 3332231"/>
                <a:gd name="connsiteX39" fmla="*/ 2558076 w 2956373"/>
                <a:gd name="connsiteY39" fmla="*/ 1161232 h 3332231"/>
                <a:gd name="connsiteX40" fmla="*/ 2877836 w 2956373"/>
                <a:gd name="connsiteY40" fmla="*/ 1312697 h 3332231"/>
                <a:gd name="connsiteX41" fmla="*/ 2956373 w 2956373"/>
                <a:gd name="connsiteY41" fmla="*/ 532933 h 3332231"/>
                <a:gd name="connsiteX42" fmla="*/ 1806361 w 2956373"/>
                <a:gd name="connsiteY42" fmla="*/ 757326 h 3332231"/>
                <a:gd name="connsiteX43" fmla="*/ 1868069 w 2956373"/>
                <a:gd name="connsiteY43" fmla="*/ 611470 h 3332231"/>
                <a:gd name="connsiteX44" fmla="*/ 1907338 w 2956373"/>
                <a:gd name="connsiteY44" fmla="*/ 403907 h 3332231"/>
                <a:gd name="connsiteX45" fmla="*/ 1873678 w 2956373"/>
                <a:gd name="connsiteY45" fmla="*/ 258052 h 3332231"/>
                <a:gd name="connsiteX46" fmla="*/ 1789532 w 2956373"/>
                <a:gd name="connsiteY46" fmla="*/ 140246 h 3332231"/>
                <a:gd name="connsiteX47" fmla="*/ 1688555 w 2956373"/>
                <a:gd name="connsiteY47" fmla="*/ 67318 h 3332231"/>
                <a:gd name="connsiteX48" fmla="*/ 1553919 w 2956373"/>
                <a:gd name="connsiteY48" fmla="*/ 0 h 3332231"/>
                <a:gd name="connsiteX49" fmla="*/ 1380015 w 2956373"/>
                <a:gd name="connsiteY49" fmla="*/ 0 h 3332231"/>
                <a:gd name="connsiteX50" fmla="*/ 1245380 w 2956373"/>
                <a:gd name="connsiteY50" fmla="*/ 33659 h 3332231"/>
                <a:gd name="connsiteX51" fmla="*/ 1127573 w 2956373"/>
                <a:gd name="connsiteY51" fmla="*/ 100977 h 3332231"/>
                <a:gd name="connsiteX52" fmla="*/ 1054646 w 2956373"/>
                <a:gd name="connsiteY52" fmla="*/ 179515 h 3332231"/>
                <a:gd name="connsiteX53" fmla="*/ 992937 w 2956373"/>
                <a:gd name="connsiteY53" fmla="*/ 263661 h 3332231"/>
                <a:gd name="connsiteX54" fmla="*/ 964889 w 2956373"/>
                <a:gd name="connsiteY54" fmla="*/ 415127 h 3332231"/>
                <a:gd name="connsiteX55" fmla="*/ 998547 w 2956373"/>
                <a:gd name="connsiteY55" fmla="*/ 555372 h 3332231"/>
                <a:gd name="connsiteX56" fmla="*/ 1150013 w 2956373"/>
                <a:gd name="connsiteY56" fmla="*/ 746106 h 3332231"/>
                <a:gd name="connsiteX0" fmla="*/ 1150013 w 2956373"/>
                <a:gd name="connsiteY0" fmla="*/ 746106 h 3332231"/>
                <a:gd name="connsiteX1" fmla="*/ 123416 w 2956373"/>
                <a:gd name="connsiteY1" fmla="*/ 639520 h 3332231"/>
                <a:gd name="connsiteX2" fmla="*/ 0 w 2956373"/>
                <a:gd name="connsiteY2" fmla="*/ 1318307 h 3332231"/>
                <a:gd name="connsiteX3" fmla="*/ 151465 w 2956373"/>
                <a:gd name="connsiteY3" fmla="*/ 1172452 h 3332231"/>
                <a:gd name="connsiteX4" fmla="*/ 370248 w 2956373"/>
                <a:gd name="connsiteY4" fmla="*/ 1093915 h 3332231"/>
                <a:gd name="connsiteX5" fmla="*/ 549762 w 2956373"/>
                <a:gd name="connsiteY5" fmla="*/ 1166842 h 3332231"/>
                <a:gd name="connsiteX6" fmla="*/ 667569 w 2956373"/>
                <a:gd name="connsiteY6" fmla="*/ 1267819 h 3332231"/>
                <a:gd name="connsiteX7" fmla="*/ 757326 w 2956373"/>
                <a:gd name="connsiteY7" fmla="*/ 1402454 h 3332231"/>
                <a:gd name="connsiteX8" fmla="*/ 779765 w 2956373"/>
                <a:gd name="connsiteY8" fmla="*/ 1593188 h 3332231"/>
                <a:gd name="connsiteX9" fmla="*/ 751716 w 2956373"/>
                <a:gd name="connsiteY9" fmla="*/ 1739043 h 3332231"/>
                <a:gd name="connsiteX10" fmla="*/ 628300 w 2956373"/>
                <a:gd name="connsiteY10" fmla="*/ 1901728 h 3332231"/>
                <a:gd name="connsiteX11" fmla="*/ 488054 w 2956373"/>
                <a:gd name="connsiteY11" fmla="*/ 2002705 h 3332231"/>
                <a:gd name="connsiteX12" fmla="*/ 297321 w 2956373"/>
                <a:gd name="connsiteY12" fmla="*/ 2036364 h 3332231"/>
                <a:gd name="connsiteX13" fmla="*/ 134636 w 2956373"/>
                <a:gd name="connsiteY13" fmla="*/ 1974656 h 3332231"/>
                <a:gd name="connsiteX14" fmla="*/ 0 w 2956373"/>
                <a:gd name="connsiteY14" fmla="*/ 1800751 h 3332231"/>
                <a:gd name="connsiteX15" fmla="*/ 95367 w 2956373"/>
                <a:gd name="connsiteY15" fmla="*/ 2507588 h 3332231"/>
                <a:gd name="connsiteX16" fmla="*/ 1150013 w 2956373"/>
                <a:gd name="connsiteY16" fmla="*/ 2423441 h 3332231"/>
                <a:gd name="connsiteX17" fmla="*/ 1032206 w 2956373"/>
                <a:gd name="connsiteY17" fmla="*/ 2586125 h 3332231"/>
                <a:gd name="connsiteX18" fmla="*/ 964889 w 2956373"/>
                <a:gd name="connsiteY18" fmla="*/ 2754420 h 3332231"/>
                <a:gd name="connsiteX19" fmla="*/ 953669 w 2956373"/>
                <a:gd name="connsiteY19" fmla="*/ 2950763 h 3332231"/>
                <a:gd name="connsiteX20" fmla="*/ 1037816 w 2956373"/>
                <a:gd name="connsiteY20" fmla="*/ 3135888 h 3332231"/>
                <a:gd name="connsiteX21" fmla="*/ 1144402 w 2956373"/>
                <a:gd name="connsiteY21" fmla="*/ 3242474 h 3332231"/>
                <a:gd name="connsiteX22" fmla="*/ 1273429 w 2956373"/>
                <a:gd name="connsiteY22" fmla="*/ 3292962 h 3332231"/>
                <a:gd name="connsiteX23" fmla="*/ 1391234 w 2956373"/>
                <a:gd name="connsiteY23" fmla="*/ 3332231 h 3332231"/>
                <a:gd name="connsiteX24" fmla="*/ 1542700 w 2956373"/>
                <a:gd name="connsiteY24" fmla="*/ 3332231 h 3332231"/>
                <a:gd name="connsiteX25" fmla="*/ 1739043 w 2956373"/>
                <a:gd name="connsiteY25" fmla="*/ 3253693 h 3332231"/>
                <a:gd name="connsiteX26" fmla="*/ 1834410 w 2956373"/>
                <a:gd name="connsiteY26" fmla="*/ 3158327 h 3332231"/>
                <a:gd name="connsiteX27" fmla="*/ 1924167 w 2956373"/>
                <a:gd name="connsiteY27" fmla="*/ 3012471 h 3332231"/>
                <a:gd name="connsiteX28" fmla="*/ 1935387 w 2956373"/>
                <a:gd name="connsiteY28" fmla="*/ 2838567 h 3332231"/>
                <a:gd name="connsiteX29" fmla="*/ 1879288 w 2956373"/>
                <a:gd name="connsiteY29" fmla="*/ 2636614 h 3332231"/>
                <a:gd name="connsiteX30" fmla="*/ 1778312 w 2956373"/>
                <a:gd name="connsiteY30" fmla="*/ 2445880 h 3332231"/>
                <a:gd name="connsiteX31" fmla="*/ 2748810 w 2956373"/>
                <a:gd name="connsiteY31" fmla="*/ 2501977 h 3332231"/>
                <a:gd name="connsiteX32" fmla="*/ 2877836 w 2956373"/>
                <a:gd name="connsiteY32" fmla="*/ 1778312 h 3332231"/>
                <a:gd name="connsiteX33" fmla="*/ 2709541 w 2956373"/>
                <a:gd name="connsiteY33" fmla="*/ 1974656 h 3332231"/>
                <a:gd name="connsiteX34" fmla="*/ 2485149 w 2956373"/>
                <a:gd name="connsiteY34" fmla="*/ 1991485 h 3332231"/>
                <a:gd name="connsiteX35" fmla="*/ 2238318 w 2956373"/>
                <a:gd name="connsiteY35" fmla="*/ 1879289 h 3332231"/>
                <a:gd name="connsiteX36" fmla="*/ 2114901 w 2956373"/>
                <a:gd name="connsiteY36" fmla="*/ 1626847 h 3332231"/>
                <a:gd name="connsiteX37" fmla="*/ 2120510 w 2956373"/>
                <a:gd name="connsiteY37" fmla="*/ 1368795 h 3332231"/>
                <a:gd name="connsiteX38" fmla="*/ 2260756 w 2956373"/>
                <a:gd name="connsiteY38" fmla="*/ 1211721 h 3332231"/>
                <a:gd name="connsiteX39" fmla="*/ 2558076 w 2956373"/>
                <a:gd name="connsiteY39" fmla="*/ 1161232 h 3332231"/>
                <a:gd name="connsiteX40" fmla="*/ 2877836 w 2956373"/>
                <a:gd name="connsiteY40" fmla="*/ 1312697 h 3332231"/>
                <a:gd name="connsiteX41" fmla="*/ 2956373 w 2956373"/>
                <a:gd name="connsiteY41" fmla="*/ 532933 h 3332231"/>
                <a:gd name="connsiteX42" fmla="*/ 1806361 w 2956373"/>
                <a:gd name="connsiteY42" fmla="*/ 757326 h 3332231"/>
                <a:gd name="connsiteX43" fmla="*/ 1868069 w 2956373"/>
                <a:gd name="connsiteY43" fmla="*/ 611470 h 3332231"/>
                <a:gd name="connsiteX44" fmla="*/ 1907338 w 2956373"/>
                <a:gd name="connsiteY44" fmla="*/ 403907 h 3332231"/>
                <a:gd name="connsiteX45" fmla="*/ 1873678 w 2956373"/>
                <a:gd name="connsiteY45" fmla="*/ 258052 h 3332231"/>
                <a:gd name="connsiteX46" fmla="*/ 1789532 w 2956373"/>
                <a:gd name="connsiteY46" fmla="*/ 140246 h 3332231"/>
                <a:gd name="connsiteX47" fmla="*/ 1688555 w 2956373"/>
                <a:gd name="connsiteY47" fmla="*/ 67318 h 3332231"/>
                <a:gd name="connsiteX48" fmla="*/ 1553919 w 2956373"/>
                <a:gd name="connsiteY48" fmla="*/ 0 h 3332231"/>
                <a:gd name="connsiteX49" fmla="*/ 1380015 w 2956373"/>
                <a:gd name="connsiteY49" fmla="*/ 0 h 3332231"/>
                <a:gd name="connsiteX50" fmla="*/ 1245380 w 2956373"/>
                <a:gd name="connsiteY50" fmla="*/ 33659 h 3332231"/>
                <a:gd name="connsiteX51" fmla="*/ 1127573 w 2956373"/>
                <a:gd name="connsiteY51" fmla="*/ 100977 h 3332231"/>
                <a:gd name="connsiteX52" fmla="*/ 1054646 w 2956373"/>
                <a:gd name="connsiteY52" fmla="*/ 179515 h 3332231"/>
                <a:gd name="connsiteX53" fmla="*/ 992937 w 2956373"/>
                <a:gd name="connsiteY53" fmla="*/ 263661 h 3332231"/>
                <a:gd name="connsiteX54" fmla="*/ 964889 w 2956373"/>
                <a:gd name="connsiteY54" fmla="*/ 415127 h 3332231"/>
                <a:gd name="connsiteX55" fmla="*/ 998547 w 2956373"/>
                <a:gd name="connsiteY55" fmla="*/ 555372 h 3332231"/>
                <a:gd name="connsiteX56" fmla="*/ 1150013 w 2956373"/>
                <a:gd name="connsiteY56"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14901 w 2877836"/>
                <a:gd name="connsiteY36" fmla="*/ 1626847 h 3332231"/>
                <a:gd name="connsiteX37" fmla="*/ 2120510 w 2877836"/>
                <a:gd name="connsiteY37" fmla="*/ 1368795 h 3332231"/>
                <a:gd name="connsiteX38" fmla="*/ 2260756 w 2877836"/>
                <a:gd name="connsiteY38" fmla="*/ 1211721 h 3332231"/>
                <a:gd name="connsiteX39" fmla="*/ 2558076 w 2877836"/>
                <a:gd name="connsiteY39" fmla="*/ 1161232 h 3332231"/>
                <a:gd name="connsiteX40" fmla="*/ 2877836 w 2877836"/>
                <a:gd name="connsiteY40" fmla="*/ 1312697 h 3332231"/>
                <a:gd name="connsiteX41" fmla="*/ 2760029 w 2877836"/>
                <a:gd name="connsiteY41" fmla="*/ 577812 h 3332231"/>
                <a:gd name="connsiteX42" fmla="*/ 1806361 w 2877836"/>
                <a:gd name="connsiteY42" fmla="*/ 757326 h 3332231"/>
                <a:gd name="connsiteX43" fmla="*/ 1868069 w 2877836"/>
                <a:gd name="connsiteY43" fmla="*/ 611470 h 3332231"/>
                <a:gd name="connsiteX44" fmla="*/ 1907338 w 2877836"/>
                <a:gd name="connsiteY44" fmla="*/ 403907 h 3332231"/>
                <a:gd name="connsiteX45" fmla="*/ 1873678 w 2877836"/>
                <a:gd name="connsiteY45" fmla="*/ 258052 h 3332231"/>
                <a:gd name="connsiteX46" fmla="*/ 1789532 w 2877836"/>
                <a:gd name="connsiteY46" fmla="*/ 140246 h 3332231"/>
                <a:gd name="connsiteX47" fmla="*/ 1688555 w 2877836"/>
                <a:gd name="connsiteY47" fmla="*/ 67318 h 3332231"/>
                <a:gd name="connsiteX48" fmla="*/ 1553919 w 2877836"/>
                <a:gd name="connsiteY48" fmla="*/ 0 h 3332231"/>
                <a:gd name="connsiteX49" fmla="*/ 1380015 w 2877836"/>
                <a:gd name="connsiteY49" fmla="*/ 0 h 3332231"/>
                <a:gd name="connsiteX50" fmla="*/ 1245380 w 2877836"/>
                <a:gd name="connsiteY50" fmla="*/ 33659 h 3332231"/>
                <a:gd name="connsiteX51" fmla="*/ 1127573 w 2877836"/>
                <a:gd name="connsiteY51" fmla="*/ 100977 h 3332231"/>
                <a:gd name="connsiteX52" fmla="*/ 1054646 w 2877836"/>
                <a:gd name="connsiteY52" fmla="*/ 179515 h 3332231"/>
                <a:gd name="connsiteX53" fmla="*/ 992937 w 2877836"/>
                <a:gd name="connsiteY53" fmla="*/ 263661 h 3332231"/>
                <a:gd name="connsiteX54" fmla="*/ 964889 w 2877836"/>
                <a:gd name="connsiteY54" fmla="*/ 415127 h 3332231"/>
                <a:gd name="connsiteX55" fmla="*/ 998547 w 2877836"/>
                <a:gd name="connsiteY55" fmla="*/ 555372 h 3332231"/>
                <a:gd name="connsiteX56" fmla="*/ 1150013 w 2877836"/>
                <a:gd name="connsiteY56"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120510 w 2877836"/>
                <a:gd name="connsiteY38" fmla="*/ 1368795 h 3332231"/>
                <a:gd name="connsiteX39" fmla="*/ 2260756 w 2877836"/>
                <a:gd name="connsiteY39" fmla="*/ 1211721 h 3332231"/>
                <a:gd name="connsiteX40" fmla="*/ 2558076 w 2877836"/>
                <a:gd name="connsiteY40" fmla="*/ 1161232 h 3332231"/>
                <a:gd name="connsiteX41" fmla="*/ 2877836 w 2877836"/>
                <a:gd name="connsiteY41" fmla="*/ 1312697 h 3332231"/>
                <a:gd name="connsiteX42" fmla="*/ 2760029 w 2877836"/>
                <a:gd name="connsiteY42" fmla="*/ 577812 h 3332231"/>
                <a:gd name="connsiteX43" fmla="*/ 1806361 w 2877836"/>
                <a:gd name="connsiteY43" fmla="*/ 757326 h 3332231"/>
                <a:gd name="connsiteX44" fmla="*/ 1868069 w 2877836"/>
                <a:gd name="connsiteY44" fmla="*/ 611470 h 3332231"/>
                <a:gd name="connsiteX45" fmla="*/ 1907338 w 2877836"/>
                <a:gd name="connsiteY45" fmla="*/ 403907 h 3332231"/>
                <a:gd name="connsiteX46" fmla="*/ 1873678 w 2877836"/>
                <a:gd name="connsiteY46" fmla="*/ 258052 h 3332231"/>
                <a:gd name="connsiteX47" fmla="*/ 1789532 w 2877836"/>
                <a:gd name="connsiteY47" fmla="*/ 140246 h 3332231"/>
                <a:gd name="connsiteX48" fmla="*/ 1688555 w 2877836"/>
                <a:gd name="connsiteY48" fmla="*/ 67318 h 3332231"/>
                <a:gd name="connsiteX49" fmla="*/ 1553919 w 2877836"/>
                <a:gd name="connsiteY49" fmla="*/ 0 h 3332231"/>
                <a:gd name="connsiteX50" fmla="*/ 1380015 w 2877836"/>
                <a:gd name="connsiteY50" fmla="*/ 0 h 3332231"/>
                <a:gd name="connsiteX51" fmla="*/ 1245380 w 2877836"/>
                <a:gd name="connsiteY51" fmla="*/ 33659 h 3332231"/>
                <a:gd name="connsiteX52" fmla="*/ 1127573 w 2877836"/>
                <a:gd name="connsiteY52" fmla="*/ 100977 h 3332231"/>
                <a:gd name="connsiteX53" fmla="*/ 1054646 w 2877836"/>
                <a:gd name="connsiteY53" fmla="*/ 179515 h 3332231"/>
                <a:gd name="connsiteX54" fmla="*/ 992937 w 2877836"/>
                <a:gd name="connsiteY54" fmla="*/ 263661 h 3332231"/>
                <a:gd name="connsiteX55" fmla="*/ 964889 w 2877836"/>
                <a:gd name="connsiteY55" fmla="*/ 415127 h 3332231"/>
                <a:gd name="connsiteX56" fmla="*/ 998547 w 2877836"/>
                <a:gd name="connsiteY56" fmla="*/ 555372 h 3332231"/>
                <a:gd name="connsiteX57" fmla="*/ 1150013 w 2877836"/>
                <a:gd name="connsiteY57"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260756 w 2877836"/>
                <a:gd name="connsiteY40" fmla="*/ 1211721 h 3332231"/>
                <a:gd name="connsiteX41" fmla="*/ 2558076 w 2877836"/>
                <a:gd name="connsiteY41" fmla="*/ 1161232 h 3332231"/>
                <a:gd name="connsiteX42" fmla="*/ 2877836 w 2877836"/>
                <a:gd name="connsiteY42" fmla="*/ 1312697 h 3332231"/>
                <a:gd name="connsiteX43" fmla="*/ 2760029 w 2877836"/>
                <a:gd name="connsiteY43" fmla="*/ 577812 h 3332231"/>
                <a:gd name="connsiteX44" fmla="*/ 1806361 w 2877836"/>
                <a:gd name="connsiteY44" fmla="*/ 757326 h 3332231"/>
                <a:gd name="connsiteX45" fmla="*/ 1868069 w 2877836"/>
                <a:gd name="connsiteY45" fmla="*/ 611470 h 3332231"/>
                <a:gd name="connsiteX46" fmla="*/ 1907338 w 2877836"/>
                <a:gd name="connsiteY46" fmla="*/ 403907 h 3332231"/>
                <a:gd name="connsiteX47" fmla="*/ 1873678 w 2877836"/>
                <a:gd name="connsiteY47" fmla="*/ 258052 h 3332231"/>
                <a:gd name="connsiteX48" fmla="*/ 1789532 w 2877836"/>
                <a:gd name="connsiteY48" fmla="*/ 140246 h 3332231"/>
                <a:gd name="connsiteX49" fmla="*/ 1688555 w 2877836"/>
                <a:gd name="connsiteY49" fmla="*/ 67318 h 3332231"/>
                <a:gd name="connsiteX50" fmla="*/ 1553919 w 2877836"/>
                <a:gd name="connsiteY50" fmla="*/ 0 h 3332231"/>
                <a:gd name="connsiteX51" fmla="*/ 1380015 w 2877836"/>
                <a:gd name="connsiteY51" fmla="*/ 0 h 3332231"/>
                <a:gd name="connsiteX52" fmla="*/ 1245380 w 2877836"/>
                <a:gd name="connsiteY52" fmla="*/ 33659 h 3332231"/>
                <a:gd name="connsiteX53" fmla="*/ 1127573 w 2877836"/>
                <a:gd name="connsiteY53" fmla="*/ 100977 h 3332231"/>
                <a:gd name="connsiteX54" fmla="*/ 1054646 w 2877836"/>
                <a:gd name="connsiteY54" fmla="*/ 179515 h 3332231"/>
                <a:gd name="connsiteX55" fmla="*/ 992937 w 2877836"/>
                <a:gd name="connsiteY55" fmla="*/ 263661 h 3332231"/>
                <a:gd name="connsiteX56" fmla="*/ 964889 w 2877836"/>
                <a:gd name="connsiteY56" fmla="*/ 415127 h 3332231"/>
                <a:gd name="connsiteX57" fmla="*/ 998547 w 2877836"/>
                <a:gd name="connsiteY57" fmla="*/ 555372 h 3332231"/>
                <a:gd name="connsiteX58" fmla="*/ 1150013 w 2877836"/>
                <a:gd name="connsiteY58"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558076 w 2877836"/>
                <a:gd name="connsiteY42" fmla="*/ 1161232 h 3332231"/>
                <a:gd name="connsiteX43" fmla="*/ 2877836 w 2877836"/>
                <a:gd name="connsiteY43" fmla="*/ 1312697 h 3332231"/>
                <a:gd name="connsiteX44" fmla="*/ 2760029 w 2877836"/>
                <a:gd name="connsiteY44" fmla="*/ 577812 h 3332231"/>
                <a:gd name="connsiteX45" fmla="*/ 1806361 w 2877836"/>
                <a:gd name="connsiteY45" fmla="*/ 757326 h 3332231"/>
                <a:gd name="connsiteX46" fmla="*/ 1868069 w 2877836"/>
                <a:gd name="connsiteY46" fmla="*/ 611470 h 3332231"/>
                <a:gd name="connsiteX47" fmla="*/ 1907338 w 2877836"/>
                <a:gd name="connsiteY47" fmla="*/ 403907 h 3332231"/>
                <a:gd name="connsiteX48" fmla="*/ 1873678 w 2877836"/>
                <a:gd name="connsiteY48" fmla="*/ 258052 h 3332231"/>
                <a:gd name="connsiteX49" fmla="*/ 1789532 w 2877836"/>
                <a:gd name="connsiteY49" fmla="*/ 140246 h 3332231"/>
                <a:gd name="connsiteX50" fmla="*/ 1688555 w 2877836"/>
                <a:gd name="connsiteY50" fmla="*/ 67318 h 3332231"/>
                <a:gd name="connsiteX51" fmla="*/ 1553919 w 2877836"/>
                <a:gd name="connsiteY51" fmla="*/ 0 h 3332231"/>
                <a:gd name="connsiteX52" fmla="*/ 1380015 w 2877836"/>
                <a:gd name="connsiteY52" fmla="*/ 0 h 3332231"/>
                <a:gd name="connsiteX53" fmla="*/ 1245380 w 2877836"/>
                <a:gd name="connsiteY53" fmla="*/ 33659 h 3332231"/>
                <a:gd name="connsiteX54" fmla="*/ 1127573 w 2877836"/>
                <a:gd name="connsiteY54" fmla="*/ 100977 h 3332231"/>
                <a:gd name="connsiteX55" fmla="*/ 1054646 w 2877836"/>
                <a:gd name="connsiteY55" fmla="*/ 179515 h 3332231"/>
                <a:gd name="connsiteX56" fmla="*/ 992937 w 2877836"/>
                <a:gd name="connsiteY56" fmla="*/ 263661 h 3332231"/>
                <a:gd name="connsiteX57" fmla="*/ 964889 w 2877836"/>
                <a:gd name="connsiteY57" fmla="*/ 415127 h 3332231"/>
                <a:gd name="connsiteX58" fmla="*/ 998547 w 2877836"/>
                <a:gd name="connsiteY58" fmla="*/ 555372 h 3332231"/>
                <a:gd name="connsiteX59" fmla="*/ 1150013 w 2877836"/>
                <a:gd name="connsiteY59"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401001 w 2877836"/>
                <a:gd name="connsiteY42" fmla="*/ 1161232 h 3332231"/>
                <a:gd name="connsiteX43" fmla="*/ 2558076 w 2877836"/>
                <a:gd name="connsiteY43" fmla="*/ 1161232 h 3332231"/>
                <a:gd name="connsiteX44" fmla="*/ 2877836 w 2877836"/>
                <a:gd name="connsiteY44" fmla="*/ 1312697 h 3332231"/>
                <a:gd name="connsiteX45" fmla="*/ 2760029 w 2877836"/>
                <a:gd name="connsiteY45" fmla="*/ 577812 h 3332231"/>
                <a:gd name="connsiteX46" fmla="*/ 1806361 w 2877836"/>
                <a:gd name="connsiteY46" fmla="*/ 757326 h 3332231"/>
                <a:gd name="connsiteX47" fmla="*/ 1868069 w 2877836"/>
                <a:gd name="connsiteY47" fmla="*/ 611470 h 3332231"/>
                <a:gd name="connsiteX48" fmla="*/ 1907338 w 2877836"/>
                <a:gd name="connsiteY48" fmla="*/ 403907 h 3332231"/>
                <a:gd name="connsiteX49" fmla="*/ 1873678 w 2877836"/>
                <a:gd name="connsiteY49" fmla="*/ 258052 h 3332231"/>
                <a:gd name="connsiteX50" fmla="*/ 1789532 w 2877836"/>
                <a:gd name="connsiteY50" fmla="*/ 140246 h 3332231"/>
                <a:gd name="connsiteX51" fmla="*/ 1688555 w 2877836"/>
                <a:gd name="connsiteY51" fmla="*/ 67318 h 3332231"/>
                <a:gd name="connsiteX52" fmla="*/ 1553919 w 2877836"/>
                <a:gd name="connsiteY52" fmla="*/ 0 h 3332231"/>
                <a:gd name="connsiteX53" fmla="*/ 1380015 w 2877836"/>
                <a:gd name="connsiteY53" fmla="*/ 0 h 3332231"/>
                <a:gd name="connsiteX54" fmla="*/ 1245380 w 2877836"/>
                <a:gd name="connsiteY54" fmla="*/ 33659 h 3332231"/>
                <a:gd name="connsiteX55" fmla="*/ 1127573 w 2877836"/>
                <a:gd name="connsiteY55" fmla="*/ 100977 h 3332231"/>
                <a:gd name="connsiteX56" fmla="*/ 1054646 w 2877836"/>
                <a:gd name="connsiteY56" fmla="*/ 179515 h 3332231"/>
                <a:gd name="connsiteX57" fmla="*/ 992937 w 2877836"/>
                <a:gd name="connsiteY57" fmla="*/ 263661 h 3332231"/>
                <a:gd name="connsiteX58" fmla="*/ 964889 w 2877836"/>
                <a:gd name="connsiteY58" fmla="*/ 415127 h 3332231"/>
                <a:gd name="connsiteX59" fmla="*/ 998547 w 2877836"/>
                <a:gd name="connsiteY59" fmla="*/ 555372 h 3332231"/>
                <a:gd name="connsiteX60" fmla="*/ 1150013 w 2877836"/>
                <a:gd name="connsiteY60"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401001 w 2877836"/>
                <a:gd name="connsiteY42" fmla="*/ 1161232 h 3332231"/>
                <a:gd name="connsiteX43" fmla="*/ 2558076 w 2877836"/>
                <a:gd name="connsiteY43" fmla="*/ 1161232 h 3332231"/>
                <a:gd name="connsiteX44" fmla="*/ 2715151 w 2877836"/>
                <a:gd name="connsiteY44" fmla="*/ 1200501 h 3332231"/>
                <a:gd name="connsiteX45" fmla="*/ 2877836 w 2877836"/>
                <a:gd name="connsiteY45" fmla="*/ 1312697 h 3332231"/>
                <a:gd name="connsiteX46" fmla="*/ 2760029 w 2877836"/>
                <a:gd name="connsiteY46" fmla="*/ 577812 h 3332231"/>
                <a:gd name="connsiteX47" fmla="*/ 1806361 w 2877836"/>
                <a:gd name="connsiteY47" fmla="*/ 757326 h 3332231"/>
                <a:gd name="connsiteX48" fmla="*/ 1868069 w 2877836"/>
                <a:gd name="connsiteY48" fmla="*/ 611470 h 3332231"/>
                <a:gd name="connsiteX49" fmla="*/ 1907338 w 2877836"/>
                <a:gd name="connsiteY49" fmla="*/ 403907 h 3332231"/>
                <a:gd name="connsiteX50" fmla="*/ 1873678 w 2877836"/>
                <a:gd name="connsiteY50" fmla="*/ 258052 h 3332231"/>
                <a:gd name="connsiteX51" fmla="*/ 1789532 w 2877836"/>
                <a:gd name="connsiteY51" fmla="*/ 140246 h 3332231"/>
                <a:gd name="connsiteX52" fmla="*/ 1688555 w 2877836"/>
                <a:gd name="connsiteY52" fmla="*/ 67318 h 3332231"/>
                <a:gd name="connsiteX53" fmla="*/ 1553919 w 2877836"/>
                <a:gd name="connsiteY53" fmla="*/ 0 h 3332231"/>
                <a:gd name="connsiteX54" fmla="*/ 1380015 w 2877836"/>
                <a:gd name="connsiteY54" fmla="*/ 0 h 3332231"/>
                <a:gd name="connsiteX55" fmla="*/ 1245380 w 2877836"/>
                <a:gd name="connsiteY55" fmla="*/ 33659 h 3332231"/>
                <a:gd name="connsiteX56" fmla="*/ 1127573 w 2877836"/>
                <a:gd name="connsiteY56" fmla="*/ 100977 h 3332231"/>
                <a:gd name="connsiteX57" fmla="*/ 1054646 w 2877836"/>
                <a:gd name="connsiteY57" fmla="*/ 179515 h 3332231"/>
                <a:gd name="connsiteX58" fmla="*/ 992937 w 2877836"/>
                <a:gd name="connsiteY58" fmla="*/ 263661 h 3332231"/>
                <a:gd name="connsiteX59" fmla="*/ 964889 w 2877836"/>
                <a:gd name="connsiteY59" fmla="*/ 415127 h 3332231"/>
                <a:gd name="connsiteX60" fmla="*/ 998547 w 2877836"/>
                <a:gd name="connsiteY60" fmla="*/ 555372 h 3332231"/>
                <a:gd name="connsiteX61" fmla="*/ 1150013 w 2877836"/>
                <a:gd name="connsiteY61"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513198 w 2877836"/>
                <a:gd name="connsiteY34" fmla="*/ 198587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15151 w 2877836"/>
                <a:gd name="connsiteY33" fmla="*/ 1924168 h 3332231"/>
                <a:gd name="connsiteX34" fmla="*/ 2513198 w 2877836"/>
                <a:gd name="connsiteY34" fmla="*/ 198587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2877836" h="3332231">
                  <a:moveTo>
                    <a:pt x="1150013" y="746106"/>
                  </a:moveTo>
                  <a:lnTo>
                    <a:pt x="123416" y="639520"/>
                  </a:lnTo>
                  <a:lnTo>
                    <a:pt x="0" y="1318307"/>
                  </a:lnTo>
                  <a:lnTo>
                    <a:pt x="151465" y="1172452"/>
                  </a:lnTo>
                  <a:lnTo>
                    <a:pt x="370248" y="1093915"/>
                  </a:lnTo>
                  <a:lnTo>
                    <a:pt x="549762" y="1166842"/>
                  </a:lnTo>
                  <a:lnTo>
                    <a:pt x="667569" y="1267819"/>
                  </a:lnTo>
                  <a:lnTo>
                    <a:pt x="757326" y="1402454"/>
                  </a:lnTo>
                  <a:lnTo>
                    <a:pt x="779765" y="1593188"/>
                  </a:lnTo>
                  <a:lnTo>
                    <a:pt x="751716" y="1739043"/>
                  </a:lnTo>
                  <a:lnTo>
                    <a:pt x="628300" y="1901728"/>
                  </a:lnTo>
                  <a:lnTo>
                    <a:pt x="488054" y="2002705"/>
                  </a:lnTo>
                  <a:lnTo>
                    <a:pt x="297321" y="2036364"/>
                  </a:lnTo>
                  <a:lnTo>
                    <a:pt x="134636" y="1974656"/>
                  </a:lnTo>
                  <a:lnTo>
                    <a:pt x="0" y="1800751"/>
                  </a:lnTo>
                  <a:lnTo>
                    <a:pt x="95367" y="2507588"/>
                  </a:lnTo>
                  <a:lnTo>
                    <a:pt x="1150013" y="2423441"/>
                  </a:lnTo>
                  <a:lnTo>
                    <a:pt x="1032206" y="2586125"/>
                  </a:lnTo>
                  <a:lnTo>
                    <a:pt x="964889" y="2754420"/>
                  </a:lnTo>
                  <a:lnTo>
                    <a:pt x="953669" y="2950763"/>
                  </a:lnTo>
                  <a:lnTo>
                    <a:pt x="1037816" y="3135888"/>
                  </a:lnTo>
                  <a:lnTo>
                    <a:pt x="1144402" y="3242474"/>
                  </a:lnTo>
                  <a:lnTo>
                    <a:pt x="1273429" y="3292962"/>
                  </a:lnTo>
                  <a:lnTo>
                    <a:pt x="1391234" y="3332231"/>
                  </a:lnTo>
                  <a:lnTo>
                    <a:pt x="1542700" y="3332231"/>
                  </a:lnTo>
                  <a:lnTo>
                    <a:pt x="1739043" y="3253693"/>
                  </a:lnTo>
                  <a:lnTo>
                    <a:pt x="1834410" y="3158327"/>
                  </a:lnTo>
                  <a:lnTo>
                    <a:pt x="1924167" y="3012471"/>
                  </a:lnTo>
                  <a:lnTo>
                    <a:pt x="1935387" y="2838567"/>
                  </a:lnTo>
                  <a:lnTo>
                    <a:pt x="1879288" y="2636614"/>
                  </a:lnTo>
                  <a:lnTo>
                    <a:pt x="1778312" y="2445880"/>
                  </a:lnTo>
                  <a:lnTo>
                    <a:pt x="2748810" y="2501977"/>
                  </a:lnTo>
                  <a:lnTo>
                    <a:pt x="2877836" y="1778312"/>
                  </a:lnTo>
                  <a:lnTo>
                    <a:pt x="2715151" y="1924168"/>
                  </a:lnTo>
                  <a:lnTo>
                    <a:pt x="2513198" y="1985875"/>
                  </a:lnTo>
                  <a:lnTo>
                    <a:pt x="2350513" y="1946606"/>
                  </a:lnTo>
                  <a:lnTo>
                    <a:pt x="2238318" y="1879289"/>
                  </a:lnTo>
                  <a:lnTo>
                    <a:pt x="2159779" y="1755873"/>
                  </a:lnTo>
                  <a:lnTo>
                    <a:pt x="2114901" y="1626847"/>
                  </a:lnTo>
                  <a:lnTo>
                    <a:pt x="2092461" y="1480992"/>
                  </a:lnTo>
                  <a:lnTo>
                    <a:pt x="2120510" y="1368795"/>
                  </a:lnTo>
                  <a:lnTo>
                    <a:pt x="2187828" y="1273428"/>
                  </a:lnTo>
                  <a:lnTo>
                    <a:pt x="2260756" y="1211721"/>
                  </a:lnTo>
                  <a:lnTo>
                    <a:pt x="2401001" y="1161232"/>
                  </a:lnTo>
                  <a:lnTo>
                    <a:pt x="2558076" y="1161232"/>
                  </a:lnTo>
                  <a:lnTo>
                    <a:pt x="2715151" y="1200501"/>
                  </a:lnTo>
                  <a:lnTo>
                    <a:pt x="2877836" y="1312697"/>
                  </a:lnTo>
                  <a:lnTo>
                    <a:pt x="2760029" y="577812"/>
                  </a:lnTo>
                  <a:lnTo>
                    <a:pt x="1806361" y="757326"/>
                  </a:lnTo>
                  <a:lnTo>
                    <a:pt x="1868069" y="611470"/>
                  </a:lnTo>
                  <a:lnTo>
                    <a:pt x="1907338" y="403907"/>
                  </a:lnTo>
                  <a:lnTo>
                    <a:pt x="1873678" y="258052"/>
                  </a:lnTo>
                  <a:lnTo>
                    <a:pt x="1789532" y="140246"/>
                  </a:lnTo>
                  <a:lnTo>
                    <a:pt x="1688555" y="67318"/>
                  </a:lnTo>
                  <a:lnTo>
                    <a:pt x="1553919" y="0"/>
                  </a:lnTo>
                  <a:lnTo>
                    <a:pt x="1380015" y="0"/>
                  </a:lnTo>
                  <a:lnTo>
                    <a:pt x="1245380" y="33659"/>
                  </a:lnTo>
                  <a:lnTo>
                    <a:pt x="1127573" y="100977"/>
                  </a:lnTo>
                  <a:lnTo>
                    <a:pt x="1054646" y="179515"/>
                  </a:lnTo>
                  <a:lnTo>
                    <a:pt x="992937" y="263661"/>
                  </a:lnTo>
                  <a:lnTo>
                    <a:pt x="964889" y="415127"/>
                  </a:lnTo>
                  <a:lnTo>
                    <a:pt x="998547" y="555372"/>
                  </a:lnTo>
                  <a:lnTo>
                    <a:pt x="1150013" y="746106"/>
                  </a:lnTo>
                  <a:close/>
                </a:path>
              </a:pathLst>
            </a:custGeom>
            <a:solidFill>
              <a:schemeClr val="accent1"/>
            </a:solidFill>
            <a:ln>
              <a:solidFill>
                <a:schemeClr val="accent1">
                  <a:lumMod val="75000"/>
                </a:schemeClr>
              </a:solidFill>
            </a:ln>
            <a:effectLst>
              <a:innerShdw blurRad="63500" dist="508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rot="7396">
              <a:off x="387139" y="697545"/>
              <a:ext cx="1483098" cy="338554"/>
            </a:xfrm>
            <a:prstGeom prst="rect">
              <a:avLst/>
            </a:prstGeom>
            <a:noFill/>
            <a:ln>
              <a:noFill/>
            </a:ln>
          </p:spPr>
          <p:txBody>
            <a:bodyPr wrap="none" rtlCol="0">
              <a:spAutoFit/>
            </a:bodyPr>
            <a:lstStyle/>
            <a:p>
              <a:pPr algn="ctr"/>
              <a:r>
                <a:rPr lang="en-US" sz="1600" dirty="0" smtClean="0">
                  <a:solidFill>
                    <a:schemeClr val="bg1"/>
                  </a:solidFill>
                </a:rPr>
                <a:t>Authentication</a:t>
              </a:r>
            </a:p>
          </p:txBody>
        </p:sp>
      </p:grpSp>
      <p:graphicFrame>
        <p:nvGraphicFramePr>
          <p:cNvPr id="8" name="Chart 7"/>
          <p:cNvGraphicFramePr/>
          <p:nvPr/>
        </p:nvGraphicFramePr>
        <p:xfrm>
          <a:off x="3638549" y="1037694"/>
          <a:ext cx="5381625" cy="4408539"/>
        </p:xfrm>
        <a:graphic>
          <a:graphicData uri="http://schemas.openxmlformats.org/drawingml/2006/chart">
            <c:chart xmlns:c="http://schemas.openxmlformats.org/drawingml/2006/chart" xmlns:r="http://schemas.openxmlformats.org/officeDocument/2006/relationships" r:id="rId3"/>
          </a:graphicData>
        </a:graphic>
      </p:graphicFrame>
      <p:sp>
        <p:nvSpPr>
          <p:cNvPr id="10" name="Slide Number Placeholder 9"/>
          <p:cNvSpPr>
            <a:spLocks noGrp="1"/>
          </p:cNvSpPr>
          <p:nvPr>
            <p:ph type="sldNum" sz="quarter" idx="12"/>
          </p:nvPr>
        </p:nvSpPr>
        <p:spPr/>
        <p:txBody>
          <a:bodyPr/>
          <a:lstStyle/>
          <a:p>
            <a:pPr>
              <a:defRPr/>
            </a:pPr>
            <a:fld id="{627174C9-3566-421C-935D-63CC9F7431F7}" type="slidenum">
              <a:rPr lang="en-US" smtClean="0"/>
              <a:pPr>
                <a:defRPr/>
              </a:pPr>
              <a:t>18</a:t>
            </a:fld>
            <a:endParaRPr lang="en-US"/>
          </a:p>
        </p:txBody>
      </p:sp>
      <p:sp>
        <p:nvSpPr>
          <p:cNvPr id="11" name="Footer Placeholder 10"/>
          <p:cNvSpPr>
            <a:spLocks noGrp="1"/>
          </p:cNvSpPr>
          <p:nvPr>
            <p:ph type="ftr" sz="quarter" idx="11"/>
          </p:nvPr>
        </p:nvSpPr>
        <p:spPr/>
        <p:txBody>
          <a:bodyPr/>
          <a:lstStyle/>
          <a:p>
            <a:pPr>
              <a:defRPr/>
            </a:pPr>
            <a:r>
              <a:rPr lang="en-US" smtClean="0"/>
              <a:t>© 2011 EDUCAUSE</a:t>
            </a:r>
            <a:endParaRPr lang="en-US"/>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
          <p:cNvSpPr txBox="1">
            <a:spLocks/>
          </p:cNvSpPr>
          <p:nvPr/>
        </p:nvSpPr>
        <p:spPr>
          <a:xfrm>
            <a:off x="256112" y="1876424"/>
            <a:ext cx="3228975" cy="4407417"/>
          </a:xfrm>
          <a:prstGeom prst="rect">
            <a:avLst/>
          </a:prstGeom>
        </p:spPr>
        <p:txBody>
          <a:bodyPr/>
          <a:lstStyle/>
          <a:p>
            <a:pPr marL="166688" marR="0" lvl="0" indent="-166688" algn="l" defTabSz="457200" rtl="0" eaLnBrk="1" fontAlgn="base" latinLnBrk="0" hangingPunct="1">
              <a:lnSpc>
                <a:spcPct val="100000"/>
              </a:lnSpc>
              <a:spcBef>
                <a:spcPct val="20000"/>
              </a:spcBef>
              <a:spcAft>
                <a:spcPct val="0"/>
              </a:spcAft>
              <a:buClr>
                <a:srgbClr val="E33323"/>
              </a:buClr>
              <a:buSzPct val="80000"/>
              <a:buFont typeface="Wingdings" pitchFamily="96" charset="2"/>
              <a:buChar char="§"/>
              <a:tabLst/>
              <a:defRPr/>
            </a:pPr>
            <a:r>
              <a:rPr lang="en-US" sz="2000" noProof="0" dirty="0" smtClean="0">
                <a:solidFill>
                  <a:srgbClr val="4C4C4F"/>
                </a:solidFill>
                <a:cs typeface="Arial" charset="0"/>
              </a:rPr>
              <a:t>Passwords remain the primary authentication method.</a:t>
            </a:r>
          </a:p>
          <a:p>
            <a:pPr marL="166688" marR="0" lvl="0" indent="-166688" algn="l" defTabSz="457200" rtl="0" eaLnBrk="1" fontAlgn="base" latinLnBrk="0" hangingPunct="1">
              <a:lnSpc>
                <a:spcPct val="100000"/>
              </a:lnSpc>
              <a:spcBef>
                <a:spcPct val="20000"/>
              </a:spcBef>
              <a:spcAft>
                <a:spcPct val="0"/>
              </a:spcAft>
              <a:buClr>
                <a:srgbClr val="E33323"/>
              </a:buClr>
              <a:buSzPct val="80000"/>
              <a:buFont typeface="Wingdings" pitchFamily="96" charset="2"/>
              <a:buChar char="§"/>
              <a:tabLst/>
              <a:defRPr/>
            </a:pPr>
            <a:r>
              <a:rPr kumimoji="0" lang="en-US" sz="2000" b="0" i="0" u="none" strike="noStrike" kern="1200" cap="none" spc="0" normalizeH="0" baseline="0" dirty="0" smtClean="0">
                <a:ln>
                  <a:noFill/>
                </a:ln>
                <a:solidFill>
                  <a:srgbClr val="4C4C4F"/>
                </a:solidFill>
                <a:effectLst/>
                <a:uLnTx/>
                <a:uFillTx/>
                <a:latin typeface="Arial"/>
                <a:ea typeface="ＭＳ Ｐゴシック" pitchFamily="48" charset="-128"/>
                <a:cs typeface="Arial" charset="0"/>
              </a:rPr>
              <a:t>Kerberos</a:t>
            </a:r>
            <a:r>
              <a:rPr kumimoji="0" lang="en-US" sz="2000" b="0" i="0" u="none" strike="noStrike" kern="1200" cap="none" spc="0" normalizeH="0" dirty="0" smtClean="0">
                <a:ln>
                  <a:noFill/>
                </a:ln>
                <a:solidFill>
                  <a:srgbClr val="4C4C4F"/>
                </a:solidFill>
                <a:effectLst/>
                <a:uLnTx/>
                <a:uFillTx/>
                <a:latin typeface="Arial"/>
                <a:ea typeface="ＭＳ Ｐゴシック" pitchFamily="48" charset="-128"/>
                <a:cs typeface="Arial" charset="0"/>
              </a:rPr>
              <a:t> is used by a third of respondent institutions (and by more than half of doctorals).</a:t>
            </a:r>
          </a:p>
          <a:p>
            <a:pPr marL="166688" marR="0" lvl="0" indent="-166688" algn="l" defTabSz="457200" rtl="0" eaLnBrk="1" fontAlgn="base" latinLnBrk="0" hangingPunct="1">
              <a:lnSpc>
                <a:spcPct val="100000"/>
              </a:lnSpc>
              <a:spcBef>
                <a:spcPct val="20000"/>
              </a:spcBef>
              <a:spcAft>
                <a:spcPct val="0"/>
              </a:spcAft>
              <a:buClr>
                <a:srgbClr val="E33323"/>
              </a:buClr>
              <a:buSzPct val="80000"/>
              <a:buFont typeface="Wingdings" pitchFamily="96" charset="2"/>
              <a:buChar char="§"/>
              <a:tabLst/>
              <a:defRPr/>
            </a:pPr>
            <a:r>
              <a:rPr lang="en-US" sz="2000" baseline="0" noProof="0" dirty="0" smtClean="0">
                <a:solidFill>
                  <a:srgbClr val="4C4C4F"/>
                </a:solidFill>
                <a:latin typeface="Arial"/>
                <a:ea typeface="ＭＳ Ｐゴシック" pitchFamily="48" charset="-128"/>
                <a:cs typeface="Arial" charset="0"/>
              </a:rPr>
              <a:t>Strong passwords and multi-factor methods</a:t>
            </a:r>
            <a:r>
              <a:rPr lang="en-US" sz="2000" noProof="0" dirty="0" smtClean="0">
                <a:solidFill>
                  <a:srgbClr val="4C4C4F"/>
                </a:solidFill>
                <a:latin typeface="Arial"/>
                <a:ea typeface="ＭＳ Ｐゴシック" pitchFamily="48" charset="-128"/>
                <a:cs typeface="Arial" charset="0"/>
              </a:rPr>
              <a:t> other than biometric ID are relatively often planned.</a:t>
            </a:r>
            <a:endParaRPr kumimoji="0" lang="en-US" sz="2800" b="0" i="0" u="none" strike="noStrike" kern="1200" cap="none" spc="0" normalizeH="0" baseline="0" noProof="0" dirty="0">
              <a:ln>
                <a:noFill/>
              </a:ln>
              <a:solidFill>
                <a:srgbClr val="4C4C4F"/>
              </a:solidFill>
              <a:effectLst/>
              <a:uLnTx/>
              <a:uFillTx/>
              <a:latin typeface="Arial"/>
              <a:ea typeface="ＭＳ Ｐゴシック" pitchFamily="48" charset="-128"/>
              <a:cs typeface="Arial"/>
            </a:endParaRPr>
          </a:p>
        </p:txBody>
      </p:sp>
      <p:grpSp>
        <p:nvGrpSpPr>
          <p:cNvPr id="2" name="Group 9"/>
          <p:cNvGrpSpPr/>
          <p:nvPr/>
        </p:nvGrpSpPr>
        <p:grpSpPr>
          <a:xfrm>
            <a:off x="87353" y="77406"/>
            <a:ext cx="1914607" cy="1587410"/>
            <a:chOff x="87353" y="77406"/>
            <a:chExt cx="1914607" cy="1587410"/>
          </a:xfrm>
        </p:grpSpPr>
        <p:sp>
          <p:nvSpPr>
            <p:cNvPr id="11" name="Freeform 10"/>
            <p:cNvSpPr/>
            <p:nvPr/>
          </p:nvSpPr>
          <p:spPr>
            <a:xfrm rot="5407396">
              <a:off x="250952" y="-86193"/>
              <a:ext cx="1587410" cy="1914607"/>
            </a:xfrm>
            <a:custGeom>
              <a:avLst/>
              <a:gdLst>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935387 w 2877836"/>
                <a:gd name="connsiteY29" fmla="*/ 504884 h 3332231"/>
                <a:gd name="connsiteX30" fmla="*/ 1879289 w 2877836"/>
                <a:gd name="connsiteY30" fmla="*/ 667569 h 3332231"/>
                <a:gd name="connsiteX31" fmla="*/ 1929777 w 2877836"/>
                <a:gd name="connsiteY31" fmla="*/ 415127 h 3332231"/>
                <a:gd name="connsiteX32" fmla="*/ 1789532 w 2877836"/>
                <a:gd name="connsiteY32" fmla="*/ 140246 h 3332231"/>
                <a:gd name="connsiteX33" fmla="*/ 1553919 w 2877836"/>
                <a:gd name="connsiteY33" fmla="*/ 0 h 3332231"/>
                <a:gd name="connsiteX34" fmla="*/ 1245380 w 2877836"/>
                <a:gd name="connsiteY34" fmla="*/ 33659 h 3332231"/>
                <a:gd name="connsiteX35" fmla="*/ 1054646 w 2877836"/>
                <a:gd name="connsiteY35" fmla="*/ 179515 h 3332231"/>
                <a:gd name="connsiteX36" fmla="*/ 964889 w 2877836"/>
                <a:gd name="connsiteY36" fmla="*/ 415127 h 3332231"/>
                <a:gd name="connsiteX37" fmla="*/ 1004158 w 2877836"/>
                <a:gd name="connsiteY37"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935387 w 2877836"/>
                <a:gd name="connsiteY29" fmla="*/ 504884 h 3332231"/>
                <a:gd name="connsiteX30" fmla="*/ 1879289 w 2877836"/>
                <a:gd name="connsiteY30" fmla="*/ 667569 h 3332231"/>
                <a:gd name="connsiteX31" fmla="*/ 1929777 w 2877836"/>
                <a:gd name="connsiteY31" fmla="*/ 415127 h 3332231"/>
                <a:gd name="connsiteX32" fmla="*/ 1789532 w 2877836"/>
                <a:gd name="connsiteY32" fmla="*/ 140246 h 3332231"/>
                <a:gd name="connsiteX33" fmla="*/ 1553919 w 2877836"/>
                <a:gd name="connsiteY33" fmla="*/ 0 h 3332231"/>
                <a:gd name="connsiteX34" fmla="*/ 1245380 w 2877836"/>
                <a:gd name="connsiteY34" fmla="*/ 33659 h 3332231"/>
                <a:gd name="connsiteX35" fmla="*/ 1054646 w 2877836"/>
                <a:gd name="connsiteY35" fmla="*/ 179515 h 3332231"/>
                <a:gd name="connsiteX36" fmla="*/ 964889 w 2877836"/>
                <a:gd name="connsiteY36" fmla="*/ 415127 h 3332231"/>
                <a:gd name="connsiteX37" fmla="*/ 1004158 w 2877836"/>
                <a:gd name="connsiteY37"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79289 w 2877836"/>
                <a:gd name="connsiteY29" fmla="*/ 667569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004158 w 2877836"/>
                <a:gd name="connsiteY36"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004158 w 2877836"/>
                <a:gd name="connsiteY36" fmla="*/ 656349 h 3332231"/>
                <a:gd name="connsiteX0" fmla="*/ 1150013 w 2877836"/>
                <a:gd name="connsiteY0" fmla="*/ 746106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211721 w 2877836"/>
                <a:gd name="connsiteY10" fmla="*/ 2462710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211721 w 2877836"/>
                <a:gd name="connsiteY10" fmla="*/ 2462710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138794 w 2877836"/>
                <a:gd name="connsiteY10" fmla="*/ 2473929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150013 w 2877836"/>
                <a:gd name="connsiteY10" fmla="*/ 2423441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256599 w 2984422"/>
                <a:gd name="connsiteY0" fmla="*/ 746106 h 3332231"/>
                <a:gd name="connsiteX1" fmla="*/ 112196 w 2984422"/>
                <a:gd name="connsiteY1" fmla="*/ 650739 h 3332231"/>
                <a:gd name="connsiteX2" fmla="*/ 106586 w 2984422"/>
                <a:gd name="connsiteY2" fmla="*/ 1318307 h 3332231"/>
                <a:gd name="connsiteX3" fmla="*/ 476834 w 2984422"/>
                <a:gd name="connsiteY3" fmla="*/ 1093915 h 3332231"/>
                <a:gd name="connsiteX4" fmla="*/ 774155 w 2984422"/>
                <a:gd name="connsiteY4" fmla="*/ 1267819 h 3332231"/>
                <a:gd name="connsiteX5" fmla="*/ 886351 w 2984422"/>
                <a:gd name="connsiteY5" fmla="*/ 1593188 h 3332231"/>
                <a:gd name="connsiteX6" fmla="*/ 734886 w 2984422"/>
                <a:gd name="connsiteY6" fmla="*/ 1901728 h 3332231"/>
                <a:gd name="connsiteX7" fmla="*/ 403907 w 2984422"/>
                <a:gd name="connsiteY7" fmla="*/ 2036364 h 3332231"/>
                <a:gd name="connsiteX8" fmla="*/ 106586 w 2984422"/>
                <a:gd name="connsiteY8" fmla="*/ 1800751 h 3332231"/>
                <a:gd name="connsiteX9" fmla="*/ 0 w 2984422"/>
                <a:gd name="connsiteY9" fmla="*/ 2518807 h 3332231"/>
                <a:gd name="connsiteX10" fmla="*/ 1256599 w 2984422"/>
                <a:gd name="connsiteY10" fmla="*/ 2423441 h 3332231"/>
                <a:gd name="connsiteX11" fmla="*/ 1071475 w 2984422"/>
                <a:gd name="connsiteY11" fmla="*/ 2754420 h 3332231"/>
                <a:gd name="connsiteX12" fmla="*/ 1144402 w 2984422"/>
                <a:gd name="connsiteY12" fmla="*/ 3135888 h 3332231"/>
                <a:gd name="connsiteX13" fmla="*/ 1380015 w 2984422"/>
                <a:gd name="connsiteY13" fmla="*/ 3292962 h 3332231"/>
                <a:gd name="connsiteX14" fmla="*/ 1649286 w 2984422"/>
                <a:gd name="connsiteY14" fmla="*/ 3332231 h 3332231"/>
                <a:gd name="connsiteX15" fmla="*/ 1940996 w 2984422"/>
                <a:gd name="connsiteY15" fmla="*/ 3158327 h 3332231"/>
                <a:gd name="connsiteX16" fmla="*/ 2041973 w 2984422"/>
                <a:gd name="connsiteY16" fmla="*/ 2838567 h 3332231"/>
                <a:gd name="connsiteX17" fmla="*/ 1884898 w 2984422"/>
                <a:gd name="connsiteY17" fmla="*/ 2445880 h 3332231"/>
                <a:gd name="connsiteX18" fmla="*/ 2984422 w 2984422"/>
                <a:gd name="connsiteY18" fmla="*/ 2535637 h 3332231"/>
                <a:gd name="connsiteX19" fmla="*/ 2984422 w 2984422"/>
                <a:gd name="connsiteY19" fmla="*/ 1778312 h 3332231"/>
                <a:gd name="connsiteX20" fmla="*/ 2832957 w 2984422"/>
                <a:gd name="connsiteY20" fmla="*/ 2002705 h 3332231"/>
                <a:gd name="connsiteX21" fmla="*/ 2597345 w 2984422"/>
                <a:gd name="connsiteY21" fmla="*/ 2025144 h 3332231"/>
                <a:gd name="connsiteX22" fmla="*/ 2350513 w 2984422"/>
                <a:gd name="connsiteY22" fmla="*/ 1907338 h 3332231"/>
                <a:gd name="connsiteX23" fmla="*/ 2215877 w 2984422"/>
                <a:gd name="connsiteY23" fmla="*/ 1677335 h 3332231"/>
                <a:gd name="connsiteX24" fmla="*/ 2221487 w 2984422"/>
                <a:gd name="connsiteY24" fmla="*/ 1402454 h 3332231"/>
                <a:gd name="connsiteX25" fmla="*/ 2367342 w 2984422"/>
                <a:gd name="connsiteY25" fmla="*/ 1211721 h 3332231"/>
                <a:gd name="connsiteX26" fmla="*/ 2636613 w 2984422"/>
                <a:gd name="connsiteY26" fmla="*/ 1099524 h 3332231"/>
                <a:gd name="connsiteX27" fmla="*/ 2984422 w 2984422"/>
                <a:gd name="connsiteY27" fmla="*/ 1312697 h 3332231"/>
                <a:gd name="connsiteX28" fmla="*/ 2978812 w 2984422"/>
                <a:gd name="connsiteY28" fmla="*/ 510494 h 3332231"/>
                <a:gd name="connsiteX29" fmla="*/ 1912947 w 2984422"/>
                <a:gd name="connsiteY29" fmla="*/ 757326 h 3332231"/>
                <a:gd name="connsiteX30" fmla="*/ 2036363 w 2984422"/>
                <a:gd name="connsiteY30" fmla="*/ 415127 h 3332231"/>
                <a:gd name="connsiteX31" fmla="*/ 1896118 w 2984422"/>
                <a:gd name="connsiteY31" fmla="*/ 140246 h 3332231"/>
                <a:gd name="connsiteX32" fmla="*/ 1660505 w 2984422"/>
                <a:gd name="connsiteY32" fmla="*/ 0 h 3332231"/>
                <a:gd name="connsiteX33" fmla="*/ 1351966 w 2984422"/>
                <a:gd name="connsiteY33" fmla="*/ 33659 h 3332231"/>
                <a:gd name="connsiteX34" fmla="*/ 1161232 w 2984422"/>
                <a:gd name="connsiteY34" fmla="*/ 179515 h 3332231"/>
                <a:gd name="connsiteX35" fmla="*/ 1071475 w 2984422"/>
                <a:gd name="connsiteY35" fmla="*/ 415127 h 3332231"/>
                <a:gd name="connsiteX36" fmla="*/ 1256599 w 2984422"/>
                <a:gd name="connsiteY36" fmla="*/ 746106 h 3332231"/>
                <a:gd name="connsiteX0" fmla="*/ 1256599 w 2984422"/>
                <a:gd name="connsiteY0" fmla="*/ 746106 h 3332231"/>
                <a:gd name="connsiteX1" fmla="*/ 0 w 2984422"/>
                <a:gd name="connsiteY1" fmla="*/ 622690 h 3332231"/>
                <a:gd name="connsiteX2" fmla="*/ 106586 w 2984422"/>
                <a:gd name="connsiteY2" fmla="*/ 1318307 h 3332231"/>
                <a:gd name="connsiteX3" fmla="*/ 476834 w 2984422"/>
                <a:gd name="connsiteY3" fmla="*/ 1093915 h 3332231"/>
                <a:gd name="connsiteX4" fmla="*/ 774155 w 2984422"/>
                <a:gd name="connsiteY4" fmla="*/ 1267819 h 3332231"/>
                <a:gd name="connsiteX5" fmla="*/ 886351 w 2984422"/>
                <a:gd name="connsiteY5" fmla="*/ 1593188 h 3332231"/>
                <a:gd name="connsiteX6" fmla="*/ 734886 w 2984422"/>
                <a:gd name="connsiteY6" fmla="*/ 1901728 h 3332231"/>
                <a:gd name="connsiteX7" fmla="*/ 403907 w 2984422"/>
                <a:gd name="connsiteY7" fmla="*/ 2036364 h 3332231"/>
                <a:gd name="connsiteX8" fmla="*/ 106586 w 2984422"/>
                <a:gd name="connsiteY8" fmla="*/ 1800751 h 3332231"/>
                <a:gd name="connsiteX9" fmla="*/ 0 w 2984422"/>
                <a:gd name="connsiteY9" fmla="*/ 2518807 h 3332231"/>
                <a:gd name="connsiteX10" fmla="*/ 1256599 w 2984422"/>
                <a:gd name="connsiteY10" fmla="*/ 2423441 h 3332231"/>
                <a:gd name="connsiteX11" fmla="*/ 1071475 w 2984422"/>
                <a:gd name="connsiteY11" fmla="*/ 2754420 h 3332231"/>
                <a:gd name="connsiteX12" fmla="*/ 1144402 w 2984422"/>
                <a:gd name="connsiteY12" fmla="*/ 3135888 h 3332231"/>
                <a:gd name="connsiteX13" fmla="*/ 1380015 w 2984422"/>
                <a:gd name="connsiteY13" fmla="*/ 3292962 h 3332231"/>
                <a:gd name="connsiteX14" fmla="*/ 1649286 w 2984422"/>
                <a:gd name="connsiteY14" fmla="*/ 3332231 h 3332231"/>
                <a:gd name="connsiteX15" fmla="*/ 1940996 w 2984422"/>
                <a:gd name="connsiteY15" fmla="*/ 3158327 h 3332231"/>
                <a:gd name="connsiteX16" fmla="*/ 2041973 w 2984422"/>
                <a:gd name="connsiteY16" fmla="*/ 2838567 h 3332231"/>
                <a:gd name="connsiteX17" fmla="*/ 1884898 w 2984422"/>
                <a:gd name="connsiteY17" fmla="*/ 2445880 h 3332231"/>
                <a:gd name="connsiteX18" fmla="*/ 2984422 w 2984422"/>
                <a:gd name="connsiteY18" fmla="*/ 2535637 h 3332231"/>
                <a:gd name="connsiteX19" fmla="*/ 2984422 w 2984422"/>
                <a:gd name="connsiteY19" fmla="*/ 1778312 h 3332231"/>
                <a:gd name="connsiteX20" fmla="*/ 2832957 w 2984422"/>
                <a:gd name="connsiteY20" fmla="*/ 2002705 h 3332231"/>
                <a:gd name="connsiteX21" fmla="*/ 2597345 w 2984422"/>
                <a:gd name="connsiteY21" fmla="*/ 2025144 h 3332231"/>
                <a:gd name="connsiteX22" fmla="*/ 2350513 w 2984422"/>
                <a:gd name="connsiteY22" fmla="*/ 1907338 h 3332231"/>
                <a:gd name="connsiteX23" fmla="*/ 2215877 w 2984422"/>
                <a:gd name="connsiteY23" fmla="*/ 1677335 h 3332231"/>
                <a:gd name="connsiteX24" fmla="*/ 2221487 w 2984422"/>
                <a:gd name="connsiteY24" fmla="*/ 1402454 h 3332231"/>
                <a:gd name="connsiteX25" fmla="*/ 2367342 w 2984422"/>
                <a:gd name="connsiteY25" fmla="*/ 1211721 h 3332231"/>
                <a:gd name="connsiteX26" fmla="*/ 2636613 w 2984422"/>
                <a:gd name="connsiteY26" fmla="*/ 1099524 h 3332231"/>
                <a:gd name="connsiteX27" fmla="*/ 2984422 w 2984422"/>
                <a:gd name="connsiteY27" fmla="*/ 1312697 h 3332231"/>
                <a:gd name="connsiteX28" fmla="*/ 2978812 w 2984422"/>
                <a:gd name="connsiteY28" fmla="*/ 510494 h 3332231"/>
                <a:gd name="connsiteX29" fmla="*/ 1912947 w 2984422"/>
                <a:gd name="connsiteY29" fmla="*/ 757326 h 3332231"/>
                <a:gd name="connsiteX30" fmla="*/ 2036363 w 2984422"/>
                <a:gd name="connsiteY30" fmla="*/ 415127 h 3332231"/>
                <a:gd name="connsiteX31" fmla="*/ 1896118 w 2984422"/>
                <a:gd name="connsiteY31" fmla="*/ 140246 h 3332231"/>
                <a:gd name="connsiteX32" fmla="*/ 1660505 w 2984422"/>
                <a:gd name="connsiteY32" fmla="*/ 0 h 3332231"/>
                <a:gd name="connsiteX33" fmla="*/ 1351966 w 2984422"/>
                <a:gd name="connsiteY33" fmla="*/ 33659 h 3332231"/>
                <a:gd name="connsiteX34" fmla="*/ 1161232 w 2984422"/>
                <a:gd name="connsiteY34" fmla="*/ 179515 h 3332231"/>
                <a:gd name="connsiteX35" fmla="*/ 1071475 w 2984422"/>
                <a:gd name="connsiteY35" fmla="*/ 415127 h 3332231"/>
                <a:gd name="connsiteX36" fmla="*/ 1256599 w 2984422"/>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476834 w 3062959"/>
                <a:gd name="connsiteY3" fmla="*/ 1093915 h 3332231"/>
                <a:gd name="connsiteX4" fmla="*/ 774155 w 3062959"/>
                <a:gd name="connsiteY4" fmla="*/ 1267819 h 3332231"/>
                <a:gd name="connsiteX5" fmla="*/ 886351 w 3062959"/>
                <a:gd name="connsiteY5" fmla="*/ 1593188 h 3332231"/>
                <a:gd name="connsiteX6" fmla="*/ 734886 w 3062959"/>
                <a:gd name="connsiteY6" fmla="*/ 1901728 h 3332231"/>
                <a:gd name="connsiteX7" fmla="*/ 403907 w 3062959"/>
                <a:gd name="connsiteY7" fmla="*/ 2036364 h 3332231"/>
                <a:gd name="connsiteX8" fmla="*/ 106586 w 3062959"/>
                <a:gd name="connsiteY8" fmla="*/ 1800751 h 3332231"/>
                <a:gd name="connsiteX9" fmla="*/ 0 w 3062959"/>
                <a:gd name="connsiteY9" fmla="*/ 2518807 h 3332231"/>
                <a:gd name="connsiteX10" fmla="*/ 1256599 w 3062959"/>
                <a:gd name="connsiteY10" fmla="*/ 2423441 h 3332231"/>
                <a:gd name="connsiteX11" fmla="*/ 1071475 w 3062959"/>
                <a:gd name="connsiteY11" fmla="*/ 2754420 h 3332231"/>
                <a:gd name="connsiteX12" fmla="*/ 1144402 w 3062959"/>
                <a:gd name="connsiteY12" fmla="*/ 3135888 h 3332231"/>
                <a:gd name="connsiteX13" fmla="*/ 1380015 w 3062959"/>
                <a:gd name="connsiteY13" fmla="*/ 3292962 h 3332231"/>
                <a:gd name="connsiteX14" fmla="*/ 1649286 w 3062959"/>
                <a:gd name="connsiteY14" fmla="*/ 3332231 h 3332231"/>
                <a:gd name="connsiteX15" fmla="*/ 1940996 w 3062959"/>
                <a:gd name="connsiteY15" fmla="*/ 3158327 h 3332231"/>
                <a:gd name="connsiteX16" fmla="*/ 2041973 w 3062959"/>
                <a:gd name="connsiteY16" fmla="*/ 2838567 h 3332231"/>
                <a:gd name="connsiteX17" fmla="*/ 1884898 w 3062959"/>
                <a:gd name="connsiteY17" fmla="*/ 2445880 h 3332231"/>
                <a:gd name="connsiteX18" fmla="*/ 2984422 w 3062959"/>
                <a:gd name="connsiteY18" fmla="*/ 2535637 h 3332231"/>
                <a:gd name="connsiteX19" fmla="*/ 2984422 w 3062959"/>
                <a:gd name="connsiteY19" fmla="*/ 1778312 h 3332231"/>
                <a:gd name="connsiteX20" fmla="*/ 2832957 w 3062959"/>
                <a:gd name="connsiteY20" fmla="*/ 2002705 h 3332231"/>
                <a:gd name="connsiteX21" fmla="*/ 2597345 w 3062959"/>
                <a:gd name="connsiteY21" fmla="*/ 2025144 h 3332231"/>
                <a:gd name="connsiteX22" fmla="*/ 2350513 w 3062959"/>
                <a:gd name="connsiteY22" fmla="*/ 1907338 h 3332231"/>
                <a:gd name="connsiteX23" fmla="*/ 2215877 w 3062959"/>
                <a:gd name="connsiteY23" fmla="*/ 1677335 h 3332231"/>
                <a:gd name="connsiteX24" fmla="*/ 2221487 w 3062959"/>
                <a:gd name="connsiteY24" fmla="*/ 1402454 h 3332231"/>
                <a:gd name="connsiteX25" fmla="*/ 2367342 w 3062959"/>
                <a:gd name="connsiteY25" fmla="*/ 1211721 h 3332231"/>
                <a:gd name="connsiteX26" fmla="*/ 2636613 w 3062959"/>
                <a:gd name="connsiteY26" fmla="*/ 1099524 h 3332231"/>
                <a:gd name="connsiteX27" fmla="*/ 2984422 w 3062959"/>
                <a:gd name="connsiteY27" fmla="*/ 1312697 h 3332231"/>
                <a:gd name="connsiteX28" fmla="*/ 3062959 w 3062959"/>
                <a:gd name="connsiteY28" fmla="*/ 532933 h 3332231"/>
                <a:gd name="connsiteX29" fmla="*/ 1912947 w 3062959"/>
                <a:gd name="connsiteY29" fmla="*/ 757326 h 3332231"/>
                <a:gd name="connsiteX30" fmla="*/ 2036363 w 3062959"/>
                <a:gd name="connsiteY30" fmla="*/ 415127 h 3332231"/>
                <a:gd name="connsiteX31" fmla="*/ 1896118 w 3062959"/>
                <a:gd name="connsiteY31" fmla="*/ 140246 h 3332231"/>
                <a:gd name="connsiteX32" fmla="*/ 1660505 w 3062959"/>
                <a:gd name="connsiteY32" fmla="*/ 0 h 3332231"/>
                <a:gd name="connsiteX33" fmla="*/ 1351966 w 3062959"/>
                <a:gd name="connsiteY33" fmla="*/ 33659 h 3332231"/>
                <a:gd name="connsiteX34" fmla="*/ 1161232 w 3062959"/>
                <a:gd name="connsiteY34" fmla="*/ 179515 h 3332231"/>
                <a:gd name="connsiteX35" fmla="*/ 1071475 w 3062959"/>
                <a:gd name="connsiteY35" fmla="*/ 415127 h 3332231"/>
                <a:gd name="connsiteX36" fmla="*/ 1256599 w 3062959"/>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476834 w 3062959"/>
                <a:gd name="connsiteY3" fmla="*/ 1093915 h 3332231"/>
                <a:gd name="connsiteX4" fmla="*/ 774155 w 3062959"/>
                <a:gd name="connsiteY4" fmla="*/ 1267819 h 3332231"/>
                <a:gd name="connsiteX5" fmla="*/ 886351 w 3062959"/>
                <a:gd name="connsiteY5" fmla="*/ 1593188 h 3332231"/>
                <a:gd name="connsiteX6" fmla="*/ 734886 w 3062959"/>
                <a:gd name="connsiteY6" fmla="*/ 1901728 h 3332231"/>
                <a:gd name="connsiteX7" fmla="*/ 403907 w 3062959"/>
                <a:gd name="connsiteY7" fmla="*/ 2036364 h 3332231"/>
                <a:gd name="connsiteX8" fmla="*/ 106586 w 3062959"/>
                <a:gd name="connsiteY8" fmla="*/ 1800751 h 3332231"/>
                <a:gd name="connsiteX9" fmla="*/ 0 w 3062959"/>
                <a:gd name="connsiteY9" fmla="*/ 2518807 h 3332231"/>
                <a:gd name="connsiteX10" fmla="*/ 1256599 w 3062959"/>
                <a:gd name="connsiteY10" fmla="*/ 2423441 h 3332231"/>
                <a:gd name="connsiteX11" fmla="*/ 1071475 w 3062959"/>
                <a:gd name="connsiteY11" fmla="*/ 2754420 h 3332231"/>
                <a:gd name="connsiteX12" fmla="*/ 1144402 w 3062959"/>
                <a:gd name="connsiteY12" fmla="*/ 3135888 h 3332231"/>
                <a:gd name="connsiteX13" fmla="*/ 1380015 w 3062959"/>
                <a:gd name="connsiteY13" fmla="*/ 3292962 h 3332231"/>
                <a:gd name="connsiteX14" fmla="*/ 1649286 w 3062959"/>
                <a:gd name="connsiteY14" fmla="*/ 3332231 h 3332231"/>
                <a:gd name="connsiteX15" fmla="*/ 1940996 w 3062959"/>
                <a:gd name="connsiteY15" fmla="*/ 3158327 h 3332231"/>
                <a:gd name="connsiteX16" fmla="*/ 2041973 w 3062959"/>
                <a:gd name="connsiteY16" fmla="*/ 2838567 h 3332231"/>
                <a:gd name="connsiteX17" fmla="*/ 1884898 w 3062959"/>
                <a:gd name="connsiteY17" fmla="*/ 2445880 h 3332231"/>
                <a:gd name="connsiteX18" fmla="*/ 3062959 w 3062959"/>
                <a:gd name="connsiteY18" fmla="*/ 2518807 h 3332231"/>
                <a:gd name="connsiteX19" fmla="*/ 2984422 w 3062959"/>
                <a:gd name="connsiteY19" fmla="*/ 1778312 h 3332231"/>
                <a:gd name="connsiteX20" fmla="*/ 2832957 w 3062959"/>
                <a:gd name="connsiteY20" fmla="*/ 2002705 h 3332231"/>
                <a:gd name="connsiteX21" fmla="*/ 2597345 w 3062959"/>
                <a:gd name="connsiteY21" fmla="*/ 2025144 h 3332231"/>
                <a:gd name="connsiteX22" fmla="*/ 2350513 w 3062959"/>
                <a:gd name="connsiteY22" fmla="*/ 1907338 h 3332231"/>
                <a:gd name="connsiteX23" fmla="*/ 2215877 w 3062959"/>
                <a:gd name="connsiteY23" fmla="*/ 1677335 h 3332231"/>
                <a:gd name="connsiteX24" fmla="*/ 2221487 w 3062959"/>
                <a:gd name="connsiteY24" fmla="*/ 1402454 h 3332231"/>
                <a:gd name="connsiteX25" fmla="*/ 2367342 w 3062959"/>
                <a:gd name="connsiteY25" fmla="*/ 1211721 h 3332231"/>
                <a:gd name="connsiteX26" fmla="*/ 2636613 w 3062959"/>
                <a:gd name="connsiteY26" fmla="*/ 1099524 h 3332231"/>
                <a:gd name="connsiteX27" fmla="*/ 2984422 w 3062959"/>
                <a:gd name="connsiteY27" fmla="*/ 1312697 h 3332231"/>
                <a:gd name="connsiteX28" fmla="*/ 3062959 w 3062959"/>
                <a:gd name="connsiteY28" fmla="*/ 532933 h 3332231"/>
                <a:gd name="connsiteX29" fmla="*/ 1912947 w 3062959"/>
                <a:gd name="connsiteY29" fmla="*/ 757326 h 3332231"/>
                <a:gd name="connsiteX30" fmla="*/ 2036363 w 3062959"/>
                <a:gd name="connsiteY30" fmla="*/ 415127 h 3332231"/>
                <a:gd name="connsiteX31" fmla="*/ 1896118 w 3062959"/>
                <a:gd name="connsiteY31" fmla="*/ 140246 h 3332231"/>
                <a:gd name="connsiteX32" fmla="*/ 1660505 w 3062959"/>
                <a:gd name="connsiteY32" fmla="*/ 0 h 3332231"/>
                <a:gd name="connsiteX33" fmla="*/ 1351966 w 3062959"/>
                <a:gd name="connsiteY33" fmla="*/ 33659 h 3332231"/>
                <a:gd name="connsiteX34" fmla="*/ 1161232 w 3062959"/>
                <a:gd name="connsiteY34" fmla="*/ 179515 h 3332231"/>
                <a:gd name="connsiteX35" fmla="*/ 1071475 w 3062959"/>
                <a:gd name="connsiteY35" fmla="*/ 415127 h 3332231"/>
                <a:gd name="connsiteX36" fmla="*/ 1256599 w 3062959"/>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774155 w 3062959"/>
                <a:gd name="connsiteY5" fmla="*/ 1267819 h 3332231"/>
                <a:gd name="connsiteX6" fmla="*/ 886351 w 3062959"/>
                <a:gd name="connsiteY6" fmla="*/ 1593188 h 3332231"/>
                <a:gd name="connsiteX7" fmla="*/ 734886 w 3062959"/>
                <a:gd name="connsiteY7" fmla="*/ 1901728 h 3332231"/>
                <a:gd name="connsiteX8" fmla="*/ 403907 w 3062959"/>
                <a:gd name="connsiteY8" fmla="*/ 2036364 h 3332231"/>
                <a:gd name="connsiteX9" fmla="*/ 106586 w 3062959"/>
                <a:gd name="connsiteY9" fmla="*/ 1800751 h 3332231"/>
                <a:gd name="connsiteX10" fmla="*/ 0 w 3062959"/>
                <a:gd name="connsiteY10" fmla="*/ 2518807 h 3332231"/>
                <a:gd name="connsiteX11" fmla="*/ 1256599 w 3062959"/>
                <a:gd name="connsiteY11" fmla="*/ 2423441 h 3332231"/>
                <a:gd name="connsiteX12" fmla="*/ 1071475 w 3062959"/>
                <a:gd name="connsiteY12" fmla="*/ 2754420 h 3332231"/>
                <a:gd name="connsiteX13" fmla="*/ 1144402 w 3062959"/>
                <a:gd name="connsiteY13" fmla="*/ 3135888 h 3332231"/>
                <a:gd name="connsiteX14" fmla="*/ 1380015 w 3062959"/>
                <a:gd name="connsiteY14" fmla="*/ 3292962 h 3332231"/>
                <a:gd name="connsiteX15" fmla="*/ 1649286 w 3062959"/>
                <a:gd name="connsiteY15" fmla="*/ 3332231 h 3332231"/>
                <a:gd name="connsiteX16" fmla="*/ 1940996 w 3062959"/>
                <a:gd name="connsiteY16" fmla="*/ 3158327 h 3332231"/>
                <a:gd name="connsiteX17" fmla="*/ 2041973 w 3062959"/>
                <a:gd name="connsiteY17" fmla="*/ 2838567 h 3332231"/>
                <a:gd name="connsiteX18" fmla="*/ 1884898 w 3062959"/>
                <a:gd name="connsiteY18" fmla="*/ 2445880 h 3332231"/>
                <a:gd name="connsiteX19" fmla="*/ 3062959 w 3062959"/>
                <a:gd name="connsiteY19" fmla="*/ 2518807 h 3332231"/>
                <a:gd name="connsiteX20" fmla="*/ 2984422 w 3062959"/>
                <a:gd name="connsiteY20" fmla="*/ 1778312 h 3332231"/>
                <a:gd name="connsiteX21" fmla="*/ 2832957 w 3062959"/>
                <a:gd name="connsiteY21" fmla="*/ 2002705 h 3332231"/>
                <a:gd name="connsiteX22" fmla="*/ 2597345 w 3062959"/>
                <a:gd name="connsiteY22" fmla="*/ 2025144 h 3332231"/>
                <a:gd name="connsiteX23" fmla="*/ 2350513 w 3062959"/>
                <a:gd name="connsiteY23" fmla="*/ 1907338 h 3332231"/>
                <a:gd name="connsiteX24" fmla="*/ 2215877 w 3062959"/>
                <a:gd name="connsiteY24" fmla="*/ 1677335 h 3332231"/>
                <a:gd name="connsiteX25" fmla="*/ 2221487 w 3062959"/>
                <a:gd name="connsiteY25" fmla="*/ 1402454 h 3332231"/>
                <a:gd name="connsiteX26" fmla="*/ 2367342 w 3062959"/>
                <a:gd name="connsiteY26" fmla="*/ 1211721 h 3332231"/>
                <a:gd name="connsiteX27" fmla="*/ 2636613 w 3062959"/>
                <a:gd name="connsiteY27" fmla="*/ 1099524 h 3332231"/>
                <a:gd name="connsiteX28" fmla="*/ 2984422 w 3062959"/>
                <a:gd name="connsiteY28" fmla="*/ 1312697 h 3332231"/>
                <a:gd name="connsiteX29" fmla="*/ 3062959 w 3062959"/>
                <a:gd name="connsiteY29" fmla="*/ 532933 h 3332231"/>
                <a:gd name="connsiteX30" fmla="*/ 1912947 w 3062959"/>
                <a:gd name="connsiteY30" fmla="*/ 757326 h 3332231"/>
                <a:gd name="connsiteX31" fmla="*/ 2036363 w 3062959"/>
                <a:gd name="connsiteY31" fmla="*/ 415127 h 3332231"/>
                <a:gd name="connsiteX32" fmla="*/ 1896118 w 3062959"/>
                <a:gd name="connsiteY32" fmla="*/ 140246 h 3332231"/>
                <a:gd name="connsiteX33" fmla="*/ 1660505 w 3062959"/>
                <a:gd name="connsiteY33" fmla="*/ 0 h 3332231"/>
                <a:gd name="connsiteX34" fmla="*/ 1351966 w 3062959"/>
                <a:gd name="connsiteY34" fmla="*/ 33659 h 3332231"/>
                <a:gd name="connsiteX35" fmla="*/ 1161232 w 3062959"/>
                <a:gd name="connsiteY35" fmla="*/ 179515 h 3332231"/>
                <a:gd name="connsiteX36" fmla="*/ 1071475 w 3062959"/>
                <a:gd name="connsiteY36" fmla="*/ 415127 h 3332231"/>
                <a:gd name="connsiteX37" fmla="*/ 1256599 w 3062959"/>
                <a:gd name="connsiteY3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86351 w 3062959"/>
                <a:gd name="connsiteY7" fmla="*/ 1593188 h 3332231"/>
                <a:gd name="connsiteX8" fmla="*/ 734886 w 3062959"/>
                <a:gd name="connsiteY8" fmla="*/ 1901728 h 3332231"/>
                <a:gd name="connsiteX9" fmla="*/ 403907 w 3062959"/>
                <a:gd name="connsiteY9" fmla="*/ 2036364 h 3332231"/>
                <a:gd name="connsiteX10" fmla="*/ 106586 w 3062959"/>
                <a:gd name="connsiteY10" fmla="*/ 1800751 h 3332231"/>
                <a:gd name="connsiteX11" fmla="*/ 0 w 3062959"/>
                <a:gd name="connsiteY11" fmla="*/ 2518807 h 3332231"/>
                <a:gd name="connsiteX12" fmla="*/ 1256599 w 3062959"/>
                <a:gd name="connsiteY12" fmla="*/ 2423441 h 3332231"/>
                <a:gd name="connsiteX13" fmla="*/ 1071475 w 3062959"/>
                <a:gd name="connsiteY13" fmla="*/ 2754420 h 3332231"/>
                <a:gd name="connsiteX14" fmla="*/ 1144402 w 3062959"/>
                <a:gd name="connsiteY14" fmla="*/ 3135888 h 3332231"/>
                <a:gd name="connsiteX15" fmla="*/ 1380015 w 3062959"/>
                <a:gd name="connsiteY15" fmla="*/ 3292962 h 3332231"/>
                <a:gd name="connsiteX16" fmla="*/ 1649286 w 3062959"/>
                <a:gd name="connsiteY16" fmla="*/ 3332231 h 3332231"/>
                <a:gd name="connsiteX17" fmla="*/ 1940996 w 3062959"/>
                <a:gd name="connsiteY17" fmla="*/ 3158327 h 3332231"/>
                <a:gd name="connsiteX18" fmla="*/ 2041973 w 3062959"/>
                <a:gd name="connsiteY18" fmla="*/ 2838567 h 3332231"/>
                <a:gd name="connsiteX19" fmla="*/ 1884898 w 3062959"/>
                <a:gd name="connsiteY19" fmla="*/ 2445880 h 3332231"/>
                <a:gd name="connsiteX20" fmla="*/ 3062959 w 3062959"/>
                <a:gd name="connsiteY20" fmla="*/ 2518807 h 3332231"/>
                <a:gd name="connsiteX21" fmla="*/ 2984422 w 3062959"/>
                <a:gd name="connsiteY21" fmla="*/ 1778312 h 3332231"/>
                <a:gd name="connsiteX22" fmla="*/ 2832957 w 3062959"/>
                <a:gd name="connsiteY22" fmla="*/ 2002705 h 3332231"/>
                <a:gd name="connsiteX23" fmla="*/ 2597345 w 3062959"/>
                <a:gd name="connsiteY23" fmla="*/ 2025144 h 3332231"/>
                <a:gd name="connsiteX24" fmla="*/ 2350513 w 3062959"/>
                <a:gd name="connsiteY24" fmla="*/ 1907338 h 3332231"/>
                <a:gd name="connsiteX25" fmla="*/ 2215877 w 3062959"/>
                <a:gd name="connsiteY25" fmla="*/ 1677335 h 3332231"/>
                <a:gd name="connsiteX26" fmla="*/ 2221487 w 3062959"/>
                <a:gd name="connsiteY26" fmla="*/ 1402454 h 3332231"/>
                <a:gd name="connsiteX27" fmla="*/ 2367342 w 3062959"/>
                <a:gd name="connsiteY27" fmla="*/ 1211721 h 3332231"/>
                <a:gd name="connsiteX28" fmla="*/ 2636613 w 3062959"/>
                <a:gd name="connsiteY28" fmla="*/ 1099524 h 3332231"/>
                <a:gd name="connsiteX29" fmla="*/ 2984422 w 3062959"/>
                <a:gd name="connsiteY29" fmla="*/ 1312697 h 3332231"/>
                <a:gd name="connsiteX30" fmla="*/ 3062959 w 3062959"/>
                <a:gd name="connsiteY30" fmla="*/ 532933 h 3332231"/>
                <a:gd name="connsiteX31" fmla="*/ 1912947 w 3062959"/>
                <a:gd name="connsiteY31" fmla="*/ 757326 h 3332231"/>
                <a:gd name="connsiteX32" fmla="*/ 2036363 w 3062959"/>
                <a:gd name="connsiteY32" fmla="*/ 415127 h 3332231"/>
                <a:gd name="connsiteX33" fmla="*/ 1896118 w 3062959"/>
                <a:gd name="connsiteY33" fmla="*/ 140246 h 3332231"/>
                <a:gd name="connsiteX34" fmla="*/ 1660505 w 3062959"/>
                <a:gd name="connsiteY34" fmla="*/ 0 h 3332231"/>
                <a:gd name="connsiteX35" fmla="*/ 1351966 w 3062959"/>
                <a:gd name="connsiteY35" fmla="*/ 33659 h 3332231"/>
                <a:gd name="connsiteX36" fmla="*/ 1161232 w 3062959"/>
                <a:gd name="connsiteY36" fmla="*/ 179515 h 3332231"/>
                <a:gd name="connsiteX37" fmla="*/ 1071475 w 3062959"/>
                <a:gd name="connsiteY37" fmla="*/ 415127 h 3332231"/>
                <a:gd name="connsiteX38" fmla="*/ 1256599 w 3062959"/>
                <a:gd name="connsiteY38"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734886 w 3062959"/>
                <a:gd name="connsiteY9" fmla="*/ 1901728 h 3332231"/>
                <a:gd name="connsiteX10" fmla="*/ 403907 w 3062959"/>
                <a:gd name="connsiteY10" fmla="*/ 2036364 h 3332231"/>
                <a:gd name="connsiteX11" fmla="*/ 106586 w 3062959"/>
                <a:gd name="connsiteY11" fmla="*/ 1800751 h 3332231"/>
                <a:gd name="connsiteX12" fmla="*/ 0 w 3062959"/>
                <a:gd name="connsiteY12" fmla="*/ 2518807 h 3332231"/>
                <a:gd name="connsiteX13" fmla="*/ 1256599 w 3062959"/>
                <a:gd name="connsiteY13" fmla="*/ 2423441 h 3332231"/>
                <a:gd name="connsiteX14" fmla="*/ 1071475 w 3062959"/>
                <a:gd name="connsiteY14" fmla="*/ 2754420 h 3332231"/>
                <a:gd name="connsiteX15" fmla="*/ 1144402 w 3062959"/>
                <a:gd name="connsiteY15" fmla="*/ 3135888 h 3332231"/>
                <a:gd name="connsiteX16" fmla="*/ 1380015 w 3062959"/>
                <a:gd name="connsiteY16" fmla="*/ 3292962 h 3332231"/>
                <a:gd name="connsiteX17" fmla="*/ 1649286 w 3062959"/>
                <a:gd name="connsiteY17" fmla="*/ 3332231 h 3332231"/>
                <a:gd name="connsiteX18" fmla="*/ 1940996 w 3062959"/>
                <a:gd name="connsiteY18" fmla="*/ 3158327 h 3332231"/>
                <a:gd name="connsiteX19" fmla="*/ 2041973 w 3062959"/>
                <a:gd name="connsiteY19" fmla="*/ 2838567 h 3332231"/>
                <a:gd name="connsiteX20" fmla="*/ 1884898 w 3062959"/>
                <a:gd name="connsiteY20" fmla="*/ 2445880 h 3332231"/>
                <a:gd name="connsiteX21" fmla="*/ 3062959 w 3062959"/>
                <a:gd name="connsiteY21" fmla="*/ 2518807 h 3332231"/>
                <a:gd name="connsiteX22" fmla="*/ 2984422 w 3062959"/>
                <a:gd name="connsiteY22" fmla="*/ 1778312 h 3332231"/>
                <a:gd name="connsiteX23" fmla="*/ 2832957 w 3062959"/>
                <a:gd name="connsiteY23" fmla="*/ 2002705 h 3332231"/>
                <a:gd name="connsiteX24" fmla="*/ 2597345 w 3062959"/>
                <a:gd name="connsiteY24" fmla="*/ 2025144 h 3332231"/>
                <a:gd name="connsiteX25" fmla="*/ 2350513 w 3062959"/>
                <a:gd name="connsiteY25" fmla="*/ 1907338 h 3332231"/>
                <a:gd name="connsiteX26" fmla="*/ 2215877 w 3062959"/>
                <a:gd name="connsiteY26" fmla="*/ 1677335 h 3332231"/>
                <a:gd name="connsiteX27" fmla="*/ 2221487 w 3062959"/>
                <a:gd name="connsiteY27" fmla="*/ 1402454 h 3332231"/>
                <a:gd name="connsiteX28" fmla="*/ 2367342 w 3062959"/>
                <a:gd name="connsiteY28" fmla="*/ 1211721 h 3332231"/>
                <a:gd name="connsiteX29" fmla="*/ 2636613 w 3062959"/>
                <a:gd name="connsiteY29" fmla="*/ 1099524 h 3332231"/>
                <a:gd name="connsiteX30" fmla="*/ 2984422 w 3062959"/>
                <a:gd name="connsiteY30" fmla="*/ 1312697 h 3332231"/>
                <a:gd name="connsiteX31" fmla="*/ 3062959 w 3062959"/>
                <a:gd name="connsiteY31" fmla="*/ 532933 h 3332231"/>
                <a:gd name="connsiteX32" fmla="*/ 1912947 w 3062959"/>
                <a:gd name="connsiteY32" fmla="*/ 757326 h 3332231"/>
                <a:gd name="connsiteX33" fmla="*/ 2036363 w 3062959"/>
                <a:gd name="connsiteY33" fmla="*/ 415127 h 3332231"/>
                <a:gd name="connsiteX34" fmla="*/ 1896118 w 3062959"/>
                <a:gd name="connsiteY34" fmla="*/ 140246 h 3332231"/>
                <a:gd name="connsiteX35" fmla="*/ 1660505 w 3062959"/>
                <a:gd name="connsiteY35" fmla="*/ 0 h 3332231"/>
                <a:gd name="connsiteX36" fmla="*/ 1351966 w 3062959"/>
                <a:gd name="connsiteY36" fmla="*/ 33659 h 3332231"/>
                <a:gd name="connsiteX37" fmla="*/ 1161232 w 3062959"/>
                <a:gd name="connsiteY37" fmla="*/ 179515 h 3332231"/>
                <a:gd name="connsiteX38" fmla="*/ 1071475 w 3062959"/>
                <a:gd name="connsiteY38" fmla="*/ 415127 h 3332231"/>
                <a:gd name="connsiteX39" fmla="*/ 1256599 w 3062959"/>
                <a:gd name="connsiteY3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403907 w 3062959"/>
                <a:gd name="connsiteY11" fmla="*/ 2036364 h 3332231"/>
                <a:gd name="connsiteX12" fmla="*/ 106586 w 3062959"/>
                <a:gd name="connsiteY12" fmla="*/ 1800751 h 3332231"/>
                <a:gd name="connsiteX13" fmla="*/ 0 w 3062959"/>
                <a:gd name="connsiteY13" fmla="*/ 2518807 h 3332231"/>
                <a:gd name="connsiteX14" fmla="*/ 1256599 w 3062959"/>
                <a:gd name="connsiteY14" fmla="*/ 2423441 h 3332231"/>
                <a:gd name="connsiteX15" fmla="*/ 1071475 w 3062959"/>
                <a:gd name="connsiteY15" fmla="*/ 2754420 h 3332231"/>
                <a:gd name="connsiteX16" fmla="*/ 1144402 w 3062959"/>
                <a:gd name="connsiteY16" fmla="*/ 3135888 h 3332231"/>
                <a:gd name="connsiteX17" fmla="*/ 1380015 w 3062959"/>
                <a:gd name="connsiteY17" fmla="*/ 3292962 h 3332231"/>
                <a:gd name="connsiteX18" fmla="*/ 1649286 w 3062959"/>
                <a:gd name="connsiteY18" fmla="*/ 3332231 h 3332231"/>
                <a:gd name="connsiteX19" fmla="*/ 1940996 w 3062959"/>
                <a:gd name="connsiteY19" fmla="*/ 3158327 h 3332231"/>
                <a:gd name="connsiteX20" fmla="*/ 2041973 w 3062959"/>
                <a:gd name="connsiteY20" fmla="*/ 2838567 h 3332231"/>
                <a:gd name="connsiteX21" fmla="*/ 1884898 w 3062959"/>
                <a:gd name="connsiteY21" fmla="*/ 2445880 h 3332231"/>
                <a:gd name="connsiteX22" fmla="*/ 3062959 w 3062959"/>
                <a:gd name="connsiteY22" fmla="*/ 2518807 h 3332231"/>
                <a:gd name="connsiteX23" fmla="*/ 2984422 w 3062959"/>
                <a:gd name="connsiteY23" fmla="*/ 1778312 h 3332231"/>
                <a:gd name="connsiteX24" fmla="*/ 2832957 w 3062959"/>
                <a:gd name="connsiteY24" fmla="*/ 2002705 h 3332231"/>
                <a:gd name="connsiteX25" fmla="*/ 2597345 w 3062959"/>
                <a:gd name="connsiteY25" fmla="*/ 2025144 h 3332231"/>
                <a:gd name="connsiteX26" fmla="*/ 2350513 w 3062959"/>
                <a:gd name="connsiteY26" fmla="*/ 1907338 h 3332231"/>
                <a:gd name="connsiteX27" fmla="*/ 2215877 w 3062959"/>
                <a:gd name="connsiteY27" fmla="*/ 1677335 h 3332231"/>
                <a:gd name="connsiteX28" fmla="*/ 2221487 w 3062959"/>
                <a:gd name="connsiteY28" fmla="*/ 1402454 h 3332231"/>
                <a:gd name="connsiteX29" fmla="*/ 2367342 w 3062959"/>
                <a:gd name="connsiteY29" fmla="*/ 1211721 h 3332231"/>
                <a:gd name="connsiteX30" fmla="*/ 2636613 w 3062959"/>
                <a:gd name="connsiteY30" fmla="*/ 1099524 h 3332231"/>
                <a:gd name="connsiteX31" fmla="*/ 2984422 w 3062959"/>
                <a:gd name="connsiteY31" fmla="*/ 1312697 h 3332231"/>
                <a:gd name="connsiteX32" fmla="*/ 3062959 w 3062959"/>
                <a:gd name="connsiteY32" fmla="*/ 532933 h 3332231"/>
                <a:gd name="connsiteX33" fmla="*/ 1912947 w 3062959"/>
                <a:gd name="connsiteY33" fmla="*/ 757326 h 3332231"/>
                <a:gd name="connsiteX34" fmla="*/ 2036363 w 3062959"/>
                <a:gd name="connsiteY34" fmla="*/ 415127 h 3332231"/>
                <a:gd name="connsiteX35" fmla="*/ 1896118 w 3062959"/>
                <a:gd name="connsiteY35" fmla="*/ 140246 h 3332231"/>
                <a:gd name="connsiteX36" fmla="*/ 1660505 w 3062959"/>
                <a:gd name="connsiteY36" fmla="*/ 0 h 3332231"/>
                <a:gd name="connsiteX37" fmla="*/ 1351966 w 3062959"/>
                <a:gd name="connsiteY37" fmla="*/ 33659 h 3332231"/>
                <a:gd name="connsiteX38" fmla="*/ 1161232 w 3062959"/>
                <a:gd name="connsiteY38" fmla="*/ 179515 h 3332231"/>
                <a:gd name="connsiteX39" fmla="*/ 1071475 w 3062959"/>
                <a:gd name="connsiteY39" fmla="*/ 415127 h 3332231"/>
                <a:gd name="connsiteX40" fmla="*/ 1256599 w 3062959"/>
                <a:gd name="connsiteY40"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106586 w 3062959"/>
                <a:gd name="connsiteY13" fmla="*/ 1800751 h 3332231"/>
                <a:gd name="connsiteX14" fmla="*/ 0 w 3062959"/>
                <a:gd name="connsiteY14" fmla="*/ 2518807 h 3332231"/>
                <a:gd name="connsiteX15" fmla="*/ 1256599 w 3062959"/>
                <a:gd name="connsiteY15" fmla="*/ 2423441 h 3332231"/>
                <a:gd name="connsiteX16" fmla="*/ 1071475 w 3062959"/>
                <a:gd name="connsiteY16" fmla="*/ 2754420 h 3332231"/>
                <a:gd name="connsiteX17" fmla="*/ 1144402 w 3062959"/>
                <a:gd name="connsiteY17" fmla="*/ 3135888 h 3332231"/>
                <a:gd name="connsiteX18" fmla="*/ 1380015 w 3062959"/>
                <a:gd name="connsiteY18" fmla="*/ 3292962 h 3332231"/>
                <a:gd name="connsiteX19" fmla="*/ 1649286 w 3062959"/>
                <a:gd name="connsiteY19" fmla="*/ 3332231 h 3332231"/>
                <a:gd name="connsiteX20" fmla="*/ 1940996 w 3062959"/>
                <a:gd name="connsiteY20" fmla="*/ 3158327 h 3332231"/>
                <a:gd name="connsiteX21" fmla="*/ 2041973 w 3062959"/>
                <a:gd name="connsiteY21" fmla="*/ 2838567 h 3332231"/>
                <a:gd name="connsiteX22" fmla="*/ 1884898 w 3062959"/>
                <a:gd name="connsiteY22" fmla="*/ 2445880 h 3332231"/>
                <a:gd name="connsiteX23" fmla="*/ 3062959 w 3062959"/>
                <a:gd name="connsiteY23" fmla="*/ 2518807 h 3332231"/>
                <a:gd name="connsiteX24" fmla="*/ 2984422 w 3062959"/>
                <a:gd name="connsiteY24" fmla="*/ 1778312 h 3332231"/>
                <a:gd name="connsiteX25" fmla="*/ 2832957 w 3062959"/>
                <a:gd name="connsiteY25" fmla="*/ 2002705 h 3332231"/>
                <a:gd name="connsiteX26" fmla="*/ 2597345 w 3062959"/>
                <a:gd name="connsiteY26" fmla="*/ 2025144 h 3332231"/>
                <a:gd name="connsiteX27" fmla="*/ 2350513 w 3062959"/>
                <a:gd name="connsiteY27" fmla="*/ 1907338 h 3332231"/>
                <a:gd name="connsiteX28" fmla="*/ 2215877 w 3062959"/>
                <a:gd name="connsiteY28" fmla="*/ 1677335 h 3332231"/>
                <a:gd name="connsiteX29" fmla="*/ 2221487 w 3062959"/>
                <a:gd name="connsiteY29" fmla="*/ 1402454 h 3332231"/>
                <a:gd name="connsiteX30" fmla="*/ 2367342 w 3062959"/>
                <a:gd name="connsiteY30" fmla="*/ 1211721 h 3332231"/>
                <a:gd name="connsiteX31" fmla="*/ 2636613 w 3062959"/>
                <a:gd name="connsiteY31" fmla="*/ 1099524 h 3332231"/>
                <a:gd name="connsiteX32" fmla="*/ 2984422 w 3062959"/>
                <a:gd name="connsiteY32" fmla="*/ 1312697 h 3332231"/>
                <a:gd name="connsiteX33" fmla="*/ 3062959 w 3062959"/>
                <a:gd name="connsiteY33" fmla="*/ 532933 h 3332231"/>
                <a:gd name="connsiteX34" fmla="*/ 1912947 w 3062959"/>
                <a:gd name="connsiteY34" fmla="*/ 757326 h 3332231"/>
                <a:gd name="connsiteX35" fmla="*/ 2036363 w 3062959"/>
                <a:gd name="connsiteY35" fmla="*/ 415127 h 3332231"/>
                <a:gd name="connsiteX36" fmla="*/ 1896118 w 3062959"/>
                <a:gd name="connsiteY36" fmla="*/ 140246 h 3332231"/>
                <a:gd name="connsiteX37" fmla="*/ 1660505 w 3062959"/>
                <a:gd name="connsiteY37" fmla="*/ 0 h 3332231"/>
                <a:gd name="connsiteX38" fmla="*/ 1351966 w 3062959"/>
                <a:gd name="connsiteY38" fmla="*/ 33659 h 3332231"/>
                <a:gd name="connsiteX39" fmla="*/ 1161232 w 3062959"/>
                <a:gd name="connsiteY39" fmla="*/ 179515 h 3332231"/>
                <a:gd name="connsiteX40" fmla="*/ 1071475 w 3062959"/>
                <a:gd name="connsiteY40" fmla="*/ 415127 h 3332231"/>
                <a:gd name="connsiteX41" fmla="*/ 1256599 w 3062959"/>
                <a:gd name="connsiteY41"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071475 w 3062959"/>
                <a:gd name="connsiteY17" fmla="*/ 2754420 h 3332231"/>
                <a:gd name="connsiteX18" fmla="*/ 1144402 w 3062959"/>
                <a:gd name="connsiteY18" fmla="*/ 3135888 h 3332231"/>
                <a:gd name="connsiteX19" fmla="*/ 1380015 w 3062959"/>
                <a:gd name="connsiteY19" fmla="*/ 3292962 h 3332231"/>
                <a:gd name="connsiteX20" fmla="*/ 1649286 w 3062959"/>
                <a:gd name="connsiteY20" fmla="*/ 3332231 h 3332231"/>
                <a:gd name="connsiteX21" fmla="*/ 1940996 w 3062959"/>
                <a:gd name="connsiteY21" fmla="*/ 3158327 h 3332231"/>
                <a:gd name="connsiteX22" fmla="*/ 2041973 w 3062959"/>
                <a:gd name="connsiteY22" fmla="*/ 2838567 h 3332231"/>
                <a:gd name="connsiteX23" fmla="*/ 1884898 w 3062959"/>
                <a:gd name="connsiteY23" fmla="*/ 2445880 h 3332231"/>
                <a:gd name="connsiteX24" fmla="*/ 3062959 w 3062959"/>
                <a:gd name="connsiteY24" fmla="*/ 2518807 h 3332231"/>
                <a:gd name="connsiteX25" fmla="*/ 2984422 w 3062959"/>
                <a:gd name="connsiteY25" fmla="*/ 1778312 h 3332231"/>
                <a:gd name="connsiteX26" fmla="*/ 2832957 w 3062959"/>
                <a:gd name="connsiteY26" fmla="*/ 2002705 h 3332231"/>
                <a:gd name="connsiteX27" fmla="*/ 2597345 w 3062959"/>
                <a:gd name="connsiteY27" fmla="*/ 2025144 h 3332231"/>
                <a:gd name="connsiteX28" fmla="*/ 2350513 w 3062959"/>
                <a:gd name="connsiteY28" fmla="*/ 1907338 h 3332231"/>
                <a:gd name="connsiteX29" fmla="*/ 2215877 w 3062959"/>
                <a:gd name="connsiteY29" fmla="*/ 1677335 h 3332231"/>
                <a:gd name="connsiteX30" fmla="*/ 2221487 w 3062959"/>
                <a:gd name="connsiteY30" fmla="*/ 1402454 h 3332231"/>
                <a:gd name="connsiteX31" fmla="*/ 2367342 w 3062959"/>
                <a:gd name="connsiteY31" fmla="*/ 1211721 h 3332231"/>
                <a:gd name="connsiteX32" fmla="*/ 2636613 w 3062959"/>
                <a:gd name="connsiteY32" fmla="*/ 1099524 h 3332231"/>
                <a:gd name="connsiteX33" fmla="*/ 2984422 w 3062959"/>
                <a:gd name="connsiteY33" fmla="*/ 1312697 h 3332231"/>
                <a:gd name="connsiteX34" fmla="*/ 3062959 w 3062959"/>
                <a:gd name="connsiteY34" fmla="*/ 532933 h 3332231"/>
                <a:gd name="connsiteX35" fmla="*/ 1912947 w 3062959"/>
                <a:gd name="connsiteY35" fmla="*/ 757326 h 3332231"/>
                <a:gd name="connsiteX36" fmla="*/ 2036363 w 3062959"/>
                <a:gd name="connsiteY36" fmla="*/ 415127 h 3332231"/>
                <a:gd name="connsiteX37" fmla="*/ 1896118 w 3062959"/>
                <a:gd name="connsiteY37" fmla="*/ 140246 h 3332231"/>
                <a:gd name="connsiteX38" fmla="*/ 1660505 w 3062959"/>
                <a:gd name="connsiteY38" fmla="*/ 0 h 3332231"/>
                <a:gd name="connsiteX39" fmla="*/ 1351966 w 3062959"/>
                <a:gd name="connsiteY39" fmla="*/ 33659 h 3332231"/>
                <a:gd name="connsiteX40" fmla="*/ 1161232 w 3062959"/>
                <a:gd name="connsiteY40" fmla="*/ 179515 h 3332231"/>
                <a:gd name="connsiteX41" fmla="*/ 1071475 w 3062959"/>
                <a:gd name="connsiteY41" fmla="*/ 415127 h 3332231"/>
                <a:gd name="connsiteX42" fmla="*/ 1256599 w 3062959"/>
                <a:gd name="connsiteY42"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144402 w 3062959"/>
                <a:gd name="connsiteY19" fmla="*/ 3135888 h 3332231"/>
                <a:gd name="connsiteX20" fmla="*/ 1380015 w 3062959"/>
                <a:gd name="connsiteY20" fmla="*/ 3292962 h 3332231"/>
                <a:gd name="connsiteX21" fmla="*/ 1649286 w 3062959"/>
                <a:gd name="connsiteY21" fmla="*/ 3332231 h 3332231"/>
                <a:gd name="connsiteX22" fmla="*/ 1940996 w 3062959"/>
                <a:gd name="connsiteY22" fmla="*/ 3158327 h 3332231"/>
                <a:gd name="connsiteX23" fmla="*/ 2041973 w 3062959"/>
                <a:gd name="connsiteY23" fmla="*/ 2838567 h 3332231"/>
                <a:gd name="connsiteX24" fmla="*/ 1884898 w 3062959"/>
                <a:gd name="connsiteY24" fmla="*/ 2445880 h 3332231"/>
                <a:gd name="connsiteX25" fmla="*/ 3062959 w 3062959"/>
                <a:gd name="connsiteY25" fmla="*/ 2518807 h 3332231"/>
                <a:gd name="connsiteX26" fmla="*/ 2984422 w 3062959"/>
                <a:gd name="connsiteY26" fmla="*/ 1778312 h 3332231"/>
                <a:gd name="connsiteX27" fmla="*/ 2832957 w 3062959"/>
                <a:gd name="connsiteY27" fmla="*/ 2002705 h 3332231"/>
                <a:gd name="connsiteX28" fmla="*/ 2597345 w 3062959"/>
                <a:gd name="connsiteY28" fmla="*/ 2025144 h 3332231"/>
                <a:gd name="connsiteX29" fmla="*/ 2350513 w 3062959"/>
                <a:gd name="connsiteY29" fmla="*/ 1907338 h 3332231"/>
                <a:gd name="connsiteX30" fmla="*/ 2215877 w 3062959"/>
                <a:gd name="connsiteY30" fmla="*/ 1677335 h 3332231"/>
                <a:gd name="connsiteX31" fmla="*/ 2221487 w 3062959"/>
                <a:gd name="connsiteY31" fmla="*/ 1402454 h 3332231"/>
                <a:gd name="connsiteX32" fmla="*/ 2367342 w 3062959"/>
                <a:gd name="connsiteY32" fmla="*/ 1211721 h 3332231"/>
                <a:gd name="connsiteX33" fmla="*/ 2636613 w 3062959"/>
                <a:gd name="connsiteY33" fmla="*/ 1099524 h 3332231"/>
                <a:gd name="connsiteX34" fmla="*/ 2984422 w 3062959"/>
                <a:gd name="connsiteY34" fmla="*/ 1312697 h 3332231"/>
                <a:gd name="connsiteX35" fmla="*/ 3062959 w 3062959"/>
                <a:gd name="connsiteY35" fmla="*/ 532933 h 3332231"/>
                <a:gd name="connsiteX36" fmla="*/ 1912947 w 3062959"/>
                <a:gd name="connsiteY36" fmla="*/ 757326 h 3332231"/>
                <a:gd name="connsiteX37" fmla="*/ 2036363 w 3062959"/>
                <a:gd name="connsiteY37" fmla="*/ 415127 h 3332231"/>
                <a:gd name="connsiteX38" fmla="*/ 1896118 w 3062959"/>
                <a:gd name="connsiteY38" fmla="*/ 140246 h 3332231"/>
                <a:gd name="connsiteX39" fmla="*/ 1660505 w 3062959"/>
                <a:gd name="connsiteY39" fmla="*/ 0 h 3332231"/>
                <a:gd name="connsiteX40" fmla="*/ 1351966 w 3062959"/>
                <a:gd name="connsiteY40" fmla="*/ 33659 h 3332231"/>
                <a:gd name="connsiteX41" fmla="*/ 1161232 w 3062959"/>
                <a:gd name="connsiteY41" fmla="*/ 179515 h 3332231"/>
                <a:gd name="connsiteX42" fmla="*/ 1071475 w 3062959"/>
                <a:gd name="connsiteY42" fmla="*/ 415127 h 3332231"/>
                <a:gd name="connsiteX43" fmla="*/ 1256599 w 3062959"/>
                <a:gd name="connsiteY43"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380015 w 3062959"/>
                <a:gd name="connsiteY21" fmla="*/ 3292962 h 3332231"/>
                <a:gd name="connsiteX22" fmla="*/ 1649286 w 3062959"/>
                <a:gd name="connsiteY22" fmla="*/ 3332231 h 3332231"/>
                <a:gd name="connsiteX23" fmla="*/ 1940996 w 3062959"/>
                <a:gd name="connsiteY23" fmla="*/ 3158327 h 3332231"/>
                <a:gd name="connsiteX24" fmla="*/ 2041973 w 3062959"/>
                <a:gd name="connsiteY24" fmla="*/ 2838567 h 3332231"/>
                <a:gd name="connsiteX25" fmla="*/ 1884898 w 3062959"/>
                <a:gd name="connsiteY25" fmla="*/ 2445880 h 3332231"/>
                <a:gd name="connsiteX26" fmla="*/ 3062959 w 3062959"/>
                <a:gd name="connsiteY26" fmla="*/ 2518807 h 3332231"/>
                <a:gd name="connsiteX27" fmla="*/ 2984422 w 3062959"/>
                <a:gd name="connsiteY27" fmla="*/ 1778312 h 3332231"/>
                <a:gd name="connsiteX28" fmla="*/ 2832957 w 3062959"/>
                <a:gd name="connsiteY28" fmla="*/ 2002705 h 3332231"/>
                <a:gd name="connsiteX29" fmla="*/ 2597345 w 3062959"/>
                <a:gd name="connsiteY29" fmla="*/ 2025144 h 3332231"/>
                <a:gd name="connsiteX30" fmla="*/ 2350513 w 3062959"/>
                <a:gd name="connsiteY30" fmla="*/ 1907338 h 3332231"/>
                <a:gd name="connsiteX31" fmla="*/ 2215877 w 3062959"/>
                <a:gd name="connsiteY31" fmla="*/ 1677335 h 3332231"/>
                <a:gd name="connsiteX32" fmla="*/ 2221487 w 3062959"/>
                <a:gd name="connsiteY32" fmla="*/ 1402454 h 3332231"/>
                <a:gd name="connsiteX33" fmla="*/ 2367342 w 3062959"/>
                <a:gd name="connsiteY33" fmla="*/ 1211721 h 3332231"/>
                <a:gd name="connsiteX34" fmla="*/ 2636613 w 3062959"/>
                <a:gd name="connsiteY34" fmla="*/ 1099524 h 3332231"/>
                <a:gd name="connsiteX35" fmla="*/ 2984422 w 3062959"/>
                <a:gd name="connsiteY35" fmla="*/ 1312697 h 3332231"/>
                <a:gd name="connsiteX36" fmla="*/ 3062959 w 3062959"/>
                <a:gd name="connsiteY36" fmla="*/ 532933 h 3332231"/>
                <a:gd name="connsiteX37" fmla="*/ 1912947 w 3062959"/>
                <a:gd name="connsiteY37" fmla="*/ 757326 h 3332231"/>
                <a:gd name="connsiteX38" fmla="*/ 2036363 w 3062959"/>
                <a:gd name="connsiteY38" fmla="*/ 415127 h 3332231"/>
                <a:gd name="connsiteX39" fmla="*/ 1896118 w 3062959"/>
                <a:gd name="connsiteY39" fmla="*/ 140246 h 3332231"/>
                <a:gd name="connsiteX40" fmla="*/ 1660505 w 3062959"/>
                <a:gd name="connsiteY40" fmla="*/ 0 h 3332231"/>
                <a:gd name="connsiteX41" fmla="*/ 1351966 w 3062959"/>
                <a:gd name="connsiteY41" fmla="*/ 33659 h 3332231"/>
                <a:gd name="connsiteX42" fmla="*/ 1161232 w 3062959"/>
                <a:gd name="connsiteY42" fmla="*/ 179515 h 3332231"/>
                <a:gd name="connsiteX43" fmla="*/ 1071475 w 3062959"/>
                <a:gd name="connsiteY43" fmla="*/ 415127 h 3332231"/>
                <a:gd name="connsiteX44" fmla="*/ 1256599 w 3062959"/>
                <a:gd name="connsiteY44"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649286 w 3062959"/>
                <a:gd name="connsiteY23" fmla="*/ 3332231 h 3332231"/>
                <a:gd name="connsiteX24" fmla="*/ 1940996 w 3062959"/>
                <a:gd name="connsiteY24" fmla="*/ 3158327 h 3332231"/>
                <a:gd name="connsiteX25" fmla="*/ 2041973 w 3062959"/>
                <a:gd name="connsiteY25" fmla="*/ 2838567 h 3332231"/>
                <a:gd name="connsiteX26" fmla="*/ 1884898 w 3062959"/>
                <a:gd name="connsiteY26" fmla="*/ 2445880 h 3332231"/>
                <a:gd name="connsiteX27" fmla="*/ 3062959 w 3062959"/>
                <a:gd name="connsiteY27" fmla="*/ 2518807 h 3332231"/>
                <a:gd name="connsiteX28" fmla="*/ 2984422 w 3062959"/>
                <a:gd name="connsiteY28" fmla="*/ 1778312 h 3332231"/>
                <a:gd name="connsiteX29" fmla="*/ 2832957 w 3062959"/>
                <a:gd name="connsiteY29" fmla="*/ 2002705 h 3332231"/>
                <a:gd name="connsiteX30" fmla="*/ 2597345 w 3062959"/>
                <a:gd name="connsiteY30" fmla="*/ 2025144 h 3332231"/>
                <a:gd name="connsiteX31" fmla="*/ 2350513 w 3062959"/>
                <a:gd name="connsiteY31" fmla="*/ 1907338 h 3332231"/>
                <a:gd name="connsiteX32" fmla="*/ 2215877 w 3062959"/>
                <a:gd name="connsiteY32" fmla="*/ 1677335 h 3332231"/>
                <a:gd name="connsiteX33" fmla="*/ 2221487 w 3062959"/>
                <a:gd name="connsiteY33" fmla="*/ 1402454 h 3332231"/>
                <a:gd name="connsiteX34" fmla="*/ 2367342 w 3062959"/>
                <a:gd name="connsiteY34" fmla="*/ 1211721 h 3332231"/>
                <a:gd name="connsiteX35" fmla="*/ 2636613 w 3062959"/>
                <a:gd name="connsiteY35" fmla="*/ 1099524 h 3332231"/>
                <a:gd name="connsiteX36" fmla="*/ 2984422 w 3062959"/>
                <a:gd name="connsiteY36" fmla="*/ 1312697 h 3332231"/>
                <a:gd name="connsiteX37" fmla="*/ 3062959 w 3062959"/>
                <a:gd name="connsiteY37" fmla="*/ 532933 h 3332231"/>
                <a:gd name="connsiteX38" fmla="*/ 1912947 w 3062959"/>
                <a:gd name="connsiteY38" fmla="*/ 757326 h 3332231"/>
                <a:gd name="connsiteX39" fmla="*/ 2036363 w 3062959"/>
                <a:gd name="connsiteY39" fmla="*/ 415127 h 3332231"/>
                <a:gd name="connsiteX40" fmla="*/ 1896118 w 3062959"/>
                <a:gd name="connsiteY40" fmla="*/ 140246 h 3332231"/>
                <a:gd name="connsiteX41" fmla="*/ 1660505 w 3062959"/>
                <a:gd name="connsiteY41" fmla="*/ 0 h 3332231"/>
                <a:gd name="connsiteX42" fmla="*/ 1351966 w 3062959"/>
                <a:gd name="connsiteY42" fmla="*/ 33659 h 3332231"/>
                <a:gd name="connsiteX43" fmla="*/ 1161232 w 3062959"/>
                <a:gd name="connsiteY43" fmla="*/ 179515 h 3332231"/>
                <a:gd name="connsiteX44" fmla="*/ 1071475 w 3062959"/>
                <a:gd name="connsiteY44" fmla="*/ 415127 h 3332231"/>
                <a:gd name="connsiteX45" fmla="*/ 1256599 w 3062959"/>
                <a:gd name="connsiteY45"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940996 w 3062959"/>
                <a:gd name="connsiteY25" fmla="*/ 3158327 h 3332231"/>
                <a:gd name="connsiteX26" fmla="*/ 2041973 w 3062959"/>
                <a:gd name="connsiteY26" fmla="*/ 2838567 h 3332231"/>
                <a:gd name="connsiteX27" fmla="*/ 1884898 w 3062959"/>
                <a:gd name="connsiteY27" fmla="*/ 2445880 h 3332231"/>
                <a:gd name="connsiteX28" fmla="*/ 3062959 w 3062959"/>
                <a:gd name="connsiteY28" fmla="*/ 2518807 h 3332231"/>
                <a:gd name="connsiteX29" fmla="*/ 2984422 w 3062959"/>
                <a:gd name="connsiteY29" fmla="*/ 1778312 h 3332231"/>
                <a:gd name="connsiteX30" fmla="*/ 2832957 w 3062959"/>
                <a:gd name="connsiteY30" fmla="*/ 2002705 h 3332231"/>
                <a:gd name="connsiteX31" fmla="*/ 2597345 w 3062959"/>
                <a:gd name="connsiteY31" fmla="*/ 2025144 h 3332231"/>
                <a:gd name="connsiteX32" fmla="*/ 2350513 w 3062959"/>
                <a:gd name="connsiteY32" fmla="*/ 1907338 h 3332231"/>
                <a:gd name="connsiteX33" fmla="*/ 2215877 w 3062959"/>
                <a:gd name="connsiteY33" fmla="*/ 1677335 h 3332231"/>
                <a:gd name="connsiteX34" fmla="*/ 2221487 w 3062959"/>
                <a:gd name="connsiteY34" fmla="*/ 1402454 h 3332231"/>
                <a:gd name="connsiteX35" fmla="*/ 2367342 w 3062959"/>
                <a:gd name="connsiteY35" fmla="*/ 1211721 h 3332231"/>
                <a:gd name="connsiteX36" fmla="*/ 2636613 w 3062959"/>
                <a:gd name="connsiteY36" fmla="*/ 1099524 h 3332231"/>
                <a:gd name="connsiteX37" fmla="*/ 2984422 w 3062959"/>
                <a:gd name="connsiteY37" fmla="*/ 1312697 h 3332231"/>
                <a:gd name="connsiteX38" fmla="*/ 3062959 w 3062959"/>
                <a:gd name="connsiteY38" fmla="*/ 532933 h 3332231"/>
                <a:gd name="connsiteX39" fmla="*/ 1912947 w 3062959"/>
                <a:gd name="connsiteY39" fmla="*/ 757326 h 3332231"/>
                <a:gd name="connsiteX40" fmla="*/ 2036363 w 3062959"/>
                <a:gd name="connsiteY40" fmla="*/ 415127 h 3332231"/>
                <a:gd name="connsiteX41" fmla="*/ 1896118 w 3062959"/>
                <a:gd name="connsiteY41" fmla="*/ 140246 h 3332231"/>
                <a:gd name="connsiteX42" fmla="*/ 1660505 w 3062959"/>
                <a:gd name="connsiteY42" fmla="*/ 0 h 3332231"/>
                <a:gd name="connsiteX43" fmla="*/ 1351966 w 3062959"/>
                <a:gd name="connsiteY43" fmla="*/ 33659 h 3332231"/>
                <a:gd name="connsiteX44" fmla="*/ 1161232 w 3062959"/>
                <a:gd name="connsiteY44" fmla="*/ 179515 h 3332231"/>
                <a:gd name="connsiteX45" fmla="*/ 1071475 w 3062959"/>
                <a:gd name="connsiteY45" fmla="*/ 415127 h 3332231"/>
                <a:gd name="connsiteX46" fmla="*/ 1256599 w 3062959"/>
                <a:gd name="connsiteY4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0019 w 3062959"/>
                <a:gd name="connsiteY25" fmla="*/ 3332231 h 3332231"/>
                <a:gd name="connsiteX26" fmla="*/ 1940996 w 3062959"/>
                <a:gd name="connsiteY26" fmla="*/ 3158327 h 3332231"/>
                <a:gd name="connsiteX27" fmla="*/ 2041973 w 3062959"/>
                <a:gd name="connsiteY27" fmla="*/ 2838567 h 3332231"/>
                <a:gd name="connsiteX28" fmla="*/ 1884898 w 3062959"/>
                <a:gd name="connsiteY28" fmla="*/ 2445880 h 3332231"/>
                <a:gd name="connsiteX29" fmla="*/ 3062959 w 3062959"/>
                <a:gd name="connsiteY29" fmla="*/ 2518807 h 3332231"/>
                <a:gd name="connsiteX30" fmla="*/ 2984422 w 3062959"/>
                <a:gd name="connsiteY30" fmla="*/ 1778312 h 3332231"/>
                <a:gd name="connsiteX31" fmla="*/ 2832957 w 3062959"/>
                <a:gd name="connsiteY31" fmla="*/ 2002705 h 3332231"/>
                <a:gd name="connsiteX32" fmla="*/ 2597345 w 3062959"/>
                <a:gd name="connsiteY32" fmla="*/ 2025144 h 3332231"/>
                <a:gd name="connsiteX33" fmla="*/ 2350513 w 3062959"/>
                <a:gd name="connsiteY33" fmla="*/ 1907338 h 3332231"/>
                <a:gd name="connsiteX34" fmla="*/ 2215877 w 3062959"/>
                <a:gd name="connsiteY34" fmla="*/ 1677335 h 3332231"/>
                <a:gd name="connsiteX35" fmla="*/ 2221487 w 3062959"/>
                <a:gd name="connsiteY35" fmla="*/ 1402454 h 3332231"/>
                <a:gd name="connsiteX36" fmla="*/ 2367342 w 3062959"/>
                <a:gd name="connsiteY36" fmla="*/ 1211721 h 3332231"/>
                <a:gd name="connsiteX37" fmla="*/ 2636613 w 3062959"/>
                <a:gd name="connsiteY37" fmla="*/ 1099524 h 3332231"/>
                <a:gd name="connsiteX38" fmla="*/ 2984422 w 3062959"/>
                <a:gd name="connsiteY38" fmla="*/ 1312697 h 3332231"/>
                <a:gd name="connsiteX39" fmla="*/ 3062959 w 3062959"/>
                <a:gd name="connsiteY39" fmla="*/ 532933 h 3332231"/>
                <a:gd name="connsiteX40" fmla="*/ 1912947 w 3062959"/>
                <a:gd name="connsiteY40" fmla="*/ 757326 h 3332231"/>
                <a:gd name="connsiteX41" fmla="*/ 2036363 w 3062959"/>
                <a:gd name="connsiteY41" fmla="*/ 415127 h 3332231"/>
                <a:gd name="connsiteX42" fmla="*/ 1896118 w 3062959"/>
                <a:gd name="connsiteY42" fmla="*/ 140246 h 3332231"/>
                <a:gd name="connsiteX43" fmla="*/ 1660505 w 3062959"/>
                <a:gd name="connsiteY43" fmla="*/ 0 h 3332231"/>
                <a:gd name="connsiteX44" fmla="*/ 1351966 w 3062959"/>
                <a:gd name="connsiteY44" fmla="*/ 33659 h 3332231"/>
                <a:gd name="connsiteX45" fmla="*/ 1161232 w 3062959"/>
                <a:gd name="connsiteY45" fmla="*/ 179515 h 3332231"/>
                <a:gd name="connsiteX46" fmla="*/ 1071475 w 3062959"/>
                <a:gd name="connsiteY46" fmla="*/ 415127 h 3332231"/>
                <a:gd name="connsiteX47" fmla="*/ 1256599 w 3062959"/>
                <a:gd name="connsiteY4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940996 w 3062959"/>
                <a:gd name="connsiteY25" fmla="*/ 3158327 h 3332231"/>
                <a:gd name="connsiteX26" fmla="*/ 2041973 w 3062959"/>
                <a:gd name="connsiteY26" fmla="*/ 2838567 h 3332231"/>
                <a:gd name="connsiteX27" fmla="*/ 1884898 w 3062959"/>
                <a:gd name="connsiteY27" fmla="*/ 2445880 h 3332231"/>
                <a:gd name="connsiteX28" fmla="*/ 3062959 w 3062959"/>
                <a:gd name="connsiteY28" fmla="*/ 2518807 h 3332231"/>
                <a:gd name="connsiteX29" fmla="*/ 2984422 w 3062959"/>
                <a:gd name="connsiteY29" fmla="*/ 1778312 h 3332231"/>
                <a:gd name="connsiteX30" fmla="*/ 2832957 w 3062959"/>
                <a:gd name="connsiteY30" fmla="*/ 2002705 h 3332231"/>
                <a:gd name="connsiteX31" fmla="*/ 2597345 w 3062959"/>
                <a:gd name="connsiteY31" fmla="*/ 2025144 h 3332231"/>
                <a:gd name="connsiteX32" fmla="*/ 2350513 w 3062959"/>
                <a:gd name="connsiteY32" fmla="*/ 1907338 h 3332231"/>
                <a:gd name="connsiteX33" fmla="*/ 2215877 w 3062959"/>
                <a:gd name="connsiteY33" fmla="*/ 1677335 h 3332231"/>
                <a:gd name="connsiteX34" fmla="*/ 2221487 w 3062959"/>
                <a:gd name="connsiteY34" fmla="*/ 1402454 h 3332231"/>
                <a:gd name="connsiteX35" fmla="*/ 2367342 w 3062959"/>
                <a:gd name="connsiteY35" fmla="*/ 1211721 h 3332231"/>
                <a:gd name="connsiteX36" fmla="*/ 2636613 w 3062959"/>
                <a:gd name="connsiteY36" fmla="*/ 1099524 h 3332231"/>
                <a:gd name="connsiteX37" fmla="*/ 2984422 w 3062959"/>
                <a:gd name="connsiteY37" fmla="*/ 1312697 h 3332231"/>
                <a:gd name="connsiteX38" fmla="*/ 3062959 w 3062959"/>
                <a:gd name="connsiteY38" fmla="*/ 532933 h 3332231"/>
                <a:gd name="connsiteX39" fmla="*/ 1912947 w 3062959"/>
                <a:gd name="connsiteY39" fmla="*/ 757326 h 3332231"/>
                <a:gd name="connsiteX40" fmla="*/ 2036363 w 3062959"/>
                <a:gd name="connsiteY40" fmla="*/ 415127 h 3332231"/>
                <a:gd name="connsiteX41" fmla="*/ 1896118 w 3062959"/>
                <a:gd name="connsiteY41" fmla="*/ 140246 h 3332231"/>
                <a:gd name="connsiteX42" fmla="*/ 1660505 w 3062959"/>
                <a:gd name="connsiteY42" fmla="*/ 0 h 3332231"/>
                <a:gd name="connsiteX43" fmla="*/ 1351966 w 3062959"/>
                <a:gd name="connsiteY43" fmla="*/ 33659 h 3332231"/>
                <a:gd name="connsiteX44" fmla="*/ 1161232 w 3062959"/>
                <a:gd name="connsiteY44" fmla="*/ 179515 h 3332231"/>
                <a:gd name="connsiteX45" fmla="*/ 1071475 w 3062959"/>
                <a:gd name="connsiteY45" fmla="*/ 415127 h 3332231"/>
                <a:gd name="connsiteX46" fmla="*/ 1256599 w 3062959"/>
                <a:gd name="connsiteY4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41973 w 3062959"/>
                <a:gd name="connsiteY27" fmla="*/ 2838567 h 3332231"/>
                <a:gd name="connsiteX28" fmla="*/ 1884898 w 3062959"/>
                <a:gd name="connsiteY28" fmla="*/ 2445880 h 3332231"/>
                <a:gd name="connsiteX29" fmla="*/ 3062959 w 3062959"/>
                <a:gd name="connsiteY29" fmla="*/ 2518807 h 3332231"/>
                <a:gd name="connsiteX30" fmla="*/ 2984422 w 3062959"/>
                <a:gd name="connsiteY30" fmla="*/ 1778312 h 3332231"/>
                <a:gd name="connsiteX31" fmla="*/ 2832957 w 3062959"/>
                <a:gd name="connsiteY31" fmla="*/ 2002705 h 3332231"/>
                <a:gd name="connsiteX32" fmla="*/ 2597345 w 3062959"/>
                <a:gd name="connsiteY32" fmla="*/ 2025144 h 3332231"/>
                <a:gd name="connsiteX33" fmla="*/ 2350513 w 3062959"/>
                <a:gd name="connsiteY33" fmla="*/ 1907338 h 3332231"/>
                <a:gd name="connsiteX34" fmla="*/ 2215877 w 3062959"/>
                <a:gd name="connsiteY34" fmla="*/ 1677335 h 3332231"/>
                <a:gd name="connsiteX35" fmla="*/ 2221487 w 3062959"/>
                <a:gd name="connsiteY35" fmla="*/ 1402454 h 3332231"/>
                <a:gd name="connsiteX36" fmla="*/ 2367342 w 3062959"/>
                <a:gd name="connsiteY36" fmla="*/ 1211721 h 3332231"/>
                <a:gd name="connsiteX37" fmla="*/ 2636613 w 3062959"/>
                <a:gd name="connsiteY37" fmla="*/ 1099524 h 3332231"/>
                <a:gd name="connsiteX38" fmla="*/ 2984422 w 3062959"/>
                <a:gd name="connsiteY38" fmla="*/ 1312697 h 3332231"/>
                <a:gd name="connsiteX39" fmla="*/ 3062959 w 3062959"/>
                <a:gd name="connsiteY39" fmla="*/ 532933 h 3332231"/>
                <a:gd name="connsiteX40" fmla="*/ 1912947 w 3062959"/>
                <a:gd name="connsiteY40" fmla="*/ 757326 h 3332231"/>
                <a:gd name="connsiteX41" fmla="*/ 2036363 w 3062959"/>
                <a:gd name="connsiteY41" fmla="*/ 415127 h 3332231"/>
                <a:gd name="connsiteX42" fmla="*/ 1896118 w 3062959"/>
                <a:gd name="connsiteY42" fmla="*/ 140246 h 3332231"/>
                <a:gd name="connsiteX43" fmla="*/ 1660505 w 3062959"/>
                <a:gd name="connsiteY43" fmla="*/ 0 h 3332231"/>
                <a:gd name="connsiteX44" fmla="*/ 1351966 w 3062959"/>
                <a:gd name="connsiteY44" fmla="*/ 33659 h 3332231"/>
                <a:gd name="connsiteX45" fmla="*/ 1161232 w 3062959"/>
                <a:gd name="connsiteY45" fmla="*/ 179515 h 3332231"/>
                <a:gd name="connsiteX46" fmla="*/ 1071475 w 3062959"/>
                <a:gd name="connsiteY46" fmla="*/ 415127 h 3332231"/>
                <a:gd name="connsiteX47" fmla="*/ 1256599 w 3062959"/>
                <a:gd name="connsiteY4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884898 w 3062959"/>
                <a:gd name="connsiteY29" fmla="*/ 2445880 h 3332231"/>
                <a:gd name="connsiteX30" fmla="*/ 3062959 w 3062959"/>
                <a:gd name="connsiteY30" fmla="*/ 2518807 h 3332231"/>
                <a:gd name="connsiteX31" fmla="*/ 2984422 w 3062959"/>
                <a:gd name="connsiteY31" fmla="*/ 1778312 h 3332231"/>
                <a:gd name="connsiteX32" fmla="*/ 2832957 w 3062959"/>
                <a:gd name="connsiteY32" fmla="*/ 2002705 h 3332231"/>
                <a:gd name="connsiteX33" fmla="*/ 2597345 w 3062959"/>
                <a:gd name="connsiteY33" fmla="*/ 2025144 h 3332231"/>
                <a:gd name="connsiteX34" fmla="*/ 2350513 w 3062959"/>
                <a:gd name="connsiteY34" fmla="*/ 1907338 h 3332231"/>
                <a:gd name="connsiteX35" fmla="*/ 2215877 w 3062959"/>
                <a:gd name="connsiteY35" fmla="*/ 1677335 h 3332231"/>
                <a:gd name="connsiteX36" fmla="*/ 2221487 w 3062959"/>
                <a:gd name="connsiteY36" fmla="*/ 1402454 h 3332231"/>
                <a:gd name="connsiteX37" fmla="*/ 2367342 w 3062959"/>
                <a:gd name="connsiteY37" fmla="*/ 1211721 h 3332231"/>
                <a:gd name="connsiteX38" fmla="*/ 2636613 w 3062959"/>
                <a:gd name="connsiteY38" fmla="*/ 1099524 h 3332231"/>
                <a:gd name="connsiteX39" fmla="*/ 2984422 w 3062959"/>
                <a:gd name="connsiteY39" fmla="*/ 1312697 h 3332231"/>
                <a:gd name="connsiteX40" fmla="*/ 3062959 w 3062959"/>
                <a:gd name="connsiteY40" fmla="*/ 532933 h 3332231"/>
                <a:gd name="connsiteX41" fmla="*/ 1912947 w 3062959"/>
                <a:gd name="connsiteY41" fmla="*/ 757326 h 3332231"/>
                <a:gd name="connsiteX42" fmla="*/ 2036363 w 3062959"/>
                <a:gd name="connsiteY42" fmla="*/ 415127 h 3332231"/>
                <a:gd name="connsiteX43" fmla="*/ 1896118 w 3062959"/>
                <a:gd name="connsiteY43" fmla="*/ 140246 h 3332231"/>
                <a:gd name="connsiteX44" fmla="*/ 1660505 w 3062959"/>
                <a:gd name="connsiteY44" fmla="*/ 0 h 3332231"/>
                <a:gd name="connsiteX45" fmla="*/ 1351966 w 3062959"/>
                <a:gd name="connsiteY45" fmla="*/ 33659 h 3332231"/>
                <a:gd name="connsiteX46" fmla="*/ 1161232 w 3062959"/>
                <a:gd name="connsiteY46" fmla="*/ 179515 h 3332231"/>
                <a:gd name="connsiteX47" fmla="*/ 1071475 w 3062959"/>
                <a:gd name="connsiteY47" fmla="*/ 415127 h 3332231"/>
                <a:gd name="connsiteX48" fmla="*/ 1256599 w 3062959"/>
                <a:gd name="connsiteY48"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32957 w 3062959"/>
                <a:gd name="connsiteY33" fmla="*/ 2002705 h 3332231"/>
                <a:gd name="connsiteX34" fmla="*/ 2597345 w 3062959"/>
                <a:gd name="connsiteY34" fmla="*/ 2025144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7345 w 3062959"/>
                <a:gd name="connsiteY34" fmla="*/ 2025144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13924 w 3062959"/>
                <a:gd name="connsiteY43" fmla="*/ 40390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896118 w 3062959"/>
                <a:gd name="connsiteY45" fmla="*/ 140246 h 3332231"/>
                <a:gd name="connsiteX46" fmla="*/ 1660505 w 3062959"/>
                <a:gd name="connsiteY46" fmla="*/ 0 h 3332231"/>
                <a:gd name="connsiteX47" fmla="*/ 1351966 w 3062959"/>
                <a:gd name="connsiteY47" fmla="*/ 33659 h 3332231"/>
                <a:gd name="connsiteX48" fmla="*/ 1161232 w 3062959"/>
                <a:gd name="connsiteY48" fmla="*/ 179515 h 3332231"/>
                <a:gd name="connsiteX49" fmla="*/ 1071475 w 3062959"/>
                <a:gd name="connsiteY49" fmla="*/ 415127 h 3332231"/>
                <a:gd name="connsiteX50" fmla="*/ 1256599 w 3062959"/>
                <a:gd name="connsiteY50"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660505 w 3062959"/>
                <a:gd name="connsiteY47" fmla="*/ 0 h 3332231"/>
                <a:gd name="connsiteX48" fmla="*/ 1351966 w 3062959"/>
                <a:gd name="connsiteY48" fmla="*/ 33659 h 3332231"/>
                <a:gd name="connsiteX49" fmla="*/ 1161232 w 3062959"/>
                <a:gd name="connsiteY49" fmla="*/ 179515 h 3332231"/>
                <a:gd name="connsiteX50" fmla="*/ 1071475 w 3062959"/>
                <a:gd name="connsiteY50" fmla="*/ 415127 h 3332231"/>
                <a:gd name="connsiteX51" fmla="*/ 1256599 w 3062959"/>
                <a:gd name="connsiteY51"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351966 w 3062959"/>
                <a:gd name="connsiteY49" fmla="*/ 33659 h 3332231"/>
                <a:gd name="connsiteX50" fmla="*/ 1161232 w 3062959"/>
                <a:gd name="connsiteY50" fmla="*/ 179515 h 3332231"/>
                <a:gd name="connsiteX51" fmla="*/ 1071475 w 3062959"/>
                <a:gd name="connsiteY51" fmla="*/ 415127 h 3332231"/>
                <a:gd name="connsiteX52" fmla="*/ 1256599 w 3062959"/>
                <a:gd name="connsiteY52"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161232 w 3062959"/>
                <a:gd name="connsiteY51" fmla="*/ 179515 h 3332231"/>
                <a:gd name="connsiteX52" fmla="*/ 1071475 w 3062959"/>
                <a:gd name="connsiteY52" fmla="*/ 415127 h 3332231"/>
                <a:gd name="connsiteX53" fmla="*/ 1256599 w 3062959"/>
                <a:gd name="connsiteY53"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71475 w 3062959"/>
                <a:gd name="connsiteY53" fmla="*/ 415127 h 3332231"/>
                <a:gd name="connsiteX54" fmla="*/ 1256599 w 3062959"/>
                <a:gd name="connsiteY54"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256599 w 3062959"/>
                <a:gd name="connsiteY55"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105133 w 3062959"/>
                <a:gd name="connsiteY55" fmla="*/ 555372 h 3332231"/>
                <a:gd name="connsiteX56" fmla="*/ 1256599 w 3062959"/>
                <a:gd name="connsiteY56" fmla="*/ 746106 h 3332231"/>
                <a:gd name="connsiteX0" fmla="*/ 1256599 w 3062959"/>
                <a:gd name="connsiteY0" fmla="*/ 746106 h 3332231"/>
                <a:gd name="connsiteX1" fmla="*/ 230002 w 3062959"/>
                <a:gd name="connsiteY1" fmla="*/ 63952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105133 w 3062959"/>
                <a:gd name="connsiteY55" fmla="*/ 555372 h 3332231"/>
                <a:gd name="connsiteX56" fmla="*/ 1256599 w 3062959"/>
                <a:gd name="connsiteY56" fmla="*/ 746106 h 3332231"/>
                <a:gd name="connsiteX0" fmla="*/ 1150013 w 2956373"/>
                <a:gd name="connsiteY0" fmla="*/ 746106 h 3332231"/>
                <a:gd name="connsiteX1" fmla="*/ 123416 w 2956373"/>
                <a:gd name="connsiteY1" fmla="*/ 639520 h 3332231"/>
                <a:gd name="connsiteX2" fmla="*/ 0 w 2956373"/>
                <a:gd name="connsiteY2" fmla="*/ 1318307 h 3332231"/>
                <a:gd name="connsiteX3" fmla="*/ 151465 w 2956373"/>
                <a:gd name="connsiteY3" fmla="*/ 1172452 h 3332231"/>
                <a:gd name="connsiteX4" fmla="*/ 370248 w 2956373"/>
                <a:gd name="connsiteY4" fmla="*/ 1093915 h 3332231"/>
                <a:gd name="connsiteX5" fmla="*/ 549762 w 2956373"/>
                <a:gd name="connsiteY5" fmla="*/ 1166842 h 3332231"/>
                <a:gd name="connsiteX6" fmla="*/ 667569 w 2956373"/>
                <a:gd name="connsiteY6" fmla="*/ 1267819 h 3332231"/>
                <a:gd name="connsiteX7" fmla="*/ 757326 w 2956373"/>
                <a:gd name="connsiteY7" fmla="*/ 1402454 h 3332231"/>
                <a:gd name="connsiteX8" fmla="*/ 779765 w 2956373"/>
                <a:gd name="connsiteY8" fmla="*/ 1593188 h 3332231"/>
                <a:gd name="connsiteX9" fmla="*/ 751716 w 2956373"/>
                <a:gd name="connsiteY9" fmla="*/ 1739043 h 3332231"/>
                <a:gd name="connsiteX10" fmla="*/ 628300 w 2956373"/>
                <a:gd name="connsiteY10" fmla="*/ 1901728 h 3332231"/>
                <a:gd name="connsiteX11" fmla="*/ 488054 w 2956373"/>
                <a:gd name="connsiteY11" fmla="*/ 2002705 h 3332231"/>
                <a:gd name="connsiteX12" fmla="*/ 297321 w 2956373"/>
                <a:gd name="connsiteY12" fmla="*/ 2036364 h 3332231"/>
                <a:gd name="connsiteX13" fmla="*/ 134636 w 2956373"/>
                <a:gd name="connsiteY13" fmla="*/ 1974656 h 3332231"/>
                <a:gd name="connsiteX14" fmla="*/ 0 w 2956373"/>
                <a:gd name="connsiteY14" fmla="*/ 1800751 h 3332231"/>
                <a:gd name="connsiteX15" fmla="*/ 95367 w 2956373"/>
                <a:gd name="connsiteY15" fmla="*/ 2507588 h 3332231"/>
                <a:gd name="connsiteX16" fmla="*/ 1150013 w 2956373"/>
                <a:gd name="connsiteY16" fmla="*/ 2423441 h 3332231"/>
                <a:gd name="connsiteX17" fmla="*/ 1032206 w 2956373"/>
                <a:gd name="connsiteY17" fmla="*/ 2586125 h 3332231"/>
                <a:gd name="connsiteX18" fmla="*/ 964889 w 2956373"/>
                <a:gd name="connsiteY18" fmla="*/ 2754420 h 3332231"/>
                <a:gd name="connsiteX19" fmla="*/ 953669 w 2956373"/>
                <a:gd name="connsiteY19" fmla="*/ 2950763 h 3332231"/>
                <a:gd name="connsiteX20" fmla="*/ 1037816 w 2956373"/>
                <a:gd name="connsiteY20" fmla="*/ 3135888 h 3332231"/>
                <a:gd name="connsiteX21" fmla="*/ 1144402 w 2956373"/>
                <a:gd name="connsiteY21" fmla="*/ 3242474 h 3332231"/>
                <a:gd name="connsiteX22" fmla="*/ 1273429 w 2956373"/>
                <a:gd name="connsiteY22" fmla="*/ 3292962 h 3332231"/>
                <a:gd name="connsiteX23" fmla="*/ 1391234 w 2956373"/>
                <a:gd name="connsiteY23" fmla="*/ 3332231 h 3332231"/>
                <a:gd name="connsiteX24" fmla="*/ 1542700 w 2956373"/>
                <a:gd name="connsiteY24" fmla="*/ 3332231 h 3332231"/>
                <a:gd name="connsiteX25" fmla="*/ 1739043 w 2956373"/>
                <a:gd name="connsiteY25" fmla="*/ 3253693 h 3332231"/>
                <a:gd name="connsiteX26" fmla="*/ 1834410 w 2956373"/>
                <a:gd name="connsiteY26" fmla="*/ 3158327 h 3332231"/>
                <a:gd name="connsiteX27" fmla="*/ 1924167 w 2956373"/>
                <a:gd name="connsiteY27" fmla="*/ 3012471 h 3332231"/>
                <a:gd name="connsiteX28" fmla="*/ 1935387 w 2956373"/>
                <a:gd name="connsiteY28" fmla="*/ 2838567 h 3332231"/>
                <a:gd name="connsiteX29" fmla="*/ 1879288 w 2956373"/>
                <a:gd name="connsiteY29" fmla="*/ 2636614 h 3332231"/>
                <a:gd name="connsiteX30" fmla="*/ 1778312 w 2956373"/>
                <a:gd name="connsiteY30" fmla="*/ 2445880 h 3332231"/>
                <a:gd name="connsiteX31" fmla="*/ 2956373 w 2956373"/>
                <a:gd name="connsiteY31" fmla="*/ 2518807 h 3332231"/>
                <a:gd name="connsiteX32" fmla="*/ 2877836 w 2956373"/>
                <a:gd name="connsiteY32" fmla="*/ 1778312 h 3332231"/>
                <a:gd name="connsiteX33" fmla="*/ 2709541 w 2956373"/>
                <a:gd name="connsiteY33" fmla="*/ 1974656 h 3332231"/>
                <a:gd name="connsiteX34" fmla="*/ 2485149 w 2956373"/>
                <a:gd name="connsiteY34" fmla="*/ 1991485 h 3332231"/>
                <a:gd name="connsiteX35" fmla="*/ 2238318 w 2956373"/>
                <a:gd name="connsiteY35" fmla="*/ 1879289 h 3332231"/>
                <a:gd name="connsiteX36" fmla="*/ 2114901 w 2956373"/>
                <a:gd name="connsiteY36" fmla="*/ 1626847 h 3332231"/>
                <a:gd name="connsiteX37" fmla="*/ 2120510 w 2956373"/>
                <a:gd name="connsiteY37" fmla="*/ 1368795 h 3332231"/>
                <a:gd name="connsiteX38" fmla="*/ 2260756 w 2956373"/>
                <a:gd name="connsiteY38" fmla="*/ 1211721 h 3332231"/>
                <a:gd name="connsiteX39" fmla="*/ 2558076 w 2956373"/>
                <a:gd name="connsiteY39" fmla="*/ 1161232 h 3332231"/>
                <a:gd name="connsiteX40" fmla="*/ 2877836 w 2956373"/>
                <a:gd name="connsiteY40" fmla="*/ 1312697 h 3332231"/>
                <a:gd name="connsiteX41" fmla="*/ 2956373 w 2956373"/>
                <a:gd name="connsiteY41" fmla="*/ 532933 h 3332231"/>
                <a:gd name="connsiteX42" fmla="*/ 1806361 w 2956373"/>
                <a:gd name="connsiteY42" fmla="*/ 757326 h 3332231"/>
                <a:gd name="connsiteX43" fmla="*/ 1868069 w 2956373"/>
                <a:gd name="connsiteY43" fmla="*/ 611470 h 3332231"/>
                <a:gd name="connsiteX44" fmla="*/ 1907338 w 2956373"/>
                <a:gd name="connsiteY44" fmla="*/ 403907 h 3332231"/>
                <a:gd name="connsiteX45" fmla="*/ 1873678 w 2956373"/>
                <a:gd name="connsiteY45" fmla="*/ 258052 h 3332231"/>
                <a:gd name="connsiteX46" fmla="*/ 1789532 w 2956373"/>
                <a:gd name="connsiteY46" fmla="*/ 140246 h 3332231"/>
                <a:gd name="connsiteX47" fmla="*/ 1688555 w 2956373"/>
                <a:gd name="connsiteY47" fmla="*/ 67318 h 3332231"/>
                <a:gd name="connsiteX48" fmla="*/ 1553919 w 2956373"/>
                <a:gd name="connsiteY48" fmla="*/ 0 h 3332231"/>
                <a:gd name="connsiteX49" fmla="*/ 1380015 w 2956373"/>
                <a:gd name="connsiteY49" fmla="*/ 0 h 3332231"/>
                <a:gd name="connsiteX50" fmla="*/ 1245380 w 2956373"/>
                <a:gd name="connsiteY50" fmla="*/ 33659 h 3332231"/>
                <a:gd name="connsiteX51" fmla="*/ 1127573 w 2956373"/>
                <a:gd name="connsiteY51" fmla="*/ 100977 h 3332231"/>
                <a:gd name="connsiteX52" fmla="*/ 1054646 w 2956373"/>
                <a:gd name="connsiteY52" fmla="*/ 179515 h 3332231"/>
                <a:gd name="connsiteX53" fmla="*/ 992937 w 2956373"/>
                <a:gd name="connsiteY53" fmla="*/ 263661 h 3332231"/>
                <a:gd name="connsiteX54" fmla="*/ 964889 w 2956373"/>
                <a:gd name="connsiteY54" fmla="*/ 415127 h 3332231"/>
                <a:gd name="connsiteX55" fmla="*/ 998547 w 2956373"/>
                <a:gd name="connsiteY55" fmla="*/ 555372 h 3332231"/>
                <a:gd name="connsiteX56" fmla="*/ 1150013 w 2956373"/>
                <a:gd name="connsiteY56" fmla="*/ 746106 h 3332231"/>
                <a:gd name="connsiteX0" fmla="*/ 1150013 w 2956373"/>
                <a:gd name="connsiteY0" fmla="*/ 746106 h 3332231"/>
                <a:gd name="connsiteX1" fmla="*/ 123416 w 2956373"/>
                <a:gd name="connsiteY1" fmla="*/ 639520 h 3332231"/>
                <a:gd name="connsiteX2" fmla="*/ 0 w 2956373"/>
                <a:gd name="connsiteY2" fmla="*/ 1318307 h 3332231"/>
                <a:gd name="connsiteX3" fmla="*/ 151465 w 2956373"/>
                <a:gd name="connsiteY3" fmla="*/ 1172452 h 3332231"/>
                <a:gd name="connsiteX4" fmla="*/ 370248 w 2956373"/>
                <a:gd name="connsiteY4" fmla="*/ 1093915 h 3332231"/>
                <a:gd name="connsiteX5" fmla="*/ 549762 w 2956373"/>
                <a:gd name="connsiteY5" fmla="*/ 1166842 h 3332231"/>
                <a:gd name="connsiteX6" fmla="*/ 667569 w 2956373"/>
                <a:gd name="connsiteY6" fmla="*/ 1267819 h 3332231"/>
                <a:gd name="connsiteX7" fmla="*/ 757326 w 2956373"/>
                <a:gd name="connsiteY7" fmla="*/ 1402454 h 3332231"/>
                <a:gd name="connsiteX8" fmla="*/ 779765 w 2956373"/>
                <a:gd name="connsiteY8" fmla="*/ 1593188 h 3332231"/>
                <a:gd name="connsiteX9" fmla="*/ 751716 w 2956373"/>
                <a:gd name="connsiteY9" fmla="*/ 1739043 h 3332231"/>
                <a:gd name="connsiteX10" fmla="*/ 628300 w 2956373"/>
                <a:gd name="connsiteY10" fmla="*/ 1901728 h 3332231"/>
                <a:gd name="connsiteX11" fmla="*/ 488054 w 2956373"/>
                <a:gd name="connsiteY11" fmla="*/ 2002705 h 3332231"/>
                <a:gd name="connsiteX12" fmla="*/ 297321 w 2956373"/>
                <a:gd name="connsiteY12" fmla="*/ 2036364 h 3332231"/>
                <a:gd name="connsiteX13" fmla="*/ 134636 w 2956373"/>
                <a:gd name="connsiteY13" fmla="*/ 1974656 h 3332231"/>
                <a:gd name="connsiteX14" fmla="*/ 0 w 2956373"/>
                <a:gd name="connsiteY14" fmla="*/ 1800751 h 3332231"/>
                <a:gd name="connsiteX15" fmla="*/ 95367 w 2956373"/>
                <a:gd name="connsiteY15" fmla="*/ 2507588 h 3332231"/>
                <a:gd name="connsiteX16" fmla="*/ 1150013 w 2956373"/>
                <a:gd name="connsiteY16" fmla="*/ 2423441 h 3332231"/>
                <a:gd name="connsiteX17" fmla="*/ 1032206 w 2956373"/>
                <a:gd name="connsiteY17" fmla="*/ 2586125 h 3332231"/>
                <a:gd name="connsiteX18" fmla="*/ 964889 w 2956373"/>
                <a:gd name="connsiteY18" fmla="*/ 2754420 h 3332231"/>
                <a:gd name="connsiteX19" fmla="*/ 953669 w 2956373"/>
                <a:gd name="connsiteY19" fmla="*/ 2950763 h 3332231"/>
                <a:gd name="connsiteX20" fmla="*/ 1037816 w 2956373"/>
                <a:gd name="connsiteY20" fmla="*/ 3135888 h 3332231"/>
                <a:gd name="connsiteX21" fmla="*/ 1144402 w 2956373"/>
                <a:gd name="connsiteY21" fmla="*/ 3242474 h 3332231"/>
                <a:gd name="connsiteX22" fmla="*/ 1273429 w 2956373"/>
                <a:gd name="connsiteY22" fmla="*/ 3292962 h 3332231"/>
                <a:gd name="connsiteX23" fmla="*/ 1391234 w 2956373"/>
                <a:gd name="connsiteY23" fmla="*/ 3332231 h 3332231"/>
                <a:gd name="connsiteX24" fmla="*/ 1542700 w 2956373"/>
                <a:gd name="connsiteY24" fmla="*/ 3332231 h 3332231"/>
                <a:gd name="connsiteX25" fmla="*/ 1739043 w 2956373"/>
                <a:gd name="connsiteY25" fmla="*/ 3253693 h 3332231"/>
                <a:gd name="connsiteX26" fmla="*/ 1834410 w 2956373"/>
                <a:gd name="connsiteY26" fmla="*/ 3158327 h 3332231"/>
                <a:gd name="connsiteX27" fmla="*/ 1924167 w 2956373"/>
                <a:gd name="connsiteY27" fmla="*/ 3012471 h 3332231"/>
                <a:gd name="connsiteX28" fmla="*/ 1935387 w 2956373"/>
                <a:gd name="connsiteY28" fmla="*/ 2838567 h 3332231"/>
                <a:gd name="connsiteX29" fmla="*/ 1879288 w 2956373"/>
                <a:gd name="connsiteY29" fmla="*/ 2636614 h 3332231"/>
                <a:gd name="connsiteX30" fmla="*/ 1778312 w 2956373"/>
                <a:gd name="connsiteY30" fmla="*/ 2445880 h 3332231"/>
                <a:gd name="connsiteX31" fmla="*/ 2748810 w 2956373"/>
                <a:gd name="connsiteY31" fmla="*/ 2501977 h 3332231"/>
                <a:gd name="connsiteX32" fmla="*/ 2877836 w 2956373"/>
                <a:gd name="connsiteY32" fmla="*/ 1778312 h 3332231"/>
                <a:gd name="connsiteX33" fmla="*/ 2709541 w 2956373"/>
                <a:gd name="connsiteY33" fmla="*/ 1974656 h 3332231"/>
                <a:gd name="connsiteX34" fmla="*/ 2485149 w 2956373"/>
                <a:gd name="connsiteY34" fmla="*/ 1991485 h 3332231"/>
                <a:gd name="connsiteX35" fmla="*/ 2238318 w 2956373"/>
                <a:gd name="connsiteY35" fmla="*/ 1879289 h 3332231"/>
                <a:gd name="connsiteX36" fmla="*/ 2114901 w 2956373"/>
                <a:gd name="connsiteY36" fmla="*/ 1626847 h 3332231"/>
                <a:gd name="connsiteX37" fmla="*/ 2120510 w 2956373"/>
                <a:gd name="connsiteY37" fmla="*/ 1368795 h 3332231"/>
                <a:gd name="connsiteX38" fmla="*/ 2260756 w 2956373"/>
                <a:gd name="connsiteY38" fmla="*/ 1211721 h 3332231"/>
                <a:gd name="connsiteX39" fmla="*/ 2558076 w 2956373"/>
                <a:gd name="connsiteY39" fmla="*/ 1161232 h 3332231"/>
                <a:gd name="connsiteX40" fmla="*/ 2877836 w 2956373"/>
                <a:gd name="connsiteY40" fmla="*/ 1312697 h 3332231"/>
                <a:gd name="connsiteX41" fmla="*/ 2956373 w 2956373"/>
                <a:gd name="connsiteY41" fmla="*/ 532933 h 3332231"/>
                <a:gd name="connsiteX42" fmla="*/ 1806361 w 2956373"/>
                <a:gd name="connsiteY42" fmla="*/ 757326 h 3332231"/>
                <a:gd name="connsiteX43" fmla="*/ 1868069 w 2956373"/>
                <a:gd name="connsiteY43" fmla="*/ 611470 h 3332231"/>
                <a:gd name="connsiteX44" fmla="*/ 1907338 w 2956373"/>
                <a:gd name="connsiteY44" fmla="*/ 403907 h 3332231"/>
                <a:gd name="connsiteX45" fmla="*/ 1873678 w 2956373"/>
                <a:gd name="connsiteY45" fmla="*/ 258052 h 3332231"/>
                <a:gd name="connsiteX46" fmla="*/ 1789532 w 2956373"/>
                <a:gd name="connsiteY46" fmla="*/ 140246 h 3332231"/>
                <a:gd name="connsiteX47" fmla="*/ 1688555 w 2956373"/>
                <a:gd name="connsiteY47" fmla="*/ 67318 h 3332231"/>
                <a:gd name="connsiteX48" fmla="*/ 1553919 w 2956373"/>
                <a:gd name="connsiteY48" fmla="*/ 0 h 3332231"/>
                <a:gd name="connsiteX49" fmla="*/ 1380015 w 2956373"/>
                <a:gd name="connsiteY49" fmla="*/ 0 h 3332231"/>
                <a:gd name="connsiteX50" fmla="*/ 1245380 w 2956373"/>
                <a:gd name="connsiteY50" fmla="*/ 33659 h 3332231"/>
                <a:gd name="connsiteX51" fmla="*/ 1127573 w 2956373"/>
                <a:gd name="connsiteY51" fmla="*/ 100977 h 3332231"/>
                <a:gd name="connsiteX52" fmla="*/ 1054646 w 2956373"/>
                <a:gd name="connsiteY52" fmla="*/ 179515 h 3332231"/>
                <a:gd name="connsiteX53" fmla="*/ 992937 w 2956373"/>
                <a:gd name="connsiteY53" fmla="*/ 263661 h 3332231"/>
                <a:gd name="connsiteX54" fmla="*/ 964889 w 2956373"/>
                <a:gd name="connsiteY54" fmla="*/ 415127 h 3332231"/>
                <a:gd name="connsiteX55" fmla="*/ 998547 w 2956373"/>
                <a:gd name="connsiteY55" fmla="*/ 555372 h 3332231"/>
                <a:gd name="connsiteX56" fmla="*/ 1150013 w 2956373"/>
                <a:gd name="connsiteY56"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14901 w 2877836"/>
                <a:gd name="connsiteY36" fmla="*/ 1626847 h 3332231"/>
                <a:gd name="connsiteX37" fmla="*/ 2120510 w 2877836"/>
                <a:gd name="connsiteY37" fmla="*/ 1368795 h 3332231"/>
                <a:gd name="connsiteX38" fmla="*/ 2260756 w 2877836"/>
                <a:gd name="connsiteY38" fmla="*/ 1211721 h 3332231"/>
                <a:gd name="connsiteX39" fmla="*/ 2558076 w 2877836"/>
                <a:gd name="connsiteY39" fmla="*/ 1161232 h 3332231"/>
                <a:gd name="connsiteX40" fmla="*/ 2877836 w 2877836"/>
                <a:gd name="connsiteY40" fmla="*/ 1312697 h 3332231"/>
                <a:gd name="connsiteX41" fmla="*/ 2760029 w 2877836"/>
                <a:gd name="connsiteY41" fmla="*/ 577812 h 3332231"/>
                <a:gd name="connsiteX42" fmla="*/ 1806361 w 2877836"/>
                <a:gd name="connsiteY42" fmla="*/ 757326 h 3332231"/>
                <a:gd name="connsiteX43" fmla="*/ 1868069 w 2877836"/>
                <a:gd name="connsiteY43" fmla="*/ 611470 h 3332231"/>
                <a:gd name="connsiteX44" fmla="*/ 1907338 w 2877836"/>
                <a:gd name="connsiteY44" fmla="*/ 403907 h 3332231"/>
                <a:gd name="connsiteX45" fmla="*/ 1873678 w 2877836"/>
                <a:gd name="connsiteY45" fmla="*/ 258052 h 3332231"/>
                <a:gd name="connsiteX46" fmla="*/ 1789532 w 2877836"/>
                <a:gd name="connsiteY46" fmla="*/ 140246 h 3332231"/>
                <a:gd name="connsiteX47" fmla="*/ 1688555 w 2877836"/>
                <a:gd name="connsiteY47" fmla="*/ 67318 h 3332231"/>
                <a:gd name="connsiteX48" fmla="*/ 1553919 w 2877836"/>
                <a:gd name="connsiteY48" fmla="*/ 0 h 3332231"/>
                <a:gd name="connsiteX49" fmla="*/ 1380015 w 2877836"/>
                <a:gd name="connsiteY49" fmla="*/ 0 h 3332231"/>
                <a:gd name="connsiteX50" fmla="*/ 1245380 w 2877836"/>
                <a:gd name="connsiteY50" fmla="*/ 33659 h 3332231"/>
                <a:gd name="connsiteX51" fmla="*/ 1127573 w 2877836"/>
                <a:gd name="connsiteY51" fmla="*/ 100977 h 3332231"/>
                <a:gd name="connsiteX52" fmla="*/ 1054646 w 2877836"/>
                <a:gd name="connsiteY52" fmla="*/ 179515 h 3332231"/>
                <a:gd name="connsiteX53" fmla="*/ 992937 w 2877836"/>
                <a:gd name="connsiteY53" fmla="*/ 263661 h 3332231"/>
                <a:gd name="connsiteX54" fmla="*/ 964889 w 2877836"/>
                <a:gd name="connsiteY54" fmla="*/ 415127 h 3332231"/>
                <a:gd name="connsiteX55" fmla="*/ 998547 w 2877836"/>
                <a:gd name="connsiteY55" fmla="*/ 555372 h 3332231"/>
                <a:gd name="connsiteX56" fmla="*/ 1150013 w 2877836"/>
                <a:gd name="connsiteY56"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120510 w 2877836"/>
                <a:gd name="connsiteY38" fmla="*/ 1368795 h 3332231"/>
                <a:gd name="connsiteX39" fmla="*/ 2260756 w 2877836"/>
                <a:gd name="connsiteY39" fmla="*/ 1211721 h 3332231"/>
                <a:gd name="connsiteX40" fmla="*/ 2558076 w 2877836"/>
                <a:gd name="connsiteY40" fmla="*/ 1161232 h 3332231"/>
                <a:gd name="connsiteX41" fmla="*/ 2877836 w 2877836"/>
                <a:gd name="connsiteY41" fmla="*/ 1312697 h 3332231"/>
                <a:gd name="connsiteX42" fmla="*/ 2760029 w 2877836"/>
                <a:gd name="connsiteY42" fmla="*/ 577812 h 3332231"/>
                <a:gd name="connsiteX43" fmla="*/ 1806361 w 2877836"/>
                <a:gd name="connsiteY43" fmla="*/ 757326 h 3332231"/>
                <a:gd name="connsiteX44" fmla="*/ 1868069 w 2877836"/>
                <a:gd name="connsiteY44" fmla="*/ 611470 h 3332231"/>
                <a:gd name="connsiteX45" fmla="*/ 1907338 w 2877836"/>
                <a:gd name="connsiteY45" fmla="*/ 403907 h 3332231"/>
                <a:gd name="connsiteX46" fmla="*/ 1873678 w 2877836"/>
                <a:gd name="connsiteY46" fmla="*/ 258052 h 3332231"/>
                <a:gd name="connsiteX47" fmla="*/ 1789532 w 2877836"/>
                <a:gd name="connsiteY47" fmla="*/ 140246 h 3332231"/>
                <a:gd name="connsiteX48" fmla="*/ 1688555 w 2877836"/>
                <a:gd name="connsiteY48" fmla="*/ 67318 h 3332231"/>
                <a:gd name="connsiteX49" fmla="*/ 1553919 w 2877836"/>
                <a:gd name="connsiteY49" fmla="*/ 0 h 3332231"/>
                <a:gd name="connsiteX50" fmla="*/ 1380015 w 2877836"/>
                <a:gd name="connsiteY50" fmla="*/ 0 h 3332231"/>
                <a:gd name="connsiteX51" fmla="*/ 1245380 w 2877836"/>
                <a:gd name="connsiteY51" fmla="*/ 33659 h 3332231"/>
                <a:gd name="connsiteX52" fmla="*/ 1127573 w 2877836"/>
                <a:gd name="connsiteY52" fmla="*/ 100977 h 3332231"/>
                <a:gd name="connsiteX53" fmla="*/ 1054646 w 2877836"/>
                <a:gd name="connsiteY53" fmla="*/ 179515 h 3332231"/>
                <a:gd name="connsiteX54" fmla="*/ 992937 w 2877836"/>
                <a:gd name="connsiteY54" fmla="*/ 263661 h 3332231"/>
                <a:gd name="connsiteX55" fmla="*/ 964889 w 2877836"/>
                <a:gd name="connsiteY55" fmla="*/ 415127 h 3332231"/>
                <a:gd name="connsiteX56" fmla="*/ 998547 w 2877836"/>
                <a:gd name="connsiteY56" fmla="*/ 555372 h 3332231"/>
                <a:gd name="connsiteX57" fmla="*/ 1150013 w 2877836"/>
                <a:gd name="connsiteY57"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260756 w 2877836"/>
                <a:gd name="connsiteY40" fmla="*/ 1211721 h 3332231"/>
                <a:gd name="connsiteX41" fmla="*/ 2558076 w 2877836"/>
                <a:gd name="connsiteY41" fmla="*/ 1161232 h 3332231"/>
                <a:gd name="connsiteX42" fmla="*/ 2877836 w 2877836"/>
                <a:gd name="connsiteY42" fmla="*/ 1312697 h 3332231"/>
                <a:gd name="connsiteX43" fmla="*/ 2760029 w 2877836"/>
                <a:gd name="connsiteY43" fmla="*/ 577812 h 3332231"/>
                <a:gd name="connsiteX44" fmla="*/ 1806361 w 2877836"/>
                <a:gd name="connsiteY44" fmla="*/ 757326 h 3332231"/>
                <a:gd name="connsiteX45" fmla="*/ 1868069 w 2877836"/>
                <a:gd name="connsiteY45" fmla="*/ 611470 h 3332231"/>
                <a:gd name="connsiteX46" fmla="*/ 1907338 w 2877836"/>
                <a:gd name="connsiteY46" fmla="*/ 403907 h 3332231"/>
                <a:gd name="connsiteX47" fmla="*/ 1873678 w 2877836"/>
                <a:gd name="connsiteY47" fmla="*/ 258052 h 3332231"/>
                <a:gd name="connsiteX48" fmla="*/ 1789532 w 2877836"/>
                <a:gd name="connsiteY48" fmla="*/ 140246 h 3332231"/>
                <a:gd name="connsiteX49" fmla="*/ 1688555 w 2877836"/>
                <a:gd name="connsiteY49" fmla="*/ 67318 h 3332231"/>
                <a:gd name="connsiteX50" fmla="*/ 1553919 w 2877836"/>
                <a:gd name="connsiteY50" fmla="*/ 0 h 3332231"/>
                <a:gd name="connsiteX51" fmla="*/ 1380015 w 2877836"/>
                <a:gd name="connsiteY51" fmla="*/ 0 h 3332231"/>
                <a:gd name="connsiteX52" fmla="*/ 1245380 w 2877836"/>
                <a:gd name="connsiteY52" fmla="*/ 33659 h 3332231"/>
                <a:gd name="connsiteX53" fmla="*/ 1127573 w 2877836"/>
                <a:gd name="connsiteY53" fmla="*/ 100977 h 3332231"/>
                <a:gd name="connsiteX54" fmla="*/ 1054646 w 2877836"/>
                <a:gd name="connsiteY54" fmla="*/ 179515 h 3332231"/>
                <a:gd name="connsiteX55" fmla="*/ 992937 w 2877836"/>
                <a:gd name="connsiteY55" fmla="*/ 263661 h 3332231"/>
                <a:gd name="connsiteX56" fmla="*/ 964889 w 2877836"/>
                <a:gd name="connsiteY56" fmla="*/ 415127 h 3332231"/>
                <a:gd name="connsiteX57" fmla="*/ 998547 w 2877836"/>
                <a:gd name="connsiteY57" fmla="*/ 555372 h 3332231"/>
                <a:gd name="connsiteX58" fmla="*/ 1150013 w 2877836"/>
                <a:gd name="connsiteY58"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558076 w 2877836"/>
                <a:gd name="connsiteY42" fmla="*/ 1161232 h 3332231"/>
                <a:gd name="connsiteX43" fmla="*/ 2877836 w 2877836"/>
                <a:gd name="connsiteY43" fmla="*/ 1312697 h 3332231"/>
                <a:gd name="connsiteX44" fmla="*/ 2760029 w 2877836"/>
                <a:gd name="connsiteY44" fmla="*/ 577812 h 3332231"/>
                <a:gd name="connsiteX45" fmla="*/ 1806361 w 2877836"/>
                <a:gd name="connsiteY45" fmla="*/ 757326 h 3332231"/>
                <a:gd name="connsiteX46" fmla="*/ 1868069 w 2877836"/>
                <a:gd name="connsiteY46" fmla="*/ 611470 h 3332231"/>
                <a:gd name="connsiteX47" fmla="*/ 1907338 w 2877836"/>
                <a:gd name="connsiteY47" fmla="*/ 403907 h 3332231"/>
                <a:gd name="connsiteX48" fmla="*/ 1873678 w 2877836"/>
                <a:gd name="connsiteY48" fmla="*/ 258052 h 3332231"/>
                <a:gd name="connsiteX49" fmla="*/ 1789532 w 2877836"/>
                <a:gd name="connsiteY49" fmla="*/ 140246 h 3332231"/>
                <a:gd name="connsiteX50" fmla="*/ 1688555 w 2877836"/>
                <a:gd name="connsiteY50" fmla="*/ 67318 h 3332231"/>
                <a:gd name="connsiteX51" fmla="*/ 1553919 w 2877836"/>
                <a:gd name="connsiteY51" fmla="*/ 0 h 3332231"/>
                <a:gd name="connsiteX52" fmla="*/ 1380015 w 2877836"/>
                <a:gd name="connsiteY52" fmla="*/ 0 h 3332231"/>
                <a:gd name="connsiteX53" fmla="*/ 1245380 w 2877836"/>
                <a:gd name="connsiteY53" fmla="*/ 33659 h 3332231"/>
                <a:gd name="connsiteX54" fmla="*/ 1127573 w 2877836"/>
                <a:gd name="connsiteY54" fmla="*/ 100977 h 3332231"/>
                <a:gd name="connsiteX55" fmla="*/ 1054646 w 2877836"/>
                <a:gd name="connsiteY55" fmla="*/ 179515 h 3332231"/>
                <a:gd name="connsiteX56" fmla="*/ 992937 w 2877836"/>
                <a:gd name="connsiteY56" fmla="*/ 263661 h 3332231"/>
                <a:gd name="connsiteX57" fmla="*/ 964889 w 2877836"/>
                <a:gd name="connsiteY57" fmla="*/ 415127 h 3332231"/>
                <a:gd name="connsiteX58" fmla="*/ 998547 w 2877836"/>
                <a:gd name="connsiteY58" fmla="*/ 555372 h 3332231"/>
                <a:gd name="connsiteX59" fmla="*/ 1150013 w 2877836"/>
                <a:gd name="connsiteY59"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401001 w 2877836"/>
                <a:gd name="connsiteY42" fmla="*/ 1161232 h 3332231"/>
                <a:gd name="connsiteX43" fmla="*/ 2558076 w 2877836"/>
                <a:gd name="connsiteY43" fmla="*/ 1161232 h 3332231"/>
                <a:gd name="connsiteX44" fmla="*/ 2877836 w 2877836"/>
                <a:gd name="connsiteY44" fmla="*/ 1312697 h 3332231"/>
                <a:gd name="connsiteX45" fmla="*/ 2760029 w 2877836"/>
                <a:gd name="connsiteY45" fmla="*/ 577812 h 3332231"/>
                <a:gd name="connsiteX46" fmla="*/ 1806361 w 2877836"/>
                <a:gd name="connsiteY46" fmla="*/ 757326 h 3332231"/>
                <a:gd name="connsiteX47" fmla="*/ 1868069 w 2877836"/>
                <a:gd name="connsiteY47" fmla="*/ 611470 h 3332231"/>
                <a:gd name="connsiteX48" fmla="*/ 1907338 w 2877836"/>
                <a:gd name="connsiteY48" fmla="*/ 403907 h 3332231"/>
                <a:gd name="connsiteX49" fmla="*/ 1873678 w 2877836"/>
                <a:gd name="connsiteY49" fmla="*/ 258052 h 3332231"/>
                <a:gd name="connsiteX50" fmla="*/ 1789532 w 2877836"/>
                <a:gd name="connsiteY50" fmla="*/ 140246 h 3332231"/>
                <a:gd name="connsiteX51" fmla="*/ 1688555 w 2877836"/>
                <a:gd name="connsiteY51" fmla="*/ 67318 h 3332231"/>
                <a:gd name="connsiteX52" fmla="*/ 1553919 w 2877836"/>
                <a:gd name="connsiteY52" fmla="*/ 0 h 3332231"/>
                <a:gd name="connsiteX53" fmla="*/ 1380015 w 2877836"/>
                <a:gd name="connsiteY53" fmla="*/ 0 h 3332231"/>
                <a:gd name="connsiteX54" fmla="*/ 1245380 w 2877836"/>
                <a:gd name="connsiteY54" fmla="*/ 33659 h 3332231"/>
                <a:gd name="connsiteX55" fmla="*/ 1127573 w 2877836"/>
                <a:gd name="connsiteY55" fmla="*/ 100977 h 3332231"/>
                <a:gd name="connsiteX56" fmla="*/ 1054646 w 2877836"/>
                <a:gd name="connsiteY56" fmla="*/ 179515 h 3332231"/>
                <a:gd name="connsiteX57" fmla="*/ 992937 w 2877836"/>
                <a:gd name="connsiteY57" fmla="*/ 263661 h 3332231"/>
                <a:gd name="connsiteX58" fmla="*/ 964889 w 2877836"/>
                <a:gd name="connsiteY58" fmla="*/ 415127 h 3332231"/>
                <a:gd name="connsiteX59" fmla="*/ 998547 w 2877836"/>
                <a:gd name="connsiteY59" fmla="*/ 555372 h 3332231"/>
                <a:gd name="connsiteX60" fmla="*/ 1150013 w 2877836"/>
                <a:gd name="connsiteY60"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401001 w 2877836"/>
                <a:gd name="connsiteY42" fmla="*/ 1161232 h 3332231"/>
                <a:gd name="connsiteX43" fmla="*/ 2558076 w 2877836"/>
                <a:gd name="connsiteY43" fmla="*/ 1161232 h 3332231"/>
                <a:gd name="connsiteX44" fmla="*/ 2715151 w 2877836"/>
                <a:gd name="connsiteY44" fmla="*/ 1200501 h 3332231"/>
                <a:gd name="connsiteX45" fmla="*/ 2877836 w 2877836"/>
                <a:gd name="connsiteY45" fmla="*/ 1312697 h 3332231"/>
                <a:gd name="connsiteX46" fmla="*/ 2760029 w 2877836"/>
                <a:gd name="connsiteY46" fmla="*/ 577812 h 3332231"/>
                <a:gd name="connsiteX47" fmla="*/ 1806361 w 2877836"/>
                <a:gd name="connsiteY47" fmla="*/ 757326 h 3332231"/>
                <a:gd name="connsiteX48" fmla="*/ 1868069 w 2877836"/>
                <a:gd name="connsiteY48" fmla="*/ 611470 h 3332231"/>
                <a:gd name="connsiteX49" fmla="*/ 1907338 w 2877836"/>
                <a:gd name="connsiteY49" fmla="*/ 403907 h 3332231"/>
                <a:gd name="connsiteX50" fmla="*/ 1873678 w 2877836"/>
                <a:gd name="connsiteY50" fmla="*/ 258052 h 3332231"/>
                <a:gd name="connsiteX51" fmla="*/ 1789532 w 2877836"/>
                <a:gd name="connsiteY51" fmla="*/ 140246 h 3332231"/>
                <a:gd name="connsiteX52" fmla="*/ 1688555 w 2877836"/>
                <a:gd name="connsiteY52" fmla="*/ 67318 h 3332231"/>
                <a:gd name="connsiteX53" fmla="*/ 1553919 w 2877836"/>
                <a:gd name="connsiteY53" fmla="*/ 0 h 3332231"/>
                <a:gd name="connsiteX54" fmla="*/ 1380015 w 2877836"/>
                <a:gd name="connsiteY54" fmla="*/ 0 h 3332231"/>
                <a:gd name="connsiteX55" fmla="*/ 1245380 w 2877836"/>
                <a:gd name="connsiteY55" fmla="*/ 33659 h 3332231"/>
                <a:gd name="connsiteX56" fmla="*/ 1127573 w 2877836"/>
                <a:gd name="connsiteY56" fmla="*/ 100977 h 3332231"/>
                <a:gd name="connsiteX57" fmla="*/ 1054646 w 2877836"/>
                <a:gd name="connsiteY57" fmla="*/ 179515 h 3332231"/>
                <a:gd name="connsiteX58" fmla="*/ 992937 w 2877836"/>
                <a:gd name="connsiteY58" fmla="*/ 263661 h 3332231"/>
                <a:gd name="connsiteX59" fmla="*/ 964889 w 2877836"/>
                <a:gd name="connsiteY59" fmla="*/ 415127 h 3332231"/>
                <a:gd name="connsiteX60" fmla="*/ 998547 w 2877836"/>
                <a:gd name="connsiteY60" fmla="*/ 555372 h 3332231"/>
                <a:gd name="connsiteX61" fmla="*/ 1150013 w 2877836"/>
                <a:gd name="connsiteY61"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513198 w 2877836"/>
                <a:gd name="connsiteY34" fmla="*/ 198587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15151 w 2877836"/>
                <a:gd name="connsiteY33" fmla="*/ 1924168 h 3332231"/>
                <a:gd name="connsiteX34" fmla="*/ 2513198 w 2877836"/>
                <a:gd name="connsiteY34" fmla="*/ 198587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2877836" h="3332231">
                  <a:moveTo>
                    <a:pt x="1150013" y="746106"/>
                  </a:moveTo>
                  <a:lnTo>
                    <a:pt x="123416" y="639520"/>
                  </a:lnTo>
                  <a:lnTo>
                    <a:pt x="0" y="1318307"/>
                  </a:lnTo>
                  <a:lnTo>
                    <a:pt x="151465" y="1172452"/>
                  </a:lnTo>
                  <a:lnTo>
                    <a:pt x="370248" y="1093915"/>
                  </a:lnTo>
                  <a:lnTo>
                    <a:pt x="549762" y="1166842"/>
                  </a:lnTo>
                  <a:lnTo>
                    <a:pt x="667569" y="1267819"/>
                  </a:lnTo>
                  <a:lnTo>
                    <a:pt x="757326" y="1402454"/>
                  </a:lnTo>
                  <a:lnTo>
                    <a:pt x="779765" y="1593188"/>
                  </a:lnTo>
                  <a:lnTo>
                    <a:pt x="751716" y="1739043"/>
                  </a:lnTo>
                  <a:lnTo>
                    <a:pt x="628300" y="1901728"/>
                  </a:lnTo>
                  <a:lnTo>
                    <a:pt x="488054" y="2002705"/>
                  </a:lnTo>
                  <a:lnTo>
                    <a:pt x="297321" y="2036364"/>
                  </a:lnTo>
                  <a:lnTo>
                    <a:pt x="134636" y="1974656"/>
                  </a:lnTo>
                  <a:lnTo>
                    <a:pt x="0" y="1800751"/>
                  </a:lnTo>
                  <a:lnTo>
                    <a:pt x="95367" y="2507588"/>
                  </a:lnTo>
                  <a:lnTo>
                    <a:pt x="1150013" y="2423441"/>
                  </a:lnTo>
                  <a:lnTo>
                    <a:pt x="1032206" y="2586125"/>
                  </a:lnTo>
                  <a:lnTo>
                    <a:pt x="964889" y="2754420"/>
                  </a:lnTo>
                  <a:lnTo>
                    <a:pt x="953669" y="2950763"/>
                  </a:lnTo>
                  <a:lnTo>
                    <a:pt x="1037816" y="3135888"/>
                  </a:lnTo>
                  <a:lnTo>
                    <a:pt x="1144402" y="3242474"/>
                  </a:lnTo>
                  <a:lnTo>
                    <a:pt x="1273429" y="3292962"/>
                  </a:lnTo>
                  <a:lnTo>
                    <a:pt x="1391234" y="3332231"/>
                  </a:lnTo>
                  <a:lnTo>
                    <a:pt x="1542700" y="3332231"/>
                  </a:lnTo>
                  <a:lnTo>
                    <a:pt x="1739043" y="3253693"/>
                  </a:lnTo>
                  <a:lnTo>
                    <a:pt x="1834410" y="3158327"/>
                  </a:lnTo>
                  <a:lnTo>
                    <a:pt x="1924167" y="3012471"/>
                  </a:lnTo>
                  <a:lnTo>
                    <a:pt x="1935387" y="2838567"/>
                  </a:lnTo>
                  <a:lnTo>
                    <a:pt x="1879288" y="2636614"/>
                  </a:lnTo>
                  <a:lnTo>
                    <a:pt x="1778312" y="2445880"/>
                  </a:lnTo>
                  <a:lnTo>
                    <a:pt x="2748810" y="2501977"/>
                  </a:lnTo>
                  <a:lnTo>
                    <a:pt x="2877836" y="1778312"/>
                  </a:lnTo>
                  <a:lnTo>
                    <a:pt x="2715151" y="1924168"/>
                  </a:lnTo>
                  <a:lnTo>
                    <a:pt x="2513198" y="1985875"/>
                  </a:lnTo>
                  <a:lnTo>
                    <a:pt x="2350513" y="1946606"/>
                  </a:lnTo>
                  <a:lnTo>
                    <a:pt x="2238318" y="1879289"/>
                  </a:lnTo>
                  <a:lnTo>
                    <a:pt x="2159779" y="1755873"/>
                  </a:lnTo>
                  <a:lnTo>
                    <a:pt x="2114901" y="1626847"/>
                  </a:lnTo>
                  <a:lnTo>
                    <a:pt x="2092461" y="1480992"/>
                  </a:lnTo>
                  <a:lnTo>
                    <a:pt x="2120510" y="1368795"/>
                  </a:lnTo>
                  <a:lnTo>
                    <a:pt x="2187828" y="1273428"/>
                  </a:lnTo>
                  <a:lnTo>
                    <a:pt x="2260756" y="1211721"/>
                  </a:lnTo>
                  <a:lnTo>
                    <a:pt x="2401001" y="1161232"/>
                  </a:lnTo>
                  <a:lnTo>
                    <a:pt x="2558076" y="1161232"/>
                  </a:lnTo>
                  <a:lnTo>
                    <a:pt x="2715151" y="1200501"/>
                  </a:lnTo>
                  <a:lnTo>
                    <a:pt x="2877836" y="1312697"/>
                  </a:lnTo>
                  <a:lnTo>
                    <a:pt x="2760029" y="577812"/>
                  </a:lnTo>
                  <a:lnTo>
                    <a:pt x="1806361" y="757326"/>
                  </a:lnTo>
                  <a:lnTo>
                    <a:pt x="1868069" y="611470"/>
                  </a:lnTo>
                  <a:lnTo>
                    <a:pt x="1907338" y="403907"/>
                  </a:lnTo>
                  <a:lnTo>
                    <a:pt x="1873678" y="258052"/>
                  </a:lnTo>
                  <a:lnTo>
                    <a:pt x="1789532" y="140246"/>
                  </a:lnTo>
                  <a:lnTo>
                    <a:pt x="1688555" y="67318"/>
                  </a:lnTo>
                  <a:lnTo>
                    <a:pt x="1553919" y="0"/>
                  </a:lnTo>
                  <a:lnTo>
                    <a:pt x="1380015" y="0"/>
                  </a:lnTo>
                  <a:lnTo>
                    <a:pt x="1245380" y="33659"/>
                  </a:lnTo>
                  <a:lnTo>
                    <a:pt x="1127573" y="100977"/>
                  </a:lnTo>
                  <a:lnTo>
                    <a:pt x="1054646" y="179515"/>
                  </a:lnTo>
                  <a:lnTo>
                    <a:pt x="992937" y="263661"/>
                  </a:lnTo>
                  <a:lnTo>
                    <a:pt x="964889" y="415127"/>
                  </a:lnTo>
                  <a:lnTo>
                    <a:pt x="998547" y="555372"/>
                  </a:lnTo>
                  <a:lnTo>
                    <a:pt x="1150013" y="746106"/>
                  </a:lnTo>
                  <a:close/>
                </a:path>
              </a:pathLst>
            </a:custGeom>
            <a:solidFill>
              <a:schemeClr val="accent1"/>
            </a:solidFill>
            <a:ln>
              <a:solidFill>
                <a:schemeClr val="accent1">
                  <a:lumMod val="75000"/>
                </a:schemeClr>
              </a:solidFill>
            </a:ln>
            <a:effectLst>
              <a:innerShdw blurRad="63500" dist="508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rot="7396">
              <a:off x="387139" y="697545"/>
              <a:ext cx="1483098" cy="338554"/>
            </a:xfrm>
            <a:prstGeom prst="rect">
              <a:avLst/>
            </a:prstGeom>
            <a:noFill/>
            <a:ln>
              <a:noFill/>
            </a:ln>
          </p:spPr>
          <p:txBody>
            <a:bodyPr wrap="none" rtlCol="0">
              <a:spAutoFit/>
            </a:bodyPr>
            <a:lstStyle/>
            <a:p>
              <a:pPr algn="ctr"/>
              <a:r>
                <a:rPr lang="en-US" sz="1600" dirty="0" smtClean="0">
                  <a:solidFill>
                    <a:schemeClr val="bg1"/>
                  </a:solidFill>
                </a:rPr>
                <a:t>Authentication</a:t>
              </a:r>
            </a:p>
          </p:txBody>
        </p:sp>
      </p:grpSp>
      <p:graphicFrame>
        <p:nvGraphicFramePr>
          <p:cNvPr id="10" name="Chart 9"/>
          <p:cNvGraphicFramePr/>
          <p:nvPr/>
        </p:nvGraphicFramePr>
        <p:xfrm>
          <a:off x="3676650" y="75347"/>
          <a:ext cx="5238750" cy="6584759"/>
        </p:xfrm>
        <a:graphic>
          <a:graphicData uri="http://schemas.openxmlformats.org/drawingml/2006/chart">
            <c:chart xmlns:c="http://schemas.openxmlformats.org/drawingml/2006/chart" xmlns:r="http://schemas.openxmlformats.org/officeDocument/2006/relationships" r:id="rId3"/>
          </a:graphicData>
        </a:graphic>
      </p:graphicFrame>
      <p:sp>
        <p:nvSpPr>
          <p:cNvPr id="9" name="Slide Number Placeholder 8"/>
          <p:cNvSpPr>
            <a:spLocks noGrp="1"/>
          </p:cNvSpPr>
          <p:nvPr>
            <p:ph type="sldNum" sz="quarter" idx="12"/>
          </p:nvPr>
        </p:nvSpPr>
        <p:spPr/>
        <p:txBody>
          <a:bodyPr/>
          <a:lstStyle/>
          <a:p>
            <a:pPr>
              <a:defRPr/>
            </a:pPr>
            <a:fld id="{6D12A522-FF6E-4044-9AB3-9EB3C4EA2D66}" type="slidenum">
              <a:rPr lang="en-US" smtClean="0"/>
              <a:pPr>
                <a:defRPr/>
              </a:pPr>
              <a:t>19</a:t>
            </a:fld>
            <a:endParaRPr lang="en-US"/>
          </a:p>
        </p:txBody>
      </p:sp>
      <p:sp>
        <p:nvSpPr>
          <p:cNvPr id="12" name="Footer Placeholder 11"/>
          <p:cNvSpPr>
            <a:spLocks noGrp="1"/>
          </p:cNvSpPr>
          <p:nvPr>
            <p:ph type="ftr" sz="quarter" idx="11"/>
          </p:nvPr>
        </p:nvSpPr>
        <p:spPr/>
        <p:txBody>
          <a:bodyPr/>
          <a:lstStyle/>
          <a:p>
            <a:pPr>
              <a:defRPr/>
            </a:pPr>
            <a:r>
              <a:rPr lang="en-US" smtClean="0"/>
              <a:t>© 2011 EDUCAUSE</a:t>
            </a:r>
            <a:endParaRPr lang="en-US"/>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pPr>
              <a:defRPr/>
            </a:pPr>
            <a:fld id="{627174C9-3566-421C-935D-63CC9F7431F7}" type="slidenum">
              <a:rPr lang="en-US" smtClean="0"/>
              <a:pPr>
                <a:defRPr/>
              </a:pPr>
              <a:t>2</a:t>
            </a:fld>
            <a:endParaRPr lang="en-US"/>
          </a:p>
        </p:txBody>
      </p:sp>
      <p:sp>
        <p:nvSpPr>
          <p:cNvPr id="9" name="Footer Placeholder 8"/>
          <p:cNvSpPr>
            <a:spLocks noGrp="1"/>
          </p:cNvSpPr>
          <p:nvPr>
            <p:ph type="ftr" sz="quarter" idx="11"/>
          </p:nvPr>
        </p:nvSpPr>
        <p:spPr/>
        <p:txBody>
          <a:bodyPr/>
          <a:lstStyle/>
          <a:p>
            <a:pPr>
              <a:defRPr/>
            </a:pPr>
            <a:r>
              <a:rPr lang="en-US" smtClean="0"/>
              <a:t>© 2011 EDUCAUSE</a:t>
            </a:r>
            <a:endParaRPr lang="en-US"/>
          </a:p>
        </p:txBody>
      </p:sp>
      <p:sp>
        <p:nvSpPr>
          <p:cNvPr id="6" name="Title 1"/>
          <p:cNvSpPr txBox="1">
            <a:spLocks/>
          </p:cNvSpPr>
          <p:nvPr/>
        </p:nvSpPr>
        <p:spPr>
          <a:xfrm>
            <a:off x="457200" y="458788"/>
            <a:ext cx="8382000" cy="1143000"/>
          </a:xfrm>
          <a:prstGeom prst="rect">
            <a:avLst/>
          </a:prstGeom>
        </p:spPr>
        <p:txBody>
          <a:bodyPr vert="horz" wrap="square" lIns="91440" tIns="45720" rIns="91440" bIns="45720" numCol="1" anchor="b" anchorCtr="0" compatLnSpc="1">
            <a:prstTxWarp prst="textNoShape">
              <a:avLst/>
            </a:prstTxWarp>
            <a:norm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2000" b="1" i="0" u="none" strike="noStrike" kern="1200" cap="all" spc="0" normalizeH="0" baseline="0" noProof="0" smtClean="0">
                <a:ln>
                  <a:noFill/>
                </a:ln>
                <a:solidFill>
                  <a:schemeClr val="tx1"/>
                </a:solidFill>
                <a:effectLst/>
                <a:uLnTx/>
                <a:uFillTx/>
                <a:latin typeface="Arial"/>
                <a:ea typeface="ＭＳ Ｐゴシック" pitchFamily="48" charset="-128"/>
                <a:cs typeface="Arial"/>
              </a:rPr>
              <a:t>EDUCAUSE 2011 Study of identity management</a:t>
            </a:r>
            <a:endParaRPr kumimoji="0" lang="en-US" sz="2000" b="1" i="0" u="none" strike="noStrike" kern="1200" cap="all" spc="0" normalizeH="0" baseline="0" noProof="0" dirty="0">
              <a:ln>
                <a:noFill/>
              </a:ln>
              <a:solidFill>
                <a:schemeClr val="tx1"/>
              </a:solidFill>
              <a:effectLst/>
              <a:uLnTx/>
              <a:uFillTx/>
              <a:latin typeface="Arial"/>
              <a:ea typeface="ＭＳ Ｐゴシック" pitchFamily="48" charset="-128"/>
              <a:cs typeface="Arial"/>
            </a:endParaRPr>
          </a:p>
        </p:txBody>
      </p:sp>
      <p:sp>
        <p:nvSpPr>
          <p:cNvPr id="7" name="Content Placeholder 2"/>
          <p:cNvSpPr txBox="1">
            <a:spLocks/>
          </p:cNvSpPr>
          <p:nvPr/>
        </p:nvSpPr>
        <p:spPr bwMode="auto">
          <a:xfrm>
            <a:off x="1045030" y="1781609"/>
            <a:ext cx="6895322" cy="325289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30188" indent="-230188">
              <a:spcBef>
                <a:spcPct val="20000"/>
              </a:spcBef>
              <a:buClr>
                <a:srgbClr val="E33323"/>
              </a:buClr>
              <a:buSzPct val="80000"/>
            </a:pPr>
            <a:r>
              <a:rPr lang="en-US" sz="2400" b="1" dirty="0" smtClean="0">
                <a:solidFill>
                  <a:srgbClr val="4C4C4F"/>
                </a:solidFill>
                <a:cs typeface="Arial" charset="0"/>
              </a:rPr>
              <a:t>Contents</a:t>
            </a:r>
          </a:p>
          <a:p>
            <a:pPr marL="625475" indent="-336550">
              <a:spcBef>
                <a:spcPct val="20000"/>
              </a:spcBef>
              <a:buClr>
                <a:srgbClr val="E33323"/>
              </a:buClr>
              <a:buSzPct val="80000"/>
              <a:buFont typeface="Wingdings" pitchFamily="96" charset="2"/>
              <a:buChar char="§"/>
            </a:pPr>
            <a:r>
              <a:rPr lang="en-US" sz="2000" dirty="0" smtClean="0">
                <a:solidFill>
                  <a:srgbClr val="4C4C4F"/>
                </a:solidFill>
                <a:cs typeface="Arial" charset="0"/>
              </a:rPr>
              <a:t>Survey Respondents</a:t>
            </a:r>
          </a:p>
          <a:p>
            <a:pPr marL="625475" indent="-336550">
              <a:spcBef>
                <a:spcPct val="20000"/>
              </a:spcBef>
              <a:buClr>
                <a:srgbClr val="E33323"/>
              </a:buClr>
              <a:buSzPct val="80000"/>
              <a:buFont typeface="Wingdings" pitchFamily="96" charset="2"/>
              <a:buChar char="§"/>
            </a:pPr>
            <a:r>
              <a:rPr lang="en-US" sz="2000" dirty="0" smtClean="0">
                <a:solidFill>
                  <a:srgbClr val="4C4C4F"/>
                </a:solidFill>
                <a:cs typeface="Arial" charset="0"/>
              </a:rPr>
              <a:t>Motivators </a:t>
            </a:r>
            <a:r>
              <a:rPr lang="en-US" sz="2000" dirty="0">
                <a:solidFill>
                  <a:srgbClr val="4C4C4F"/>
                </a:solidFill>
                <a:cs typeface="Arial" charset="0"/>
              </a:rPr>
              <a:t>and </a:t>
            </a:r>
            <a:r>
              <a:rPr lang="en-US" sz="2000" dirty="0" smtClean="0">
                <a:solidFill>
                  <a:srgbClr val="4C4C4F"/>
                </a:solidFill>
                <a:cs typeface="Arial" charset="0"/>
              </a:rPr>
              <a:t>Challenges for ID Management initiatives</a:t>
            </a:r>
            <a:endParaRPr lang="en-US" sz="2000" dirty="0">
              <a:solidFill>
                <a:srgbClr val="4C4C4F"/>
              </a:solidFill>
              <a:cs typeface="Arial" charset="0"/>
            </a:endParaRPr>
          </a:p>
          <a:p>
            <a:pPr marL="625475" indent="-336550">
              <a:spcBef>
                <a:spcPct val="20000"/>
              </a:spcBef>
              <a:buClr>
                <a:srgbClr val="E33323"/>
              </a:buClr>
              <a:buSzPct val="80000"/>
              <a:buFont typeface="Wingdings" pitchFamily="96" charset="2"/>
              <a:buChar char="§"/>
            </a:pPr>
            <a:r>
              <a:rPr lang="en-US" sz="2000" dirty="0" smtClean="0">
                <a:solidFill>
                  <a:srgbClr val="4C4C4F"/>
                </a:solidFill>
                <a:cs typeface="Arial" charset="0"/>
              </a:rPr>
              <a:t>Benefits of ID Management</a:t>
            </a:r>
          </a:p>
          <a:p>
            <a:pPr marL="625475" indent="-336550">
              <a:spcBef>
                <a:spcPct val="20000"/>
              </a:spcBef>
              <a:buClr>
                <a:srgbClr val="E33323"/>
              </a:buClr>
              <a:buSzPct val="80000"/>
              <a:buFont typeface="Wingdings" pitchFamily="96" charset="2"/>
              <a:buChar char="§"/>
            </a:pPr>
            <a:r>
              <a:rPr lang="en-US" sz="2000" dirty="0" smtClean="0">
                <a:solidFill>
                  <a:srgbClr val="4C4C4F"/>
                </a:solidFill>
                <a:cs typeface="Arial" charset="0"/>
              </a:rPr>
              <a:t>Initiating and Funding ID Management projects</a:t>
            </a:r>
          </a:p>
          <a:p>
            <a:pPr marL="625475" indent="-336550">
              <a:spcBef>
                <a:spcPct val="20000"/>
              </a:spcBef>
              <a:buClr>
                <a:srgbClr val="E33323"/>
              </a:buClr>
              <a:buSzPct val="80000"/>
              <a:buFont typeface="Wingdings" pitchFamily="96" charset="2"/>
              <a:buChar char="§"/>
            </a:pPr>
            <a:r>
              <a:rPr lang="en-US" sz="2000" dirty="0" smtClean="0">
                <a:solidFill>
                  <a:srgbClr val="4C4C4F"/>
                </a:solidFill>
                <a:cs typeface="Arial" charset="0"/>
              </a:rPr>
              <a:t>Five Core Elements of ID Management</a:t>
            </a:r>
          </a:p>
          <a:p>
            <a:pPr marL="625475" indent="-336550">
              <a:spcBef>
                <a:spcPct val="20000"/>
              </a:spcBef>
              <a:buClr>
                <a:srgbClr val="E33323"/>
              </a:buClr>
              <a:buSzPct val="80000"/>
              <a:buFont typeface="Wingdings" pitchFamily="96" charset="2"/>
              <a:buChar char="§"/>
            </a:pPr>
            <a:r>
              <a:rPr lang="en-US" sz="2000" dirty="0" smtClean="0">
                <a:solidFill>
                  <a:srgbClr val="4C4C4F"/>
                </a:solidFill>
                <a:cs typeface="Arial" charset="0"/>
              </a:rPr>
              <a:t>Key Outcomes</a:t>
            </a:r>
          </a:p>
        </p:txBody>
      </p:sp>
      <p:sp>
        <p:nvSpPr>
          <p:cNvPr id="10" name="TextBox 9"/>
          <p:cNvSpPr txBox="1"/>
          <p:nvPr/>
        </p:nvSpPr>
        <p:spPr>
          <a:xfrm>
            <a:off x="3575713" y="5637298"/>
            <a:ext cx="5568287" cy="707886"/>
          </a:xfrm>
          <a:prstGeom prst="rect">
            <a:avLst/>
          </a:prstGeom>
          <a:noFill/>
        </p:spPr>
        <p:txBody>
          <a:bodyPr wrap="square" rtlCol="0">
            <a:spAutoFit/>
          </a:bodyPr>
          <a:lstStyle/>
          <a:p>
            <a:r>
              <a:rPr lang="en-US" sz="1000" dirty="0" smtClean="0"/>
              <a:t>Source: Sheehan, Mark C. and Cedric Bennett, with Pam Arroway, Susan Grajek, Judith A. Pirani, and Ronald Yanosky, </a:t>
            </a:r>
            <a:r>
              <a:rPr lang="en-US" sz="1000" i="1" dirty="0" smtClean="0"/>
              <a:t>Identity Management In Higher Education, 2011</a:t>
            </a:r>
            <a:r>
              <a:rPr lang="en-US" sz="1000" dirty="0" smtClean="0"/>
              <a:t> (Research Study, Vol. 1). Boulder, CO: EDUCAUSE Center For Applied Research, 2011. Available from </a:t>
            </a:r>
            <a:r>
              <a:rPr lang="en-US" sz="1000" u="sng" dirty="0" smtClean="0">
                <a:hlinkClick r:id="rId4"/>
              </a:rPr>
              <a:t>http://www.educause.edu/ecar</a:t>
            </a:r>
            <a:r>
              <a:rPr lang="en-US" sz="1000" u="sng" dirty="0" smtClean="0"/>
              <a:t>.</a:t>
            </a:r>
            <a:endParaRPr lang="en-US" sz="1000" dirty="0"/>
          </a:p>
        </p:txBody>
      </p:sp>
    </p:spTree>
  </p:cSld>
  <p:clrMapOvr>
    <a:overrideClrMapping bg1="lt1" tx1="dk1" bg2="lt2" tx2="dk2" accent1="accent1" accent2="accent2" accent3="accent3" accent4="accent4" accent5="accent5" accent6="accent6" hlink="hlink" folHlink="folHlink"/>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31"/>
          <p:cNvGrpSpPr/>
          <p:nvPr/>
        </p:nvGrpSpPr>
        <p:grpSpPr>
          <a:xfrm rot="21377519">
            <a:off x="37796" y="38124"/>
            <a:ext cx="1831545" cy="2009475"/>
            <a:chOff x="1349372" y="3020213"/>
            <a:chExt cx="1831545" cy="2009475"/>
          </a:xfrm>
        </p:grpSpPr>
        <p:sp>
          <p:nvSpPr>
            <p:cNvPr id="3" name="Freeform 2"/>
            <p:cNvSpPr/>
            <p:nvPr/>
          </p:nvSpPr>
          <p:spPr>
            <a:xfrm rot="221445">
              <a:off x="1349372" y="3020213"/>
              <a:ext cx="1831545" cy="2009475"/>
            </a:xfrm>
            <a:custGeom>
              <a:avLst/>
              <a:gdLst>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935387 w 2877836"/>
                <a:gd name="connsiteY29" fmla="*/ 504884 h 3332231"/>
                <a:gd name="connsiteX30" fmla="*/ 1879289 w 2877836"/>
                <a:gd name="connsiteY30" fmla="*/ 667569 h 3332231"/>
                <a:gd name="connsiteX31" fmla="*/ 1929777 w 2877836"/>
                <a:gd name="connsiteY31" fmla="*/ 415127 h 3332231"/>
                <a:gd name="connsiteX32" fmla="*/ 1789532 w 2877836"/>
                <a:gd name="connsiteY32" fmla="*/ 140246 h 3332231"/>
                <a:gd name="connsiteX33" fmla="*/ 1553919 w 2877836"/>
                <a:gd name="connsiteY33" fmla="*/ 0 h 3332231"/>
                <a:gd name="connsiteX34" fmla="*/ 1245380 w 2877836"/>
                <a:gd name="connsiteY34" fmla="*/ 33659 h 3332231"/>
                <a:gd name="connsiteX35" fmla="*/ 1054646 w 2877836"/>
                <a:gd name="connsiteY35" fmla="*/ 179515 h 3332231"/>
                <a:gd name="connsiteX36" fmla="*/ 964889 w 2877836"/>
                <a:gd name="connsiteY36" fmla="*/ 415127 h 3332231"/>
                <a:gd name="connsiteX37" fmla="*/ 1004158 w 2877836"/>
                <a:gd name="connsiteY37"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935387 w 2877836"/>
                <a:gd name="connsiteY29" fmla="*/ 504884 h 3332231"/>
                <a:gd name="connsiteX30" fmla="*/ 1879289 w 2877836"/>
                <a:gd name="connsiteY30" fmla="*/ 667569 h 3332231"/>
                <a:gd name="connsiteX31" fmla="*/ 1929777 w 2877836"/>
                <a:gd name="connsiteY31" fmla="*/ 415127 h 3332231"/>
                <a:gd name="connsiteX32" fmla="*/ 1789532 w 2877836"/>
                <a:gd name="connsiteY32" fmla="*/ 140246 h 3332231"/>
                <a:gd name="connsiteX33" fmla="*/ 1553919 w 2877836"/>
                <a:gd name="connsiteY33" fmla="*/ 0 h 3332231"/>
                <a:gd name="connsiteX34" fmla="*/ 1245380 w 2877836"/>
                <a:gd name="connsiteY34" fmla="*/ 33659 h 3332231"/>
                <a:gd name="connsiteX35" fmla="*/ 1054646 w 2877836"/>
                <a:gd name="connsiteY35" fmla="*/ 179515 h 3332231"/>
                <a:gd name="connsiteX36" fmla="*/ 964889 w 2877836"/>
                <a:gd name="connsiteY36" fmla="*/ 415127 h 3332231"/>
                <a:gd name="connsiteX37" fmla="*/ 1004158 w 2877836"/>
                <a:gd name="connsiteY37"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79289 w 2877836"/>
                <a:gd name="connsiteY29" fmla="*/ 667569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004158 w 2877836"/>
                <a:gd name="connsiteY36"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004158 w 2877836"/>
                <a:gd name="connsiteY36" fmla="*/ 656349 h 3332231"/>
                <a:gd name="connsiteX0" fmla="*/ 1150013 w 2877836"/>
                <a:gd name="connsiteY0" fmla="*/ 746106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211721 w 2877836"/>
                <a:gd name="connsiteY10" fmla="*/ 2462710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211721 w 2877836"/>
                <a:gd name="connsiteY10" fmla="*/ 2462710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138794 w 2877836"/>
                <a:gd name="connsiteY10" fmla="*/ 2473929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150013 w 2877836"/>
                <a:gd name="connsiteY10" fmla="*/ 2423441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256599 w 2984422"/>
                <a:gd name="connsiteY0" fmla="*/ 746106 h 3332231"/>
                <a:gd name="connsiteX1" fmla="*/ 112196 w 2984422"/>
                <a:gd name="connsiteY1" fmla="*/ 650739 h 3332231"/>
                <a:gd name="connsiteX2" fmla="*/ 106586 w 2984422"/>
                <a:gd name="connsiteY2" fmla="*/ 1318307 h 3332231"/>
                <a:gd name="connsiteX3" fmla="*/ 476834 w 2984422"/>
                <a:gd name="connsiteY3" fmla="*/ 1093915 h 3332231"/>
                <a:gd name="connsiteX4" fmla="*/ 774155 w 2984422"/>
                <a:gd name="connsiteY4" fmla="*/ 1267819 h 3332231"/>
                <a:gd name="connsiteX5" fmla="*/ 886351 w 2984422"/>
                <a:gd name="connsiteY5" fmla="*/ 1593188 h 3332231"/>
                <a:gd name="connsiteX6" fmla="*/ 734886 w 2984422"/>
                <a:gd name="connsiteY6" fmla="*/ 1901728 h 3332231"/>
                <a:gd name="connsiteX7" fmla="*/ 403907 w 2984422"/>
                <a:gd name="connsiteY7" fmla="*/ 2036364 h 3332231"/>
                <a:gd name="connsiteX8" fmla="*/ 106586 w 2984422"/>
                <a:gd name="connsiteY8" fmla="*/ 1800751 h 3332231"/>
                <a:gd name="connsiteX9" fmla="*/ 0 w 2984422"/>
                <a:gd name="connsiteY9" fmla="*/ 2518807 h 3332231"/>
                <a:gd name="connsiteX10" fmla="*/ 1256599 w 2984422"/>
                <a:gd name="connsiteY10" fmla="*/ 2423441 h 3332231"/>
                <a:gd name="connsiteX11" fmla="*/ 1071475 w 2984422"/>
                <a:gd name="connsiteY11" fmla="*/ 2754420 h 3332231"/>
                <a:gd name="connsiteX12" fmla="*/ 1144402 w 2984422"/>
                <a:gd name="connsiteY12" fmla="*/ 3135888 h 3332231"/>
                <a:gd name="connsiteX13" fmla="*/ 1380015 w 2984422"/>
                <a:gd name="connsiteY13" fmla="*/ 3292962 h 3332231"/>
                <a:gd name="connsiteX14" fmla="*/ 1649286 w 2984422"/>
                <a:gd name="connsiteY14" fmla="*/ 3332231 h 3332231"/>
                <a:gd name="connsiteX15" fmla="*/ 1940996 w 2984422"/>
                <a:gd name="connsiteY15" fmla="*/ 3158327 h 3332231"/>
                <a:gd name="connsiteX16" fmla="*/ 2041973 w 2984422"/>
                <a:gd name="connsiteY16" fmla="*/ 2838567 h 3332231"/>
                <a:gd name="connsiteX17" fmla="*/ 1884898 w 2984422"/>
                <a:gd name="connsiteY17" fmla="*/ 2445880 h 3332231"/>
                <a:gd name="connsiteX18" fmla="*/ 2984422 w 2984422"/>
                <a:gd name="connsiteY18" fmla="*/ 2535637 h 3332231"/>
                <a:gd name="connsiteX19" fmla="*/ 2984422 w 2984422"/>
                <a:gd name="connsiteY19" fmla="*/ 1778312 h 3332231"/>
                <a:gd name="connsiteX20" fmla="*/ 2832957 w 2984422"/>
                <a:gd name="connsiteY20" fmla="*/ 2002705 h 3332231"/>
                <a:gd name="connsiteX21" fmla="*/ 2597345 w 2984422"/>
                <a:gd name="connsiteY21" fmla="*/ 2025144 h 3332231"/>
                <a:gd name="connsiteX22" fmla="*/ 2350513 w 2984422"/>
                <a:gd name="connsiteY22" fmla="*/ 1907338 h 3332231"/>
                <a:gd name="connsiteX23" fmla="*/ 2215877 w 2984422"/>
                <a:gd name="connsiteY23" fmla="*/ 1677335 h 3332231"/>
                <a:gd name="connsiteX24" fmla="*/ 2221487 w 2984422"/>
                <a:gd name="connsiteY24" fmla="*/ 1402454 h 3332231"/>
                <a:gd name="connsiteX25" fmla="*/ 2367342 w 2984422"/>
                <a:gd name="connsiteY25" fmla="*/ 1211721 h 3332231"/>
                <a:gd name="connsiteX26" fmla="*/ 2636613 w 2984422"/>
                <a:gd name="connsiteY26" fmla="*/ 1099524 h 3332231"/>
                <a:gd name="connsiteX27" fmla="*/ 2984422 w 2984422"/>
                <a:gd name="connsiteY27" fmla="*/ 1312697 h 3332231"/>
                <a:gd name="connsiteX28" fmla="*/ 2978812 w 2984422"/>
                <a:gd name="connsiteY28" fmla="*/ 510494 h 3332231"/>
                <a:gd name="connsiteX29" fmla="*/ 1912947 w 2984422"/>
                <a:gd name="connsiteY29" fmla="*/ 757326 h 3332231"/>
                <a:gd name="connsiteX30" fmla="*/ 2036363 w 2984422"/>
                <a:gd name="connsiteY30" fmla="*/ 415127 h 3332231"/>
                <a:gd name="connsiteX31" fmla="*/ 1896118 w 2984422"/>
                <a:gd name="connsiteY31" fmla="*/ 140246 h 3332231"/>
                <a:gd name="connsiteX32" fmla="*/ 1660505 w 2984422"/>
                <a:gd name="connsiteY32" fmla="*/ 0 h 3332231"/>
                <a:gd name="connsiteX33" fmla="*/ 1351966 w 2984422"/>
                <a:gd name="connsiteY33" fmla="*/ 33659 h 3332231"/>
                <a:gd name="connsiteX34" fmla="*/ 1161232 w 2984422"/>
                <a:gd name="connsiteY34" fmla="*/ 179515 h 3332231"/>
                <a:gd name="connsiteX35" fmla="*/ 1071475 w 2984422"/>
                <a:gd name="connsiteY35" fmla="*/ 415127 h 3332231"/>
                <a:gd name="connsiteX36" fmla="*/ 1256599 w 2984422"/>
                <a:gd name="connsiteY36" fmla="*/ 746106 h 3332231"/>
                <a:gd name="connsiteX0" fmla="*/ 1256599 w 2984422"/>
                <a:gd name="connsiteY0" fmla="*/ 746106 h 3332231"/>
                <a:gd name="connsiteX1" fmla="*/ 0 w 2984422"/>
                <a:gd name="connsiteY1" fmla="*/ 622690 h 3332231"/>
                <a:gd name="connsiteX2" fmla="*/ 106586 w 2984422"/>
                <a:gd name="connsiteY2" fmla="*/ 1318307 h 3332231"/>
                <a:gd name="connsiteX3" fmla="*/ 476834 w 2984422"/>
                <a:gd name="connsiteY3" fmla="*/ 1093915 h 3332231"/>
                <a:gd name="connsiteX4" fmla="*/ 774155 w 2984422"/>
                <a:gd name="connsiteY4" fmla="*/ 1267819 h 3332231"/>
                <a:gd name="connsiteX5" fmla="*/ 886351 w 2984422"/>
                <a:gd name="connsiteY5" fmla="*/ 1593188 h 3332231"/>
                <a:gd name="connsiteX6" fmla="*/ 734886 w 2984422"/>
                <a:gd name="connsiteY6" fmla="*/ 1901728 h 3332231"/>
                <a:gd name="connsiteX7" fmla="*/ 403907 w 2984422"/>
                <a:gd name="connsiteY7" fmla="*/ 2036364 h 3332231"/>
                <a:gd name="connsiteX8" fmla="*/ 106586 w 2984422"/>
                <a:gd name="connsiteY8" fmla="*/ 1800751 h 3332231"/>
                <a:gd name="connsiteX9" fmla="*/ 0 w 2984422"/>
                <a:gd name="connsiteY9" fmla="*/ 2518807 h 3332231"/>
                <a:gd name="connsiteX10" fmla="*/ 1256599 w 2984422"/>
                <a:gd name="connsiteY10" fmla="*/ 2423441 h 3332231"/>
                <a:gd name="connsiteX11" fmla="*/ 1071475 w 2984422"/>
                <a:gd name="connsiteY11" fmla="*/ 2754420 h 3332231"/>
                <a:gd name="connsiteX12" fmla="*/ 1144402 w 2984422"/>
                <a:gd name="connsiteY12" fmla="*/ 3135888 h 3332231"/>
                <a:gd name="connsiteX13" fmla="*/ 1380015 w 2984422"/>
                <a:gd name="connsiteY13" fmla="*/ 3292962 h 3332231"/>
                <a:gd name="connsiteX14" fmla="*/ 1649286 w 2984422"/>
                <a:gd name="connsiteY14" fmla="*/ 3332231 h 3332231"/>
                <a:gd name="connsiteX15" fmla="*/ 1940996 w 2984422"/>
                <a:gd name="connsiteY15" fmla="*/ 3158327 h 3332231"/>
                <a:gd name="connsiteX16" fmla="*/ 2041973 w 2984422"/>
                <a:gd name="connsiteY16" fmla="*/ 2838567 h 3332231"/>
                <a:gd name="connsiteX17" fmla="*/ 1884898 w 2984422"/>
                <a:gd name="connsiteY17" fmla="*/ 2445880 h 3332231"/>
                <a:gd name="connsiteX18" fmla="*/ 2984422 w 2984422"/>
                <a:gd name="connsiteY18" fmla="*/ 2535637 h 3332231"/>
                <a:gd name="connsiteX19" fmla="*/ 2984422 w 2984422"/>
                <a:gd name="connsiteY19" fmla="*/ 1778312 h 3332231"/>
                <a:gd name="connsiteX20" fmla="*/ 2832957 w 2984422"/>
                <a:gd name="connsiteY20" fmla="*/ 2002705 h 3332231"/>
                <a:gd name="connsiteX21" fmla="*/ 2597345 w 2984422"/>
                <a:gd name="connsiteY21" fmla="*/ 2025144 h 3332231"/>
                <a:gd name="connsiteX22" fmla="*/ 2350513 w 2984422"/>
                <a:gd name="connsiteY22" fmla="*/ 1907338 h 3332231"/>
                <a:gd name="connsiteX23" fmla="*/ 2215877 w 2984422"/>
                <a:gd name="connsiteY23" fmla="*/ 1677335 h 3332231"/>
                <a:gd name="connsiteX24" fmla="*/ 2221487 w 2984422"/>
                <a:gd name="connsiteY24" fmla="*/ 1402454 h 3332231"/>
                <a:gd name="connsiteX25" fmla="*/ 2367342 w 2984422"/>
                <a:gd name="connsiteY25" fmla="*/ 1211721 h 3332231"/>
                <a:gd name="connsiteX26" fmla="*/ 2636613 w 2984422"/>
                <a:gd name="connsiteY26" fmla="*/ 1099524 h 3332231"/>
                <a:gd name="connsiteX27" fmla="*/ 2984422 w 2984422"/>
                <a:gd name="connsiteY27" fmla="*/ 1312697 h 3332231"/>
                <a:gd name="connsiteX28" fmla="*/ 2978812 w 2984422"/>
                <a:gd name="connsiteY28" fmla="*/ 510494 h 3332231"/>
                <a:gd name="connsiteX29" fmla="*/ 1912947 w 2984422"/>
                <a:gd name="connsiteY29" fmla="*/ 757326 h 3332231"/>
                <a:gd name="connsiteX30" fmla="*/ 2036363 w 2984422"/>
                <a:gd name="connsiteY30" fmla="*/ 415127 h 3332231"/>
                <a:gd name="connsiteX31" fmla="*/ 1896118 w 2984422"/>
                <a:gd name="connsiteY31" fmla="*/ 140246 h 3332231"/>
                <a:gd name="connsiteX32" fmla="*/ 1660505 w 2984422"/>
                <a:gd name="connsiteY32" fmla="*/ 0 h 3332231"/>
                <a:gd name="connsiteX33" fmla="*/ 1351966 w 2984422"/>
                <a:gd name="connsiteY33" fmla="*/ 33659 h 3332231"/>
                <a:gd name="connsiteX34" fmla="*/ 1161232 w 2984422"/>
                <a:gd name="connsiteY34" fmla="*/ 179515 h 3332231"/>
                <a:gd name="connsiteX35" fmla="*/ 1071475 w 2984422"/>
                <a:gd name="connsiteY35" fmla="*/ 415127 h 3332231"/>
                <a:gd name="connsiteX36" fmla="*/ 1256599 w 2984422"/>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476834 w 3062959"/>
                <a:gd name="connsiteY3" fmla="*/ 1093915 h 3332231"/>
                <a:gd name="connsiteX4" fmla="*/ 774155 w 3062959"/>
                <a:gd name="connsiteY4" fmla="*/ 1267819 h 3332231"/>
                <a:gd name="connsiteX5" fmla="*/ 886351 w 3062959"/>
                <a:gd name="connsiteY5" fmla="*/ 1593188 h 3332231"/>
                <a:gd name="connsiteX6" fmla="*/ 734886 w 3062959"/>
                <a:gd name="connsiteY6" fmla="*/ 1901728 h 3332231"/>
                <a:gd name="connsiteX7" fmla="*/ 403907 w 3062959"/>
                <a:gd name="connsiteY7" fmla="*/ 2036364 h 3332231"/>
                <a:gd name="connsiteX8" fmla="*/ 106586 w 3062959"/>
                <a:gd name="connsiteY8" fmla="*/ 1800751 h 3332231"/>
                <a:gd name="connsiteX9" fmla="*/ 0 w 3062959"/>
                <a:gd name="connsiteY9" fmla="*/ 2518807 h 3332231"/>
                <a:gd name="connsiteX10" fmla="*/ 1256599 w 3062959"/>
                <a:gd name="connsiteY10" fmla="*/ 2423441 h 3332231"/>
                <a:gd name="connsiteX11" fmla="*/ 1071475 w 3062959"/>
                <a:gd name="connsiteY11" fmla="*/ 2754420 h 3332231"/>
                <a:gd name="connsiteX12" fmla="*/ 1144402 w 3062959"/>
                <a:gd name="connsiteY12" fmla="*/ 3135888 h 3332231"/>
                <a:gd name="connsiteX13" fmla="*/ 1380015 w 3062959"/>
                <a:gd name="connsiteY13" fmla="*/ 3292962 h 3332231"/>
                <a:gd name="connsiteX14" fmla="*/ 1649286 w 3062959"/>
                <a:gd name="connsiteY14" fmla="*/ 3332231 h 3332231"/>
                <a:gd name="connsiteX15" fmla="*/ 1940996 w 3062959"/>
                <a:gd name="connsiteY15" fmla="*/ 3158327 h 3332231"/>
                <a:gd name="connsiteX16" fmla="*/ 2041973 w 3062959"/>
                <a:gd name="connsiteY16" fmla="*/ 2838567 h 3332231"/>
                <a:gd name="connsiteX17" fmla="*/ 1884898 w 3062959"/>
                <a:gd name="connsiteY17" fmla="*/ 2445880 h 3332231"/>
                <a:gd name="connsiteX18" fmla="*/ 2984422 w 3062959"/>
                <a:gd name="connsiteY18" fmla="*/ 2535637 h 3332231"/>
                <a:gd name="connsiteX19" fmla="*/ 2984422 w 3062959"/>
                <a:gd name="connsiteY19" fmla="*/ 1778312 h 3332231"/>
                <a:gd name="connsiteX20" fmla="*/ 2832957 w 3062959"/>
                <a:gd name="connsiteY20" fmla="*/ 2002705 h 3332231"/>
                <a:gd name="connsiteX21" fmla="*/ 2597345 w 3062959"/>
                <a:gd name="connsiteY21" fmla="*/ 2025144 h 3332231"/>
                <a:gd name="connsiteX22" fmla="*/ 2350513 w 3062959"/>
                <a:gd name="connsiteY22" fmla="*/ 1907338 h 3332231"/>
                <a:gd name="connsiteX23" fmla="*/ 2215877 w 3062959"/>
                <a:gd name="connsiteY23" fmla="*/ 1677335 h 3332231"/>
                <a:gd name="connsiteX24" fmla="*/ 2221487 w 3062959"/>
                <a:gd name="connsiteY24" fmla="*/ 1402454 h 3332231"/>
                <a:gd name="connsiteX25" fmla="*/ 2367342 w 3062959"/>
                <a:gd name="connsiteY25" fmla="*/ 1211721 h 3332231"/>
                <a:gd name="connsiteX26" fmla="*/ 2636613 w 3062959"/>
                <a:gd name="connsiteY26" fmla="*/ 1099524 h 3332231"/>
                <a:gd name="connsiteX27" fmla="*/ 2984422 w 3062959"/>
                <a:gd name="connsiteY27" fmla="*/ 1312697 h 3332231"/>
                <a:gd name="connsiteX28" fmla="*/ 3062959 w 3062959"/>
                <a:gd name="connsiteY28" fmla="*/ 532933 h 3332231"/>
                <a:gd name="connsiteX29" fmla="*/ 1912947 w 3062959"/>
                <a:gd name="connsiteY29" fmla="*/ 757326 h 3332231"/>
                <a:gd name="connsiteX30" fmla="*/ 2036363 w 3062959"/>
                <a:gd name="connsiteY30" fmla="*/ 415127 h 3332231"/>
                <a:gd name="connsiteX31" fmla="*/ 1896118 w 3062959"/>
                <a:gd name="connsiteY31" fmla="*/ 140246 h 3332231"/>
                <a:gd name="connsiteX32" fmla="*/ 1660505 w 3062959"/>
                <a:gd name="connsiteY32" fmla="*/ 0 h 3332231"/>
                <a:gd name="connsiteX33" fmla="*/ 1351966 w 3062959"/>
                <a:gd name="connsiteY33" fmla="*/ 33659 h 3332231"/>
                <a:gd name="connsiteX34" fmla="*/ 1161232 w 3062959"/>
                <a:gd name="connsiteY34" fmla="*/ 179515 h 3332231"/>
                <a:gd name="connsiteX35" fmla="*/ 1071475 w 3062959"/>
                <a:gd name="connsiteY35" fmla="*/ 415127 h 3332231"/>
                <a:gd name="connsiteX36" fmla="*/ 1256599 w 3062959"/>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476834 w 3062959"/>
                <a:gd name="connsiteY3" fmla="*/ 1093915 h 3332231"/>
                <a:gd name="connsiteX4" fmla="*/ 774155 w 3062959"/>
                <a:gd name="connsiteY4" fmla="*/ 1267819 h 3332231"/>
                <a:gd name="connsiteX5" fmla="*/ 886351 w 3062959"/>
                <a:gd name="connsiteY5" fmla="*/ 1593188 h 3332231"/>
                <a:gd name="connsiteX6" fmla="*/ 734886 w 3062959"/>
                <a:gd name="connsiteY6" fmla="*/ 1901728 h 3332231"/>
                <a:gd name="connsiteX7" fmla="*/ 403907 w 3062959"/>
                <a:gd name="connsiteY7" fmla="*/ 2036364 h 3332231"/>
                <a:gd name="connsiteX8" fmla="*/ 106586 w 3062959"/>
                <a:gd name="connsiteY8" fmla="*/ 1800751 h 3332231"/>
                <a:gd name="connsiteX9" fmla="*/ 0 w 3062959"/>
                <a:gd name="connsiteY9" fmla="*/ 2518807 h 3332231"/>
                <a:gd name="connsiteX10" fmla="*/ 1256599 w 3062959"/>
                <a:gd name="connsiteY10" fmla="*/ 2423441 h 3332231"/>
                <a:gd name="connsiteX11" fmla="*/ 1071475 w 3062959"/>
                <a:gd name="connsiteY11" fmla="*/ 2754420 h 3332231"/>
                <a:gd name="connsiteX12" fmla="*/ 1144402 w 3062959"/>
                <a:gd name="connsiteY12" fmla="*/ 3135888 h 3332231"/>
                <a:gd name="connsiteX13" fmla="*/ 1380015 w 3062959"/>
                <a:gd name="connsiteY13" fmla="*/ 3292962 h 3332231"/>
                <a:gd name="connsiteX14" fmla="*/ 1649286 w 3062959"/>
                <a:gd name="connsiteY14" fmla="*/ 3332231 h 3332231"/>
                <a:gd name="connsiteX15" fmla="*/ 1940996 w 3062959"/>
                <a:gd name="connsiteY15" fmla="*/ 3158327 h 3332231"/>
                <a:gd name="connsiteX16" fmla="*/ 2041973 w 3062959"/>
                <a:gd name="connsiteY16" fmla="*/ 2838567 h 3332231"/>
                <a:gd name="connsiteX17" fmla="*/ 1884898 w 3062959"/>
                <a:gd name="connsiteY17" fmla="*/ 2445880 h 3332231"/>
                <a:gd name="connsiteX18" fmla="*/ 3062959 w 3062959"/>
                <a:gd name="connsiteY18" fmla="*/ 2518807 h 3332231"/>
                <a:gd name="connsiteX19" fmla="*/ 2984422 w 3062959"/>
                <a:gd name="connsiteY19" fmla="*/ 1778312 h 3332231"/>
                <a:gd name="connsiteX20" fmla="*/ 2832957 w 3062959"/>
                <a:gd name="connsiteY20" fmla="*/ 2002705 h 3332231"/>
                <a:gd name="connsiteX21" fmla="*/ 2597345 w 3062959"/>
                <a:gd name="connsiteY21" fmla="*/ 2025144 h 3332231"/>
                <a:gd name="connsiteX22" fmla="*/ 2350513 w 3062959"/>
                <a:gd name="connsiteY22" fmla="*/ 1907338 h 3332231"/>
                <a:gd name="connsiteX23" fmla="*/ 2215877 w 3062959"/>
                <a:gd name="connsiteY23" fmla="*/ 1677335 h 3332231"/>
                <a:gd name="connsiteX24" fmla="*/ 2221487 w 3062959"/>
                <a:gd name="connsiteY24" fmla="*/ 1402454 h 3332231"/>
                <a:gd name="connsiteX25" fmla="*/ 2367342 w 3062959"/>
                <a:gd name="connsiteY25" fmla="*/ 1211721 h 3332231"/>
                <a:gd name="connsiteX26" fmla="*/ 2636613 w 3062959"/>
                <a:gd name="connsiteY26" fmla="*/ 1099524 h 3332231"/>
                <a:gd name="connsiteX27" fmla="*/ 2984422 w 3062959"/>
                <a:gd name="connsiteY27" fmla="*/ 1312697 h 3332231"/>
                <a:gd name="connsiteX28" fmla="*/ 3062959 w 3062959"/>
                <a:gd name="connsiteY28" fmla="*/ 532933 h 3332231"/>
                <a:gd name="connsiteX29" fmla="*/ 1912947 w 3062959"/>
                <a:gd name="connsiteY29" fmla="*/ 757326 h 3332231"/>
                <a:gd name="connsiteX30" fmla="*/ 2036363 w 3062959"/>
                <a:gd name="connsiteY30" fmla="*/ 415127 h 3332231"/>
                <a:gd name="connsiteX31" fmla="*/ 1896118 w 3062959"/>
                <a:gd name="connsiteY31" fmla="*/ 140246 h 3332231"/>
                <a:gd name="connsiteX32" fmla="*/ 1660505 w 3062959"/>
                <a:gd name="connsiteY32" fmla="*/ 0 h 3332231"/>
                <a:gd name="connsiteX33" fmla="*/ 1351966 w 3062959"/>
                <a:gd name="connsiteY33" fmla="*/ 33659 h 3332231"/>
                <a:gd name="connsiteX34" fmla="*/ 1161232 w 3062959"/>
                <a:gd name="connsiteY34" fmla="*/ 179515 h 3332231"/>
                <a:gd name="connsiteX35" fmla="*/ 1071475 w 3062959"/>
                <a:gd name="connsiteY35" fmla="*/ 415127 h 3332231"/>
                <a:gd name="connsiteX36" fmla="*/ 1256599 w 3062959"/>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774155 w 3062959"/>
                <a:gd name="connsiteY5" fmla="*/ 1267819 h 3332231"/>
                <a:gd name="connsiteX6" fmla="*/ 886351 w 3062959"/>
                <a:gd name="connsiteY6" fmla="*/ 1593188 h 3332231"/>
                <a:gd name="connsiteX7" fmla="*/ 734886 w 3062959"/>
                <a:gd name="connsiteY7" fmla="*/ 1901728 h 3332231"/>
                <a:gd name="connsiteX8" fmla="*/ 403907 w 3062959"/>
                <a:gd name="connsiteY8" fmla="*/ 2036364 h 3332231"/>
                <a:gd name="connsiteX9" fmla="*/ 106586 w 3062959"/>
                <a:gd name="connsiteY9" fmla="*/ 1800751 h 3332231"/>
                <a:gd name="connsiteX10" fmla="*/ 0 w 3062959"/>
                <a:gd name="connsiteY10" fmla="*/ 2518807 h 3332231"/>
                <a:gd name="connsiteX11" fmla="*/ 1256599 w 3062959"/>
                <a:gd name="connsiteY11" fmla="*/ 2423441 h 3332231"/>
                <a:gd name="connsiteX12" fmla="*/ 1071475 w 3062959"/>
                <a:gd name="connsiteY12" fmla="*/ 2754420 h 3332231"/>
                <a:gd name="connsiteX13" fmla="*/ 1144402 w 3062959"/>
                <a:gd name="connsiteY13" fmla="*/ 3135888 h 3332231"/>
                <a:gd name="connsiteX14" fmla="*/ 1380015 w 3062959"/>
                <a:gd name="connsiteY14" fmla="*/ 3292962 h 3332231"/>
                <a:gd name="connsiteX15" fmla="*/ 1649286 w 3062959"/>
                <a:gd name="connsiteY15" fmla="*/ 3332231 h 3332231"/>
                <a:gd name="connsiteX16" fmla="*/ 1940996 w 3062959"/>
                <a:gd name="connsiteY16" fmla="*/ 3158327 h 3332231"/>
                <a:gd name="connsiteX17" fmla="*/ 2041973 w 3062959"/>
                <a:gd name="connsiteY17" fmla="*/ 2838567 h 3332231"/>
                <a:gd name="connsiteX18" fmla="*/ 1884898 w 3062959"/>
                <a:gd name="connsiteY18" fmla="*/ 2445880 h 3332231"/>
                <a:gd name="connsiteX19" fmla="*/ 3062959 w 3062959"/>
                <a:gd name="connsiteY19" fmla="*/ 2518807 h 3332231"/>
                <a:gd name="connsiteX20" fmla="*/ 2984422 w 3062959"/>
                <a:gd name="connsiteY20" fmla="*/ 1778312 h 3332231"/>
                <a:gd name="connsiteX21" fmla="*/ 2832957 w 3062959"/>
                <a:gd name="connsiteY21" fmla="*/ 2002705 h 3332231"/>
                <a:gd name="connsiteX22" fmla="*/ 2597345 w 3062959"/>
                <a:gd name="connsiteY22" fmla="*/ 2025144 h 3332231"/>
                <a:gd name="connsiteX23" fmla="*/ 2350513 w 3062959"/>
                <a:gd name="connsiteY23" fmla="*/ 1907338 h 3332231"/>
                <a:gd name="connsiteX24" fmla="*/ 2215877 w 3062959"/>
                <a:gd name="connsiteY24" fmla="*/ 1677335 h 3332231"/>
                <a:gd name="connsiteX25" fmla="*/ 2221487 w 3062959"/>
                <a:gd name="connsiteY25" fmla="*/ 1402454 h 3332231"/>
                <a:gd name="connsiteX26" fmla="*/ 2367342 w 3062959"/>
                <a:gd name="connsiteY26" fmla="*/ 1211721 h 3332231"/>
                <a:gd name="connsiteX27" fmla="*/ 2636613 w 3062959"/>
                <a:gd name="connsiteY27" fmla="*/ 1099524 h 3332231"/>
                <a:gd name="connsiteX28" fmla="*/ 2984422 w 3062959"/>
                <a:gd name="connsiteY28" fmla="*/ 1312697 h 3332231"/>
                <a:gd name="connsiteX29" fmla="*/ 3062959 w 3062959"/>
                <a:gd name="connsiteY29" fmla="*/ 532933 h 3332231"/>
                <a:gd name="connsiteX30" fmla="*/ 1912947 w 3062959"/>
                <a:gd name="connsiteY30" fmla="*/ 757326 h 3332231"/>
                <a:gd name="connsiteX31" fmla="*/ 2036363 w 3062959"/>
                <a:gd name="connsiteY31" fmla="*/ 415127 h 3332231"/>
                <a:gd name="connsiteX32" fmla="*/ 1896118 w 3062959"/>
                <a:gd name="connsiteY32" fmla="*/ 140246 h 3332231"/>
                <a:gd name="connsiteX33" fmla="*/ 1660505 w 3062959"/>
                <a:gd name="connsiteY33" fmla="*/ 0 h 3332231"/>
                <a:gd name="connsiteX34" fmla="*/ 1351966 w 3062959"/>
                <a:gd name="connsiteY34" fmla="*/ 33659 h 3332231"/>
                <a:gd name="connsiteX35" fmla="*/ 1161232 w 3062959"/>
                <a:gd name="connsiteY35" fmla="*/ 179515 h 3332231"/>
                <a:gd name="connsiteX36" fmla="*/ 1071475 w 3062959"/>
                <a:gd name="connsiteY36" fmla="*/ 415127 h 3332231"/>
                <a:gd name="connsiteX37" fmla="*/ 1256599 w 3062959"/>
                <a:gd name="connsiteY3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86351 w 3062959"/>
                <a:gd name="connsiteY7" fmla="*/ 1593188 h 3332231"/>
                <a:gd name="connsiteX8" fmla="*/ 734886 w 3062959"/>
                <a:gd name="connsiteY8" fmla="*/ 1901728 h 3332231"/>
                <a:gd name="connsiteX9" fmla="*/ 403907 w 3062959"/>
                <a:gd name="connsiteY9" fmla="*/ 2036364 h 3332231"/>
                <a:gd name="connsiteX10" fmla="*/ 106586 w 3062959"/>
                <a:gd name="connsiteY10" fmla="*/ 1800751 h 3332231"/>
                <a:gd name="connsiteX11" fmla="*/ 0 w 3062959"/>
                <a:gd name="connsiteY11" fmla="*/ 2518807 h 3332231"/>
                <a:gd name="connsiteX12" fmla="*/ 1256599 w 3062959"/>
                <a:gd name="connsiteY12" fmla="*/ 2423441 h 3332231"/>
                <a:gd name="connsiteX13" fmla="*/ 1071475 w 3062959"/>
                <a:gd name="connsiteY13" fmla="*/ 2754420 h 3332231"/>
                <a:gd name="connsiteX14" fmla="*/ 1144402 w 3062959"/>
                <a:gd name="connsiteY14" fmla="*/ 3135888 h 3332231"/>
                <a:gd name="connsiteX15" fmla="*/ 1380015 w 3062959"/>
                <a:gd name="connsiteY15" fmla="*/ 3292962 h 3332231"/>
                <a:gd name="connsiteX16" fmla="*/ 1649286 w 3062959"/>
                <a:gd name="connsiteY16" fmla="*/ 3332231 h 3332231"/>
                <a:gd name="connsiteX17" fmla="*/ 1940996 w 3062959"/>
                <a:gd name="connsiteY17" fmla="*/ 3158327 h 3332231"/>
                <a:gd name="connsiteX18" fmla="*/ 2041973 w 3062959"/>
                <a:gd name="connsiteY18" fmla="*/ 2838567 h 3332231"/>
                <a:gd name="connsiteX19" fmla="*/ 1884898 w 3062959"/>
                <a:gd name="connsiteY19" fmla="*/ 2445880 h 3332231"/>
                <a:gd name="connsiteX20" fmla="*/ 3062959 w 3062959"/>
                <a:gd name="connsiteY20" fmla="*/ 2518807 h 3332231"/>
                <a:gd name="connsiteX21" fmla="*/ 2984422 w 3062959"/>
                <a:gd name="connsiteY21" fmla="*/ 1778312 h 3332231"/>
                <a:gd name="connsiteX22" fmla="*/ 2832957 w 3062959"/>
                <a:gd name="connsiteY22" fmla="*/ 2002705 h 3332231"/>
                <a:gd name="connsiteX23" fmla="*/ 2597345 w 3062959"/>
                <a:gd name="connsiteY23" fmla="*/ 2025144 h 3332231"/>
                <a:gd name="connsiteX24" fmla="*/ 2350513 w 3062959"/>
                <a:gd name="connsiteY24" fmla="*/ 1907338 h 3332231"/>
                <a:gd name="connsiteX25" fmla="*/ 2215877 w 3062959"/>
                <a:gd name="connsiteY25" fmla="*/ 1677335 h 3332231"/>
                <a:gd name="connsiteX26" fmla="*/ 2221487 w 3062959"/>
                <a:gd name="connsiteY26" fmla="*/ 1402454 h 3332231"/>
                <a:gd name="connsiteX27" fmla="*/ 2367342 w 3062959"/>
                <a:gd name="connsiteY27" fmla="*/ 1211721 h 3332231"/>
                <a:gd name="connsiteX28" fmla="*/ 2636613 w 3062959"/>
                <a:gd name="connsiteY28" fmla="*/ 1099524 h 3332231"/>
                <a:gd name="connsiteX29" fmla="*/ 2984422 w 3062959"/>
                <a:gd name="connsiteY29" fmla="*/ 1312697 h 3332231"/>
                <a:gd name="connsiteX30" fmla="*/ 3062959 w 3062959"/>
                <a:gd name="connsiteY30" fmla="*/ 532933 h 3332231"/>
                <a:gd name="connsiteX31" fmla="*/ 1912947 w 3062959"/>
                <a:gd name="connsiteY31" fmla="*/ 757326 h 3332231"/>
                <a:gd name="connsiteX32" fmla="*/ 2036363 w 3062959"/>
                <a:gd name="connsiteY32" fmla="*/ 415127 h 3332231"/>
                <a:gd name="connsiteX33" fmla="*/ 1896118 w 3062959"/>
                <a:gd name="connsiteY33" fmla="*/ 140246 h 3332231"/>
                <a:gd name="connsiteX34" fmla="*/ 1660505 w 3062959"/>
                <a:gd name="connsiteY34" fmla="*/ 0 h 3332231"/>
                <a:gd name="connsiteX35" fmla="*/ 1351966 w 3062959"/>
                <a:gd name="connsiteY35" fmla="*/ 33659 h 3332231"/>
                <a:gd name="connsiteX36" fmla="*/ 1161232 w 3062959"/>
                <a:gd name="connsiteY36" fmla="*/ 179515 h 3332231"/>
                <a:gd name="connsiteX37" fmla="*/ 1071475 w 3062959"/>
                <a:gd name="connsiteY37" fmla="*/ 415127 h 3332231"/>
                <a:gd name="connsiteX38" fmla="*/ 1256599 w 3062959"/>
                <a:gd name="connsiteY38"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734886 w 3062959"/>
                <a:gd name="connsiteY9" fmla="*/ 1901728 h 3332231"/>
                <a:gd name="connsiteX10" fmla="*/ 403907 w 3062959"/>
                <a:gd name="connsiteY10" fmla="*/ 2036364 h 3332231"/>
                <a:gd name="connsiteX11" fmla="*/ 106586 w 3062959"/>
                <a:gd name="connsiteY11" fmla="*/ 1800751 h 3332231"/>
                <a:gd name="connsiteX12" fmla="*/ 0 w 3062959"/>
                <a:gd name="connsiteY12" fmla="*/ 2518807 h 3332231"/>
                <a:gd name="connsiteX13" fmla="*/ 1256599 w 3062959"/>
                <a:gd name="connsiteY13" fmla="*/ 2423441 h 3332231"/>
                <a:gd name="connsiteX14" fmla="*/ 1071475 w 3062959"/>
                <a:gd name="connsiteY14" fmla="*/ 2754420 h 3332231"/>
                <a:gd name="connsiteX15" fmla="*/ 1144402 w 3062959"/>
                <a:gd name="connsiteY15" fmla="*/ 3135888 h 3332231"/>
                <a:gd name="connsiteX16" fmla="*/ 1380015 w 3062959"/>
                <a:gd name="connsiteY16" fmla="*/ 3292962 h 3332231"/>
                <a:gd name="connsiteX17" fmla="*/ 1649286 w 3062959"/>
                <a:gd name="connsiteY17" fmla="*/ 3332231 h 3332231"/>
                <a:gd name="connsiteX18" fmla="*/ 1940996 w 3062959"/>
                <a:gd name="connsiteY18" fmla="*/ 3158327 h 3332231"/>
                <a:gd name="connsiteX19" fmla="*/ 2041973 w 3062959"/>
                <a:gd name="connsiteY19" fmla="*/ 2838567 h 3332231"/>
                <a:gd name="connsiteX20" fmla="*/ 1884898 w 3062959"/>
                <a:gd name="connsiteY20" fmla="*/ 2445880 h 3332231"/>
                <a:gd name="connsiteX21" fmla="*/ 3062959 w 3062959"/>
                <a:gd name="connsiteY21" fmla="*/ 2518807 h 3332231"/>
                <a:gd name="connsiteX22" fmla="*/ 2984422 w 3062959"/>
                <a:gd name="connsiteY22" fmla="*/ 1778312 h 3332231"/>
                <a:gd name="connsiteX23" fmla="*/ 2832957 w 3062959"/>
                <a:gd name="connsiteY23" fmla="*/ 2002705 h 3332231"/>
                <a:gd name="connsiteX24" fmla="*/ 2597345 w 3062959"/>
                <a:gd name="connsiteY24" fmla="*/ 2025144 h 3332231"/>
                <a:gd name="connsiteX25" fmla="*/ 2350513 w 3062959"/>
                <a:gd name="connsiteY25" fmla="*/ 1907338 h 3332231"/>
                <a:gd name="connsiteX26" fmla="*/ 2215877 w 3062959"/>
                <a:gd name="connsiteY26" fmla="*/ 1677335 h 3332231"/>
                <a:gd name="connsiteX27" fmla="*/ 2221487 w 3062959"/>
                <a:gd name="connsiteY27" fmla="*/ 1402454 h 3332231"/>
                <a:gd name="connsiteX28" fmla="*/ 2367342 w 3062959"/>
                <a:gd name="connsiteY28" fmla="*/ 1211721 h 3332231"/>
                <a:gd name="connsiteX29" fmla="*/ 2636613 w 3062959"/>
                <a:gd name="connsiteY29" fmla="*/ 1099524 h 3332231"/>
                <a:gd name="connsiteX30" fmla="*/ 2984422 w 3062959"/>
                <a:gd name="connsiteY30" fmla="*/ 1312697 h 3332231"/>
                <a:gd name="connsiteX31" fmla="*/ 3062959 w 3062959"/>
                <a:gd name="connsiteY31" fmla="*/ 532933 h 3332231"/>
                <a:gd name="connsiteX32" fmla="*/ 1912947 w 3062959"/>
                <a:gd name="connsiteY32" fmla="*/ 757326 h 3332231"/>
                <a:gd name="connsiteX33" fmla="*/ 2036363 w 3062959"/>
                <a:gd name="connsiteY33" fmla="*/ 415127 h 3332231"/>
                <a:gd name="connsiteX34" fmla="*/ 1896118 w 3062959"/>
                <a:gd name="connsiteY34" fmla="*/ 140246 h 3332231"/>
                <a:gd name="connsiteX35" fmla="*/ 1660505 w 3062959"/>
                <a:gd name="connsiteY35" fmla="*/ 0 h 3332231"/>
                <a:gd name="connsiteX36" fmla="*/ 1351966 w 3062959"/>
                <a:gd name="connsiteY36" fmla="*/ 33659 h 3332231"/>
                <a:gd name="connsiteX37" fmla="*/ 1161232 w 3062959"/>
                <a:gd name="connsiteY37" fmla="*/ 179515 h 3332231"/>
                <a:gd name="connsiteX38" fmla="*/ 1071475 w 3062959"/>
                <a:gd name="connsiteY38" fmla="*/ 415127 h 3332231"/>
                <a:gd name="connsiteX39" fmla="*/ 1256599 w 3062959"/>
                <a:gd name="connsiteY3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403907 w 3062959"/>
                <a:gd name="connsiteY11" fmla="*/ 2036364 h 3332231"/>
                <a:gd name="connsiteX12" fmla="*/ 106586 w 3062959"/>
                <a:gd name="connsiteY12" fmla="*/ 1800751 h 3332231"/>
                <a:gd name="connsiteX13" fmla="*/ 0 w 3062959"/>
                <a:gd name="connsiteY13" fmla="*/ 2518807 h 3332231"/>
                <a:gd name="connsiteX14" fmla="*/ 1256599 w 3062959"/>
                <a:gd name="connsiteY14" fmla="*/ 2423441 h 3332231"/>
                <a:gd name="connsiteX15" fmla="*/ 1071475 w 3062959"/>
                <a:gd name="connsiteY15" fmla="*/ 2754420 h 3332231"/>
                <a:gd name="connsiteX16" fmla="*/ 1144402 w 3062959"/>
                <a:gd name="connsiteY16" fmla="*/ 3135888 h 3332231"/>
                <a:gd name="connsiteX17" fmla="*/ 1380015 w 3062959"/>
                <a:gd name="connsiteY17" fmla="*/ 3292962 h 3332231"/>
                <a:gd name="connsiteX18" fmla="*/ 1649286 w 3062959"/>
                <a:gd name="connsiteY18" fmla="*/ 3332231 h 3332231"/>
                <a:gd name="connsiteX19" fmla="*/ 1940996 w 3062959"/>
                <a:gd name="connsiteY19" fmla="*/ 3158327 h 3332231"/>
                <a:gd name="connsiteX20" fmla="*/ 2041973 w 3062959"/>
                <a:gd name="connsiteY20" fmla="*/ 2838567 h 3332231"/>
                <a:gd name="connsiteX21" fmla="*/ 1884898 w 3062959"/>
                <a:gd name="connsiteY21" fmla="*/ 2445880 h 3332231"/>
                <a:gd name="connsiteX22" fmla="*/ 3062959 w 3062959"/>
                <a:gd name="connsiteY22" fmla="*/ 2518807 h 3332231"/>
                <a:gd name="connsiteX23" fmla="*/ 2984422 w 3062959"/>
                <a:gd name="connsiteY23" fmla="*/ 1778312 h 3332231"/>
                <a:gd name="connsiteX24" fmla="*/ 2832957 w 3062959"/>
                <a:gd name="connsiteY24" fmla="*/ 2002705 h 3332231"/>
                <a:gd name="connsiteX25" fmla="*/ 2597345 w 3062959"/>
                <a:gd name="connsiteY25" fmla="*/ 2025144 h 3332231"/>
                <a:gd name="connsiteX26" fmla="*/ 2350513 w 3062959"/>
                <a:gd name="connsiteY26" fmla="*/ 1907338 h 3332231"/>
                <a:gd name="connsiteX27" fmla="*/ 2215877 w 3062959"/>
                <a:gd name="connsiteY27" fmla="*/ 1677335 h 3332231"/>
                <a:gd name="connsiteX28" fmla="*/ 2221487 w 3062959"/>
                <a:gd name="connsiteY28" fmla="*/ 1402454 h 3332231"/>
                <a:gd name="connsiteX29" fmla="*/ 2367342 w 3062959"/>
                <a:gd name="connsiteY29" fmla="*/ 1211721 h 3332231"/>
                <a:gd name="connsiteX30" fmla="*/ 2636613 w 3062959"/>
                <a:gd name="connsiteY30" fmla="*/ 1099524 h 3332231"/>
                <a:gd name="connsiteX31" fmla="*/ 2984422 w 3062959"/>
                <a:gd name="connsiteY31" fmla="*/ 1312697 h 3332231"/>
                <a:gd name="connsiteX32" fmla="*/ 3062959 w 3062959"/>
                <a:gd name="connsiteY32" fmla="*/ 532933 h 3332231"/>
                <a:gd name="connsiteX33" fmla="*/ 1912947 w 3062959"/>
                <a:gd name="connsiteY33" fmla="*/ 757326 h 3332231"/>
                <a:gd name="connsiteX34" fmla="*/ 2036363 w 3062959"/>
                <a:gd name="connsiteY34" fmla="*/ 415127 h 3332231"/>
                <a:gd name="connsiteX35" fmla="*/ 1896118 w 3062959"/>
                <a:gd name="connsiteY35" fmla="*/ 140246 h 3332231"/>
                <a:gd name="connsiteX36" fmla="*/ 1660505 w 3062959"/>
                <a:gd name="connsiteY36" fmla="*/ 0 h 3332231"/>
                <a:gd name="connsiteX37" fmla="*/ 1351966 w 3062959"/>
                <a:gd name="connsiteY37" fmla="*/ 33659 h 3332231"/>
                <a:gd name="connsiteX38" fmla="*/ 1161232 w 3062959"/>
                <a:gd name="connsiteY38" fmla="*/ 179515 h 3332231"/>
                <a:gd name="connsiteX39" fmla="*/ 1071475 w 3062959"/>
                <a:gd name="connsiteY39" fmla="*/ 415127 h 3332231"/>
                <a:gd name="connsiteX40" fmla="*/ 1256599 w 3062959"/>
                <a:gd name="connsiteY40"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106586 w 3062959"/>
                <a:gd name="connsiteY13" fmla="*/ 1800751 h 3332231"/>
                <a:gd name="connsiteX14" fmla="*/ 0 w 3062959"/>
                <a:gd name="connsiteY14" fmla="*/ 2518807 h 3332231"/>
                <a:gd name="connsiteX15" fmla="*/ 1256599 w 3062959"/>
                <a:gd name="connsiteY15" fmla="*/ 2423441 h 3332231"/>
                <a:gd name="connsiteX16" fmla="*/ 1071475 w 3062959"/>
                <a:gd name="connsiteY16" fmla="*/ 2754420 h 3332231"/>
                <a:gd name="connsiteX17" fmla="*/ 1144402 w 3062959"/>
                <a:gd name="connsiteY17" fmla="*/ 3135888 h 3332231"/>
                <a:gd name="connsiteX18" fmla="*/ 1380015 w 3062959"/>
                <a:gd name="connsiteY18" fmla="*/ 3292962 h 3332231"/>
                <a:gd name="connsiteX19" fmla="*/ 1649286 w 3062959"/>
                <a:gd name="connsiteY19" fmla="*/ 3332231 h 3332231"/>
                <a:gd name="connsiteX20" fmla="*/ 1940996 w 3062959"/>
                <a:gd name="connsiteY20" fmla="*/ 3158327 h 3332231"/>
                <a:gd name="connsiteX21" fmla="*/ 2041973 w 3062959"/>
                <a:gd name="connsiteY21" fmla="*/ 2838567 h 3332231"/>
                <a:gd name="connsiteX22" fmla="*/ 1884898 w 3062959"/>
                <a:gd name="connsiteY22" fmla="*/ 2445880 h 3332231"/>
                <a:gd name="connsiteX23" fmla="*/ 3062959 w 3062959"/>
                <a:gd name="connsiteY23" fmla="*/ 2518807 h 3332231"/>
                <a:gd name="connsiteX24" fmla="*/ 2984422 w 3062959"/>
                <a:gd name="connsiteY24" fmla="*/ 1778312 h 3332231"/>
                <a:gd name="connsiteX25" fmla="*/ 2832957 w 3062959"/>
                <a:gd name="connsiteY25" fmla="*/ 2002705 h 3332231"/>
                <a:gd name="connsiteX26" fmla="*/ 2597345 w 3062959"/>
                <a:gd name="connsiteY26" fmla="*/ 2025144 h 3332231"/>
                <a:gd name="connsiteX27" fmla="*/ 2350513 w 3062959"/>
                <a:gd name="connsiteY27" fmla="*/ 1907338 h 3332231"/>
                <a:gd name="connsiteX28" fmla="*/ 2215877 w 3062959"/>
                <a:gd name="connsiteY28" fmla="*/ 1677335 h 3332231"/>
                <a:gd name="connsiteX29" fmla="*/ 2221487 w 3062959"/>
                <a:gd name="connsiteY29" fmla="*/ 1402454 h 3332231"/>
                <a:gd name="connsiteX30" fmla="*/ 2367342 w 3062959"/>
                <a:gd name="connsiteY30" fmla="*/ 1211721 h 3332231"/>
                <a:gd name="connsiteX31" fmla="*/ 2636613 w 3062959"/>
                <a:gd name="connsiteY31" fmla="*/ 1099524 h 3332231"/>
                <a:gd name="connsiteX32" fmla="*/ 2984422 w 3062959"/>
                <a:gd name="connsiteY32" fmla="*/ 1312697 h 3332231"/>
                <a:gd name="connsiteX33" fmla="*/ 3062959 w 3062959"/>
                <a:gd name="connsiteY33" fmla="*/ 532933 h 3332231"/>
                <a:gd name="connsiteX34" fmla="*/ 1912947 w 3062959"/>
                <a:gd name="connsiteY34" fmla="*/ 757326 h 3332231"/>
                <a:gd name="connsiteX35" fmla="*/ 2036363 w 3062959"/>
                <a:gd name="connsiteY35" fmla="*/ 415127 h 3332231"/>
                <a:gd name="connsiteX36" fmla="*/ 1896118 w 3062959"/>
                <a:gd name="connsiteY36" fmla="*/ 140246 h 3332231"/>
                <a:gd name="connsiteX37" fmla="*/ 1660505 w 3062959"/>
                <a:gd name="connsiteY37" fmla="*/ 0 h 3332231"/>
                <a:gd name="connsiteX38" fmla="*/ 1351966 w 3062959"/>
                <a:gd name="connsiteY38" fmla="*/ 33659 h 3332231"/>
                <a:gd name="connsiteX39" fmla="*/ 1161232 w 3062959"/>
                <a:gd name="connsiteY39" fmla="*/ 179515 h 3332231"/>
                <a:gd name="connsiteX40" fmla="*/ 1071475 w 3062959"/>
                <a:gd name="connsiteY40" fmla="*/ 415127 h 3332231"/>
                <a:gd name="connsiteX41" fmla="*/ 1256599 w 3062959"/>
                <a:gd name="connsiteY41"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071475 w 3062959"/>
                <a:gd name="connsiteY17" fmla="*/ 2754420 h 3332231"/>
                <a:gd name="connsiteX18" fmla="*/ 1144402 w 3062959"/>
                <a:gd name="connsiteY18" fmla="*/ 3135888 h 3332231"/>
                <a:gd name="connsiteX19" fmla="*/ 1380015 w 3062959"/>
                <a:gd name="connsiteY19" fmla="*/ 3292962 h 3332231"/>
                <a:gd name="connsiteX20" fmla="*/ 1649286 w 3062959"/>
                <a:gd name="connsiteY20" fmla="*/ 3332231 h 3332231"/>
                <a:gd name="connsiteX21" fmla="*/ 1940996 w 3062959"/>
                <a:gd name="connsiteY21" fmla="*/ 3158327 h 3332231"/>
                <a:gd name="connsiteX22" fmla="*/ 2041973 w 3062959"/>
                <a:gd name="connsiteY22" fmla="*/ 2838567 h 3332231"/>
                <a:gd name="connsiteX23" fmla="*/ 1884898 w 3062959"/>
                <a:gd name="connsiteY23" fmla="*/ 2445880 h 3332231"/>
                <a:gd name="connsiteX24" fmla="*/ 3062959 w 3062959"/>
                <a:gd name="connsiteY24" fmla="*/ 2518807 h 3332231"/>
                <a:gd name="connsiteX25" fmla="*/ 2984422 w 3062959"/>
                <a:gd name="connsiteY25" fmla="*/ 1778312 h 3332231"/>
                <a:gd name="connsiteX26" fmla="*/ 2832957 w 3062959"/>
                <a:gd name="connsiteY26" fmla="*/ 2002705 h 3332231"/>
                <a:gd name="connsiteX27" fmla="*/ 2597345 w 3062959"/>
                <a:gd name="connsiteY27" fmla="*/ 2025144 h 3332231"/>
                <a:gd name="connsiteX28" fmla="*/ 2350513 w 3062959"/>
                <a:gd name="connsiteY28" fmla="*/ 1907338 h 3332231"/>
                <a:gd name="connsiteX29" fmla="*/ 2215877 w 3062959"/>
                <a:gd name="connsiteY29" fmla="*/ 1677335 h 3332231"/>
                <a:gd name="connsiteX30" fmla="*/ 2221487 w 3062959"/>
                <a:gd name="connsiteY30" fmla="*/ 1402454 h 3332231"/>
                <a:gd name="connsiteX31" fmla="*/ 2367342 w 3062959"/>
                <a:gd name="connsiteY31" fmla="*/ 1211721 h 3332231"/>
                <a:gd name="connsiteX32" fmla="*/ 2636613 w 3062959"/>
                <a:gd name="connsiteY32" fmla="*/ 1099524 h 3332231"/>
                <a:gd name="connsiteX33" fmla="*/ 2984422 w 3062959"/>
                <a:gd name="connsiteY33" fmla="*/ 1312697 h 3332231"/>
                <a:gd name="connsiteX34" fmla="*/ 3062959 w 3062959"/>
                <a:gd name="connsiteY34" fmla="*/ 532933 h 3332231"/>
                <a:gd name="connsiteX35" fmla="*/ 1912947 w 3062959"/>
                <a:gd name="connsiteY35" fmla="*/ 757326 h 3332231"/>
                <a:gd name="connsiteX36" fmla="*/ 2036363 w 3062959"/>
                <a:gd name="connsiteY36" fmla="*/ 415127 h 3332231"/>
                <a:gd name="connsiteX37" fmla="*/ 1896118 w 3062959"/>
                <a:gd name="connsiteY37" fmla="*/ 140246 h 3332231"/>
                <a:gd name="connsiteX38" fmla="*/ 1660505 w 3062959"/>
                <a:gd name="connsiteY38" fmla="*/ 0 h 3332231"/>
                <a:gd name="connsiteX39" fmla="*/ 1351966 w 3062959"/>
                <a:gd name="connsiteY39" fmla="*/ 33659 h 3332231"/>
                <a:gd name="connsiteX40" fmla="*/ 1161232 w 3062959"/>
                <a:gd name="connsiteY40" fmla="*/ 179515 h 3332231"/>
                <a:gd name="connsiteX41" fmla="*/ 1071475 w 3062959"/>
                <a:gd name="connsiteY41" fmla="*/ 415127 h 3332231"/>
                <a:gd name="connsiteX42" fmla="*/ 1256599 w 3062959"/>
                <a:gd name="connsiteY42"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144402 w 3062959"/>
                <a:gd name="connsiteY19" fmla="*/ 3135888 h 3332231"/>
                <a:gd name="connsiteX20" fmla="*/ 1380015 w 3062959"/>
                <a:gd name="connsiteY20" fmla="*/ 3292962 h 3332231"/>
                <a:gd name="connsiteX21" fmla="*/ 1649286 w 3062959"/>
                <a:gd name="connsiteY21" fmla="*/ 3332231 h 3332231"/>
                <a:gd name="connsiteX22" fmla="*/ 1940996 w 3062959"/>
                <a:gd name="connsiteY22" fmla="*/ 3158327 h 3332231"/>
                <a:gd name="connsiteX23" fmla="*/ 2041973 w 3062959"/>
                <a:gd name="connsiteY23" fmla="*/ 2838567 h 3332231"/>
                <a:gd name="connsiteX24" fmla="*/ 1884898 w 3062959"/>
                <a:gd name="connsiteY24" fmla="*/ 2445880 h 3332231"/>
                <a:gd name="connsiteX25" fmla="*/ 3062959 w 3062959"/>
                <a:gd name="connsiteY25" fmla="*/ 2518807 h 3332231"/>
                <a:gd name="connsiteX26" fmla="*/ 2984422 w 3062959"/>
                <a:gd name="connsiteY26" fmla="*/ 1778312 h 3332231"/>
                <a:gd name="connsiteX27" fmla="*/ 2832957 w 3062959"/>
                <a:gd name="connsiteY27" fmla="*/ 2002705 h 3332231"/>
                <a:gd name="connsiteX28" fmla="*/ 2597345 w 3062959"/>
                <a:gd name="connsiteY28" fmla="*/ 2025144 h 3332231"/>
                <a:gd name="connsiteX29" fmla="*/ 2350513 w 3062959"/>
                <a:gd name="connsiteY29" fmla="*/ 1907338 h 3332231"/>
                <a:gd name="connsiteX30" fmla="*/ 2215877 w 3062959"/>
                <a:gd name="connsiteY30" fmla="*/ 1677335 h 3332231"/>
                <a:gd name="connsiteX31" fmla="*/ 2221487 w 3062959"/>
                <a:gd name="connsiteY31" fmla="*/ 1402454 h 3332231"/>
                <a:gd name="connsiteX32" fmla="*/ 2367342 w 3062959"/>
                <a:gd name="connsiteY32" fmla="*/ 1211721 h 3332231"/>
                <a:gd name="connsiteX33" fmla="*/ 2636613 w 3062959"/>
                <a:gd name="connsiteY33" fmla="*/ 1099524 h 3332231"/>
                <a:gd name="connsiteX34" fmla="*/ 2984422 w 3062959"/>
                <a:gd name="connsiteY34" fmla="*/ 1312697 h 3332231"/>
                <a:gd name="connsiteX35" fmla="*/ 3062959 w 3062959"/>
                <a:gd name="connsiteY35" fmla="*/ 532933 h 3332231"/>
                <a:gd name="connsiteX36" fmla="*/ 1912947 w 3062959"/>
                <a:gd name="connsiteY36" fmla="*/ 757326 h 3332231"/>
                <a:gd name="connsiteX37" fmla="*/ 2036363 w 3062959"/>
                <a:gd name="connsiteY37" fmla="*/ 415127 h 3332231"/>
                <a:gd name="connsiteX38" fmla="*/ 1896118 w 3062959"/>
                <a:gd name="connsiteY38" fmla="*/ 140246 h 3332231"/>
                <a:gd name="connsiteX39" fmla="*/ 1660505 w 3062959"/>
                <a:gd name="connsiteY39" fmla="*/ 0 h 3332231"/>
                <a:gd name="connsiteX40" fmla="*/ 1351966 w 3062959"/>
                <a:gd name="connsiteY40" fmla="*/ 33659 h 3332231"/>
                <a:gd name="connsiteX41" fmla="*/ 1161232 w 3062959"/>
                <a:gd name="connsiteY41" fmla="*/ 179515 h 3332231"/>
                <a:gd name="connsiteX42" fmla="*/ 1071475 w 3062959"/>
                <a:gd name="connsiteY42" fmla="*/ 415127 h 3332231"/>
                <a:gd name="connsiteX43" fmla="*/ 1256599 w 3062959"/>
                <a:gd name="connsiteY43"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380015 w 3062959"/>
                <a:gd name="connsiteY21" fmla="*/ 3292962 h 3332231"/>
                <a:gd name="connsiteX22" fmla="*/ 1649286 w 3062959"/>
                <a:gd name="connsiteY22" fmla="*/ 3332231 h 3332231"/>
                <a:gd name="connsiteX23" fmla="*/ 1940996 w 3062959"/>
                <a:gd name="connsiteY23" fmla="*/ 3158327 h 3332231"/>
                <a:gd name="connsiteX24" fmla="*/ 2041973 w 3062959"/>
                <a:gd name="connsiteY24" fmla="*/ 2838567 h 3332231"/>
                <a:gd name="connsiteX25" fmla="*/ 1884898 w 3062959"/>
                <a:gd name="connsiteY25" fmla="*/ 2445880 h 3332231"/>
                <a:gd name="connsiteX26" fmla="*/ 3062959 w 3062959"/>
                <a:gd name="connsiteY26" fmla="*/ 2518807 h 3332231"/>
                <a:gd name="connsiteX27" fmla="*/ 2984422 w 3062959"/>
                <a:gd name="connsiteY27" fmla="*/ 1778312 h 3332231"/>
                <a:gd name="connsiteX28" fmla="*/ 2832957 w 3062959"/>
                <a:gd name="connsiteY28" fmla="*/ 2002705 h 3332231"/>
                <a:gd name="connsiteX29" fmla="*/ 2597345 w 3062959"/>
                <a:gd name="connsiteY29" fmla="*/ 2025144 h 3332231"/>
                <a:gd name="connsiteX30" fmla="*/ 2350513 w 3062959"/>
                <a:gd name="connsiteY30" fmla="*/ 1907338 h 3332231"/>
                <a:gd name="connsiteX31" fmla="*/ 2215877 w 3062959"/>
                <a:gd name="connsiteY31" fmla="*/ 1677335 h 3332231"/>
                <a:gd name="connsiteX32" fmla="*/ 2221487 w 3062959"/>
                <a:gd name="connsiteY32" fmla="*/ 1402454 h 3332231"/>
                <a:gd name="connsiteX33" fmla="*/ 2367342 w 3062959"/>
                <a:gd name="connsiteY33" fmla="*/ 1211721 h 3332231"/>
                <a:gd name="connsiteX34" fmla="*/ 2636613 w 3062959"/>
                <a:gd name="connsiteY34" fmla="*/ 1099524 h 3332231"/>
                <a:gd name="connsiteX35" fmla="*/ 2984422 w 3062959"/>
                <a:gd name="connsiteY35" fmla="*/ 1312697 h 3332231"/>
                <a:gd name="connsiteX36" fmla="*/ 3062959 w 3062959"/>
                <a:gd name="connsiteY36" fmla="*/ 532933 h 3332231"/>
                <a:gd name="connsiteX37" fmla="*/ 1912947 w 3062959"/>
                <a:gd name="connsiteY37" fmla="*/ 757326 h 3332231"/>
                <a:gd name="connsiteX38" fmla="*/ 2036363 w 3062959"/>
                <a:gd name="connsiteY38" fmla="*/ 415127 h 3332231"/>
                <a:gd name="connsiteX39" fmla="*/ 1896118 w 3062959"/>
                <a:gd name="connsiteY39" fmla="*/ 140246 h 3332231"/>
                <a:gd name="connsiteX40" fmla="*/ 1660505 w 3062959"/>
                <a:gd name="connsiteY40" fmla="*/ 0 h 3332231"/>
                <a:gd name="connsiteX41" fmla="*/ 1351966 w 3062959"/>
                <a:gd name="connsiteY41" fmla="*/ 33659 h 3332231"/>
                <a:gd name="connsiteX42" fmla="*/ 1161232 w 3062959"/>
                <a:gd name="connsiteY42" fmla="*/ 179515 h 3332231"/>
                <a:gd name="connsiteX43" fmla="*/ 1071475 w 3062959"/>
                <a:gd name="connsiteY43" fmla="*/ 415127 h 3332231"/>
                <a:gd name="connsiteX44" fmla="*/ 1256599 w 3062959"/>
                <a:gd name="connsiteY44"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649286 w 3062959"/>
                <a:gd name="connsiteY23" fmla="*/ 3332231 h 3332231"/>
                <a:gd name="connsiteX24" fmla="*/ 1940996 w 3062959"/>
                <a:gd name="connsiteY24" fmla="*/ 3158327 h 3332231"/>
                <a:gd name="connsiteX25" fmla="*/ 2041973 w 3062959"/>
                <a:gd name="connsiteY25" fmla="*/ 2838567 h 3332231"/>
                <a:gd name="connsiteX26" fmla="*/ 1884898 w 3062959"/>
                <a:gd name="connsiteY26" fmla="*/ 2445880 h 3332231"/>
                <a:gd name="connsiteX27" fmla="*/ 3062959 w 3062959"/>
                <a:gd name="connsiteY27" fmla="*/ 2518807 h 3332231"/>
                <a:gd name="connsiteX28" fmla="*/ 2984422 w 3062959"/>
                <a:gd name="connsiteY28" fmla="*/ 1778312 h 3332231"/>
                <a:gd name="connsiteX29" fmla="*/ 2832957 w 3062959"/>
                <a:gd name="connsiteY29" fmla="*/ 2002705 h 3332231"/>
                <a:gd name="connsiteX30" fmla="*/ 2597345 w 3062959"/>
                <a:gd name="connsiteY30" fmla="*/ 2025144 h 3332231"/>
                <a:gd name="connsiteX31" fmla="*/ 2350513 w 3062959"/>
                <a:gd name="connsiteY31" fmla="*/ 1907338 h 3332231"/>
                <a:gd name="connsiteX32" fmla="*/ 2215877 w 3062959"/>
                <a:gd name="connsiteY32" fmla="*/ 1677335 h 3332231"/>
                <a:gd name="connsiteX33" fmla="*/ 2221487 w 3062959"/>
                <a:gd name="connsiteY33" fmla="*/ 1402454 h 3332231"/>
                <a:gd name="connsiteX34" fmla="*/ 2367342 w 3062959"/>
                <a:gd name="connsiteY34" fmla="*/ 1211721 h 3332231"/>
                <a:gd name="connsiteX35" fmla="*/ 2636613 w 3062959"/>
                <a:gd name="connsiteY35" fmla="*/ 1099524 h 3332231"/>
                <a:gd name="connsiteX36" fmla="*/ 2984422 w 3062959"/>
                <a:gd name="connsiteY36" fmla="*/ 1312697 h 3332231"/>
                <a:gd name="connsiteX37" fmla="*/ 3062959 w 3062959"/>
                <a:gd name="connsiteY37" fmla="*/ 532933 h 3332231"/>
                <a:gd name="connsiteX38" fmla="*/ 1912947 w 3062959"/>
                <a:gd name="connsiteY38" fmla="*/ 757326 h 3332231"/>
                <a:gd name="connsiteX39" fmla="*/ 2036363 w 3062959"/>
                <a:gd name="connsiteY39" fmla="*/ 415127 h 3332231"/>
                <a:gd name="connsiteX40" fmla="*/ 1896118 w 3062959"/>
                <a:gd name="connsiteY40" fmla="*/ 140246 h 3332231"/>
                <a:gd name="connsiteX41" fmla="*/ 1660505 w 3062959"/>
                <a:gd name="connsiteY41" fmla="*/ 0 h 3332231"/>
                <a:gd name="connsiteX42" fmla="*/ 1351966 w 3062959"/>
                <a:gd name="connsiteY42" fmla="*/ 33659 h 3332231"/>
                <a:gd name="connsiteX43" fmla="*/ 1161232 w 3062959"/>
                <a:gd name="connsiteY43" fmla="*/ 179515 h 3332231"/>
                <a:gd name="connsiteX44" fmla="*/ 1071475 w 3062959"/>
                <a:gd name="connsiteY44" fmla="*/ 415127 h 3332231"/>
                <a:gd name="connsiteX45" fmla="*/ 1256599 w 3062959"/>
                <a:gd name="connsiteY45"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940996 w 3062959"/>
                <a:gd name="connsiteY25" fmla="*/ 3158327 h 3332231"/>
                <a:gd name="connsiteX26" fmla="*/ 2041973 w 3062959"/>
                <a:gd name="connsiteY26" fmla="*/ 2838567 h 3332231"/>
                <a:gd name="connsiteX27" fmla="*/ 1884898 w 3062959"/>
                <a:gd name="connsiteY27" fmla="*/ 2445880 h 3332231"/>
                <a:gd name="connsiteX28" fmla="*/ 3062959 w 3062959"/>
                <a:gd name="connsiteY28" fmla="*/ 2518807 h 3332231"/>
                <a:gd name="connsiteX29" fmla="*/ 2984422 w 3062959"/>
                <a:gd name="connsiteY29" fmla="*/ 1778312 h 3332231"/>
                <a:gd name="connsiteX30" fmla="*/ 2832957 w 3062959"/>
                <a:gd name="connsiteY30" fmla="*/ 2002705 h 3332231"/>
                <a:gd name="connsiteX31" fmla="*/ 2597345 w 3062959"/>
                <a:gd name="connsiteY31" fmla="*/ 2025144 h 3332231"/>
                <a:gd name="connsiteX32" fmla="*/ 2350513 w 3062959"/>
                <a:gd name="connsiteY32" fmla="*/ 1907338 h 3332231"/>
                <a:gd name="connsiteX33" fmla="*/ 2215877 w 3062959"/>
                <a:gd name="connsiteY33" fmla="*/ 1677335 h 3332231"/>
                <a:gd name="connsiteX34" fmla="*/ 2221487 w 3062959"/>
                <a:gd name="connsiteY34" fmla="*/ 1402454 h 3332231"/>
                <a:gd name="connsiteX35" fmla="*/ 2367342 w 3062959"/>
                <a:gd name="connsiteY35" fmla="*/ 1211721 h 3332231"/>
                <a:gd name="connsiteX36" fmla="*/ 2636613 w 3062959"/>
                <a:gd name="connsiteY36" fmla="*/ 1099524 h 3332231"/>
                <a:gd name="connsiteX37" fmla="*/ 2984422 w 3062959"/>
                <a:gd name="connsiteY37" fmla="*/ 1312697 h 3332231"/>
                <a:gd name="connsiteX38" fmla="*/ 3062959 w 3062959"/>
                <a:gd name="connsiteY38" fmla="*/ 532933 h 3332231"/>
                <a:gd name="connsiteX39" fmla="*/ 1912947 w 3062959"/>
                <a:gd name="connsiteY39" fmla="*/ 757326 h 3332231"/>
                <a:gd name="connsiteX40" fmla="*/ 2036363 w 3062959"/>
                <a:gd name="connsiteY40" fmla="*/ 415127 h 3332231"/>
                <a:gd name="connsiteX41" fmla="*/ 1896118 w 3062959"/>
                <a:gd name="connsiteY41" fmla="*/ 140246 h 3332231"/>
                <a:gd name="connsiteX42" fmla="*/ 1660505 w 3062959"/>
                <a:gd name="connsiteY42" fmla="*/ 0 h 3332231"/>
                <a:gd name="connsiteX43" fmla="*/ 1351966 w 3062959"/>
                <a:gd name="connsiteY43" fmla="*/ 33659 h 3332231"/>
                <a:gd name="connsiteX44" fmla="*/ 1161232 w 3062959"/>
                <a:gd name="connsiteY44" fmla="*/ 179515 h 3332231"/>
                <a:gd name="connsiteX45" fmla="*/ 1071475 w 3062959"/>
                <a:gd name="connsiteY45" fmla="*/ 415127 h 3332231"/>
                <a:gd name="connsiteX46" fmla="*/ 1256599 w 3062959"/>
                <a:gd name="connsiteY4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0019 w 3062959"/>
                <a:gd name="connsiteY25" fmla="*/ 3332231 h 3332231"/>
                <a:gd name="connsiteX26" fmla="*/ 1940996 w 3062959"/>
                <a:gd name="connsiteY26" fmla="*/ 3158327 h 3332231"/>
                <a:gd name="connsiteX27" fmla="*/ 2041973 w 3062959"/>
                <a:gd name="connsiteY27" fmla="*/ 2838567 h 3332231"/>
                <a:gd name="connsiteX28" fmla="*/ 1884898 w 3062959"/>
                <a:gd name="connsiteY28" fmla="*/ 2445880 h 3332231"/>
                <a:gd name="connsiteX29" fmla="*/ 3062959 w 3062959"/>
                <a:gd name="connsiteY29" fmla="*/ 2518807 h 3332231"/>
                <a:gd name="connsiteX30" fmla="*/ 2984422 w 3062959"/>
                <a:gd name="connsiteY30" fmla="*/ 1778312 h 3332231"/>
                <a:gd name="connsiteX31" fmla="*/ 2832957 w 3062959"/>
                <a:gd name="connsiteY31" fmla="*/ 2002705 h 3332231"/>
                <a:gd name="connsiteX32" fmla="*/ 2597345 w 3062959"/>
                <a:gd name="connsiteY32" fmla="*/ 2025144 h 3332231"/>
                <a:gd name="connsiteX33" fmla="*/ 2350513 w 3062959"/>
                <a:gd name="connsiteY33" fmla="*/ 1907338 h 3332231"/>
                <a:gd name="connsiteX34" fmla="*/ 2215877 w 3062959"/>
                <a:gd name="connsiteY34" fmla="*/ 1677335 h 3332231"/>
                <a:gd name="connsiteX35" fmla="*/ 2221487 w 3062959"/>
                <a:gd name="connsiteY35" fmla="*/ 1402454 h 3332231"/>
                <a:gd name="connsiteX36" fmla="*/ 2367342 w 3062959"/>
                <a:gd name="connsiteY36" fmla="*/ 1211721 h 3332231"/>
                <a:gd name="connsiteX37" fmla="*/ 2636613 w 3062959"/>
                <a:gd name="connsiteY37" fmla="*/ 1099524 h 3332231"/>
                <a:gd name="connsiteX38" fmla="*/ 2984422 w 3062959"/>
                <a:gd name="connsiteY38" fmla="*/ 1312697 h 3332231"/>
                <a:gd name="connsiteX39" fmla="*/ 3062959 w 3062959"/>
                <a:gd name="connsiteY39" fmla="*/ 532933 h 3332231"/>
                <a:gd name="connsiteX40" fmla="*/ 1912947 w 3062959"/>
                <a:gd name="connsiteY40" fmla="*/ 757326 h 3332231"/>
                <a:gd name="connsiteX41" fmla="*/ 2036363 w 3062959"/>
                <a:gd name="connsiteY41" fmla="*/ 415127 h 3332231"/>
                <a:gd name="connsiteX42" fmla="*/ 1896118 w 3062959"/>
                <a:gd name="connsiteY42" fmla="*/ 140246 h 3332231"/>
                <a:gd name="connsiteX43" fmla="*/ 1660505 w 3062959"/>
                <a:gd name="connsiteY43" fmla="*/ 0 h 3332231"/>
                <a:gd name="connsiteX44" fmla="*/ 1351966 w 3062959"/>
                <a:gd name="connsiteY44" fmla="*/ 33659 h 3332231"/>
                <a:gd name="connsiteX45" fmla="*/ 1161232 w 3062959"/>
                <a:gd name="connsiteY45" fmla="*/ 179515 h 3332231"/>
                <a:gd name="connsiteX46" fmla="*/ 1071475 w 3062959"/>
                <a:gd name="connsiteY46" fmla="*/ 415127 h 3332231"/>
                <a:gd name="connsiteX47" fmla="*/ 1256599 w 3062959"/>
                <a:gd name="connsiteY4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940996 w 3062959"/>
                <a:gd name="connsiteY25" fmla="*/ 3158327 h 3332231"/>
                <a:gd name="connsiteX26" fmla="*/ 2041973 w 3062959"/>
                <a:gd name="connsiteY26" fmla="*/ 2838567 h 3332231"/>
                <a:gd name="connsiteX27" fmla="*/ 1884898 w 3062959"/>
                <a:gd name="connsiteY27" fmla="*/ 2445880 h 3332231"/>
                <a:gd name="connsiteX28" fmla="*/ 3062959 w 3062959"/>
                <a:gd name="connsiteY28" fmla="*/ 2518807 h 3332231"/>
                <a:gd name="connsiteX29" fmla="*/ 2984422 w 3062959"/>
                <a:gd name="connsiteY29" fmla="*/ 1778312 h 3332231"/>
                <a:gd name="connsiteX30" fmla="*/ 2832957 w 3062959"/>
                <a:gd name="connsiteY30" fmla="*/ 2002705 h 3332231"/>
                <a:gd name="connsiteX31" fmla="*/ 2597345 w 3062959"/>
                <a:gd name="connsiteY31" fmla="*/ 2025144 h 3332231"/>
                <a:gd name="connsiteX32" fmla="*/ 2350513 w 3062959"/>
                <a:gd name="connsiteY32" fmla="*/ 1907338 h 3332231"/>
                <a:gd name="connsiteX33" fmla="*/ 2215877 w 3062959"/>
                <a:gd name="connsiteY33" fmla="*/ 1677335 h 3332231"/>
                <a:gd name="connsiteX34" fmla="*/ 2221487 w 3062959"/>
                <a:gd name="connsiteY34" fmla="*/ 1402454 h 3332231"/>
                <a:gd name="connsiteX35" fmla="*/ 2367342 w 3062959"/>
                <a:gd name="connsiteY35" fmla="*/ 1211721 h 3332231"/>
                <a:gd name="connsiteX36" fmla="*/ 2636613 w 3062959"/>
                <a:gd name="connsiteY36" fmla="*/ 1099524 h 3332231"/>
                <a:gd name="connsiteX37" fmla="*/ 2984422 w 3062959"/>
                <a:gd name="connsiteY37" fmla="*/ 1312697 h 3332231"/>
                <a:gd name="connsiteX38" fmla="*/ 3062959 w 3062959"/>
                <a:gd name="connsiteY38" fmla="*/ 532933 h 3332231"/>
                <a:gd name="connsiteX39" fmla="*/ 1912947 w 3062959"/>
                <a:gd name="connsiteY39" fmla="*/ 757326 h 3332231"/>
                <a:gd name="connsiteX40" fmla="*/ 2036363 w 3062959"/>
                <a:gd name="connsiteY40" fmla="*/ 415127 h 3332231"/>
                <a:gd name="connsiteX41" fmla="*/ 1896118 w 3062959"/>
                <a:gd name="connsiteY41" fmla="*/ 140246 h 3332231"/>
                <a:gd name="connsiteX42" fmla="*/ 1660505 w 3062959"/>
                <a:gd name="connsiteY42" fmla="*/ 0 h 3332231"/>
                <a:gd name="connsiteX43" fmla="*/ 1351966 w 3062959"/>
                <a:gd name="connsiteY43" fmla="*/ 33659 h 3332231"/>
                <a:gd name="connsiteX44" fmla="*/ 1161232 w 3062959"/>
                <a:gd name="connsiteY44" fmla="*/ 179515 h 3332231"/>
                <a:gd name="connsiteX45" fmla="*/ 1071475 w 3062959"/>
                <a:gd name="connsiteY45" fmla="*/ 415127 h 3332231"/>
                <a:gd name="connsiteX46" fmla="*/ 1256599 w 3062959"/>
                <a:gd name="connsiteY4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41973 w 3062959"/>
                <a:gd name="connsiteY27" fmla="*/ 2838567 h 3332231"/>
                <a:gd name="connsiteX28" fmla="*/ 1884898 w 3062959"/>
                <a:gd name="connsiteY28" fmla="*/ 2445880 h 3332231"/>
                <a:gd name="connsiteX29" fmla="*/ 3062959 w 3062959"/>
                <a:gd name="connsiteY29" fmla="*/ 2518807 h 3332231"/>
                <a:gd name="connsiteX30" fmla="*/ 2984422 w 3062959"/>
                <a:gd name="connsiteY30" fmla="*/ 1778312 h 3332231"/>
                <a:gd name="connsiteX31" fmla="*/ 2832957 w 3062959"/>
                <a:gd name="connsiteY31" fmla="*/ 2002705 h 3332231"/>
                <a:gd name="connsiteX32" fmla="*/ 2597345 w 3062959"/>
                <a:gd name="connsiteY32" fmla="*/ 2025144 h 3332231"/>
                <a:gd name="connsiteX33" fmla="*/ 2350513 w 3062959"/>
                <a:gd name="connsiteY33" fmla="*/ 1907338 h 3332231"/>
                <a:gd name="connsiteX34" fmla="*/ 2215877 w 3062959"/>
                <a:gd name="connsiteY34" fmla="*/ 1677335 h 3332231"/>
                <a:gd name="connsiteX35" fmla="*/ 2221487 w 3062959"/>
                <a:gd name="connsiteY35" fmla="*/ 1402454 h 3332231"/>
                <a:gd name="connsiteX36" fmla="*/ 2367342 w 3062959"/>
                <a:gd name="connsiteY36" fmla="*/ 1211721 h 3332231"/>
                <a:gd name="connsiteX37" fmla="*/ 2636613 w 3062959"/>
                <a:gd name="connsiteY37" fmla="*/ 1099524 h 3332231"/>
                <a:gd name="connsiteX38" fmla="*/ 2984422 w 3062959"/>
                <a:gd name="connsiteY38" fmla="*/ 1312697 h 3332231"/>
                <a:gd name="connsiteX39" fmla="*/ 3062959 w 3062959"/>
                <a:gd name="connsiteY39" fmla="*/ 532933 h 3332231"/>
                <a:gd name="connsiteX40" fmla="*/ 1912947 w 3062959"/>
                <a:gd name="connsiteY40" fmla="*/ 757326 h 3332231"/>
                <a:gd name="connsiteX41" fmla="*/ 2036363 w 3062959"/>
                <a:gd name="connsiteY41" fmla="*/ 415127 h 3332231"/>
                <a:gd name="connsiteX42" fmla="*/ 1896118 w 3062959"/>
                <a:gd name="connsiteY42" fmla="*/ 140246 h 3332231"/>
                <a:gd name="connsiteX43" fmla="*/ 1660505 w 3062959"/>
                <a:gd name="connsiteY43" fmla="*/ 0 h 3332231"/>
                <a:gd name="connsiteX44" fmla="*/ 1351966 w 3062959"/>
                <a:gd name="connsiteY44" fmla="*/ 33659 h 3332231"/>
                <a:gd name="connsiteX45" fmla="*/ 1161232 w 3062959"/>
                <a:gd name="connsiteY45" fmla="*/ 179515 h 3332231"/>
                <a:gd name="connsiteX46" fmla="*/ 1071475 w 3062959"/>
                <a:gd name="connsiteY46" fmla="*/ 415127 h 3332231"/>
                <a:gd name="connsiteX47" fmla="*/ 1256599 w 3062959"/>
                <a:gd name="connsiteY4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884898 w 3062959"/>
                <a:gd name="connsiteY29" fmla="*/ 2445880 h 3332231"/>
                <a:gd name="connsiteX30" fmla="*/ 3062959 w 3062959"/>
                <a:gd name="connsiteY30" fmla="*/ 2518807 h 3332231"/>
                <a:gd name="connsiteX31" fmla="*/ 2984422 w 3062959"/>
                <a:gd name="connsiteY31" fmla="*/ 1778312 h 3332231"/>
                <a:gd name="connsiteX32" fmla="*/ 2832957 w 3062959"/>
                <a:gd name="connsiteY32" fmla="*/ 2002705 h 3332231"/>
                <a:gd name="connsiteX33" fmla="*/ 2597345 w 3062959"/>
                <a:gd name="connsiteY33" fmla="*/ 2025144 h 3332231"/>
                <a:gd name="connsiteX34" fmla="*/ 2350513 w 3062959"/>
                <a:gd name="connsiteY34" fmla="*/ 1907338 h 3332231"/>
                <a:gd name="connsiteX35" fmla="*/ 2215877 w 3062959"/>
                <a:gd name="connsiteY35" fmla="*/ 1677335 h 3332231"/>
                <a:gd name="connsiteX36" fmla="*/ 2221487 w 3062959"/>
                <a:gd name="connsiteY36" fmla="*/ 1402454 h 3332231"/>
                <a:gd name="connsiteX37" fmla="*/ 2367342 w 3062959"/>
                <a:gd name="connsiteY37" fmla="*/ 1211721 h 3332231"/>
                <a:gd name="connsiteX38" fmla="*/ 2636613 w 3062959"/>
                <a:gd name="connsiteY38" fmla="*/ 1099524 h 3332231"/>
                <a:gd name="connsiteX39" fmla="*/ 2984422 w 3062959"/>
                <a:gd name="connsiteY39" fmla="*/ 1312697 h 3332231"/>
                <a:gd name="connsiteX40" fmla="*/ 3062959 w 3062959"/>
                <a:gd name="connsiteY40" fmla="*/ 532933 h 3332231"/>
                <a:gd name="connsiteX41" fmla="*/ 1912947 w 3062959"/>
                <a:gd name="connsiteY41" fmla="*/ 757326 h 3332231"/>
                <a:gd name="connsiteX42" fmla="*/ 2036363 w 3062959"/>
                <a:gd name="connsiteY42" fmla="*/ 415127 h 3332231"/>
                <a:gd name="connsiteX43" fmla="*/ 1896118 w 3062959"/>
                <a:gd name="connsiteY43" fmla="*/ 140246 h 3332231"/>
                <a:gd name="connsiteX44" fmla="*/ 1660505 w 3062959"/>
                <a:gd name="connsiteY44" fmla="*/ 0 h 3332231"/>
                <a:gd name="connsiteX45" fmla="*/ 1351966 w 3062959"/>
                <a:gd name="connsiteY45" fmla="*/ 33659 h 3332231"/>
                <a:gd name="connsiteX46" fmla="*/ 1161232 w 3062959"/>
                <a:gd name="connsiteY46" fmla="*/ 179515 h 3332231"/>
                <a:gd name="connsiteX47" fmla="*/ 1071475 w 3062959"/>
                <a:gd name="connsiteY47" fmla="*/ 415127 h 3332231"/>
                <a:gd name="connsiteX48" fmla="*/ 1256599 w 3062959"/>
                <a:gd name="connsiteY48"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32957 w 3062959"/>
                <a:gd name="connsiteY33" fmla="*/ 2002705 h 3332231"/>
                <a:gd name="connsiteX34" fmla="*/ 2597345 w 3062959"/>
                <a:gd name="connsiteY34" fmla="*/ 2025144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7345 w 3062959"/>
                <a:gd name="connsiteY34" fmla="*/ 2025144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13924 w 3062959"/>
                <a:gd name="connsiteY43" fmla="*/ 40390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896118 w 3062959"/>
                <a:gd name="connsiteY45" fmla="*/ 140246 h 3332231"/>
                <a:gd name="connsiteX46" fmla="*/ 1660505 w 3062959"/>
                <a:gd name="connsiteY46" fmla="*/ 0 h 3332231"/>
                <a:gd name="connsiteX47" fmla="*/ 1351966 w 3062959"/>
                <a:gd name="connsiteY47" fmla="*/ 33659 h 3332231"/>
                <a:gd name="connsiteX48" fmla="*/ 1161232 w 3062959"/>
                <a:gd name="connsiteY48" fmla="*/ 179515 h 3332231"/>
                <a:gd name="connsiteX49" fmla="*/ 1071475 w 3062959"/>
                <a:gd name="connsiteY49" fmla="*/ 415127 h 3332231"/>
                <a:gd name="connsiteX50" fmla="*/ 1256599 w 3062959"/>
                <a:gd name="connsiteY50"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660505 w 3062959"/>
                <a:gd name="connsiteY47" fmla="*/ 0 h 3332231"/>
                <a:gd name="connsiteX48" fmla="*/ 1351966 w 3062959"/>
                <a:gd name="connsiteY48" fmla="*/ 33659 h 3332231"/>
                <a:gd name="connsiteX49" fmla="*/ 1161232 w 3062959"/>
                <a:gd name="connsiteY49" fmla="*/ 179515 h 3332231"/>
                <a:gd name="connsiteX50" fmla="*/ 1071475 w 3062959"/>
                <a:gd name="connsiteY50" fmla="*/ 415127 h 3332231"/>
                <a:gd name="connsiteX51" fmla="*/ 1256599 w 3062959"/>
                <a:gd name="connsiteY51"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351966 w 3062959"/>
                <a:gd name="connsiteY49" fmla="*/ 33659 h 3332231"/>
                <a:gd name="connsiteX50" fmla="*/ 1161232 w 3062959"/>
                <a:gd name="connsiteY50" fmla="*/ 179515 h 3332231"/>
                <a:gd name="connsiteX51" fmla="*/ 1071475 w 3062959"/>
                <a:gd name="connsiteY51" fmla="*/ 415127 h 3332231"/>
                <a:gd name="connsiteX52" fmla="*/ 1256599 w 3062959"/>
                <a:gd name="connsiteY52"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161232 w 3062959"/>
                <a:gd name="connsiteY51" fmla="*/ 179515 h 3332231"/>
                <a:gd name="connsiteX52" fmla="*/ 1071475 w 3062959"/>
                <a:gd name="connsiteY52" fmla="*/ 415127 h 3332231"/>
                <a:gd name="connsiteX53" fmla="*/ 1256599 w 3062959"/>
                <a:gd name="connsiteY53"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71475 w 3062959"/>
                <a:gd name="connsiteY53" fmla="*/ 415127 h 3332231"/>
                <a:gd name="connsiteX54" fmla="*/ 1256599 w 3062959"/>
                <a:gd name="connsiteY54"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256599 w 3062959"/>
                <a:gd name="connsiteY55"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105133 w 3062959"/>
                <a:gd name="connsiteY55" fmla="*/ 555372 h 3332231"/>
                <a:gd name="connsiteX56" fmla="*/ 1256599 w 3062959"/>
                <a:gd name="connsiteY56" fmla="*/ 746106 h 3332231"/>
                <a:gd name="connsiteX0" fmla="*/ 1256599 w 3062959"/>
                <a:gd name="connsiteY0" fmla="*/ 746106 h 3332231"/>
                <a:gd name="connsiteX1" fmla="*/ 230002 w 3062959"/>
                <a:gd name="connsiteY1" fmla="*/ 63952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105133 w 3062959"/>
                <a:gd name="connsiteY55" fmla="*/ 555372 h 3332231"/>
                <a:gd name="connsiteX56" fmla="*/ 1256599 w 3062959"/>
                <a:gd name="connsiteY56" fmla="*/ 746106 h 3332231"/>
                <a:gd name="connsiteX0" fmla="*/ 1150013 w 2956373"/>
                <a:gd name="connsiteY0" fmla="*/ 746106 h 3332231"/>
                <a:gd name="connsiteX1" fmla="*/ 123416 w 2956373"/>
                <a:gd name="connsiteY1" fmla="*/ 639520 h 3332231"/>
                <a:gd name="connsiteX2" fmla="*/ 0 w 2956373"/>
                <a:gd name="connsiteY2" fmla="*/ 1318307 h 3332231"/>
                <a:gd name="connsiteX3" fmla="*/ 151465 w 2956373"/>
                <a:gd name="connsiteY3" fmla="*/ 1172452 h 3332231"/>
                <a:gd name="connsiteX4" fmla="*/ 370248 w 2956373"/>
                <a:gd name="connsiteY4" fmla="*/ 1093915 h 3332231"/>
                <a:gd name="connsiteX5" fmla="*/ 549762 w 2956373"/>
                <a:gd name="connsiteY5" fmla="*/ 1166842 h 3332231"/>
                <a:gd name="connsiteX6" fmla="*/ 667569 w 2956373"/>
                <a:gd name="connsiteY6" fmla="*/ 1267819 h 3332231"/>
                <a:gd name="connsiteX7" fmla="*/ 757326 w 2956373"/>
                <a:gd name="connsiteY7" fmla="*/ 1402454 h 3332231"/>
                <a:gd name="connsiteX8" fmla="*/ 779765 w 2956373"/>
                <a:gd name="connsiteY8" fmla="*/ 1593188 h 3332231"/>
                <a:gd name="connsiteX9" fmla="*/ 751716 w 2956373"/>
                <a:gd name="connsiteY9" fmla="*/ 1739043 h 3332231"/>
                <a:gd name="connsiteX10" fmla="*/ 628300 w 2956373"/>
                <a:gd name="connsiteY10" fmla="*/ 1901728 h 3332231"/>
                <a:gd name="connsiteX11" fmla="*/ 488054 w 2956373"/>
                <a:gd name="connsiteY11" fmla="*/ 2002705 h 3332231"/>
                <a:gd name="connsiteX12" fmla="*/ 297321 w 2956373"/>
                <a:gd name="connsiteY12" fmla="*/ 2036364 h 3332231"/>
                <a:gd name="connsiteX13" fmla="*/ 134636 w 2956373"/>
                <a:gd name="connsiteY13" fmla="*/ 1974656 h 3332231"/>
                <a:gd name="connsiteX14" fmla="*/ 0 w 2956373"/>
                <a:gd name="connsiteY14" fmla="*/ 1800751 h 3332231"/>
                <a:gd name="connsiteX15" fmla="*/ 95367 w 2956373"/>
                <a:gd name="connsiteY15" fmla="*/ 2507588 h 3332231"/>
                <a:gd name="connsiteX16" fmla="*/ 1150013 w 2956373"/>
                <a:gd name="connsiteY16" fmla="*/ 2423441 h 3332231"/>
                <a:gd name="connsiteX17" fmla="*/ 1032206 w 2956373"/>
                <a:gd name="connsiteY17" fmla="*/ 2586125 h 3332231"/>
                <a:gd name="connsiteX18" fmla="*/ 964889 w 2956373"/>
                <a:gd name="connsiteY18" fmla="*/ 2754420 h 3332231"/>
                <a:gd name="connsiteX19" fmla="*/ 953669 w 2956373"/>
                <a:gd name="connsiteY19" fmla="*/ 2950763 h 3332231"/>
                <a:gd name="connsiteX20" fmla="*/ 1037816 w 2956373"/>
                <a:gd name="connsiteY20" fmla="*/ 3135888 h 3332231"/>
                <a:gd name="connsiteX21" fmla="*/ 1144402 w 2956373"/>
                <a:gd name="connsiteY21" fmla="*/ 3242474 h 3332231"/>
                <a:gd name="connsiteX22" fmla="*/ 1273429 w 2956373"/>
                <a:gd name="connsiteY22" fmla="*/ 3292962 h 3332231"/>
                <a:gd name="connsiteX23" fmla="*/ 1391234 w 2956373"/>
                <a:gd name="connsiteY23" fmla="*/ 3332231 h 3332231"/>
                <a:gd name="connsiteX24" fmla="*/ 1542700 w 2956373"/>
                <a:gd name="connsiteY24" fmla="*/ 3332231 h 3332231"/>
                <a:gd name="connsiteX25" fmla="*/ 1739043 w 2956373"/>
                <a:gd name="connsiteY25" fmla="*/ 3253693 h 3332231"/>
                <a:gd name="connsiteX26" fmla="*/ 1834410 w 2956373"/>
                <a:gd name="connsiteY26" fmla="*/ 3158327 h 3332231"/>
                <a:gd name="connsiteX27" fmla="*/ 1924167 w 2956373"/>
                <a:gd name="connsiteY27" fmla="*/ 3012471 h 3332231"/>
                <a:gd name="connsiteX28" fmla="*/ 1935387 w 2956373"/>
                <a:gd name="connsiteY28" fmla="*/ 2838567 h 3332231"/>
                <a:gd name="connsiteX29" fmla="*/ 1879288 w 2956373"/>
                <a:gd name="connsiteY29" fmla="*/ 2636614 h 3332231"/>
                <a:gd name="connsiteX30" fmla="*/ 1778312 w 2956373"/>
                <a:gd name="connsiteY30" fmla="*/ 2445880 h 3332231"/>
                <a:gd name="connsiteX31" fmla="*/ 2956373 w 2956373"/>
                <a:gd name="connsiteY31" fmla="*/ 2518807 h 3332231"/>
                <a:gd name="connsiteX32" fmla="*/ 2877836 w 2956373"/>
                <a:gd name="connsiteY32" fmla="*/ 1778312 h 3332231"/>
                <a:gd name="connsiteX33" fmla="*/ 2709541 w 2956373"/>
                <a:gd name="connsiteY33" fmla="*/ 1974656 h 3332231"/>
                <a:gd name="connsiteX34" fmla="*/ 2485149 w 2956373"/>
                <a:gd name="connsiteY34" fmla="*/ 1991485 h 3332231"/>
                <a:gd name="connsiteX35" fmla="*/ 2238318 w 2956373"/>
                <a:gd name="connsiteY35" fmla="*/ 1879289 h 3332231"/>
                <a:gd name="connsiteX36" fmla="*/ 2114901 w 2956373"/>
                <a:gd name="connsiteY36" fmla="*/ 1626847 h 3332231"/>
                <a:gd name="connsiteX37" fmla="*/ 2120510 w 2956373"/>
                <a:gd name="connsiteY37" fmla="*/ 1368795 h 3332231"/>
                <a:gd name="connsiteX38" fmla="*/ 2260756 w 2956373"/>
                <a:gd name="connsiteY38" fmla="*/ 1211721 h 3332231"/>
                <a:gd name="connsiteX39" fmla="*/ 2558076 w 2956373"/>
                <a:gd name="connsiteY39" fmla="*/ 1161232 h 3332231"/>
                <a:gd name="connsiteX40" fmla="*/ 2877836 w 2956373"/>
                <a:gd name="connsiteY40" fmla="*/ 1312697 h 3332231"/>
                <a:gd name="connsiteX41" fmla="*/ 2956373 w 2956373"/>
                <a:gd name="connsiteY41" fmla="*/ 532933 h 3332231"/>
                <a:gd name="connsiteX42" fmla="*/ 1806361 w 2956373"/>
                <a:gd name="connsiteY42" fmla="*/ 757326 h 3332231"/>
                <a:gd name="connsiteX43" fmla="*/ 1868069 w 2956373"/>
                <a:gd name="connsiteY43" fmla="*/ 611470 h 3332231"/>
                <a:gd name="connsiteX44" fmla="*/ 1907338 w 2956373"/>
                <a:gd name="connsiteY44" fmla="*/ 403907 h 3332231"/>
                <a:gd name="connsiteX45" fmla="*/ 1873678 w 2956373"/>
                <a:gd name="connsiteY45" fmla="*/ 258052 h 3332231"/>
                <a:gd name="connsiteX46" fmla="*/ 1789532 w 2956373"/>
                <a:gd name="connsiteY46" fmla="*/ 140246 h 3332231"/>
                <a:gd name="connsiteX47" fmla="*/ 1688555 w 2956373"/>
                <a:gd name="connsiteY47" fmla="*/ 67318 h 3332231"/>
                <a:gd name="connsiteX48" fmla="*/ 1553919 w 2956373"/>
                <a:gd name="connsiteY48" fmla="*/ 0 h 3332231"/>
                <a:gd name="connsiteX49" fmla="*/ 1380015 w 2956373"/>
                <a:gd name="connsiteY49" fmla="*/ 0 h 3332231"/>
                <a:gd name="connsiteX50" fmla="*/ 1245380 w 2956373"/>
                <a:gd name="connsiteY50" fmla="*/ 33659 h 3332231"/>
                <a:gd name="connsiteX51" fmla="*/ 1127573 w 2956373"/>
                <a:gd name="connsiteY51" fmla="*/ 100977 h 3332231"/>
                <a:gd name="connsiteX52" fmla="*/ 1054646 w 2956373"/>
                <a:gd name="connsiteY52" fmla="*/ 179515 h 3332231"/>
                <a:gd name="connsiteX53" fmla="*/ 992937 w 2956373"/>
                <a:gd name="connsiteY53" fmla="*/ 263661 h 3332231"/>
                <a:gd name="connsiteX54" fmla="*/ 964889 w 2956373"/>
                <a:gd name="connsiteY54" fmla="*/ 415127 h 3332231"/>
                <a:gd name="connsiteX55" fmla="*/ 998547 w 2956373"/>
                <a:gd name="connsiteY55" fmla="*/ 555372 h 3332231"/>
                <a:gd name="connsiteX56" fmla="*/ 1150013 w 2956373"/>
                <a:gd name="connsiteY56" fmla="*/ 746106 h 3332231"/>
                <a:gd name="connsiteX0" fmla="*/ 1150013 w 2956373"/>
                <a:gd name="connsiteY0" fmla="*/ 746106 h 3332231"/>
                <a:gd name="connsiteX1" fmla="*/ 123416 w 2956373"/>
                <a:gd name="connsiteY1" fmla="*/ 639520 h 3332231"/>
                <a:gd name="connsiteX2" fmla="*/ 0 w 2956373"/>
                <a:gd name="connsiteY2" fmla="*/ 1318307 h 3332231"/>
                <a:gd name="connsiteX3" fmla="*/ 151465 w 2956373"/>
                <a:gd name="connsiteY3" fmla="*/ 1172452 h 3332231"/>
                <a:gd name="connsiteX4" fmla="*/ 370248 w 2956373"/>
                <a:gd name="connsiteY4" fmla="*/ 1093915 h 3332231"/>
                <a:gd name="connsiteX5" fmla="*/ 549762 w 2956373"/>
                <a:gd name="connsiteY5" fmla="*/ 1166842 h 3332231"/>
                <a:gd name="connsiteX6" fmla="*/ 667569 w 2956373"/>
                <a:gd name="connsiteY6" fmla="*/ 1267819 h 3332231"/>
                <a:gd name="connsiteX7" fmla="*/ 757326 w 2956373"/>
                <a:gd name="connsiteY7" fmla="*/ 1402454 h 3332231"/>
                <a:gd name="connsiteX8" fmla="*/ 779765 w 2956373"/>
                <a:gd name="connsiteY8" fmla="*/ 1593188 h 3332231"/>
                <a:gd name="connsiteX9" fmla="*/ 751716 w 2956373"/>
                <a:gd name="connsiteY9" fmla="*/ 1739043 h 3332231"/>
                <a:gd name="connsiteX10" fmla="*/ 628300 w 2956373"/>
                <a:gd name="connsiteY10" fmla="*/ 1901728 h 3332231"/>
                <a:gd name="connsiteX11" fmla="*/ 488054 w 2956373"/>
                <a:gd name="connsiteY11" fmla="*/ 2002705 h 3332231"/>
                <a:gd name="connsiteX12" fmla="*/ 297321 w 2956373"/>
                <a:gd name="connsiteY12" fmla="*/ 2036364 h 3332231"/>
                <a:gd name="connsiteX13" fmla="*/ 134636 w 2956373"/>
                <a:gd name="connsiteY13" fmla="*/ 1974656 h 3332231"/>
                <a:gd name="connsiteX14" fmla="*/ 0 w 2956373"/>
                <a:gd name="connsiteY14" fmla="*/ 1800751 h 3332231"/>
                <a:gd name="connsiteX15" fmla="*/ 95367 w 2956373"/>
                <a:gd name="connsiteY15" fmla="*/ 2507588 h 3332231"/>
                <a:gd name="connsiteX16" fmla="*/ 1150013 w 2956373"/>
                <a:gd name="connsiteY16" fmla="*/ 2423441 h 3332231"/>
                <a:gd name="connsiteX17" fmla="*/ 1032206 w 2956373"/>
                <a:gd name="connsiteY17" fmla="*/ 2586125 h 3332231"/>
                <a:gd name="connsiteX18" fmla="*/ 964889 w 2956373"/>
                <a:gd name="connsiteY18" fmla="*/ 2754420 h 3332231"/>
                <a:gd name="connsiteX19" fmla="*/ 953669 w 2956373"/>
                <a:gd name="connsiteY19" fmla="*/ 2950763 h 3332231"/>
                <a:gd name="connsiteX20" fmla="*/ 1037816 w 2956373"/>
                <a:gd name="connsiteY20" fmla="*/ 3135888 h 3332231"/>
                <a:gd name="connsiteX21" fmla="*/ 1144402 w 2956373"/>
                <a:gd name="connsiteY21" fmla="*/ 3242474 h 3332231"/>
                <a:gd name="connsiteX22" fmla="*/ 1273429 w 2956373"/>
                <a:gd name="connsiteY22" fmla="*/ 3292962 h 3332231"/>
                <a:gd name="connsiteX23" fmla="*/ 1391234 w 2956373"/>
                <a:gd name="connsiteY23" fmla="*/ 3332231 h 3332231"/>
                <a:gd name="connsiteX24" fmla="*/ 1542700 w 2956373"/>
                <a:gd name="connsiteY24" fmla="*/ 3332231 h 3332231"/>
                <a:gd name="connsiteX25" fmla="*/ 1739043 w 2956373"/>
                <a:gd name="connsiteY25" fmla="*/ 3253693 h 3332231"/>
                <a:gd name="connsiteX26" fmla="*/ 1834410 w 2956373"/>
                <a:gd name="connsiteY26" fmla="*/ 3158327 h 3332231"/>
                <a:gd name="connsiteX27" fmla="*/ 1924167 w 2956373"/>
                <a:gd name="connsiteY27" fmla="*/ 3012471 h 3332231"/>
                <a:gd name="connsiteX28" fmla="*/ 1935387 w 2956373"/>
                <a:gd name="connsiteY28" fmla="*/ 2838567 h 3332231"/>
                <a:gd name="connsiteX29" fmla="*/ 1879288 w 2956373"/>
                <a:gd name="connsiteY29" fmla="*/ 2636614 h 3332231"/>
                <a:gd name="connsiteX30" fmla="*/ 1778312 w 2956373"/>
                <a:gd name="connsiteY30" fmla="*/ 2445880 h 3332231"/>
                <a:gd name="connsiteX31" fmla="*/ 2748810 w 2956373"/>
                <a:gd name="connsiteY31" fmla="*/ 2501977 h 3332231"/>
                <a:gd name="connsiteX32" fmla="*/ 2877836 w 2956373"/>
                <a:gd name="connsiteY32" fmla="*/ 1778312 h 3332231"/>
                <a:gd name="connsiteX33" fmla="*/ 2709541 w 2956373"/>
                <a:gd name="connsiteY33" fmla="*/ 1974656 h 3332231"/>
                <a:gd name="connsiteX34" fmla="*/ 2485149 w 2956373"/>
                <a:gd name="connsiteY34" fmla="*/ 1991485 h 3332231"/>
                <a:gd name="connsiteX35" fmla="*/ 2238318 w 2956373"/>
                <a:gd name="connsiteY35" fmla="*/ 1879289 h 3332231"/>
                <a:gd name="connsiteX36" fmla="*/ 2114901 w 2956373"/>
                <a:gd name="connsiteY36" fmla="*/ 1626847 h 3332231"/>
                <a:gd name="connsiteX37" fmla="*/ 2120510 w 2956373"/>
                <a:gd name="connsiteY37" fmla="*/ 1368795 h 3332231"/>
                <a:gd name="connsiteX38" fmla="*/ 2260756 w 2956373"/>
                <a:gd name="connsiteY38" fmla="*/ 1211721 h 3332231"/>
                <a:gd name="connsiteX39" fmla="*/ 2558076 w 2956373"/>
                <a:gd name="connsiteY39" fmla="*/ 1161232 h 3332231"/>
                <a:gd name="connsiteX40" fmla="*/ 2877836 w 2956373"/>
                <a:gd name="connsiteY40" fmla="*/ 1312697 h 3332231"/>
                <a:gd name="connsiteX41" fmla="*/ 2956373 w 2956373"/>
                <a:gd name="connsiteY41" fmla="*/ 532933 h 3332231"/>
                <a:gd name="connsiteX42" fmla="*/ 1806361 w 2956373"/>
                <a:gd name="connsiteY42" fmla="*/ 757326 h 3332231"/>
                <a:gd name="connsiteX43" fmla="*/ 1868069 w 2956373"/>
                <a:gd name="connsiteY43" fmla="*/ 611470 h 3332231"/>
                <a:gd name="connsiteX44" fmla="*/ 1907338 w 2956373"/>
                <a:gd name="connsiteY44" fmla="*/ 403907 h 3332231"/>
                <a:gd name="connsiteX45" fmla="*/ 1873678 w 2956373"/>
                <a:gd name="connsiteY45" fmla="*/ 258052 h 3332231"/>
                <a:gd name="connsiteX46" fmla="*/ 1789532 w 2956373"/>
                <a:gd name="connsiteY46" fmla="*/ 140246 h 3332231"/>
                <a:gd name="connsiteX47" fmla="*/ 1688555 w 2956373"/>
                <a:gd name="connsiteY47" fmla="*/ 67318 h 3332231"/>
                <a:gd name="connsiteX48" fmla="*/ 1553919 w 2956373"/>
                <a:gd name="connsiteY48" fmla="*/ 0 h 3332231"/>
                <a:gd name="connsiteX49" fmla="*/ 1380015 w 2956373"/>
                <a:gd name="connsiteY49" fmla="*/ 0 h 3332231"/>
                <a:gd name="connsiteX50" fmla="*/ 1245380 w 2956373"/>
                <a:gd name="connsiteY50" fmla="*/ 33659 h 3332231"/>
                <a:gd name="connsiteX51" fmla="*/ 1127573 w 2956373"/>
                <a:gd name="connsiteY51" fmla="*/ 100977 h 3332231"/>
                <a:gd name="connsiteX52" fmla="*/ 1054646 w 2956373"/>
                <a:gd name="connsiteY52" fmla="*/ 179515 h 3332231"/>
                <a:gd name="connsiteX53" fmla="*/ 992937 w 2956373"/>
                <a:gd name="connsiteY53" fmla="*/ 263661 h 3332231"/>
                <a:gd name="connsiteX54" fmla="*/ 964889 w 2956373"/>
                <a:gd name="connsiteY54" fmla="*/ 415127 h 3332231"/>
                <a:gd name="connsiteX55" fmla="*/ 998547 w 2956373"/>
                <a:gd name="connsiteY55" fmla="*/ 555372 h 3332231"/>
                <a:gd name="connsiteX56" fmla="*/ 1150013 w 2956373"/>
                <a:gd name="connsiteY56"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14901 w 2877836"/>
                <a:gd name="connsiteY36" fmla="*/ 1626847 h 3332231"/>
                <a:gd name="connsiteX37" fmla="*/ 2120510 w 2877836"/>
                <a:gd name="connsiteY37" fmla="*/ 1368795 h 3332231"/>
                <a:gd name="connsiteX38" fmla="*/ 2260756 w 2877836"/>
                <a:gd name="connsiteY38" fmla="*/ 1211721 h 3332231"/>
                <a:gd name="connsiteX39" fmla="*/ 2558076 w 2877836"/>
                <a:gd name="connsiteY39" fmla="*/ 1161232 h 3332231"/>
                <a:gd name="connsiteX40" fmla="*/ 2877836 w 2877836"/>
                <a:gd name="connsiteY40" fmla="*/ 1312697 h 3332231"/>
                <a:gd name="connsiteX41" fmla="*/ 2760029 w 2877836"/>
                <a:gd name="connsiteY41" fmla="*/ 577812 h 3332231"/>
                <a:gd name="connsiteX42" fmla="*/ 1806361 w 2877836"/>
                <a:gd name="connsiteY42" fmla="*/ 757326 h 3332231"/>
                <a:gd name="connsiteX43" fmla="*/ 1868069 w 2877836"/>
                <a:gd name="connsiteY43" fmla="*/ 611470 h 3332231"/>
                <a:gd name="connsiteX44" fmla="*/ 1907338 w 2877836"/>
                <a:gd name="connsiteY44" fmla="*/ 403907 h 3332231"/>
                <a:gd name="connsiteX45" fmla="*/ 1873678 w 2877836"/>
                <a:gd name="connsiteY45" fmla="*/ 258052 h 3332231"/>
                <a:gd name="connsiteX46" fmla="*/ 1789532 w 2877836"/>
                <a:gd name="connsiteY46" fmla="*/ 140246 h 3332231"/>
                <a:gd name="connsiteX47" fmla="*/ 1688555 w 2877836"/>
                <a:gd name="connsiteY47" fmla="*/ 67318 h 3332231"/>
                <a:gd name="connsiteX48" fmla="*/ 1553919 w 2877836"/>
                <a:gd name="connsiteY48" fmla="*/ 0 h 3332231"/>
                <a:gd name="connsiteX49" fmla="*/ 1380015 w 2877836"/>
                <a:gd name="connsiteY49" fmla="*/ 0 h 3332231"/>
                <a:gd name="connsiteX50" fmla="*/ 1245380 w 2877836"/>
                <a:gd name="connsiteY50" fmla="*/ 33659 h 3332231"/>
                <a:gd name="connsiteX51" fmla="*/ 1127573 w 2877836"/>
                <a:gd name="connsiteY51" fmla="*/ 100977 h 3332231"/>
                <a:gd name="connsiteX52" fmla="*/ 1054646 w 2877836"/>
                <a:gd name="connsiteY52" fmla="*/ 179515 h 3332231"/>
                <a:gd name="connsiteX53" fmla="*/ 992937 w 2877836"/>
                <a:gd name="connsiteY53" fmla="*/ 263661 h 3332231"/>
                <a:gd name="connsiteX54" fmla="*/ 964889 w 2877836"/>
                <a:gd name="connsiteY54" fmla="*/ 415127 h 3332231"/>
                <a:gd name="connsiteX55" fmla="*/ 998547 w 2877836"/>
                <a:gd name="connsiteY55" fmla="*/ 555372 h 3332231"/>
                <a:gd name="connsiteX56" fmla="*/ 1150013 w 2877836"/>
                <a:gd name="connsiteY56"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120510 w 2877836"/>
                <a:gd name="connsiteY38" fmla="*/ 1368795 h 3332231"/>
                <a:gd name="connsiteX39" fmla="*/ 2260756 w 2877836"/>
                <a:gd name="connsiteY39" fmla="*/ 1211721 h 3332231"/>
                <a:gd name="connsiteX40" fmla="*/ 2558076 w 2877836"/>
                <a:gd name="connsiteY40" fmla="*/ 1161232 h 3332231"/>
                <a:gd name="connsiteX41" fmla="*/ 2877836 w 2877836"/>
                <a:gd name="connsiteY41" fmla="*/ 1312697 h 3332231"/>
                <a:gd name="connsiteX42" fmla="*/ 2760029 w 2877836"/>
                <a:gd name="connsiteY42" fmla="*/ 577812 h 3332231"/>
                <a:gd name="connsiteX43" fmla="*/ 1806361 w 2877836"/>
                <a:gd name="connsiteY43" fmla="*/ 757326 h 3332231"/>
                <a:gd name="connsiteX44" fmla="*/ 1868069 w 2877836"/>
                <a:gd name="connsiteY44" fmla="*/ 611470 h 3332231"/>
                <a:gd name="connsiteX45" fmla="*/ 1907338 w 2877836"/>
                <a:gd name="connsiteY45" fmla="*/ 403907 h 3332231"/>
                <a:gd name="connsiteX46" fmla="*/ 1873678 w 2877836"/>
                <a:gd name="connsiteY46" fmla="*/ 258052 h 3332231"/>
                <a:gd name="connsiteX47" fmla="*/ 1789532 w 2877836"/>
                <a:gd name="connsiteY47" fmla="*/ 140246 h 3332231"/>
                <a:gd name="connsiteX48" fmla="*/ 1688555 w 2877836"/>
                <a:gd name="connsiteY48" fmla="*/ 67318 h 3332231"/>
                <a:gd name="connsiteX49" fmla="*/ 1553919 w 2877836"/>
                <a:gd name="connsiteY49" fmla="*/ 0 h 3332231"/>
                <a:gd name="connsiteX50" fmla="*/ 1380015 w 2877836"/>
                <a:gd name="connsiteY50" fmla="*/ 0 h 3332231"/>
                <a:gd name="connsiteX51" fmla="*/ 1245380 w 2877836"/>
                <a:gd name="connsiteY51" fmla="*/ 33659 h 3332231"/>
                <a:gd name="connsiteX52" fmla="*/ 1127573 w 2877836"/>
                <a:gd name="connsiteY52" fmla="*/ 100977 h 3332231"/>
                <a:gd name="connsiteX53" fmla="*/ 1054646 w 2877836"/>
                <a:gd name="connsiteY53" fmla="*/ 179515 h 3332231"/>
                <a:gd name="connsiteX54" fmla="*/ 992937 w 2877836"/>
                <a:gd name="connsiteY54" fmla="*/ 263661 h 3332231"/>
                <a:gd name="connsiteX55" fmla="*/ 964889 w 2877836"/>
                <a:gd name="connsiteY55" fmla="*/ 415127 h 3332231"/>
                <a:gd name="connsiteX56" fmla="*/ 998547 w 2877836"/>
                <a:gd name="connsiteY56" fmla="*/ 555372 h 3332231"/>
                <a:gd name="connsiteX57" fmla="*/ 1150013 w 2877836"/>
                <a:gd name="connsiteY57"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260756 w 2877836"/>
                <a:gd name="connsiteY40" fmla="*/ 1211721 h 3332231"/>
                <a:gd name="connsiteX41" fmla="*/ 2558076 w 2877836"/>
                <a:gd name="connsiteY41" fmla="*/ 1161232 h 3332231"/>
                <a:gd name="connsiteX42" fmla="*/ 2877836 w 2877836"/>
                <a:gd name="connsiteY42" fmla="*/ 1312697 h 3332231"/>
                <a:gd name="connsiteX43" fmla="*/ 2760029 w 2877836"/>
                <a:gd name="connsiteY43" fmla="*/ 577812 h 3332231"/>
                <a:gd name="connsiteX44" fmla="*/ 1806361 w 2877836"/>
                <a:gd name="connsiteY44" fmla="*/ 757326 h 3332231"/>
                <a:gd name="connsiteX45" fmla="*/ 1868069 w 2877836"/>
                <a:gd name="connsiteY45" fmla="*/ 611470 h 3332231"/>
                <a:gd name="connsiteX46" fmla="*/ 1907338 w 2877836"/>
                <a:gd name="connsiteY46" fmla="*/ 403907 h 3332231"/>
                <a:gd name="connsiteX47" fmla="*/ 1873678 w 2877836"/>
                <a:gd name="connsiteY47" fmla="*/ 258052 h 3332231"/>
                <a:gd name="connsiteX48" fmla="*/ 1789532 w 2877836"/>
                <a:gd name="connsiteY48" fmla="*/ 140246 h 3332231"/>
                <a:gd name="connsiteX49" fmla="*/ 1688555 w 2877836"/>
                <a:gd name="connsiteY49" fmla="*/ 67318 h 3332231"/>
                <a:gd name="connsiteX50" fmla="*/ 1553919 w 2877836"/>
                <a:gd name="connsiteY50" fmla="*/ 0 h 3332231"/>
                <a:gd name="connsiteX51" fmla="*/ 1380015 w 2877836"/>
                <a:gd name="connsiteY51" fmla="*/ 0 h 3332231"/>
                <a:gd name="connsiteX52" fmla="*/ 1245380 w 2877836"/>
                <a:gd name="connsiteY52" fmla="*/ 33659 h 3332231"/>
                <a:gd name="connsiteX53" fmla="*/ 1127573 w 2877836"/>
                <a:gd name="connsiteY53" fmla="*/ 100977 h 3332231"/>
                <a:gd name="connsiteX54" fmla="*/ 1054646 w 2877836"/>
                <a:gd name="connsiteY54" fmla="*/ 179515 h 3332231"/>
                <a:gd name="connsiteX55" fmla="*/ 992937 w 2877836"/>
                <a:gd name="connsiteY55" fmla="*/ 263661 h 3332231"/>
                <a:gd name="connsiteX56" fmla="*/ 964889 w 2877836"/>
                <a:gd name="connsiteY56" fmla="*/ 415127 h 3332231"/>
                <a:gd name="connsiteX57" fmla="*/ 998547 w 2877836"/>
                <a:gd name="connsiteY57" fmla="*/ 555372 h 3332231"/>
                <a:gd name="connsiteX58" fmla="*/ 1150013 w 2877836"/>
                <a:gd name="connsiteY58"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558076 w 2877836"/>
                <a:gd name="connsiteY42" fmla="*/ 1161232 h 3332231"/>
                <a:gd name="connsiteX43" fmla="*/ 2877836 w 2877836"/>
                <a:gd name="connsiteY43" fmla="*/ 1312697 h 3332231"/>
                <a:gd name="connsiteX44" fmla="*/ 2760029 w 2877836"/>
                <a:gd name="connsiteY44" fmla="*/ 577812 h 3332231"/>
                <a:gd name="connsiteX45" fmla="*/ 1806361 w 2877836"/>
                <a:gd name="connsiteY45" fmla="*/ 757326 h 3332231"/>
                <a:gd name="connsiteX46" fmla="*/ 1868069 w 2877836"/>
                <a:gd name="connsiteY46" fmla="*/ 611470 h 3332231"/>
                <a:gd name="connsiteX47" fmla="*/ 1907338 w 2877836"/>
                <a:gd name="connsiteY47" fmla="*/ 403907 h 3332231"/>
                <a:gd name="connsiteX48" fmla="*/ 1873678 w 2877836"/>
                <a:gd name="connsiteY48" fmla="*/ 258052 h 3332231"/>
                <a:gd name="connsiteX49" fmla="*/ 1789532 w 2877836"/>
                <a:gd name="connsiteY49" fmla="*/ 140246 h 3332231"/>
                <a:gd name="connsiteX50" fmla="*/ 1688555 w 2877836"/>
                <a:gd name="connsiteY50" fmla="*/ 67318 h 3332231"/>
                <a:gd name="connsiteX51" fmla="*/ 1553919 w 2877836"/>
                <a:gd name="connsiteY51" fmla="*/ 0 h 3332231"/>
                <a:gd name="connsiteX52" fmla="*/ 1380015 w 2877836"/>
                <a:gd name="connsiteY52" fmla="*/ 0 h 3332231"/>
                <a:gd name="connsiteX53" fmla="*/ 1245380 w 2877836"/>
                <a:gd name="connsiteY53" fmla="*/ 33659 h 3332231"/>
                <a:gd name="connsiteX54" fmla="*/ 1127573 w 2877836"/>
                <a:gd name="connsiteY54" fmla="*/ 100977 h 3332231"/>
                <a:gd name="connsiteX55" fmla="*/ 1054646 w 2877836"/>
                <a:gd name="connsiteY55" fmla="*/ 179515 h 3332231"/>
                <a:gd name="connsiteX56" fmla="*/ 992937 w 2877836"/>
                <a:gd name="connsiteY56" fmla="*/ 263661 h 3332231"/>
                <a:gd name="connsiteX57" fmla="*/ 964889 w 2877836"/>
                <a:gd name="connsiteY57" fmla="*/ 415127 h 3332231"/>
                <a:gd name="connsiteX58" fmla="*/ 998547 w 2877836"/>
                <a:gd name="connsiteY58" fmla="*/ 555372 h 3332231"/>
                <a:gd name="connsiteX59" fmla="*/ 1150013 w 2877836"/>
                <a:gd name="connsiteY59"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401001 w 2877836"/>
                <a:gd name="connsiteY42" fmla="*/ 1161232 h 3332231"/>
                <a:gd name="connsiteX43" fmla="*/ 2558076 w 2877836"/>
                <a:gd name="connsiteY43" fmla="*/ 1161232 h 3332231"/>
                <a:gd name="connsiteX44" fmla="*/ 2877836 w 2877836"/>
                <a:gd name="connsiteY44" fmla="*/ 1312697 h 3332231"/>
                <a:gd name="connsiteX45" fmla="*/ 2760029 w 2877836"/>
                <a:gd name="connsiteY45" fmla="*/ 577812 h 3332231"/>
                <a:gd name="connsiteX46" fmla="*/ 1806361 w 2877836"/>
                <a:gd name="connsiteY46" fmla="*/ 757326 h 3332231"/>
                <a:gd name="connsiteX47" fmla="*/ 1868069 w 2877836"/>
                <a:gd name="connsiteY47" fmla="*/ 611470 h 3332231"/>
                <a:gd name="connsiteX48" fmla="*/ 1907338 w 2877836"/>
                <a:gd name="connsiteY48" fmla="*/ 403907 h 3332231"/>
                <a:gd name="connsiteX49" fmla="*/ 1873678 w 2877836"/>
                <a:gd name="connsiteY49" fmla="*/ 258052 h 3332231"/>
                <a:gd name="connsiteX50" fmla="*/ 1789532 w 2877836"/>
                <a:gd name="connsiteY50" fmla="*/ 140246 h 3332231"/>
                <a:gd name="connsiteX51" fmla="*/ 1688555 w 2877836"/>
                <a:gd name="connsiteY51" fmla="*/ 67318 h 3332231"/>
                <a:gd name="connsiteX52" fmla="*/ 1553919 w 2877836"/>
                <a:gd name="connsiteY52" fmla="*/ 0 h 3332231"/>
                <a:gd name="connsiteX53" fmla="*/ 1380015 w 2877836"/>
                <a:gd name="connsiteY53" fmla="*/ 0 h 3332231"/>
                <a:gd name="connsiteX54" fmla="*/ 1245380 w 2877836"/>
                <a:gd name="connsiteY54" fmla="*/ 33659 h 3332231"/>
                <a:gd name="connsiteX55" fmla="*/ 1127573 w 2877836"/>
                <a:gd name="connsiteY55" fmla="*/ 100977 h 3332231"/>
                <a:gd name="connsiteX56" fmla="*/ 1054646 w 2877836"/>
                <a:gd name="connsiteY56" fmla="*/ 179515 h 3332231"/>
                <a:gd name="connsiteX57" fmla="*/ 992937 w 2877836"/>
                <a:gd name="connsiteY57" fmla="*/ 263661 h 3332231"/>
                <a:gd name="connsiteX58" fmla="*/ 964889 w 2877836"/>
                <a:gd name="connsiteY58" fmla="*/ 415127 h 3332231"/>
                <a:gd name="connsiteX59" fmla="*/ 998547 w 2877836"/>
                <a:gd name="connsiteY59" fmla="*/ 555372 h 3332231"/>
                <a:gd name="connsiteX60" fmla="*/ 1150013 w 2877836"/>
                <a:gd name="connsiteY60"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401001 w 2877836"/>
                <a:gd name="connsiteY42" fmla="*/ 1161232 h 3332231"/>
                <a:gd name="connsiteX43" fmla="*/ 2558076 w 2877836"/>
                <a:gd name="connsiteY43" fmla="*/ 1161232 h 3332231"/>
                <a:gd name="connsiteX44" fmla="*/ 2715151 w 2877836"/>
                <a:gd name="connsiteY44" fmla="*/ 1200501 h 3332231"/>
                <a:gd name="connsiteX45" fmla="*/ 2877836 w 2877836"/>
                <a:gd name="connsiteY45" fmla="*/ 1312697 h 3332231"/>
                <a:gd name="connsiteX46" fmla="*/ 2760029 w 2877836"/>
                <a:gd name="connsiteY46" fmla="*/ 577812 h 3332231"/>
                <a:gd name="connsiteX47" fmla="*/ 1806361 w 2877836"/>
                <a:gd name="connsiteY47" fmla="*/ 757326 h 3332231"/>
                <a:gd name="connsiteX48" fmla="*/ 1868069 w 2877836"/>
                <a:gd name="connsiteY48" fmla="*/ 611470 h 3332231"/>
                <a:gd name="connsiteX49" fmla="*/ 1907338 w 2877836"/>
                <a:gd name="connsiteY49" fmla="*/ 403907 h 3332231"/>
                <a:gd name="connsiteX50" fmla="*/ 1873678 w 2877836"/>
                <a:gd name="connsiteY50" fmla="*/ 258052 h 3332231"/>
                <a:gd name="connsiteX51" fmla="*/ 1789532 w 2877836"/>
                <a:gd name="connsiteY51" fmla="*/ 140246 h 3332231"/>
                <a:gd name="connsiteX52" fmla="*/ 1688555 w 2877836"/>
                <a:gd name="connsiteY52" fmla="*/ 67318 h 3332231"/>
                <a:gd name="connsiteX53" fmla="*/ 1553919 w 2877836"/>
                <a:gd name="connsiteY53" fmla="*/ 0 h 3332231"/>
                <a:gd name="connsiteX54" fmla="*/ 1380015 w 2877836"/>
                <a:gd name="connsiteY54" fmla="*/ 0 h 3332231"/>
                <a:gd name="connsiteX55" fmla="*/ 1245380 w 2877836"/>
                <a:gd name="connsiteY55" fmla="*/ 33659 h 3332231"/>
                <a:gd name="connsiteX56" fmla="*/ 1127573 w 2877836"/>
                <a:gd name="connsiteY56" fmla="*/ 100977 h 3332231"/>
                <a:gd name="connsiteX57" fmla="*/ 1054646 w 2877836"/>
                <a:gd name="connsiteY57" fmla="*/ 179515 h 3332231"/>
                <a:gd name="connsiteX58" fmla="*/ 992937 w 2877836"/>
                <a:gd name="connsiteY58" fmla="*/ 263661 h 3332231"/>
                <a:gd name="connsiteX59" fmla="*/ 964889 w 2877836"/>
                <a:gd name="connsiteY59" fmla="*/ 415127 h 3332231"/>
                <a:gd name="connsiteX60" fmla="*/ 998547 w 2877836"/>
                <a:gd name="connsiteY60" fmla="*/ 555372 h 3332231"/>
                <a:gd name="connsiteX61" fmla="*/ 1150013 w 2877836"/>
                <a:gd name="connsiteY61"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513198 w 2877836"/>
                <a:gd name="connsiteY34" fmla="*/ 198587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15151 w 2877836"/>
                <a:gd name="connsiteY33" fmla="*/ 1924168 h 3332231"/>
                <a:gd name="connsiteX34" fmla="*/ 2513198 w 2877836"/>
                <a:gd name="connsiteY34" fmla="*/ 198587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2877836" h="3332231">
                  <a:moveTo>
                    <a:pt x="1150013" y="746106"/>
                  </a:moveTo>
                  <a:lnTo>
                    <a:pt x="123416" y="639520"/>
                  </a:lnTo>
                  <a:lnTo>
                    <a:pt x="0" y="1318307"/>
                  </a:lnTo>
                  <a:lnTo>
                    <a:pt x="151465" y="1172452"/>
                  </a:lnTo>
                  <a:lnTo>
                    <a:pt x="370248" y="1093915"/>
                  </a:lnTo>
                  <a:lnTo>
                    <a:pt x="549762" y="1166842"/>
                  </a:lnTo>
                  <a:lnTo>
                    <a:pt x="667569" y="1267819"/>
                  </a:lnTo>
                  <a:lnTo>
                    <a:pt x="757326" y="1402454"/>
                  </a:lnTo>
                  <a:lnTo>
                    <a:pt x="779765" y="1593188"/>
                  </a:lnTo>
                  <a:lnTo>
                    <a:pt x="751716" y="1739043"/>
                  </a:lnTo>
                  <a:lnTo>
                    <a:pt x="628300" y="1901728"/>
                  </a:lnTo>
                  <a:lnTo>
                    <a:pt x="488054" y="2002705"/>
                  </a:lnTo>
                  <a:lnTo>
                    <a:pt x="297321" y="2036364"/>
                  </a:lnTo>
                  <a:lnTo>
                    <a:pt x="134636" y="1974656"/>
                  </a:lnTo>
                  <a:lnTo>
                    <a:pt x="0" y="1800751"/>
                  </a:lnTo>
                  <a:lnTo>
                    <a:pt x="95367" y="2507588"/>
                  </a:lnTo>
                  <a:lnTo>
                    <a:pt x="1150013" y="2423441"/>
                  </a:lnTo>
                  <a:lnTo>
                    <a:pt x="1032206" y="2586125"/>
                  </a:lnTo>
                  <a:lnTo>
                    <a:pt x="964889" y="2754420"/>
                  </a:lnTo>
                  <a:lnTo>
                    <a:pt x="953669" y="2950763"/>
                  </a:lnTo>
                  <a:lnTo>
                    <a:pt x="1037816" y="3135888"/>
                  </a:lnTo>
                  <a:lnTo>
                    <a:pt x="1144402" y="3242474"/>
                  </a:lnTo>
                  <a:lnTo>
                    <a:pt x="1273429" y="3292962"/>
                  </a:lnTo>
                  <a:lnTo>
                    <a:pt x="1391234" y="3332231"/>
                  </a:lnTo>
                  <a:lnTo>
                    <a:pt x="1542700" y="3332231"/>
                  </a:lnTo>
                  <a:lnTo>
                    <a:pt x="1739043" y="3253693"/>
                  </a:lnTo>
                  <a:lnTo>
                    <a:pt x="1834410" y="3158327"/>
                  </a:lnTo>
                  <a:lnTo>
                    <a:pt x="1924167" y="3012471"/>
                  </a:lnTo>
                  <a:lnTo>
                    <a:pt x="1935387" y="2838567"/>
                  </a:lnTo>
                  <a:lnTo>
                    <a:pt x="1879288" y="2636614"/>
                  </a:lnTo>
                  <a:lnTo>
                    <a:pt x="1778312" y="2445880"/>
                  </a:lnTo>
                  <a:lnTo>
                    <a:pt x="2748810" y="2501977"/>
                  </a:lnTo>
                  <a:lnTo>
                    <a:pt x="2877836" y="1778312"/>
                  </a:lnTo>
                  <a:lnTo>
                    <a:pt x="2715151" y="1924168"/>
                  </a:lnTo>
                  <a:lnTo>
                    <a:pt x="2513198" y="1985875"/>
                  </a:lnTo>
                  <a:lnTo>
                    <a:pt x="2350513" y="1946606"/>
                  </a:lnTo>
                  <a:lnTo>
                    <a:pt x="2238318" y="1879289"/>
                  </a:lnTo>
                  <a:lnTo>
                    <a:pt x="2159779" y="1755873"/>
                  </a:lnTo>
                  <a:lnTo>
                    <a:pt x="2114901" y="1626847"/>
                  </a:lnTo>
                  <a:lnTo>
                    <a:pt x="2092461" y="1480992"/>
                  </a:lnTo>
                  <a:lnTo>
                    <a:pt x="2120510" y="1368795"/>
                  </a:lnTo>
                  <a:lnTo>
                    <a:pt x="2187828" y="1273428"/>
                  </a:lnTo>
                  <a:lnTo>
                    <a:pt x="2260756" y="1211721"/>
                  </a:lnTo>
                  <a:lnTo>
                    <a:pt x="2401001" y="1161232"/>
                  </a:lnTo>
                  <a:lnTo>
                    <a:pt x="2558076" y="1161232"/>
                  </a:lnTo>
                  <a:lnTo>
                    <a:pt x="2715151" y="1200501"/>
                  </a:lnTo>
                  <a:lnTo>
                    <a:pt x="2877836" y="1312697"/>
                  </a:lnTo>
                  <a:lnTo>
                    <a:pt x="2760029" y="577812"/>
                  </a:lnTo>
                  <a:lnTo>
                    <a:pt x="1806361" y="757326"/>
                  </a:lnTo>
                  <a:lnTo>
                    <a:pt x="1868069" y="611470"/>
                  </a:lnTo>
                  <a:lnTo>
                    <a:pt x="1907338" y="403907"/>
                  </a:lnTo>
                  <a:lnTo>
                    <a:pt x="1873678" y="258052"/>
                  </a:lnTo>
                  <a:lnTo>
                    <a:pt x="1789532" y="140246"/>
                  </a:lnTo>
                  <a:lnTo>
                    <a:pt x="1688555" y="67318"/>
                  </a:lnTo>
                  <a:lnTo>
                    <a:pt x="1553919" y="0"/>
                  </a:lnTo>
                  <a:lnTo>
                    <a:pt x="1380015" y="0"/>
                  </a:lnTo>
                  <a:lnTo>
                    <a:pt x="1245380" y="33659"/>
                  </a:lnTo>
                  <a:lnTo>
                    <a:pt x="1127573" y="100977"/>
                  </a:lnTo>
                  <a:lnTo>
                    <a:pt x="1054646" y="179515"/>
                  </a:lnTo>
                  <a:lnTo>
                    <a:pt x="992937" y="263661"/>
                  </a:lnTo>
                  <a:lnTo>
                    <a:pt x="964889" y="415127"/>
                  </a:lnTo>
                  <a:lnTo>
                    <a:pt x="998547" y="555372"/>
                  </a:lnTo>
                  <a:lnTo>
                    <a:pt x="1150013" y="746106"/>
                  </a:lnTo>
                  <a:close/>
                </a:path>
              </a:pathLst>
            </a:custGeom>
            <a:solidFill>
              <a:schemeClr val="accent2"/>
            </a:solidFill>
            <a:ln>
              <a:solidFill>
                <a:srgbClr val="A50021"/>
              </a:solidFill>
            </a:ln>
            <a:effectLst>
              <a:innerShdw blurRad="63500" dist="508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rot="221445">
              <a:off x="1730924" y="3611760"/>
              <a:ext cx="1047767" cy="523220"/>
            </a:xfrm>
            <a:prstGeom prst="rect">
              <a:avLst/>
            </a:prstGeom>
            <a:noFill/>
            <a:ln>
              <a:noFill/>
            </a:ln>
          </p:spPr>
          <p:txBody>
            <a:bodyPr wrap="square" rtlCol="0">
              <a:spAutoFit/>
            </a:bodyPr>
            <a:lstStyle/>
            <a:p>
              <a:pPr algn="ctr"/>
              <a:r>
                <a:rPr lang="en-US" sz="1400" dirty="0" smtClean="0">
                  <a:solidFill>
                    <a:schemeClr val="bg1"/>
                  </a:solidFill>
                </a:rPr>
                <a:t>Enterprise</a:t>
              </a:r>
            </a:p>
            <a:p>
              <a:pPr algn="ctr"/>
              <a:r>
                <a:rPr lang="en-US" sz="1400" dirty="0" smtClean="0">
                  <a:solidFill>
                    <a:schemeClr val="bg1"/>
                  </a:solidFill>
                </a:rPr>
                <a:t>Directory</a:t>
              </a:r>
              <a:endParaRPr lang="en-US" sz="1400" dirty="0">
                <a:solidFill>
                  <a:schemeClr val="bg1"/>
                </a:solidFill>
              </a:endParaRPr>
            </a:p>
          </p:txBody>
        </p:sp>
      </p:grpSp>
      <p:sp>
        <p:nvSpPr>
          <p:cNvPr id="5" name="Text Placeholder 3"/>
          <p:cNvSpPr txBox="1">
            <a:spLocks/>
          </p:cNvSpPr>
          <p:nvPr/>
        </p:nvSpPr>
        <p:spPr>
          <a:xfrm>
            <a:off x="295275" y="1990985"/>
            <a:ext cx="3426120" cy="4219975"/>
          </a:xfrm>
          <a:prstGeom prst="rect">
            <a:avLst/>
          </a:prstGeom>
        </p:spPr>
        <p:txBody>
          <a:bodyPr/>
          <a:lstStyle/>
          <a:p>
            <a:pPr marL="166688" marR="0" lvl="0" indent="-166688" algn="l" defTabSz="457200" rtl="0" eaLnBrk="1" fontAlgn="base" latinLnBrk="0" hangingPunct="1">
              <a:lnSpc>
                <a:spcPct val="100000"/>
              </a:lnSpc>
              <a:spcBef>
                <a:spcPct val="20000"/>
              </a:spcBef>
              <a:spcAft>
                <a:spcPct val="0"/>
              </a:spcAft>
              <a:buClr>
                <a:srgbClr val="E33323"/>
              </a:buClr>
              <a:buSzPct val="80000"/>
              <a:tabLst/>
              <a:defRPr/>
            </a:pPr>
            <a:r>
              <a:rPr kumimoji="0" lang="en-US" sz="2200" b="0" i="0" u="none" strike="noStrike" kern="1200" cap="none" spc="0" normalizeH="0" baseline="0" noProof="0" dirty="0" smtClean="0">
                <a:ln>
                  <a:noFill/>
                </a:ln>
                <a:solidFill>
                  <a:srgbClr val="4C4C4F"/>
                </a:solidFill>
                <a:effectLst/>
                <a:uLnTx/>
                <a:uFillTx/>
                <a:latin typeface="Arial" charset="0"/>
                <a:ea typeface="ＭＳ Ｐゴシック" pitchFamily="96" charset="-128"/>
                <a:cs typeface="Arial" charset="0"/>
              </a:rPr>
              <a:t>Enterprise Directory:</a:t>
            </a:r>
          </a:p>
          <a:p>
            <a:pPr marL="166688" marR="0" lvl="0" indent="-166688" algn="l" defTabSz="457200" rtl="0" eaLnBrk="1" fontAlgn="base" latinLnBrk="0" hangingPunct="1">
              <a:lnSpc>
                <a:spcPct val="100000"/>
              </a:lnSpc>
              <a:spcBef>
                <a:spcPct val="20000"/>
              </a:spcBef>
              <a:spcAft>
                <a:spcPct val="0"/>
              </a:spcAft>
              <a:buClr>
                <a:srgbClr val="E33323"/>
              </a:buClr>
              <a:buSzPct val="80000"/>
              <a:buFont typeface="Wingdings" pitchFamily="96" charset="2"/>
              <a:buChar char="§"/>
              <a:tabLst/>
              <a:defRPr/>
            </a:pPr>
            <a:r>
              <a:rPr lang="en-US" sz="2000" noProof="0" dirty="0" smtClean="0">
                <a:solidFill>
                  <a:srgbClr val="4C4C4F"/>
                </a:solidFill>
                <a:cs typeface="Arial" charset="0"/>
              </a:rPr>
              <a:t>Fully operational </a:t>
            </a:r>
            <a:r>
              <a:rPr lang="en-US" sz="2000" noProof="0" dirty="0" err="1" smtClean="0">
                <a:solidFill>
                  <a:srgbClr val="4C4C4F"/>
                </a:solidFill>
                <a:cs typeface="Arial" charset="0"/>
              </a:rPr>
              <a:t>imple</a:t>
            </a:r>
            <a:r>
              <a:rPr lang="en-US" sz="2000" noProof="0" dirty="0" smtClean="0">
                <a:solidFill>
                  <a:srgbClr val="4C4C4F"/>
                </a:solidFill>
                <a:cs typeface="Arial" charset="0"/>
              </a:rPr>
              <a:t>-</a:t>
            </a:r>
            <a:r>
              <a:rPr lang="en-US" sz="2000" dirty="0" smtClean="0">
                <a:solidFill>
                  <a:srgbClr val="4C4C4F"/>
                </a:solidFill>
                <a:cs typeface="Arial" charset="0"/>
              </a:rPr>
              <a:t> </a:t>
            </a:r>
            <a:r>
              <a:rPr lang="en-US" sz="2000" noProof="0" dirty="0" err="1" smtClean="0">
                <a:solidFill>
                  <a:srgbClr val="4C4C4F"/>
                </a:solidFill>
                <a:cs typeface="Arial" charset="0"/>
              </a:rPr>
              <a:t>mentations</a:t>
            </a:r>
            <a:r>
              <a:rPr lang="en-US" sz="2000" noProof="0" dirty="0" smtClean="0">
                <a:solidFill>
                  <a:srgbClr val="4C4C4F"/>
                </a:solidFill>
                <a:cs typeface="Arial" charset="0"/>
              </a:rPr>
              <a:t> (FOIs) nearly doubled between 2005 and 2010.</a:t>
            </a:r>
          </a:p>
          <a:p>
            <a:pPr marL="166688" marR="0" lvl="0" indent="-166688" algn="l" defTabSz="457200" rtl="0" eaLnBrk="1" fontAlgn="base" latinLnBrk="0" hangingPunct="1">
              <a:lnSpc>
                <a:spcPct val="100000"/>
              </a:lnSpc>
              <a:spcBef>
                <a:spcPct val="20000"/>
              </a:spcBef>
              <a:spcAft>
                <a:spcPct val="0"/>
              </a:spcAft>
              <a:buClr>
                <a:srgbClr val="E33323"/>
              </a:buClr>
              <a:buSzPct val="80000"/>
              <a:buFont typeface="Wingdings" pitchFamily="96" charset="2"/>
              <a:buChar char="§"/>
              <a:tabLst/>
              <a:defRPr/>
            </a:pPr>
            <a:r>
              <a:rPr lang="en-US" sz="2000" noProof="0" dirty="0" smtClean="0">
                <a:solidFill>
                  <a:srgbClr val="4C4C4F"/>
                </a:solidFill>
                <a:cs typeface="Arial" charset="0"/>
              </a:rPr>
              <a:t>Larger institutions more often reported FOIs.</a:t>
            </a:r>
          </a:p>
          <a:p>
            <a:pPr marL="166688" marR="0" lvl="0" indent="-166688" algn="l" defTabSz="457200" rtl="0" eaLnBrk="1" fontAlgn="base" latinLnBrk="0" hangingPunct="1">
              <a:lnSpc>
                <a:spcPct val="100000"/>
              </a:lnSpc>
              <a:spcBef>
                <a:spcPct val="20000"/>
              </a:spcBef>
              <a:spcAft>
                <a:spcPct val="0"/>
              </a:spcAft>
              <a:buClr>
                <a:srgbClr val="E33323"/>
              </a:buClr>
              <a:buSzPct val="80000"/>
              <a:buFont typeface="Wingdings" pitchFamily="96" charset="2"/>
              <a:buChar char="§"/>
              <a:tabLst/>
              <a:defRPr/>
            </a:pPr>
            <a:r>
              <a:rPr lang="en-US" sz="2000" noProof="0" dirty="0" smtClean="0">
                <a:solidFill>
                  <a:srgbClr val="4C4C4F"/>
                </a:solidFill>
                <a:cs typeface="Arial" charset="0"/>
              </a:rPr>
              <a:t>EDs are used most for authentication and authorization and to store affiliation and group information, and less often for other functions.</a:t>
            </a:r>
            <a:endParaRPr kumimoji="0" lang="en-US" sz="2800" b="0" i="0" u="none" strike="noStrike" kern="1200" cap="none" spc="0" normalizeH="0" baseline="0" noProof="0" dirty="0">
              <a:ln>
                <a:noFill/>
              </a:ln>
              <a:solidFill>
                <a:srgbClr val="4C4C4F"/>
              </a:solidFill>
              <a:effectLst/>
              <a:uLnTx/>
              <a:uFillTx/>
              <a:latin typeface="Arial"/>
              <a:ea typeface="ＭＳ Ｐゴシック" pitchFamily="48" charset="-128"/>
              <a:cs typeface="Arial"/>
            </a:endParaRPr>
          </a:p>
        </p:txBody>
      </p:sp>
      <p:graphicFrame>
        <p:nvGraphicFramePr>
          <p:cNvPr id="8" name="Chart 7"/>
          <p:cNvGraphicFramePr/>
          <p:nvPr/>
        </p:nvGraphicFramePr>
        <p:xfrm>
          <a:off x="3905249" y="630499"/>
          <a:ext cx="5047363" cy="5856026"/>
        </p:xfrm>
        <a:graphic>
          <a:graphicData uri="http://schemas.openxmlformats.org/drawingml/2006/chart">
            <c:chart xmlns:c="http://schemas.openxmlformats.org/drawingml/2006/chart" xmlns:r="http://schemas.openxmlformats.org/officeDocument/2006/relationships" r:id="rId4"/>
          </a:graphicData>
        </a:graphic>
      </p:graphicFrame>
      <p:sp>
        <p:nvSpPr>
          <p:cNvPr id="10" name="Slide Number Placeholder 9"/>
          <p:cNvSpPr>
            <a:spLocks noGrp="1"/>
          </p:cNvSpPr>
          <p:nvPr>
            <p:ph type="sldNum" sz="quarter" idx="12"/>
          </p:nvPr>
        </p:nvSpPr>
        <p:spPr/>
        <p:txBody>
          <a:bodyPr/>
          <a:lstStyle/>
          <a:p>
            <a:pPr>
              <a:defRPr/>
            </a:pPr>
            <a:fld id="{6D12A522-FF6E-4044-9AB3-9EB3C4EA2D66}" type="slidenum">
              <a:rPr lang="en-US" smtClean="0"/>
              <a:pPr>
                <a:defRPr/>
              </a:pPr>
              <a:t>20</a:t>
            </a:fld>
            <a:endParaRPr lang="en-US"/>
          </a:p>
        </p:txBody>
      </p:sp>
      <p:sp>
        <p:nvSpPr>
          <p:cNvPr id="11" name="Footer Placeholder 10"/>
          <p:cNvSpPr>
            <a:spLocks noGrp="1"/>
          </p:cNvSpPr>
          <p:nvPr>
            <p:ph type="ftr" sz="quarter" idx="11"/>
          </p:nvPr>
        </p:nvSpPr>
        <p:spPr/>
        <p:txBody>
          <a:bodyPr/>
          <a:lstStyle/>
          <a:p>
            <a:pPr>
              <a:defRPr/>
            </a:pPr>
            <a:r>
              <a:rPr lang="en-US" smtClean="0"/>
              <a:t>© 2011 EDUCAUSE</a:t>
            </a:r>
            <a:endParaRPr lang="en-US"/>
          </a:p>
        </p:txBody>
      </p:sp>
    </p:spTree>
  </p:cSld>
  <p:clrMapOvr>
    <a:overrideClrMapping bg1="lt1" tx1="dk1" bg2="lt2" tx2="dk2" accent1="accent1" accent2="accent2" accent3="accent3" accent4="accent4" accent5="accent5" accent6="accent6" hlink="hlink" folHlink="folHlink"/>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3"/>
          <p:cNvSpPr txBox="1">
            <a:spLocks/>
          </p:cNvSpPr>
          <p:nvPr/>
        </p:nvSpPr>
        <p:spPr>
          <a:xfrm>
            <a:off x="295275" y="2200275"/>
            <a:ext cx="8505825" cy="4219975"/>
          </a:xfrm>
          <a:prstGeom prst="rect">
            <a:avLst/>
          </a:prstGeom>
        </p:spPr>
        <p:txBody>
          <a:bodyPr/>
          <a:lstStyle/>
          <a:p>
            <a:pPr marL="571500" indent="-228600">
              <a:spcBef>
                <a:spcPct val="20000"/>
              </a:spcBef>
              <a:spcAft>
                <a:spcPts val="600"/>
              </a:spcAft>
              <a:buClr>
                <a:srgbClr val="E33323"/>
              </a:buClr>
              <a:buSzPct val="80000"/>
              <a:buFont typeface="Wingdings" pitchFamily="96" charset="2"/>
              <a:buChar char="§"/>
              <a:defRPr/>
            </a:pPr>
            <a:r>
              <a:rPr lang="en-US" sz="2000" dirty="0" smtClean="0">
                <a:solidFill>
                  <a:srgbClr val="4C4C4F"/>
                </a:solidFill>
                <a:cs typeface="Arial" charset="0"/>
              </a:rPr>
              <a:t>A </a:t>
            </a:r>
            <a:r>
              <a:rPr lang="en-US" sz="2000" dirty="0" smtClean="0">
                <a:solidFill>
                  <a:srgbClr val="C00000"/>
                </a:solidFill>
                <a:cs typeface="Arial" charset="0"/>
              </a:rPr>
              <a:t>network operating system </a:t>
            </a:r>
            <a:r>
              <a:rPr lang="en-US" sz="2000" dirty="0" smtClean="0">
                <a:solidFill>
                  <a:srgbClr val="4C4C4F"/>
                </a:solidFill>
                <a:cs typeface="Arial" charset="0"/>
              </a:rPr>
              <a:t>approach was in the top three for all Carnegie classes (&lt;50% only for doctorals).</a:t>
            </a:r>
            <a:endParaRPr lang="en-US" sz="2800" dirty="0" smtClean="0">
              <a:solidFill>
                <a:srgbClr val="4C4C4F"/>
              </a:solidFill>
              <a:latin typeface="Arial"/>
              <a:ea typeface="ＭＳ Ｐゴシック" pitchFamily="48" charset="-128"/>
              <a:cs typeface="Arial"/>
            </a:endParaRPr>
          </a:p>
          <a:p>
            <a:pPr marL="571500" marR="0" lvl="0" indent="-228600" algn="l" defTabSz="457200" rtl="0" eaLnBrk="1" fontAlgn="base" latinLnBrk="0" hangingPunct="1">
              <a:lnSpc>
                <a:spcPct val="100000"/>
              </a:lnSpc>
              <a:spcBef>
                <a:spcPct val="20000"/>
              </a:spcBef>
              <a:spcAft>
                <a:spcPts val="600"/>
              </a:spcAft>
              <a:buClr>
                <a:srgbClr val="E33323"/>
              </a:buClr>
              <a:buSzPct val="80000"/>
              <a:buFont typeface="Wingdings" pitchFamily="96" charset="2"/>
              <a:buChar char="§"/>
              <a:tabLst/>
              <a:defRPr/>
            </a:pPr>
            <a:r>
              <a:rPr lang="en-US" sz="2000" dirty="0" smtClean="0">
                <a:solidFill>
                  <a:srgbClr val="4C4C4F"/>
                </a:solidFill>
                <a:cs typeface="Arial" charset="0"/>
              </a:rPr>
              <a:t>D</a:t>
            </a:r>
            <a:r>
              <a:rPr lang="en-US" sz="2000" noProof="0" dirty="0" err="1" smtClean="0">
                <a:solidFill>
                  <a:srgbClr val="4C4C4F"/>
                </a:solidFill>
                <a:cs typeface="Arial" charset="0"/>
              </a:rPr>
              <a:t>octoral</a:t>
            </a:r>
            <a:r>
              <a:rPr lang="en-US" sz="2000" noProof="0" dirty="0" smtClean="0">
                <a:solidFill>
                  <a:srgbClr val="4C4C4F"/>
                </a:solidFill>
                <a:cs typeface="Arial" charset="0"/>
              </a:rPr>
              <a:t> institutions (40%) were more likely than any other Carnegie class (9%-33%) to approach ED as a stand-alone system using </a:t>
            </a:r>
            <a:r>
              <a:rPr lang="en-US" sz="2000" noProof="0" dirty="0" smtClean="0">
                <a:solidFill>
                  <a:srgbClr val="C00000"/>
                </a:solidFill>
                <a:cs typeface="Arial" charset="0"/>
              </a:rPr>
              <a:t>commercial vendor software</a:t>
            </a:r>
            <a:r>
              <a:rPr lang="en-US" sz="2000" noProof="0" dirty="0" smtClean="0">
                <a:cs typeface="Arial" charset="0"/>
              </a:rPr>
              <a:t>.</a:t>
            </a:r>
          </a:p>
          <a:p>
            <a:pPr marL="571500" marR="0" lvl="0" indent="-228600" algn="l" defTabSz="457200" rtl="0" eaLnBrk="1" fontAlgn="base" latinLnBrk="0" hangingPunct="1">
              <a:lnSpc>
                <a:spcPct val="100000"/>
              </a:lnSpc>
              <a:spcBef>
                <a:spcPct val="20000"/>
              </a:spcBef>
              <a:spcAft>
                <a:spcPts val="600"/>
              </a:spcAft>
              <a:buClr>
                <a:srgbClr val="E33323"/>
              </a:buClr>
              <a:buSzPct val="80000"/>
              <a:buFont typeface="Wingdings" pitchFamily="96" charset="2"/>
              <a:buChar char="§"/>
              <a:tabLst/>
              <a:defRPr/>
            </a:pPr>
            <a:r>
              <a:rPr lang="en-US" sz="2000" noProof="0" dirty="0" smtClean="0">
                <a:solidFill>
                  <a:srgbClr val="4C4C4F"/>
                </a:solidFill>
                <a:cs typeface="Arial" charset="0"/>
              </a:rPr>
              <a:t>Stand-alone, </a:t>
            </a:r>
            <a:r>
              <a:rPr lang="en-US" sz="2000" noProof="0" dirty="0" smtClean="0">
                <a:solidFill>
                  <a:srgbClr val="C00000"/>
                </a:solidFill>
                <a:cs typeface="Arial" charset="0"/>
              </a:rPr>
              <a:t>open-source</a:t>
            </a:r>
            <a:r>
              <a:rPr lang="en-US" sz="2000" noProof="0" dirty="0" smtClean="0">
                <a:solidFill>
                  <a:srgbClr val="4C4C4F"/>
                </a:solidFill>
                <a:cs typeface="Arial" charset="0"/>
              </a:rPr>
              <a:t> ED systems were in the top three approaches selected by doctoral (33%), BA-liberal arts (29%), and  other bachelor’s (9%) institutions.</a:t>
            </a:r>
          </a:p>
          <a:p>
            <a:pPr marL="571500" marR="0" lvl="0" indent="-228600" algn="l" defTabSz="457200" rtl="0" eaLnBrk="1" fontAlgn="base" latinLnBrk="0" hangingPunct="1">
              <a:lnSpc>
                <a:spcPct val="100000"/>
              </a:lnSpc>
              <a:spcBef>
                <a:spcPct val="20000"/>
              </a:spcBef>
              <a:spcAft>
                <a:spcPts val="600"/>
              </a:spcAft>
              <a:buClr>
                <a:srgbClr val="E33323"/>
              </a:buClr>
              <a:buSzPct val="80000"/>
              <a:buFont typeface="Wingdings" pitchFamily="96" charset="2"/>
              <a:buChar char="§"/>
              <a:tabLst/>
              <a:defRPr/>
            </a:pPr>
            <a:r>
              <a:rPr lang="en-US" sz="2000" dirty="0" smtClean="0">
                <a:solidFill>
                  <a:srgbClr val="4C4C4F"/>
                </a:solidFill>
                <a:cs typeface="Arial" charset="0"/>
              </a:rPr>
              <a:t>All classes but doctorals and BA-liberal arts institutions often (&gt;20%) selected “part of </a:t>
            </a:r>
            <a:r>
              <a:rPr lang="en-US" sz="2000" dirty="0" smtClean="0">
                <a:solidFill>
                  <a:srgbClr val="C00000"/>
                </a:solidFill>
                <a:cs typeface="Arial" charset="0"/>
              </a:rPr>
              <a:t>vendor-supplied application software </a:t>
            </a:r>
            <a:r>
              <a:rPr lang="en-US" sz="2000" dirty="0" smtClean="0">
                <a:solidFill>
                  <a:srgbClr val="4C4C4F"/>
                </a:solidFill>
                <a:cs typeface="Arial" charset="0"/>
              </a:rPr>
              <a:t>(e.g., ERP)” as a top-three approach.</a:t>
            </a:r>
            <a:endParaRPr lang="en-US" sz="2000" noProof="0" dirty="0" smtClean="0">
              <a:solidFill>
                <a:srgbClr val="4C4C4F"/>
              </a:solidFill>
              <a:cs typeface="Arial" charset="0"/>
            </a:endParaRPr>
          </a:p>
        </p:txBody>
      </p:sp>
      <p:grpSp>
        <p:nvGrpSpPr>
          <p:cNvPr id="2" name="Group 31"/>
          <p:cNvGrpSpPr/>
          <p:nvPr/>
        </p:nvGrpSpPr>
        <p:grpSpPr>
          <a:xfrm rot="21377519">
            <a:off x="37796" y="38124"/>
            <a:ext cx="1831545" cy="2009475"/>
            <a:chOff x="1349372" y="3020213"/>
            <a:chExt cx="1831545" cy="2009475"/>
          </a:xfrm>
        </p:grpSpPr>
        <p:sp>
          <p:nvSpPr>
            <p:cNvPr id="3" name="Freeform 2"/>
            <p:cNvSpPr/>
            <p:nvPr/>
          </p:nvSpPr>
          <p:spPr>
            <a:xfrm rot="221445">
              <a:off x="1349372" y="3020213"/>
              <a:ext cx="1831545" cy="2009475"/>
            </a:xfrm>
            <a:custGeom>
              <a:avLst/>
              <a:gdLst>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935387 w 2877836"/>
                <a:gd name="connsiteY29" fmla="*/ 504884 h 3332231"/>
                <a:gd name="connsiteX30" fmla="*/ 1879289 w 2877836"/>
                <a:gd name="connsiteY30" fmla="*/ 667569 h 3332231"/>
                <a:gd name="connsiteX31" fmla="*/ 1929777 w 2877836"/>
                <a:gd name="connsiteY31" fmla="*/ 415127 h 3332231"/>
                <a:gd name="connsiteX32" fmla="*/ 1789532 w 2877836"/>
                <a:gd name="connsiteY32" fmla="*/ 140246 h 3332231"/>
                <a:gd name="connsiteX33" fmla="*/ 1553919 w 2877836"/>
                <a:gd name="connsiteY33" fmla="*/ 0 h 3332231"/>
                <a:gd name="connsiteX34" fmla="*/ 1245380 w 2877836"/>
                <a:gd name="connsiteY34" fmla="*/ 33659 h 3332231"/>
                <a:gd name="connsiteX35" fmla="*/ 1054646 w 2877836"/>
                <a:gd name="connsiteY35" fmla="*/ 179515 h 3332231"/>
                <a:gd name="connsiteX36" fmla="*/ 964889 w 2877836"/>
                <a:gd name="connsiteY36" fmla="*/ 415127 h 3332231"/>
                <a:gd name="connsiteX37" fmla="*/ 1004158 w 2877836"/>
                <a:gd name="connsiteY37"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935387 w 2877836"/>
                <a:gd name="connsiteY29" fmla="*/ 504884 h 3332231"/>
                <a:gd name="connsiteX30" fmla="*/ 1879289 w 2877836"/>
                <a:gd name="connsiteY30" fmla="*/ 667569 h 3332231"/>
                <a:gd name="connsiteX31" fmla="*/ 1929777 w 2877836"/>
                <a:gd name="connsiteY31" fmla="*/ 415127 h 3332231"/>
                <a:gd name="connsiteX32" fmla="*/ 1789532 w 2877836"/>
                <a:gd name="connsiteY32" fmla="*/ 140246 h 3332231"/>
                <a:gd name="connsiteX33" fmla="*/ 1553919 w 2877836"/>
                <a:gd name="connsiteY33" fmla="*/ 0 h 3332231"/>
                <a:gd name="connsiteX34" fmla="*/ 1245380 w 2877836"/>
                <a:gd name="connsiteY34" fmla="*/ 33659 h 3332231"/>
                <a:gd name="connsiteX35" fmla="*/ 1054646 w 2877836"/>
                <a:gd name="connsiteY35" fmla="*/ 179515 h 3332231"/>
                <a:gd name="connsiteX36" fmla="*/ 964889 w 2877836"/>
                <a:gd name="connsiteY36" fmla="*/ 415127 h 3332231"/>
                <a:gd name="connsiteX37" fmla="*/ 1004158 w 2877836"/>
                <a:gd name="connsiteY37"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79289 w 2877836"/>
                <a:gd name="connsiteY29" fmla="*/ 667569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004158 w 2877836"/>
                <a:gd name="connsiteY36"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004158 w 2877836"/>
                <a:gd name="connsiteY36" fmla="*/ 656349 h 3332231"/>
                <a:gd name="connsiteX0" fmla="*/ 1150013 w 2877836"/>
                <a:gd name="connsiteY0" fmla="*/ 746106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211721 w 2877836"/>
                <a:gd name="connsiteY10" fmla="*/ 2462710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211721 w 2877836"/>
                <a:gd name="connsiteY10" fmla="*/ 2462710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138794 w 2877836"/>
                <a:gd name="connsiteY10" fmla="*/ 2473929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150013 w 2877836"/>
                <a:gd name="connsiteY10" fmla="*/ 2423441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256599 w 2984422"/>
                <a:gd name="connsiteY0" fmla="*/ 746106 h 3332231"/>
                <a:gd name="connsiteX1" fmla="*/ 112196 w 2984422"/>
                <a:gd name="connsiteY1" fmla="*/ 650739 h 3332231"/>
                <a:gd name="connsiteX2" fmla="*/ 106586 w 2984422"/>
                <a:gd name="connsiteY2" fmla="*/ 1318307 h 3332231"/>
                <a:gd name="connsiteX3" fmla="*/ 476834 w 2984422"/>
                <a:gd name="connsiteY3" fmla="*/ 1093915 h 3332231"/>
                <a:gd name="connsiteX4" fmla="*/ 774155 w 2984422"/>
                <a:gd name="connsiteY4" fmla="*/ 1267819 h 3332231"/>
                <a:gd name="connsiteX5" fmla="*/ 886351 w 2984422"/>
                <a:gd name="connsiteY5" fmla="*/ 1593188 h 3332231"/>
                <a:gd name="connsiteX6" fmla="*/ 734886 w 2984422"/>
                <a:gd name="connsiteY6" fmla="*/ 1901728 h 3332231"/>
                <a:gd name="connsiteX7" fmla="*/ 403907 w 2984422"/>
                <a:gd name="connsiteY7" fmla="*/ 2036364 h 3332231"/>
                <a:gd name="connsiteX8" fmla="*/ 106586 w 2984422"/>
                <a:gd name="connsiteY8" fmla="*/ 1800751 h 3332231"/>
                <a:gd name="connsiteX9" fmla="*/ 0 w 2984422"/>
                <a:gd name="connsiteY9" fmla="*/ 2518807 h 3332231"/>
                <a:gd name="connsiteX10" fmla="*/ 1256599 w 2984422"/>
                <a:gd name="connsiteY10" fmla="*/ 2423441 h 3332231"/>
                <a:gd name="connsiteX11" fmla="*/ 1071475 w 2984422"/>
                <a:gd name="connsiteY11" fmla="*/ 2754420 h 3332231"/>
                <a:gd name="connsiteX12" fmla="*/ 1144402 w 2984422"/>
                <a:gd name="connsiteY12" fmla="*/ 3135888 h 3332231"/>
                <a:gd name="connsiteX13" fmla="*/ 1380015 w 2984422"/>
                <a:gd name="connsiteY13" fmla="*/ 3292962 h 3332231"/>
                <a:gd name="connsiteX14" fmla="*/ 1649286 w 2984422"/>
                <a:gd name="connsiteY14" fmla="*/ 3332231 h 3332231"/>
                <a:gd name="connsiteX15" fmla="*/ 1940996 w 2984422"/>
                <a:gd name="connsiteY15" fmla="*/ 3158327 h 3332231"/>
                <a:gd name="connsiteX16" fmla="*/ 2041973 w 2984422"/>
                <a:gd name="connsiteY16" fmla="*/ 2838567 h 3332231"/>
                <a:gd name="connsiteX17" fmla="*/ 1884898 w 2984422"/>
                <a:gd name="connsiteY17" fmla="*/ 2445880 h 3332231"/>
                <a:gd name="connsiteX18" fmla="*/ 2984422 w 2984422"/>
                <a:gd name="connsiteY18" fmla="*/ 2535637 h 3332231"/>
                <a:gd name="connsiteX19" fmla="*/ 2984422 w 2984422"/>
                <a:gd name="connsiteY19" fmla="*/ 1778312 h 3332231"/>
                <a:gd name="connsiteX20" fmla="*/ 2832957 w 2984422"/>
                <a:gd name="connsiteY20" fmla="*/ 2002705 h 3332231"/>
                <a:gd name="connsiteX21" fmla="*/ 2597345 w 2984422"/>
                <a:gd name="connsiteY21" fmla="*/ 2025144 h 3332231"/>
                <a:gd name="connsiteX22" fmla="*/ 2350513 w 2984422"/>
                <a:gd name="connsiteY22" fmla="*/ 1907338 h 3332231"/>
                <a:gd name="connsiteX23" fmla="*/ 2215877 w 2984422"/>
                <a:gd name="connsiteY23" fmla="*/ 1677335 h 3332231"/>
                <a:gd name="connsiteX24" fmla="*/ 2221487 w 2984422"/>
                <a:gd name="connsiteY24" fmla="*/ 1402454 h 3332231"/>
                <a:gd name="connsiteX25" fmla="*/ 2367342 w 2984422"/>
                <a:gd name="connsiteY25" fmla="*/ 1211721 h 3332231"/>
                <a:gd name="connsiteX26" fmla="*/ 2636613 w 2984422"/>
                <a:gd name="connsiteY26" fmla="*/ 1099524 h 3332231"/>
                <a:gd name="connsiteX27" fmla="*/ 2984422 w 2984422"/>
                <a:gd name="connsiteY27" fmla="*/ 1312697 h 3332231"/>
                <a:gd name="connsiteX28" fmla="*/ 2978812 w 2984422"/>
                <a:gd name="connsiteY28" fmla="*/ 510494 h 3332231"/>
                <a:gd name="connsiteX29" fmla="*/ 1912947 w 2984422"/>
                <a:gd name="connsiteY29" fmla="*/ 757326 h 3332231"/>
                <a:gd name="connsiteX30" fmla="*/ 2036363 w 2984422"/>
                <a:gd name="connsiteY30" fmla="*/ 415127 h 3332231"/>
                <a:gd name="connsiteX31" fmla="*/ 1896118 w 2984422"/>
                <a:gd name="connsiteY31" fmla="*/ 140246 h 3332231"/>
                <a:gd name="connsiteX32" fmla="*/ 1660505 w 2984422"/>
                <a:gd name="connsiteY32" fmla="*/ 0 h 3332231"/>
                <a:gd name="connsiteX33" fmla="*/ 1351966 w 2984422"/>
                <a:gd name="connsiteY33" fmla="*/ 33659 h 3332231"/>
                <a:gd name="connsiteX34" fmla="*/ 1161232 w 2984422"/>
                <a:gd name="connsiteY34" fmla="*/ 179515 h 3332231"/>
                <a:gd name="connsiteX35" fmla="*/ 1071475 w 2984422"/>
                <a:gd name="connsiteY35" fmla="*/ 415127 h 3332231"/>
                <a:gd name="connsiteX36" fmla="*/ 1256599 w 2984422"/>
                <a:gd name="connsiteY36" fmla="*/ 746106 h 3332231"/>
                <a:gd name="connsiteX0" fmla="*/ 1256599 w 2984422"/>
                <a:gd name="connsiteY0" fmla="*/ 746106 h 3332231"/>
                <a:gd name="connsiteX1" fmla="*/ 0 w 2984422"/>
                <a:gd name="connsiteY1" fmla="*/ 622690 h 3332231"/>
                <a:gd name="connsiteX2" fmla="*/ 106586 w 2984422"/>
                <a:gd name="connsiteY2" fmla="*/ 1318307 h 3332231"/>
                <a:gd name="connsiteX3" fmla="*/ 476834 w 2984422"/>
                <a:gd name="connsiteY3" fmla="*/ 1093915 h 3332231"/>
                <a:gd name="connsiteX4" fmla="*/ 774155 w 2984422"/>
                <a:gd name="connsiteY4" fmla="*/ 1267819 h 3332231"/>
                <a:gd name="connsiteX5" fmla="*/ 886351 w 2984422"/>
                <a:gd name="connsiteY5" fmla="*/ 1593188 h 3332231"/>
                <a:gd name="connsiteX6" fmla="*/ 734886 w 2984422"/>
                <a:gd name="connsiteY6" fmla="*/ 1901728 h 3332231"/>
                <a:gd name="connsiteX7" fmla="*/ 403907 w 2984422"/>
                <a:gd name="connsiteY7" fmla="*/ 2036364 h 3332231"/>
                <a:gd name="connsiteX8" fmla="*/ 106586 w 2984422"/>
                <a:gd name="connsiteY8" fmla="*/ 1800751 h 3332231"/>
                <a:gd name="connsiteX9" fmla="*/ 0 w 2984422"/>
                <a:gd name="connsiteY9" fmla="*/ 2518807 h 3332231"/>
                <a:gd name="connsiteX10" fmla="*/ 1256599 w 2984422"/>
                <a:gd name="connsiteY10" fmla="*/ 2423441 h 3332231"/>
                <a:gd name="connsiteX11" fmla="*/ 1071475 w 2984422"/>
                <a:gd name="connsiteY11" fmla="*/ 2754420 h 3332231"/>
                <a:gd name="connsiteX12" fmla="*/ 1144402 w 2984422"/>
                <a:gd name="connsiteY12" fmla="*/ 3135888 h 3332231"/>
                <a:gd name="connsiteX13" fmla="*/ 1380015 w 2984422"/>
                <a:gd name="connsiteY13" fmla="*/ 3292962 h 3332231"/>
                <a:gd name="connsiteX14" fmla="*/ 1649286 w 2984422"/>
                <a:gd name="connsiteY14" fmla="*/ 3332231 h 3332231"/>
                <a:gd name="connsiteX15" fmla="*/ 1940996 w 2984422"/>
                <a:gd name="connsiteY15" fmla="*/ 3158327 h 3332231"/>
                <a:gd name="connsiteX16" fmla="*/ 2041973 w 2984422"/>
                <a:gd name="connsiteY16" fmla="*/ 2838567 h 3332231"/>
                <a:gd name="connsiteX17" fmla="*/ 1884898 w 2984422"/>
                <a:gd name="connsiteY17" fmla="*/ 2445880 h 3332231"/>
                <a:gd name="connsiteX18" fmla="*/ 2984422 w 2984422"/>
                <a:gd name="connsiteY18" fmla="*/ 2535637 h 3332231"/>
                <a:gd name="connsiteX19" fmla="*/ 2984422 w 2984422"/>
                <a:gd name="connsiteY19" fmla="*/ 1778312 h 3332231"/>
                <a:gd name="connsiteX20" fmla="*/ 2832957 w 2984422"/>
                <a:gd name="connsiteY20" fmla="*/ 2002705 h 3332231"/>
                <a:gd name="connsiteX21" fmla="*/ 2597345 w 2984422"/>
                <a:gd name="connsiteY21" fmla="*/ 2025144 h 3332231"/>
                <a:gd name="connsiteX22" fmla="*/ 2350513 w 2984422"/>
                <a:gd name="connsiteY22" fmla="*/ 1907338 h 3332231"/>
                <a:gd name="connsiteX23" fmla="*/ 2215877 w 2984422"/>
                <a:gd name="connsiteY23" fmla="*/ 1677335 h 3332231"/>
                <a:gd name="connsiteX24" fmla="*/ 2221487 w 2984422"/>
                <a:gd name="connsiteY24" fmla="*/ 1402454 h 3332231"/>
                <a:gd name="connsiteX25" fmla="*/ 2367342 w 2984422"/>
                <a:gd name="connsiteY25" fmla="*/ 1211721 h 3332231"/>
                <a:gd name="connsiteX26" fmla="*/ 2636613 w 2984422"/>
                <a:gd name="connsiteY26" fmla="*/ 1099524 h 3332231"/>
                <a:gd name="connsiteX27" fmla="*/ 2984422 w 2984422"/>
                <a:gd name="connsiteY27" fmla="*/ 1312697 h 3332231"/>
                <a:gd name="connsiteX28" fmla="*/ 2978812 w 2984422"/>
                <a:gd name="connsiteY28" fmla="*/ 510494 h 3332231"/>
                <a:gd name="connsiteX29" fmla="*/ 1912947 w 2984422"/>
                <a:gd name="connsiteY29" fmla="*/ 757326 h 3332231"/>
                <a:gd name="connsiteX30" fmla="*/ 2036363 w 2984422"/>
                <a:gd name="connsiteY30" fmla="*/ 415127 h 3332231"/>
                <a:gd name="connsiteX31" fmla="*/ 1896118 w 2984422"/>
                <a:gd name="connsiteY31" fmla="*/ 140246 h 3332231"/>
                <a:gd name="connsiteX32" fmla="*/ 1660505 w 2984422"/>
                <a:gd name="connsiteY32" fmla="*/ 0 h 3332231"/>
                <a:gd name="connsiteX33" fmla="*/ 1351966 w 2984422"/>
                <a:gd name="connsiteY33" fmla="*/ 33659 h 3332231"/>
                <a:gd name="connsiteX34" fmla="*/ 1161232 w 2984422"/>
                <a:gd name="connsiteY34" fmla="*/ 179515 h 3332231"/>
                <a:gd name="connsiteX35" fmla="*/ 1071475 w 2984422"/>
                <a:gd name="connsiteY35" fmla="*/ 415127 h 3332231"/>
                <a:gd name="connsiteX36" fmla="*/ 1256599 w 2984422"/>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476834 w 3062959"/>
                <a:gd name="connsiteY3" fmla="*/ 1093915 h 3332231"/>
                <a:gd name="connsiteX4" fmla="*/ 774155 w 3062959"/>
                <a:gd name="connsiteY4" fmla="*/ 1267819 h 3332231"/>
                <a:gd name="connsiteX5" fmla="*/ 886351 w 3062959"/>
                <a:gd name="connsiteY5" fmla="*/ 1593188 h 3332231"/>
                <a:gd name="connsiteX6" fmla="*/ 734886 w 3062959"/>
                <a:gd name="connsiteY6" fmla="*/ 1901728 h 3332231"/>
                <a:gd name="connsiteX7" fmla="*/ 403907 w 3062959"/>
                <a:gd name="connsiteY7" fmla="*/ 2036364 h 3332231"/>
                <a:gd name="connsiteX8" fmla="*/ 106586 w 3062959"/>
                <a:gd name="connsiteY8" fmla="*/ 1800751 h 3332231"/>
                <a:gd name="connsiteX9" fmla="*/ 0 w 3062959"/>
                <a:gd name="connsiteY9" fmla="*/ 2518807 h 3332231"/>
                <a:gd name="connsiteX10" fmla="*/ 1256599 w 3062959"/>
                <a:gd name="connsiteY10" fmla="*/ 2423441 h 3332231"/>
                <a:gd name="connsiteX11" fmla="*/ 1071475 w 3062959"/>
                <a:gd name="connsiteY11" fmla="*/ 2754420 h 3332231"/>
                <a:gd name="connsiteX12" fmla="*/ 1144402 w 3062959"/>
                <a:gd name="connsiteY12" fmla="*/ 3135888 h 3332231"/>
                <a:gd name="connsiteX13" fmla="*/ 1380015 w 3062959"/>
                <a:gd name="connsiteY13" fmla="*/ 3292962 h 3332231"/>
                <a:gd name="connsiteX14" fmla="*/ 1649286 w 3062959"/>
                <a:gd name="connsiteY14" fmla="*/ 3332231 h 3332231"/>
                <a:gd name="connsiteX15" fmla="*/ 1940996 w 3062959"/>
                <a:gd name="connsiteY15" fmla="*/ 3158327 h 3332231"/>
                <a:gd name="connsiteX16" fmla="*/ 2041973 w 3062959"/>
                <a:gd name="connsiteY16" fmla="*/ 2838567 h 3332231"/>
                <a:gd name="connsiteX17" fmla="*/ 1884898 w 3062959"/>
                <a:gd name="connsiteY17" fmla="*/ 2445880 h 3332231"/>
                <a:gd name="connsiteX18" fmla="*/ 2984422 w 3062959"/>
                <a:gd name="connsiteY18" fmla="*/ 2535637 h 3332231"/>
                <a:gd name="connsiteX19" fmla="*/ 2984422 w 3062959"/>
                <a:gd name="connsiteY19" fmla="*/ 1778312 h 3332231"/>
                <a:gd name="connsiteX20" fmla="*/ 2832957 w 3062959"/>
                <a:gd name="connsiteY20" fmla="*/ 2002705 h 3332231"/>
                <a:gd name="connsiteX21" fmla="*/ 2597345 w 3062959"/>
                <a:gd name="connsiteY21" fmla="*/ 2025144 h 3332231"/>
                <a:gd name="connsiteX22" fmla="*/ 2350513 w 3062959"/>
                <a:gd name="connsiteY22" fmla="*/ 1907338 h 3332231"/>
                <a:gd name="connsiteX23" fmla="*/ 2215877 w 3062959"/>
                <a:gd name="connsiteY23" fmla="*/ 1677335 h 3332231"/>
                <a:gd name="connsiteX24" fmla="*/ 2221487 w 3062959"/>
                <a:gd name="connsiteY24" fmla="*/ 1402454 h 3332231"/>
                <a:gd name="connsiteX25" fmla="*/ 2367342 w 3062959"/>
                <a:gd name="connsiteY25" fmla="*/ 1211721 h 3332231"/>
                <a:gd name="connsiteX26" fmla="*/ 2636613 w 3062959"/>
                <a:gd name="connsiteY26" fmla="*/ 1099524 h 3332231"/>
                <a:gd name="connsiteX27" fmla="*/ 2984422 w 3062959"/>
                <a:gd name="connsiteY27" fmla="*/ 1312697 h 3332231"/>
                <a:gd name="connsiteX28" fmla="*/ 3062959 w 3062959"/>
                <a:gd name="connsiteY28" fmla="*/ 532933 h 3332231"/>
                <a:gd name="connsiteX29" fmla="*/ 1912947 w 3062959"/>
                <a:gd name="connsiteY29" fmla="*/ 757326 h 3332231"/>
                <a:gd name="connsiteX30" fmla="*/ 2036363 w 3062959"/>
                <a:gd name="connsiteY30" fmla="*/ 415127 h 3332231"/>
                <a:gd name="connsiteX31" fmla="*/ 1896118 w 3062959"/>
                <a:gd name="connsiteY31" fmla="*/ 140246 h 3332231"/>
                <a:gd name="connsiteX32" fmla="*/ 1660505 w 3062959"/>
                <a:gd name="connsiteY32" fmla="*/ 0 h 3332231"/>
                <a:gd name="connsiteX33" fmla="*/ 1351966 w 3062959"/>
                <a:gd name="connsiteY33" fmla="*/ 33659 h 3332231"/>
                <a:gd name="connsiteX34" fmla="*/ 1161232 w 3062959"/>
                <a:gd name="connsiteY34" fmla="*/ 179515 h 3332231"/>
                <a:gd name="connsiteX35" fmla="*/ 1071475 w 3062959"/>
                <a:gd name="connsiteY35" fmla="*/ 415127 h 3332231"/>
                <a:gd name="connsiteX36" fmla="*/ 1256599 w 3062959"/>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476834 w 3062959"/>
                <a:gd name="connsiteY3" fmla="*/ 1093915 h 3332231"/>
                <a:gd name="connsiteX4" fmla="*/ 774155 w 3062959"/>
                <a:gd name="connsiteY4" fmla="*/ 1267819 h 3332231"/>
                <a:gd name="connsiteX5" fmla="*/ 886351 w 3062959"/>
                <a:gd name="connsiteY5" fmla="*/ 1593188 h 3332231"/>
                <a:gd name="connsiteX6" fmla="*/ 734886 w 3062959"/>
                <a:gd name="connsiteY6" fmla="*/ 1901728 h 3332231"/>
                <a:gd name="connsiteX7" fmla="*/ 403907 w 3062959"/>
                <a:gd name="connsiteY7" fmla="*/ 2036364 h 3332231"/>
                <a:gd name="connsiteX8" fmla="*/ 106586 w 3062959"/>
                <a:gd name="connsiteY8" fmla="*/ 1800751 h 3332231"/>
                <a:gd name="connsiteX9" fmla="*/ 0 w 3062959"/>
                <a:gd name="connsiteY9" fmla="*/ 2518807 h 3332231"/>
                <a:gd name="connsiteX10" fmla="*/ 1256599 w 3062959"/>
                <a:gd name="connsiteY10" fmla="*/ 2423441 h 3332231"/>
                <a:gd name="connsiteX11" fmla="*/ 1071475 w 3062959"/>
                <a:gd name="connsiteY11" fmla="*/ 2754420 h 3332231"/>
                <a:gd name="connsiteX12" fmla="*/ 1144402 w 3062959"/>
                <a:gd name="connsiteY12" fmla="*/ 3135888 h 3332231"/>
                <a:gd name="connsiteX13" fmla="*/ 1380015 w 3062959"/>
                <a:gd name="connsiteY13" fmla="*/ 3292962 h 3332231"/>
                <a:gd name="connsiteX14" fmla="*/ 1649286 w 3062959"/>
                <a:gd name="connsiteY14" fmla="*/ 3332231 h 3332231"/>
                <a:gd name="connsiteX15" fmla="*/ 1940996 w 3062959"/>
                <a:gd name="connsiteY15" fmla="*/ 3158327 h 3332231"/>
                <a:gd name="connsiteX16" fmla="*/ 2041973 w 3062959"/>
                <a:gd name="connsiteY16" fmla="*/ 2838567 h 3332231"/>
                <a:gd name="connsiteX17" fmla="*/ 1884898 w 3062959"/>
                <a:gd name="connsiteY17" fmla="*/ 2445880 h 3332231"/>
                <a:gd name="connsiteX18" fmla="*/ 3062959 w 3062959"/>
                <a:gd name="connsiteY18" fmla="*/ 2518807 h 3332231"/>
                <a:gd name="connsiteX19" fmla="*/ 2984422 w 3062959"/>
                <a:gd name="connsiteY19" fmla="*/ 1778312 h 3332231"/>
                <a:gd name="connsiteX20" fmla="*/ 2832957 w 3062959"/>
                <a:gd name="connsiteY20" fmla="*/ 2002705 h 3332231"/>
                <a:gd name="connsiteX21" fmla="*/ 2597345 w 3062959"/>
                <a:gd name="connsiteY21" fmla="*/ 2025144 h 3332231"/>
                <a:gd name="connsiteX22" fmla="*/ 2350513 w 3062959"/>
                <a:gd name="connsiteY22" fmla="*/ 1907338 h 3332231"/>
                <a:gd name="connsiteX23" fmla="*/ 2215877 w 3062959"/>
                <a:gd name="connsiteY23" fmla="*/ 1677335 h 3332231"/>
                <a:gd name="connsiteX24" fmla="*/ 2221487 w 3062959"/>
                <a:gd name="connsiteY24" fmla="*/ 1402454 h 3332231"/>
                <a:gd name="connsiteX25" fmla="*/ 2367342 w 3062959"/>
                <a:gd name="connsiteY25" fmla="*/ 1211721 h 3332231"/>
                <a:gd name="connsiteX26" fmla="*/ 2636613 w 3062959"/>
                <a:gd name="connsiteY26" fmla="*/ 1099524 h 3332231"/>
                <a:gd name="connsiteX27" fmla="*/ 2984422 w 3062959"/>
                <a:gd name="connsiteY27" fmla="*/ 1312697 h 3332231"/>
                <a:gd name="connsiteX28" fmla="*/ 3062959 w 3062959"/>
                <a:gd name="connsiteY28" fmla="*/ 532933 h 3332231"/>
                <a:gd name="connsiteX29" fmla="*/ 1912947 w 3062959"/>
                <a:gd name="connsiteY29" fmla="*/ 757326 h 3332231"/>
                <a:gd name="connsiteX30" fmla="*/ 2036363 w 3062959"/>
                <a:gd name="connsiteY30" fmla="*/ 415127 h 3332231"/>
                <a:gd name="connsiteX31" fmla="*/ 1896118 w 3062959"/>
                <a:gd name="connsiteY31" fmla="*/ 140246 h 3332231"/>
                <a:gd name="connsiteX32" fmla="*/ 1660505 w 3062959"/>
                <a:gd name="connsiteY32" fmla="*/ 0 h 3332231"/>
                <a:gd name="connsiteX33" fmla="*/ 1351966 w 3062959"/>
                <a:gd name="connsiteY33" fmla="*/ 33659 h 3332231"/>
                <a:gd name="connsiteX34" fmla="*/ 1161232 w 3062959"/>
                <a:gd name="connsiteY34" fmla="*/ 179515 h 3332231"/>
                <a:gd name="connsiteX35" fmla="*/ 1071475 w 3062959"/>
                <a:gd name="connsiteY35" fmla="*/ 415127 h 3332231"/>
                <a:gd name="connsiteX36" fmla="*/ 1256599 w 3062959"/>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774155 w 3062959"/>
                <a:gd name="connsiteY5" fmla="*/ 1267819 h 3332231"/>
                <a:gd name="connsiteX6" fmla="*/ 886351 w 3062959"/>
                <a:gd name="connsiteY6" fmla="*/ 1593188 h 3332231"/>
                <a:gd name="connsiteX7" fmla="*/ 734886 w 3062959"/>
                <a:gd name="connsiteY7" fmla="*/ 1901728 h 3332231"/>
                <a:gd name="connsiteX8" fmla="*/ 403907 w 3062959"/>
                <a:gd name="connsiteY8" fmla="*/ 2036364 h 3332231"/>
                <a:gd name="connsiteX9" fmla="*/ 106586 w 3062959"/>
                <a:gd name="connsiteY9" fmla="*/ 1800751 h 3332231"/>
                <a:gd name="connsiteX10" fmla="*/ 0 w 3062959"/>
                <a:gd name="connsiteY10" fmla="*/ 2518807 h 3332231"/>
                <a:gd name="connsiteX11" fmla="*/ 1256599 w 3062959"/>
                <a:gd name="connsiteY11" fmla="*/ 2423441 h 3332231"/>
                <a:gd name="connsiteX12" fmla="*/ 1071475 w 3062959"/>
                <a:gd name="connsiteY12" fmla="*/ 2754420 h 3332231"/>
                <a:gd name="connsiteX13" fmla="*/ 1144402 w 3062959"/>
                <a:gd name="connsiteY13" fmla="*/ 3135888 h 3332231"/>
                <a:gd name="connsiteX14" fmla="*/ 1380015 w 3062959"/>
                <a:gd name="connsiteY14" fmla="*/ 3292962 h 3332231"/>
                <a:gd name="connsiteX15" fmla="*/ 1649286 w 3062959"/>
                <a:gd name="connsiteY15" fmla="*/ 3332231 h 3332231"/>
                <a:gd name="connsiteX16" fmla="*/ 1940996 w 3062959"/>
                <a:gd name="connsiteY16" fmla="*/ 3158327 h 3332231"/>
                <a:gd name="connsiteX17" fmla="*/ 2041973 w 3062959"/>
                <a:gd name="connsiteY17" fmla="*/ 2838567 h 3332231"/>
                <a:gd name="connsiteX18" fmla="*/ 1884898 w 3062959"/>
                <a:gd name="connsiteY18" fmla="*/ 2445880 h 3332231"/>
                <a:gd name="connsiteX19" fmla="*/ 3062959 w 3062959"/>
                <a:gd name="connsiteY19" fmla="*/ 2518807 h 3332231"/>
                <a:gd name="connsiteX20" fmla="*/ 2984422 w 3062959"/>
                <a:gd name="connsiteY20" fmla="*/ 1778312 h 3332231"/>
                <a:gd name="connsiteX21" fmla="*/ 2832957 w 3062959"/>
                <a:gd name="connsiteY21" fmla="*/ 2002705 h 3332231"/>
                <a:gd name="connsiteX22" fmla="*/ 2597345 w 3062959"/>
                <a:gd name="connsiteY22" fmla="*/ 2025144 h 3332231"/>
                <a:gd name="connsiteX23" fmla="*/ 2350513 w 3062959"/>
                <a:gd name="connsiteY23" fmla="*/ 1907338 h 3332231"/>
                <a:gd name="connsiteX24" fmla="*/ 2215877 w 3062959"/>
                <a:gd name="connsiteY24" fmla="*/ 1677335 h 3332231"/>
                <a:gd name="connsiteX25" fmla="*/ 2221487 w 3062959"/>
                <a:gd name="connsiteY25" fmla="*/ 1402454 h 3332231"/>
                <a:gd name="connsiteX26" fmla="*/ 2367342 w 3062959"/>
                <a:gd name="connsiteY26" fmla="*/ 1211721 h 3332231"/>
                <a:gd name="connsiteX27" fmla="*/ 2636613 w 3062959"/>
                <a:gd name="connsiteY27" fmla="*/ 1099524 h 3332231"/>
                <a:gd name="connsiteX28" fmla="*/ 2984422 w 3062959"/>
                <a:gd name="connsiteY28" fmla="*/ 1312697 h 3332231"/>
                <a:gd name="connsiteX29" fmla="*/ 3062959 w 3062959"/>
                <a:gd name="connsiteY29" fmla="*/ 532933 h 3332231"/>
                <a:gd name="connsiteX30" fmla="*/ 1912947 w 3062959"/>
                <a:gd name="connsiteY30" fmla="*/ 757326 h 3332231"/>
                <a:gd name="connsiteX31" fmla="*/ 2036363 w 3062959"/>
                <a:gd name="connsiteY31" fmla="*/ 415127 h 3332231"/>
                <a:gd name="connsiteX32" fmla="*/ 1896118 w 3062959"/>
                <a:gd name="connsiteY32" fmla="*/ 140246 h 3332231"/>
                <a:gd name="connsiteX33" fmla="*/ 1660505 w 3062959"/>
                <a:gd name="connsiteY33" fmla="*/ 0 h 3332231"/>
                <a:gd name="connsiteX34" fmla="*/ 1351966 w 3062959"/>
                <a:gd name="connsiteY34" fmla="*/ 33659 h 3332231"/>
                <a:gd name="connsiteX35" fmla="*/ 1161232 w 3062959"/>
                <a:gd name="connsiteY35" fmla="*/ 179515 h 3332231"/>
                <a:gd name="connsiteX36" fmla="*/ 1071475 w 3062959"/>
                <a:gd name="connsiteY36" fmla="*/ 415127 h 3332231"/>
                <a:gd name="connsiteX37" fmla="*/ 1256599 w 3062959"/>
                <a:gd name="connsiteY3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86351 w 3062959"/>
                <a:gd name="connsiteY7" fmla="*/ 1593188 h 3332231"/>
                <a:gd name="connsiteX8" fmla="*/ 734886 w 3062959"/>
                <a:gd name="connsiteY8" fmla="*/ 1901728 h 3332231"/>
                <a:gd name="connsiteX9" fmla="*/ 403907 w 3062959"/>
                <a:gd name="connsiteY9" fmla="*/ 2036364 h 3332231"/>
                <a:gd name="connsiteX10" fmla="*/ 106586 w 3062959"/>
                <a:gd name="connsiteY10" fmla="*/ 1800751 h 3332231"/>
                <a:gd name="connsiteX11" fmla="*/ 0 w 3062959"/>
                <a:gd name="connsiteY11" fmla="*/ 2518807 h 3332231"/>
                <a:gd name="connsiteX12" fmla="*/ 1256599 w 3062959"/>
                <a:gd name="connsiteY12" fmla="*/ 2423441 h 3332231"/>
                <a:gd name="connsiteX13" fmla="*/ 1071475 w 3062959"/>
                <a:gd name="connsiteY13" fmla="*/ 2754420 h 3332231"/>
                <a:gd name="connsiteX14" fmla="*/ 1144402 w 3062959"/>
                <a:gd name="connsiteY14" fmla="*/ 3135888 h 3332231"/>
                <a:gd name="connsiteX15" fmla="*/ 1380015 w 3062959"/>
                <a:gd name="connsiteY15" fmla="*/ 3292962 h 3332231"/>
                <a:gd name="connsiteX16" fmla="*/ 1649286 w 3062959"/>
                <a:gd name="connsiteY16" fmla="*/ 3332231 h 3332231"/>
                <a:gd name="connsiteX17" fmla="*/ 1940996 w 3062959"/>
                <a:gd name="connsiteY17" fmla="*/ 3158327 h 3332231"/>
                <a:gd name="connsiteX18" fmla="*/ 2041973 w 3062959"/>
                <a:gd name="connsiteY18" fmla="*/ 2838567 h 3332231"/>
                <a:gd name="connsiteX19" fmla="*/ 1884898 w 3062959"/>
                <a:gd name="connsiteY19" fmla="*/ 2445880 h 3332231"/>
                <a:gd name="connsiteX20" fmla="*/ 3062959 w 3062959"/>
                <a:gd name="connsiteY20" fmla="*/ 2518807 h 3332231"/>
                <a:gd name="connsiteX21" fmla="*/ 2984422 w 3062959"/>
                <a:gd name="connsiteY21" fmla="*/ 1778312 h 3332231"/>
                <a:gd name="connsiteX22" fmla="*/ 2832957 w 3062959"/>
                <a:gd name="connsiteY22" fmla="*/ 2002705 h 3332231"/>
                <a:gd name="connsiteX23" fmla="*/ 2597345 w 3062959"/>
                <a:gd name="connsiteY23" fmla="*/ 2025144 h 3332231"/>
                <a:gd name="connsiteX24" fmla="*/ 2350513 w 3062959"/>
                <a:gd name="connsiteY24" fmla="*/ 1907338 h 3332231"/>
                <a:gd name="connsiteX25" fmla="*/ 2215877 w 3062959"/>
                <a:gd name="connsiteY25" fmla="*/ 1677335 h 3332231"/>
                <a:gd name="connsiteX26" fmla="*/ 2221487 w 3062959"/>
                <a:gd name="connsiteY26" fmla="*/ 1402454 h 3332231"/>
                <a:gd name="connsiteX27" fmla="*/ 2367342 w 3062959"/>
                <a:gd name="connsiteY27" fmla="*/ 1211721 h 3332231"/>
                <a:gd name="connsiteX28" fmla="*/ 2636613 w 3062959"/>
                <a:gd name="connsiteY28" fmla="*/ 1099524 h 3332231"/>
                <a:gd name="connsiteX29" fmla="*/ 2984422 w 3062959"/>
                <a:gd name="connsiteY29" fmla="*/ 1312697 h 3332231"/>
                <a:gd name="connsiteX30" fmla="*/ 3062959 w 3062959"/>
                <a:gd name="connsiteY30" fmla="*/ 532933 h 3332231"/>
                <a:gd name="connsiteX31" fmla="*/ 1912947 w 3062959"/>
                <a:gd name="connsiteY31" fmla="*/ 757326 h 3332231"/>
                <a:gd name="connsiteX32" fmla="*/ 2036363 w 3062959"/>
                <a:gd name="connsiteY32" fmla="*/ 415127 h 3332231"/>
                <a:gd name="connsiteX33" fmla="*/ 1896118 w 3062959"/>
                <a:gd name="connsiteY33" fmla="*/ 140246 h 3332231"/>
                <a:gd name="connsiteX34" fmla="*/ 1660505 w 3062959"/>
                <a:gd name="connsiteY34" fmla="*/ 0 h 3332231"/>
                <a:gd name="connsiteX35" fmla="*/ 1351966 w 3062959"/>
                <a:gd name="connsiteY35" fmla="*/ 33659 h 3332231"/>
                <a:gd name="connsiteX36" fmla="*/ 1161232 w 3062959"/>
                <a:gd name="connsiteY36" fmla="*/ 179515 h 3332231"/>
                <a:gd name="connsiteX37" fmla="*/ 1071475 w 3062959"/>
                <a:gd name="connsiteY37" fmla="*/ 415127 h 3332231"/>
                <a:gd name="connsiteX38" fmla="*/ 1256599 w 3062959"/>
                <a:gd name="connsiteY38"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734886 w 3062959"/>
                <a:gd name="connsiteY9" fmla="*/ 1901728 h 3332231"/>
                <a:gd name="connsiteX10" fmla="*/ 403907 w 3062959"/>
                <a:gd name="connsiteY10" fmla="*/ 2036364 h 3332231"/>
                <a:gd name="connsiteX11" fmla="*/ 106586 w 3062959"/>
                <a:gd name="connsiteY11" fmla="*/ 1800751 h 3332231"/>
                <a:gd name="connsiteX12" fmla="*/ 0 w 3062959"/>
                <a:gd name="connsiteY12" fmla="*/ 2518807 h 3332231"/>
                <a:gd name="connsiteX13" fmla="*/ 1256599 w 3062959"/>
                <a:gd name="connsiteY13" fmla="*/ 2423441 h 3332231"/>
                <a:gd name="connsiteX14" fmla="*/ 1071475 w 3062959"/>
                <a:gd name="connsiteY14" fmla="*/ 2754420 h 3332231"/>
                <a:gd name="connsiteX15" fmla="*/ 1144402 w 3062959"/>
                <a:gd name="connsiteY15" fmla="*/ 3135888 h 3332231"/>
                <a:gd name="connsiteX16" fmla="*/ 1380015 w 3062959"/>
                <a:gd name="connsiteY16" fmla="*/ 3292962 h 3332231"/>
                <a:gd name="connsiteX17" fmla="*/ 1649286 w 3062959"/>
                <a:gd name="connsiteY17" fmla="*/ 3332231 h 3332231"/>
                <a:gd name="connsiteX18" fmla="*/ 1940996 w 3062959"/>
                <a:gd name="connsiteY18" fmla="*/ 3158327 h 3332231"/>
                <a:gd name="connsiteX19" fmla="*/ 2041973 w 3062959"/>
                <a:gd name="connsiteY19" fmla="*/ 2838567 h 3332231"/>
                <a:gd name="connsiteX20" fmla="*/ 1884898 w 3062959"/>
                <a:gd name="connsiteY20" fmla="*/ 2445880 h 3332231"/>
                <a:gd name="connsiteX21" fmla="*/ 3062959 w 3062959"/>
                <a:gd name="connsiteY21" fmla="*/ 2518807 h 3332231"/>
                <a:gd name="connsiteX22" fmla="*/ 2984422 w 3062959"/>
                <a:gd name="connsiteY22" fmla="*/ 1778312 h 3332231"/>
                <a:gd name="connsiteX23" fmla="*/ 2832957 w 3062959"/>
                <a:gd name="connsiteY23" fmla="*/ 2002705 h 3332231"/>
                <a:gd name="connsiteX24" fmla="*/ 2597345 w 3062959"/>
                <a:gd name="connsiteY24" fmla="*/ 2025144 h 3332231"/>
                <a:gd name="connsiteX25" fmla="*/ 2350513 w 3062959"/>
                <a:gd name="connsiteY25" fmla="*/ 1907338 h 3332231"/>
                <a:gd name="connsiteX26" fmla="*/ 2215877 w 3062959"/>
                <a:gd name="connsiteY26" fmla="*/ 1677335 h 3332231"/>
                <a:gd name="connsiteX27" fmla="*/ 2221487 w 3062959"/>
                <a:gd name="connsiteY27" fmla="*/ 1402454 h 3332231"/>
                <a:gd name="connsiteX28" fmla="*/ 2367342 w 3062959"/>
                <a:gd name="connsiteY28" fmla="*/ 1211721 h 3332231"/>
                <a:gd name="connsiteX29" fmla="*/ 2636613 w 3062959"/>
                <a:gd name="connsiteY29" fmla="*/ 1099524 h 3332231"/>
                <a:gd name="connsiteX30" fmla="*/ 2984422 w 3062959"/>
                <a:gd name="connsiteY30" fmla="*/ 1312697 h 3332231"/>
                <a:gd name="connsiteX31" fmla="*/ 3062959 w 3062959"/>
                <a:gd name="connsiteY31" fmla="*/ 532933 h 3332231"/>
                <a:gd name="connsiteX32" fmla="*/ 1912947 w 3062959"/>
                <a:gd name="connsiteY32" fmla="*/ 757326 h 3332231"/>
                <a:gd name="connsiteX33" fmla="*/ 2036363 w 3062959"/>
                <a:gd name="connsiteY33" fmla="*/ 415127 h 3332231"/>
                <a:gd name="connsiteX34" fmla="*/ 1896118 w 3062959"/>
                <a:gd name="connsiteY34" fmla="*/ 140246 h 3332231"/>
                <a:gd name="connsiteX35" fmla="*/ 1660505 w 3062959"/>
                <a:gd name="connsiteY35" fmla="*/ 0 h 3332231"/>
                <a:gd name="connsiteX36" fmla="*/ 1351966 w 3062959"/>
                <a:gd name="connsiteY36" fmla="*/ 33659 h 3332231"/>
                <a:gd name="connsiteX37" fmla="*/ 1161232 w 3062959"/>
                <a:gd name="connsiteY37" fmla="*/ 179515 h 3332231"/>
                <a:gd name="connsiteX38" fmla="*/ 1071475 w 3062959"/>
                <a:gd name="connsiteY38" fmla="*/ 415127 h 3332231"/>
                <a:gd name="connsiteX39" fmla="*/ 1256599 w 3062959"/>
                <a:gd name="connsiteY3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403907 w 3062959"/>
                <a:gd name="connsiteY11" fmla="*/ 2036364 h 3332231"/>
                <a:gd name="connsiteX12" fmla="*/ 106586 w 3062959"/>
                <a:gd name="connsiteY12" fmla="*/ 1800751 h 3332231"/>
                <a:gd name="connsiteX13" fmla="*/ 0 w 3062959"/>
                <a:gd name="connsiteY13" fmla="*/ 2518807 h 3332231"/>
                <a:gd name="connsiteX14" fmla="*/ 1256599 w 3062959"/>
                <a:gd name="connsiteY14" fmla="*/ 2423441 h 3332231"/>
                <a:gd name="connsiteX15" fmla="*/ 1071475 w 3062959"/>
                <a:gd name="connsiteY15" fmla="*/ 2754420 h 3332231"/>
                <a:gd name="connsiteX16" fmla="*/ 1144402 w 3062959"/>
                <a:gd name="connsiteY16" fmla="*/ 3135888 h 3332231"/>
                <a:gd name="connsiteX17" fmla="*/ 1380015 w 3062959"/>
                <a:gd name="connsiteY17" fmla="*/ 3292962 h 3332231"/>
                <a:gd name="connsiteX18" fmla="*/ 1649286 w 3062959"/>
                <a:gd name="connsiteY18" fmla="*/ 3332231 h 3332231"/>
                <a:gd name="connsiteX19" fmla="*/ 1940996 w 3062959"/>
                <a:gd name="connsiteY19" fmla="*/ 3158327 h 3332231"/>
                <a:gd name="connsiteX20" fmla="*/ 2041973 w 3062959"/>
                <a:gd name="connsiteY20" fmla="*/ 2838567 h 3332231"/>
                <a:gd name="connsiteX21" fmla="*/ 1884898 w 3062959"/>
                <a:gd name="connsiteY21" fmla="*/ 2445880 h 3332231"/>
                <a:gd name="connsiteX22" fmla="*/ 3062959 w 3062959"/>
                <a:gd name="connsiteY22" fmla="*/ 2518807 h 3332231"/>
                <a:gd name="connsiteX23" fmla="*/ 2984422 w 3062959"/>
                <a:gd name="connsiteY23" fmla="*/ 1778312 h 3332231"/>
                <a:gd name="connsiteX24" fmla="*/ 2832957 w 3062959"/>
                <a:gd name="connsiteY24" fmla="*/ 2002705 h 3332231"/>
                <a:gd name="connsiteX25" fmla="*/ 2597345 w 3062959"/>
                <a:gd name="connsiteY25" fmla="*/ 2025144 h 3332231"/>
                <a:gd name="connsiteX26" fmla="*/ 2350513 w 3062959"/>
                <a:gd name="connsiteY26" fmla="*/ 1907338 h 3332231"/>
                <a:gd name="connsiteX27" fmla="*/ 2215877 w 3062959"/>
                <a:gd name="connsiteY27" fmla="*/ 1677335 h 3332231"/>
                <a:gd name="connsiteX28" fmla="*/ 2221487 w 3062959"/>
                <a:gd name="connsiteY28" fmla="*/ 1402454 h 3332231"/>
                <a:gd name="connsiteX29" fmla="*/ 2367342 w 3062959"/>
                <a:gd name="connsiteY29" fmla="*/ 1211721 h 3332231"/>
                <a:gd name="connsiteX30" fmla="*/ 2636613 w 3062959"/>
                <a:gd name="connsiteY30" fmla="*/ 1099524 h 3332231"/>
                <a:gd name="connsiteX31" fmla="*/ 2984422 w 3062959"/>
                <a:gd name="connsiteY31" fmla="*/ 1312697 h 3332231"/>
                <a:gd name="connsiteX32" fmla="*/ 3062959 w 3062959"/>
                <a:gd name="connsiteY32" fmla="*/ 532933 h 3332231"/>
                <a:gd name="connsiteX33" fmla="*/ 1912947 w 3062959"/>
                <a:gd name="connsiteY33" fmla="*/ 757326 h 3332231"/>
                <a:gd name="connsiteX34" fmla="*/ 2036363 w 3062959"/>
                <a:gd name="connsiteY34" fmla="*/ 415127 h 3332231"/>
                <a:gd name="connsiteX35" fmla="*/ 1896118 w 3062959"/>
                <a:gd name="connsiteY35" fmla="*/ 140246 h 3332231"/>
                <a:gd name="connsiteX36" fmla="*/ 1660505 w 3062959"/>
                <a:gd name="connsiteY36" fmla="*/ 0 h 3332231"/>
                <a:gd name="connsiteX37" fmla="*/ 1351966 w 3062959"/>
                <a:gd name="connsiteY37" fmla="*/ 33659 h 3332231"/>
                <a:gd name="connsiteX38" fmla="*/ 1161232 w 3062959"/>
                <a:gd name="connsiteY38" fmla="*/ 179515 h 3332231"/>
                <a:gd name="connsiteX39" fmla="*/ 1071475 w 3062959"/>
                <a:gd name="connsiteY39" fmla="*/ 415127 h 3332231"/>
                <a:gd name="connsiteX40" fmla="*/ 1256599 w 3062959"/>
                <a:gd name="connsiteY40"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106586 w 3062959"/>
                <a:gd name="connsiteY13" fmla="*/ 1800751 h 3332231"/>
                <a:gd name="connsiteX14" fmla="*/ 0 w 3062959"/>
                <a:gd name="connsiteY14" fmla="*/ 2518807 h 3332231"/>
                <a:gd name="connsiteX15" fmla="*/ 1256599 w 3062959"/>
                <a:gd name="connsiteY15" fmla="*/ 2423441 h 3332231"/>
                <a:gd name="connsiteX16" fmla="*/ 1071475 w 3062959"/>
                <a:gd name="connsiteY16" fmla="*/ 2754420 h 3332231"/>
                <a:gd name="connsiteX17" fmla="*/ 1144402 w 3062959"/>
                <a:gd name="connsiteY17" fmla="*/ 3135888 h 3332231"/>
                <a:gd name="connsiteX18" fmla="*/ 1380015 w 3062959"/>
                <a:gd name="connsiteY18" fmla="*/ 3292962 h 3332231"/>
                <a:gd name="connsiteX19" fmla="*/ 1649286 w 3062959"/>
                <a:gd name="connsiteY19" fmla="*/ 3332231 h 3332231"/>
                <a:gd name="connsiteX20" fmla="*/ 1940996 w 3062959"/>
                <a:gd name="connsiteY20" fmla="*/ 3158327 h 3332231"/>
                <a:gd name="connsiteX21" fmla="*/ 2041973 w 3062959"/>
                <a:gd name="connsiteY21" fmla="*/ 2838567 h 3332231"/>
                <a:gd name="connsiteX22" fmla="*/ 1884898 w 3062959"/>
                <a:gd name="connsiteY22" fmla="*/ 2445880 h 3332231"/>
                <a:gd name="connsiteX23" fmla="*/ 3062959 w 3062959"/>
                <a:gd name="connsiteY23" fmla="*/ 2518807 h 3332231"/>
                <a:gd name="connsiteX24" fmla="*/ 2984422 w 3062959"/>
                <a:gd name="connsiteY24" fmla="*/ 1778312 h 3332231"/>
                <a:gd name="connsiteX25" fmla="*/ 2832957 w 3062959"/>
                <a:gd name="connsiteY25" fmla="*/ 2002705 h 3332231"/>
                <a:gd name="connsiteX26" fmla="*/ 2597345 w 3062959"/>
                <a:gd name="connsiteY26" fmla="*/ 2025144 h 3332231"/>
                <a:gd name="connsiteX27" fmla="*/ 2350513 w 3062959"/>
                <a:gd name="connsiteY27" fmla="*/ 1907338 h 3332231"/>
                <a:gd name="connsiteX28" fmla="*/ 2215877 w 3062959"/>
                <a:gd name="connsiteY28" fmla="*/ 1677335 h 3332231"/>
                <a:gd name="connsiteX29" fmla="*/ 2221487 w 3062959"/>
                <a:gd name="connsiteY29" fmla="*/ 1402454 h 3332231"/>
                <a:gd name="connsiteX30" fmla="*/ 2367342 w 3062959"/>
                <a:gd name="connsiteY30" fmla="*/ 1211721 h 3332231"/>
                <a:gd name="connsiteX31" fmla="*/ 2636613 w 3062959"/>
                <a:gd name="connsiteY31" fmla="*/ 1099524 h 3332231"/>
                <a:gd name="connsiteX32" fmla="*/ 2984422 w 3062959"/>
                <a:gd name="connsiteY32" fmla="*/ 1312697 h 3332231"/>
                <a:gd name="connsiteX33" fmla="*/ 3062959 w 3062959"/>
                <a:gd name="connsiteY33" fmla="*/ 532933 h 3332231"/>
                <a:gd name="connsiteX34" fmla="*/ 1912947 w 3062959"/>
                <a:gd name="connsiteY34" fmla="*/ 757326 h 3332231"/>
                <a:gd name="connsiteX35" fmla="*/ 2036363 w 3062959"/>
                <a:gd name="connsiteY35" fmla="*/ 415127 h 3332231"/>
                <a:gd name="connsiteX36" fmla="*/ 1896118 w 3062959"/>
                <a:gd name="connsiteY36" fmla="*/ 140246 h 3332231"/>
                <a:gd name="connsiteX37" fmla="*/ 1660505 w 3062959"/>
                <a:gd name="connsiteY37" fmla="*/ 0 h 3332231"/>
                <a:gd name="connsiteX38" fmla="*/ 1351966 w 3062959"/>
                <a:gd name="connsiteY38" fmla="*/ 33659 h 3332231"/>
                <a:gd name="connsiteX39" fmla="*/ 1161232 w 3062959"/>
                <a:gd name="connsiteY39" fmla="*/ 179515 h 3332231"/>
                <a:gd name="connsiteX40" fmla="*/ 1071475 w 3062959"/>
                <a:gd name="connsiteY40" fmla="*/ 415127 h 3332231"/>
                <a:gd name="connsiteX41" fmla="*/ 1256599 w 3062959"/>
                <a:gd name="connsiteY41"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071475 w 3062959"/>
                <a:gd name="connsiteY17" fmla="*/ 2754420 h 3332231"/>
                <a:gd name="connsiteX18" fmla="*/ 1144402 w 3062959"/>
                <a:gd name="connsiteY18" fmla="*/ 3135888 h 3332231"/>
                <a:gd name="connsiteX19" fmla="*/ 1380015 w 3062959"/>
                <a:gd name="connsiteY19" fmla="*/ 3292962 h 3332231"/>
                <a:gd name="connsiteX20" fmla="*/ 1649286 w 3062959"/>
                <a:gd name="connsiteY20" fmla="*/ 3332231 h 3332231"/>
                <a:gd name="connsiteX21" fmla="*/ 1940996 w 3062959"/>
                <a:gd name="connsiteY21" fmla="*/ 3158327 h 3332231"/>
                <a:gd name="connsiteX22" fmla="*/ 2041973 w 3062959"/>
                <a:gd name="connsiteY22" fmla="*/ 2838567 h 3332231"/>
                <a:gd name="connsiteX23" fmla="*/ 1884898 w 3062959"/>
                <a:gd name="connsiteY23" fmla="*/ 2445880 h 3332231"/>
                <a:gd name="connsiteX24" fmla="*/ 3062959 w 3062959"/>
                <a:gd name="connsiteY24" fmla="*/ 2518807 h 3332231"/>
                <a:gd name="connsiteX25" fmla="*/ 2984422 w 3062959"/>
                <a:gd name="connsiteY25" fmla="*/ 1778312 h 3332231"/>
                <a:gd name="connsiteX26" fmla="*/ 2832957 w 3062959"/>
                <a:gd name="connsiteY26" fmla="*/ 2002705 h 3332231"/>
                <a:gd name="connsiteX27" fmla="*/ 2597345 w 3062959"/>
                <a:gd name="connsiteY27" fmla="*/ 2025144 h 3332231"/>
                <a:gd name="connsiteX28" fmla="*/ 2350513 w 3062959"/>
                <a:gd name="connsiteY28" fmla="*/ 1907338 h 3332231"/>
                <a:gd name="connsiteX29" fmla="*/ 2215877 w 3062959"/>
                <a:gd name="connsiteY29" fmla="*/ 1677335 h 3332231"/>
                <a:gd name="connsiteX30" fmla="*/ 2221487 w 3062959"/>
                <a:gd name="connsiteY30" fmla="*/ 1402454 h 3332231"/>
                <a:gd name="connsiteX31" fmla="*/ 2367342 w 3062959"/>
                <a:gd name="connsiteY31" fmla="*/ 1211721 h 3332231"/>
                <a:gd name="connsiteX32" fmla="*/ 2636613 w 3062959"/>
                <a:gd name="connsiteY32" fmla="*/ 1099524 h 3332231"/>
                <a:gd name="connsiteX33" fmla="*/ 2984422 w 3062959"/>
                <a:gd name="connsiteY33" fmla="*/ 1312697 h 3332231"/>
                <a:gd name="connsiteX34" fmla="*/ 3062959 w 3062959"/>
                <a:gd name="connsiteY34" fmla="*/ 532933 h 3332231"/>
                <a:gd name="connsiteX35" fmla="*/ 1912947 w 3062959"/>
                <a:gd name="connsiteY35" fmla="*/ 757326 h 3332231"/>
                <a:gd name="connsiteX36" fmla="*/ 2036363 w 3062959"/>
                <a:gd name="connsiteY36" fmla="*/ 415127 h 3332231"/>
                <a:gd name="connsiteX37" fmla="*/ 1896118 w 3062959"/>
                <a:gd name="connsiteY37" fmla="*/ 140246 h 3332231"/>
                <a:gd name="connsiteX38" fmla="*/ 1660505 w 3062959"/>
                <a:gd name="connsiteY38" fmla="*/ 0 h 3332231"/>
                <a:gd name="connsiteX39" fmla="*/ 1351966 w 3062959"/>
                <a:gd name="connsiteY39" fmla="*/ 33659 h 3332231"/>
                <a:gd name="connsiteX40" fmla="*/ 1161232 w 3062959"/>
                <a:gd name="connsiteY40" fmla="*/ 179515 h 3332231"/>
                <a:gd name="connsiteX41" fmla="*/ 1071475 w 3062959"/>
                <a:gd name="connsiteY41" fmla="*/ 415127 h 3332231"/>
                <a:gd name="connsiteX42" fmla="*/ 1256599 w 3062959"/>
                <a:gd name="connsiteY42"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144402 w 3062959"/>
                <a:gd name="connsiteY19" fmla="*/ 3135888 h 3332231"/>
                <a:gd name="connsiteX20" fmla="*/ 1380015 w 3062959"/>
                <a:gd name="connsiteY20" fmla="*/ 3292962 h 3332231"/>
                <a:gd name="connsiteX21" fmla="*/ 1649286 w 3062959"/>
                <a:gd name="connsiteY21" fmla="*/ 3332231 h 3332231"/>
                <a:gd name="connsiteX22" fmla="*/ 1940996 w 3062959"/>
                <a:gd name="connsiteY22" fmla="*/ 3158327 h 3332231"/>
                <a:gd name="connsiteX23" fmla="*/ 2041973 w 3062959"/>
                <a:gd name="connsiteY23" fmla="*/ 2838567 h 3332231"/>
                <a:gd name="connsiteX24" fmla="*/ 1884898 w 3062959"/>
                <a:gd name="connsiteY24" fmla="*/ 2445880 h 3332231"/>
                <a:gd name="connsiteX25" fmla="*/ 3062959 w 3062959"/>
                <a:gd name="connsiteY25" fmla="*/ 2518807 h 3332231"/>
                <a:gd name="connsiteX26" fmla="*/ 2984422 w 3062959"/>
                <a:gd name="connsiteY26" fmla="*/ 1778312 h 3332231"/>
                <a:gd name="connsiteX27" fmla="*/ 2832957 w 3062959"/>
                <a:gd name="connsiteY27" fmla="*/ 2002705 h 3332231"/>
                <a:gd name="connsiteX28" fmla="*/ 2597345 w 3062959"/>
                <a:gd name="connsiteY28" fmla="*/ 2025144 h 3332231"/>
                <a:gd name="connsiteX29" fmla="*/ 2350513 w 3062959"/>
                <a:gd name="connsiteY29" fmla="*/ 1907338 h 3332231"/>
                <a:gd name="connsiteX30" fmla="*/ 2215877 w 3062959"/>
                <a:gd name="connsiteY30" fmla="*/ 1677335 h 3332231"/>
                <a:gd name="connsiteX31" fmla="*/ 2221487 w 3062959"/>
                <a:gd name="connsiteY31" fmla="*/ 1402454 h 3332231"/>
                <a:gd name="connsiteX32" fmla="*/ 2367342 w 3062959"/>
                <a:gd name="connsiteY32" fmla="*/ 1211721 h 3332231"/>
                <a:gd name="connsiteX33" fmla="*/ 2636613 w 3062959"/>
                <a:gd name="connsiteY33" fmla="*/ 1099524 h 3332231"/>
                <a:gd name="connsiteX34" fmla="*/ 2984422 w 3062959"/>
                <a:gd name="connsiteY34" fmla="*/ 1312697 h 3332231"/>
                <a:gd name="connsiteX35" fmla="*/ 3062959 w 3062959"/>
                <a:gd name="connsiteY35" fmla="*/ 532933 h 3332231"/>
                <a:gd name="connsiteX36" fmla="*/ 1912947 w 3062959"/>
                <a:gd name="connsiteY36" fmla="*/ 757326 h 3332231"/>
                <a:gd name="connsiteX37" fmla="*/ 2036363 w 3062959"/>
                <a:gd name="connsiteY37" fmla="*/ 415127 h 3332231"/>
                <a:gd name="connsiteX38" fmla="*/ 1896118 w 3062959"/>
                <a:gd name="connsiteY38" fmla="*/ 140246 h 3332231"/>
                <a:gd name="connsiteX39" fmla="*/ 1660505 w 3062959"/>
                <a:gd name="connsiteY39" fmla="*/ 0 h 3332231"/>
                <a:gd name="connsiteX40" fmla="*/ 1351966 w 3062959"/>
                <a:gd name="connsiteY40" fmla="*/ 33659 h 3332231"/>
                <a:gd name="connsiteX41" fmla="*/ 1161232 w 3062959"/>
                <a:gd name="connsiteY41" fmla="*/ 179515 h 3332231"/>
                <a:gd name="connsiteX42" fmla="*/ 1071475 w 3062959"/>
                <a:gd name="connsiteY42" fmla="*/ 415127 h 3332231"/>
                <a:gd name="connsiteX43" fmla="*/ 1256599 w 3062959"/>
                <a:gd name="connsiteY43"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380015 w 3062959"/>
                <a:gd name="connsiteY21" fmla="*/ 3292962 h 3332231"/>
                <a:gd name="connsiteX22" fmla="*/ 1649286 w 3062959"/>
                <a:gd name="connsiteY22" fmla="*/ 3332231 h 3332231"/>
                <a:gd name="connsiteX23" fmla="*/ 1940996 w 3062959"/>
                <a:gd name="connsiteY23" fmla="*/ 3158327 h 3332231"/>
                <a:gd name="connsiteX24" fmla="*/ 2041973 w 3062959"/>
                <a:gd name="connsiteY24" fmla="*/ 2838567 h 3332231"/>
                <a:gd name="connsiteX25" fmla="*/ 1884898 w 3062959"/>
                <a:gd name="connsiteY25" fmla="*/ 2445880 h 3332231"/>
                <a:gd name="connsiteX26" fmla="*/ 3062959 w 3062959"/>
                <a:gd name="connsiteY26" fmla="*/ 2518807 h 3332231"/>
                <a:gd name="connsiteX27" fmla="*/ 2984422 w 3062959"/>
                <a:gd name="connsiteY27" fmla="*/ 1778312 h 3332231"/>
                <a:gd name="connsiteX28" fmla="*/ 2832957 w 3062959"/>
                <a:gd name="connsiteY28" fmla="*/ 2002705 h 3332231"/>
                <a:gd name="connsiteX29" fmla="*/ 2597345 w 3062959"/>
                <a:gd name="connsiteY29" fmla="*/ 2025144 h 3332231"/>
                <a:gd name="connsiteX30" fmla="*/ 2350513 w 3062959"/>
                <a:gd name="connsiteY30" fmla="*/ 1907338 h 3332231"/>
                <a:gd name="connsiteX31" fmla="*/ 2215877 w 3062959"/>
                <a:gd name="connsiteY31" fmla="*/ 1677335 h 3332231"/>
                <a:gd name="connsiteX32" fmla="*/ 2221487 w 3062959"/>
                <a:gd name="connsiteY32" fmla="*/ 1402454 h 3332231"/>
                <a:gd name="connsiteX33" fmla="*/ 2367342 w 3062959"/>
                <a:gd name="connsiteY33" fmla="*/ 1211721 h 3332231"/>
                <a:gd name="connsiteX34" fmla="*/ 2636613 w 3062959"/>
                <a:gd name="connsiteY34" fmla="*/ 1099524 h 3332231"/>
                <a:gd name="connsiteX35" fmla="*/ 2984422 w 3062959"/>
                <a:gd name="connsiteY35" fmla="*/ 1312697 h 3332231"/>
                <a:gd name="connsiteX36" fmla="*/ 3062959 w 3062959"/>
                <a:gd name="connsiteY36" fmla="*/ 532933 h 3332231"/>
                <a:gd name="connsiteX37" fmla="*/ 1912947 w 3062959"/>
                <a:gd name="connsiteY37" fmla="*/ 757326 h 3332231"/>
                <a:gd name="connsiteX38" fmla="*/ 2036363 w 3062959"/>
                <a:gd name="connsiteY38" fmla="*/ 415127 h 3332231"/>
                <a:gd name="connsiteX39" fmla="*/ 1896118 w 3062959"/>
                <a:gd name="connsiteY39" fmla="*/ 140246 h 3332231"/>
                <a:gd name="connsiteX40" fmla="*/ 1660505 w 3062959"/>
                <a:gd name="connsiteY40" fmla="*/ 0 h 3332231"/>
                <a:gd name="connsiteX41" fmla="*/ 1351966 w 3062959"/>
                <a:gd name="connsiteY41" fmla="*/ 33659 h 3332231"/>
                <a:gd name="connsiteX42" fmla="*/ 1161232 w 3062959"/>
                <a:gd name="connsiteY42" fmla="*/ 179515 h 3332231"/>
                <a:gd name="connsiteX43" fmla="*/ 1071475 w 3062959"/>
                <a:gd name="connsiteY43" fmla="*/ 415127 h 3332231"/>
                <a:gd name="connsiteX44" fmla="*/ 1256599 w 3062959"/>
                <a:gd name="connsiteY44"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649286 w 3062959"/>
                <a:gd name="connsiteY23" fmla="*/ 3332231 h 3332231"/>
                <a:gd name="connsiteX24" fmla="*/ 1940996 w 3062959"/>
                <a:gd name="connsiteY24" fmla="*/ 3158327 h 3332231"/>
                <a:gd name="connsiteX25" fmla="*/ 2041973 w 3062959"/>
                <a:gd name="connsiteY25" fmla="*/ 2838567 h 3332231"/>
                <a:gd name="connsiteX26" fmla="*/ 1884898 w 3062959"/>
                <a:gd name="connsiteY26" fmla="*/ 2445880 h 3332231"/>
                <a:gd name="connsiteX27" fmla="*/ 3062959 w 3062959"/>
                <a:gd name="connsiteY27" fmla="*/ 2518807 h 3332231"/>
                <a:gd name="connsiteX28" fmla="*/ 2984422 w 3062959"/>
                <a:gd name="connsiteY28" fmla="*/ 1778312 h 3332231"/>
                <a:gd name="connsiteX29" fmla="*/ 2832957 w 3062959"/>
                <a:gd name="connsiteY29" fmla="*/ 2002705 h 3332231"/>
                <a:gd name="connsiteX30" fmla="*/ 2597345 w 3062959"/>
                <a:gd name="connsiteY30" fmla="*/ 2025144 h 3332231"/>
                <a:gd name="connsiteX31" fmla="*/ 2350513 w 3062959"/>
                <a:gd name="connsiteY31" fmla="*/ 1907338 h 3332231"/>
                <a:gd name="connsiteX32" fmla="*/ 2215877 w 3062959"/>
                <a:gd name="connsiteY32" fmla="*/ 1677335 h 3332231"/>
                <a:gd name="connsiteX33" fmla="*/ 2221487 w 3062959"/>
                <a:gd name="connsiteY33" fmla="*/ 1402454 h 3332231"/>
                <a:gd name="connsiteX34" fmla="*/ 2367342 w 3062959"/>
                <a:gd name="connsiteY34" fmla="*/ 1211721 h 3332231"/>
                <a:gd name="connsiteX35" fmla="*/ 2636613 w 3062959"/>
                <a:gd name="connsiteY35" fmla="*/ 1099524 h 3332231"/>
                <a:gd name="connsiteX36" fmla="*/ 2984422 w 3062959"/>
                <a:gd name="connsiteY36" fmla="*/ 1312697 h 3332231"/>
                <a:gd name="connsiteX37" fmla="*/ 3062959 w 3062959"/>
                <a:gd name="connsiteY37" fmla="*/ 532933 h 3332231"/>
                <a:gd name="connsiteX38" fmla="*/ 1912947 w 3062959"/>
                <a:gd name="connsiteY38" fmla="*/ 757326 h 3332231"/>
                <a:gd name="connsiteX39" fmla="*/ 2036363 w 3062959"/>
                <a:gd name="connsiteY39" fmla="*/ 415127 h 3332231"/>
                <a:gd name="connsiteX40" fmla="*/ 1896118 w 3062959"/>
                <a:gd name="connsiteY40" fmla="*/ 140246 h 3332231"/>
                <a:gd name="connsiteX41" fmla="*/ 1660505 w 3062959"/>
                <a:gd name="connsiteY41" fmla="*/ 0 h 3332231"/>
                <a:gd name="connsiteX42" fmla="*/ 1351966 w 3062959"/>
                <a:gd name="connsiteY42" fmla="*/ 33659 h 3332231"/>
                <a:gd name="connsiteX43" fmla="*/ 1161232 w 3062959"/>
                <a:gd name="connsiteY43" fmla="*/ 179515 h 3332231"/>
                <a:gd name="connsiteX44" fmla="*/ 1071475 w 3062959"/>
                <a:gd name="connsiteY44" fmla="*/ 415127 h 3332231"/>
                <a:gd name="connsiteX45" fmla="*/ 1256599 w 3062959"/>
                <a:gd name="connsiteY45"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940996 w 3062959"/>
                <a:gd name="connsiteY25" fmla="*/ 3158327 h 3332231"/>
                <a:gd name="connsiteX26" fmla="*/ 2041973 w 3062959"/>
                <a:gd name="connsiteY26" fmla="*/ 2838567 h 3332231"/>
                <a:gd name="connsiteX27" fmla="*/ 1884898 w 3062959"/>
                <a:gd name="connsiteY27" fmla="*/ 2445880 h 3332231"/>
                <a:gd name="connsiteX28" fmla="*/ 3062959 w 3062959"/>
                <a:gd name="connsiteY28" fmla="*/ 2518807 h 3332231"/>
                <a:gd name="connsiteX29" fmla="*/ 2984422 w 3062959"/>
                <a:gd name="connsiteY29" fmla="*/ 1778312 h 3332231"/>
                <a:gd name="connsiteX30" fmla="*/ 2832957 w 3062959"/>
                <a:gd name="connsiteY30" fmla="*/ 2002705 h 3332231"/>
                <a:gd name="connsiteX31" fmla="*/ 2597345 w 3062959"/>
                <a:gd name="connsiteY31" fmla="*/ 2025144 h 3332231"/>
                <a:gd name="connsiteX32" fmla="*/ 2350513 w 3062959"/>
                <a:gd name="connsiteY32" fmla="*/ 1907338 h 3332231"/>
                <a:gd name="connsiteX33" fmla="*/ 2215877 w 3062959"/>
                <a:gd name="connsiteY33" fmla="*/ 1677335 h 3332231"/>
                <a:gd name="connsiteX34" fmla="*/ 2221487 w 3062959"/>
                <a:gd name="connsiteY34" fmla="*/ 1402454 h 3332231"/>
                <a:gd name="connsiteX35" fmla="*/ 2367342 w 3062959"/>
                <a:gd name="connsiteY35" fmla="*/ 1211721 h 3332231"/>
                <a:gd name="connsiteX36" fmla="*/ 2636613 w 3062959"/>
                <a:gd name="connsiteY36" fmla="*/ 1099524 h 3332231"/>
                <a:gd name="connsiteX37" fmla="*/ 2984422 w 3062959"/>
                <a:gd name="connsiteY37" fmla="*/ 1312697 h 3332231"/>
                <a:gd name="connsiteX38" fmla="*/ 3062959 w 3062959"/>
                <a:gd name="connsiteY38" fmla="*/ 532933 h 3332231"/>
                <a:gd name="connsiteX39" fmla="*/ 1912947 w 3062959"/>
                <a:gd name="connsiteY39" fmla="*/ 757326 h 3332231"/>
                <a:gd name="connsiteX40" fmla="*/ 2036363 w 3062959"/>
                <a:gd name="connsiteY40" fmla="*/ 415127 h 3332231"/>
                <a:gd name="connsiteX41" fmla="*/ 1896118 w 3062959"/>
                <a:gd name="connsiteY41" fmla="*/ 140246 h 3332231"/>
                <a:gd name="connsiteX42" fmla="*/ 1660505 w 3062959"/>
                <a:gd name="connsiteY42" fmla="*/ 0 h 3332231"/>
                <a:gd name="connsiteX43" fmla="*/ 1351966 w 3062959"/>
                <a:gd name="connsiteY43" fmla="*/ 33659 h 3332231"/>
                <a:gd name="connsiteX44" fmla="*/ 1161232 w 3062959"/>
                <a:gd name="connsiteY44" fmla="*/ 179515 h 3332231"/>
                <a:gd name="connsiteX45" fmla="*/ 1071475 w 3062959"/>
                <a:gd name="connsiteY45" fmla="*/ 415127 h 3332231"/>
                <a:gd name="connsiteX46" fmla="*/ 1256599 w 3062959"/>
                <a:gd name="connsiteY4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0019 w 3062959"/>
                <a:gd name="connsiteY25" fmla="*/ 3332231 h 3332231"/>
                <a:gd name="connsiteX26" fmla="*/ 1940996 w 3062959"/>
                <a:gd name="connsiteY26" fmla="*/ 3158327 h 3332231"/>
                <a:gd name="connsiteX27" fmla="*/ 2041973 w 3062959"/>
                <a:gd name="connsiteY27" fmla="*/ 2838567 h 3332231"/>
                <a:gd name="connsiteX28" fmla="*/ 1884898 w 3062959"/>
                <a:gd name="connsiteY28" fmla="*/ 2445880 h 3332231"/>
                <a:gd name="connsiteX29" fmla="*/ 3062959 w 3062959"/>
                <a:gd name="connsiteY29" fmla="*/ 2518807 h 3332231"/>
                <a:gd name="connsiteX30" fmla="*/ 2984422 w 3062959"/>
                <a:gd name="connsiteY30" fmla="*/ 1778312 h 3332231"/>
                <a:gd name="connsiteX31" fmla="*/ 2832957 w 3062959"/>
                <a:gd name="connsiteY31" fmla="*/ 2002705 h 3332231"/>
                <a:gd name="connsiteX32" fmla="*/ 2597345 w 3062959"/>
                <a:gd name="connsiteY32" fmla="*/ 2025144 h 3332231"/>
                <a:gd name="connsiteX33" fmla="*/ 2350513 w 3062959"/>
                <a:gd name="connsiteY33" fmla="*/ 1907338 h 3332231"/>
                <a:gd name="connsiteX34" fmla="*/ 2215877 w 3062959"/>
                <a:gd name="connsiteY34" fmla="*/ 1677335 h 3332231"/>
                <a:gd name="connsiteX35" fmla="*/ 2221487 w 3062959"/>
                <a:gd name="connsiteY35" fmla="*/ 1402454 h 3332231"/>
                <a:gd name="connsiteX36" fmla="*/ 2367342 w 3062959"/>
                <a:gd name="connsiteY36" fmla="*/ 1211721 h 3332231"/>
                <a:gd name="connsiteX37" fmla="*/ 2636613 w 3062959"/>
                <a:gd name="connsiteY37" fmla="*/ 1099524 h 3332231"/>
                <a:gd name="connsiteX38" fmla="*/ 2984422 w 3062959"/>
                <a:gd name="connsiteY38" fmla="*/ 1312697 h 3332231"/>
                <a:gd name="connsiteX39" fmla="*/ 3062959 w 3062959"/>
                <a:gd name="connsiteY39" fmla="*/ 532933 h 3332231"/>
                <a:gd name="connsiteX40" fmla="*/ 1912947 w 3062959"/>
                <a:gd name="connsiteY40" fmla="*/ 757326 h 3332231"/>
                <a:gd name="connsiteX41" fmla="*/ 2036363 w 3062959"/>
                <a:gd name="connsiteY41" fmla="*/ 415127 h 3332231"/>
                <a:gd name="connsiteX42" fmla="*/ 1896118 w 3062959"/>
                <a:gd name="connsiteY42" fmla="*/ 140246 h 3332231"/>
                <a:gd name="connsiteX43" fmla="*/ 1660505 w 3062959"/>
                <a:gd name="connsiteY43" fmla="*/ 0 h 3332231"/>
                <a:gd name="connsiteX44" fmla="*/ 1351966 w 3062959"/>
                <a:gd name="connsiteY44" fmla="*/ 33659 h 3332231"/>
                <a:gd name="connsiteX45" fmla="*/ 1161232 w 3062959"/>
                <a:gd name="connsiteY45" fmla="*/ 179515 h 3332231"/>
                <a:gd name="connsiteX46" fmla="*/ 1071475 w 3062959"/>
                <a:gd name="connsiteY46" fmla="*/ 415127 h 3332231"/>
                <a:gd name="connsiteX47" fmla="*/ 1256599 w 3062959"/>
                <a:gd name="connsiteY4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940996 w 3062959"/>
                <a:gd name="connsiteY25" fmla="*/ 3158327 h 3332231"/>
                <a:gd name="connsiteX26" fmla="*/ 2041973 w 3062959"/>
                <a:gd name="connsiteY26" fmla="*/ 2838567 h 3332231"/>
                <a:gd name="connsiteX27" fmla="*/ 1884898 w 3062959"/>
                <a:gd name="connsiteY27" fmla="*/ 2445880 h 3332231"/>
                <a:gd name="connsiteX28" fmla="*/ 3062959 w 3062959"/>
                <a:gd name="connsiteY28" fmla="*/ 2518807 h 3332231"/>
                <a:gd name="connsiteX29" fmla="*/ 2984422 w 3062959"/>
                <a:gd name="connsiteY29" fmla="*/ 1778312 h 3332231"/>
                <a:gd name="connsiteX30" fmla="*/ 2832957 w 3062959"/>
                <a:gd name="connsiteY30" fmla="*/ 2002705 h 3332231"/>
                <a:gd name="connsiteX31" fmla="*/ 2597345 w 3062959"/>
                <a:gd name="connsiteY31" fmla="*/ 2025144 h 3332231"/>
                <a:gd name="connsiteX32" fmla="*/ 2350513 w 3062959"/>
                <a:gd name="connsiteY32" fmla="*/ 1907338 h 3332231"/>
                <a:gd name="connsiteX33" fmla="*/ 2215877 w 3062959"/>
                <a:gd name="connsiteY33" fmla="*/ 1677335 h 3332231"/>
                <a:gd name="connsiteX34" fmla="*/ 2221487 w 3062959"/>
                <a:gd name="connsiteY34" fmla="*/ 1402454 h 3332231"/>
                <a:gd name="connsiteX35" fmla="*/ 2367342 w 3062959"/>
                <a:gd name="connsiteY35" fmla="*/ 1211721 h 3332231"/>
                <a:gd name="connsiteX36" fmla="*/ 2636613 w 3062959"/>
                <a:gd name="connsiteY36" fmla="*/ 1099524 h 3332231"/>
                <a:gd name="connsiteX37" fmla="*/ 2984422 w 3062959"/>
                <a:gd name="connsiteY37" fmla="*/ 1312697 h 3332231"/>
                <a:gd name="connsiteX38" fmla="*/ 3062959 w 3062959"/>
                <a:gd name="connsiteY38" fmla="*/ 532933 h 3332231"/>
                <a:gd name="connsiteX39" fmla="*/ 1912947 w 3062959"/>
                <a:gd name="connsiteY39" fmla="*/ 757326 h 3332231"/>
                <a:gd name="connsiteX40" fmla="*/ 2036363 w 3062959"/>
                <a:gd name="connsiteY40" fmla="*/ 415127 h 3332231"/>
                <a:gd name="connsiteX41" fmla="*/ 1896118 w 3062959"/>
                <a:gd name="connsiteY41" fmla="*/ 140246 h 3332231"/>
                <a:gd name="connsiteX42" fmla="*/ 1660505 w 3062959"/>
                <a:gd name="connsiteY42" fmla="*/ 0 h 3332231"/>
                <a:gd name="connsiteX43" fmla="*/ 1351966 w 3062959"/>
                <a:gd name="connsiteY43" fmla="*/ 33659 h 3332231"/>
                <a:gd name="connsiteX44" fmla="*/ 1161232 w 3062959"/>
                <a:gd name="connsiteY44" fmla="*/ 179515 h 3332231"/>
                <a:gd name="connsiteX45" fmla="*/ 1071475 w 3062959"/>
                <a:gd name="connsiteY45" fmla="*/ 415127 h 3332231"/>
                <a:gd name="connsiteX46" fmla="*/ 1256599 w 3062959"/>
                <a:gd name="connsiteY4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41973 w 3062959"/>
                <a:gd name="connsiteY27" fmla="*/ 2838567 h 3332231"/>
                <a:gd name="connsiteX28" fmla="*/ 1884898 w 3062959"/>
                <a:gd name="connsiteY28" fmla="*/ 2445880 h 3332231"/>
                <a:gd name="connsiteX29" fmla="*/ 3062959 w 3062959"/>
                <a:gd name="connsiteY29" fmla="*/ 2518807 h 3332231"/>
                <a:gd name="connsiteX30" fmla="*/ 2984422 w 3062959"/>
                <a:gd name="connsiteY30" fmla="*/ 1778312 h 3332231"/>
                <a:gd name="connsiteX31" fmla="*/ 2832957 w 3062959"/>
                <a:gd name="connsiteY31" fmla="*/ 2002705 h 3332231"/>
                <a:gd name="connsiteX32" fmla="*/ 2597345 w 3062959"/>
                <a:gd name="connsiteY32" fmla="*/ 2025144 h 3332231"/>
                <a:gd name="connsiteX33" fmla="*/ 2350513 w 3062959"/>
                <a:gd name="connsiteY33" fmla="*/ 1907338 h 3332231"/>
                <a:gd name="connsiteX34" fmla="*/ 2215877 w 3062959"/>
                <a:gd name="connsiteY34" fmla="*/ 1677335 h 3332231"/>
                <a:gd name="connsiteX35" fmla="*/ 2221487 w 3062959"/>
                <a:gd name="connsiteY35" fmla="*/ 1402454 h 3332231"/>
                <a:gd name="connsiteX36" fmla="*/ 2367342 w 3062959"/>
                <a:gd name="connsiteY36" fmla="*/ 1211721 h 3332231"/>
                <a:gd name="connsiteX37" fmla="*/ 2636613 w 3062959"/>
                <a:gd name="connsiteY37" fmla="*/ 1099524 h 3332231"/>
                <a:gd name="connsiteX38" fmla="*/ 2984422 w 3062959"/>
                <a:gd name="connsiteY38" fmla="*/ 1312697 h 3332231"/>
                <a:gd name="connsiteX39" fmla="*/ 3062959 w 3062959"/>
                <a:gd name="connsiteY39" fmla="*/ 532933 h 3332231"/>
                <a:gd name="connsiteX40" fmla="*/ 1912947 w 3062959"/>
                <a:gd name="connsiteY40" fmla="*/ 757326 h 3332231"/>
                <a:gd name="connsiteX41" fmla="*/ 2036363 w 3062959"/>
                <a:gd name="connsiteY41" fmla="*/ 415127 h 3332231"/>
                <a:gd name="connsiteX42" fmla="*/ 1896118 w 3062959"/>
                <a:gd name="connsiteY42" fmla="*/ 140246 h 3332231"/>
                <a:gd name="connsiteX43" fmla="*/ 1660505 w 3062959"/>
                <a:gd name="connsiteY43" fmla="*/ 0 h 3332231"/>
                <a:gd name="connsiteX44" fmla="*/ 1351966 w 3062959"/>
                <a:gd name="connsiteY44" fmla="*/ 33659 h 3332231"/>
                <a:gd name="connsiteX45" fmla="*/ 1161232 w 3062959"/>
                <a:gd name="connsiteY45" fmla="*/ 179515 h 3332231"/>
                <a:gd name="connsiteX46" fmla="*/ 1071475 w 3062959"/>
                <a:gd name="connsiteY46" fmla="*/ 415127 h 3332231"/>
                <a:gd name="connsiteX47" fmla="*/ 1256599 w 3062959"/>
                <a:gd name="connsiteY4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884898 w 3062959"/>
                <a:gd name="connsiteY29" fmla="*/ 2445880 h 3332231"/>
                <a:gd name="connsiteX30" fmla="*/ 3062959 w 3062959"/>
                <a:gd name="connsiteY30" fmla="*/ 2518807 h 3332231"/>
                <a:gd name="connsiteX31" fmla="*/ 2984422 w 3062959"/>
                <a:gd name="connsiteY31" fmla="*/ 1778312 h 3332231"/>
                <a:gd name="connsiteX32" fmla="*/ 2832957 w 3062959"/>
                <a:gd name="connsiteY32" fmla="*/ 2002705 h 3332231"/>
                <a:gd name="connsiteX33" fmla="*/ 2597345 w 3062959"/>
                <a:gd name="connsiteY33" fmla="*/ 2025144 h 3332231"/>
                <a:gd name="connsiteX34" fmla="*/ 2350513 w 3062959"/>
                <a:gd name="connsiteY34" fmla="*/ 1907338 h 3332231"/>
                <a:gd name="connsiteX35" fmla="*/ 2215877 w 3062959"/>
                <a:gd name="connsiteY35" fmla="*/ 1677335 h 3332231"/>
                <a:gd name="connsiteX36" fmla="*/ 2221487 w 3062959"/>
                <a:gd name="connsiteY36" fmla="*/ 1402454 h 3332231"/>
                <a:gd name="connsiteX37" fmla="*/ 2367342 w 3062959"/>
                <a:gd name="connsiteY37" fmla="*/ 1211721 h 3332231"/>
                <a:gd name="connsiteX38" fmla="*/ 2636613 w 3062959"/>
                <a:gd name="connsiteY38" fmla="*/ 1099524 h 3332231"/>
                <a:gd name="connsiteX39" fmla="*/ 2984422 w 3062959"/>
                <a:gd name="connsiteY39" fmla="*/ 1312697 h 3332231"/>
                <a:gd name="connsiteX40" fmla="*/ 3062959 w 3062959"/>
                <a:gd name="connsiteY40" fmla="*/ 532933 h 3332231"/>
                <a:gd name="connsiteX41" fmla="*/ 1912947 w 3062959"/>
                <a:gd name="connsiteY41" fmla="*/ 757326 h 3332231"/>
                <a:gd name="connsiteX42" fmla="*/ 2036363 w 3062959"/>
                <a:gd name="connsiteY42" fmla="*/ 415127 h 3332231"/>
                <a:gd name="connsiteX43" fmla="*/ 1896118 w 3062959"/>
                <a:gd name="connsiteY43" fmla="*/ 140246 h 3332231"/>
                <a:gd name="connsiteX44" fmla="*/ 1660505 w 3062959"/>
                <a:gd name="connsiteY44" fmla="*/ 0 h 3332231"/>
                <a:gd name="connsiteX45" fmla="*/ 1351966 w 3062959"/>
                <a:gd name="connsiteY45" fmla="*/ 33659 h 3332231"/>
                <a:gd name="connsiteX46" fmla="*/ 1161232 w 3062959"/>
                <a:gd name="connsiteY46" fmla="*/ 179515 h 3332231"/>
                <a:gd name="connsiteX47" fmla="*/ 1071475 w 3062959"/>
                <a:gd name="connsiteY47" fmla="*/ 415127 h 3332231"/>
                <a:gd name="connsiteX48" fmla="*/ 1256599 w 3062959"/>
                <a:gd name="connsiteY48"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32957 w 3062959"/>
                <a:gd name="connsiteY33" fmla="*/ 2002705 h 3332231"/>
                <a:gd name="connsiteX34" fmla="*/ 2597345 w 3062959"/>
                <a:gd name="connsiteY34" fmla="*/ 2025144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7345 w 3062959"/>
                <a:gd name="connsiteY34" fmla="*/ 2025144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13924 w 3062959"/>
                <a:gd name="connsiteY43" fmla="*/ 40390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896118 w 3062959"/>
                <a:gd name="connsiteY45" fmla="*/ 140246 h 3332231"/>
                <a:gd name="connsiteX46" fmla="*/ 1660505 w 3062959"/>
                <a:gd name="connsiteY46" fmla="*/ 0 h 3332231"/>
                <a:gd name="connsiteX47" fmla="*/ 1351966 w 3062959"/>
                <a:gd name="connsiteY47" fmla="*/ 33659 h 3332231"/>
                <a:gd name="connsiteX48" fmla="*/ 1161232 w 3062959"/>
                <a:gd name="connsiteY48" fmla="*/ 179515 h 3332231"/>
                <a:gd name="connsiteX49" fmla="*/ 1071475 w 3062959"/>
                <a:gd name="connsiteY49" fmla="*/ 415127 h 3332231"/>
                <a:gd name="connsiteX50" fmla="*/ 1256599 w 3062959"/>
                <a:gd name="connsiteY50"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660505 w 3062959"/>
                <a:gd name="connsiteY47" fmla="*/ 0 h 3332231"/>
                <a:gd name="connsiteX48" fmla="*/ 1351966 w 3062959"/>
                <a:gd name="connsiteY48" fmla="*/ 33659 h 3332231"/>
                <a:gd name="connsiteX49" fmla="*/ 1161232 w 3062959"/>
                <a:gd name="connsiteY49" fmla="*/ 179515 h 3332231"/>
                <a:gd name="connsiteX50" fmla="*/ 1071475 w 3062959"/>
                <a:gd name="connsiteY50" fmla="*/ 415127 h 3332231"/>
                <a:gd name="connsiteX51" fmla="*/ 1256599 w 3062959"/>
                <a:gd name="connsiteY51"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351966 w 3062959"/>
                <a:gd name="connsiteY49" fmla="*/ 33659 h 3332231"/>
                <a:gd name="connsiteX50" fmla="*/ 1161232 w 3062959"/>
                <a:gd name="connsiteY50" fmla="*/ 179515 h 3332231"/>
                <a:gd name="connsiteX51" fmla="*/ 1071475 w 3062959"/>
                <a:gd name="connsiteY51" fmla="*/ 415127 h 3332231"/>
                <a:gd name="connsiteX52" fmla="*/ 1256599 w 3062959"/>
                <a:gd name="connsiteY52"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161232 w 3062959"/>
                <a:gd name="connsiteY51" fmla="*/ 179515 h 3332231"/>
                <a:gd name="connsiteX52" fmla="*/ 1071475 w 3062959"/>
                <a:gd name="connsiteY52" fmla="*/ 415127 h 3332231"/>
                <a:gd name="connsiteX53" fmla="*/ 1256599 w 3062959"/>
                <a:gd name="connsiteY53"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71475 w 3062959"/>
                <a:gd name="connsiteY53" fmla="*/ 415127 h 3332231"/>
                <a:gd name="connsiteX54" fmla="*/ 1256599 w 3062959"/>
                <a:gd name="connsiteY54"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256599 w 3062959"/>
                <a:gd name="connsiteY55"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105133 w 3062959"/>
                <a:gd name="connsiteY55" fmla="*/ 555372 h 3332231"/>
                <a:gd name="connsiteX56" fmla="*/ 1256599 w 3062959"/>
                <a:gd name="connsiteY56" fmla="*/ 746106 h 3332231"/>
                <a:gd name="connsiteX0" fmla="*/ 1256599 w 3062959"/>
                <a:gd name="connsiteY0" fmla="*/ 746106 h 3332231"/>
                <a:gd name="connsiteX1" fmla="*/ 230002 w 3062959"/>
                <a:gd name="connsiteY1" fmla="*/ 63952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105133 w 3062959"/>
                <a:gd name="connsiteY55" fmla="*/ 555372 h 3332231"/>
                <a:gd name="connsiteX56" fmla="*/ 1256599 w 3062959"/>
                <a:gd name="connsiteY56" fmla="*/ 746106 h 3332231"/>
                <a:gd name="connsiteX0" fmla="*/ 1150013 w 2956373"/>
                <a:gd name="connsiteY0" fmla="*/ 746106 h 3332231"/>
                <a:gd name="connsiteX1" fmla="*/ 123416 w 2956373"/>
                <a:gd name="connsiteY1" fmla="*/ 639520 h 3332231"/>
                <a:gd name="connsiteX2" fmla="*/ 0 w 2956373"/>
                <a:gd name="connsiteY2" fmla="*/ 1318307 h 3332231"/>
                <a:gd name="connsiteX3" fmla="*/ 151465 w 2956373"/>
                <a:gd name="connsiteY3" fmla="*/ 1172452 h 3332231"/>
                <a:gd name="connsiteX4" fmla="*/ 370248 w 2956373"/>
                <a:gd name="connsiteY4" fmla="*/ 1093915 h 3332231"/>
                <a:gd name="connsiteX5" fmla="*/ 549762 w 2956373"/>
                <a:gd name="connsiteY5" fmla="*/ 1166842 h 3332231"/>
                <a:gd name="connsiteX6" fmla="*/ 667569 w 2956373"/>
                <a:gd name="connsiteY6" fmla="*/ 1267819 h 3332231"/>
                <a:gd name="connsiteX7" fmla="*/ 757326 w 2956373"/>
                <a:gd name="connsiteY7" fmla="*/ 1402454 h 3332231"/>
                <a:gd name="connsiteX8" fmla="*/ 779765 w 2956373"/>
                <a:gd name="connsiteY8" fmla="*/ 1593188 h 3332231"/>
                <a:gd name="connsiteX9" fmla="*/ 751716 w 2956373"/>
                <a:gd name="connsiteY9" fmla="*/ 1739043 h 3332231"/>
                <a:gd name="connsiteX10" fmla="*/ 628300 w 2956373"/>
                <a:gd name="connsiteY10" fmla="*/ 1901728 h 3332231"/>
                <a:gd name="connsiteX11" fmla="*/ 488054 w 2956373"/>
                <a:gd name="connsiteY11" fmla="*/ 2002705 h 3332231"/>
                <a:gd name="connsiteX12" fmla="*/ 297321 w 2956373"/>
                <a:gd name="connsiteY12" fmla="*/ 2036364 h 3332231"/>
                <a:gd name="connsiteX13" fmla="*/ 134636 w 2956373"/>
                <a:gd name="connsiteY13" fmla="*/ 1974656 h 3332231"/>
                <a:gd name="connsiteX14" fmla="*/ 0 w 2956373"/>
                <a:gd name="connsiteY14" fmla="*/ 1800751 h 3332231"/>
                <a:gd name="connsiteX15" fmla="*/ 95367 w 2956373"/>
                <a:gd name="connsiteY15" fmla="*/ 2507588 h 3332231"/>
                <a:gd name="connsiteX16" fmla="*/ 1150013 w 2956373"/>
                <a:gd name="connsiteY16" fmla="*/ 2423441 h 3332231"/>
                <a:gd name="connsiteX17" fmla="*/ 1032206 w 2956373"/>
                <a:gd name="connsiteY17" fmla="*/ 2586125 h 3332231"/>
                <a:gd name="connsiteX18" fmla="*/ 964889 w 2956373"/>
                <a:gd name="connsiteY18" fmla="*/ 2754420 h 3332231"/>
                <a:gd name="connsiteX19" fmla="*/ 953669 w 2956373"/>
                <a:gd name="connsiteY19" fmla="*/ 2950763 h 3332231"/>
                <a:gd name="connsiteX20" fmla="*/ 1037816 w 2956373"/>
                <a:gd name="connsiteY20" fmla="*/ 3135888 h 3332231"/>
                <a:gd name="connsiteX21" fmla="*/ 1144402 w 2956373"/>
                <a:gd name="connsiteY21" fmla="*/ 3242474 h 3332231"/>
                <a:gd name="connsiteX22" fmla="*/ 1273429 w 2956373"/>
                <a:gd name="connsiteY22" fmla="*/ 3292962 h 3332231"/>
                <a:gd name="connsiteX23" fmla="*/ 1391234 w 2956373"/>
                <a:gd name="connsiteY23" fmla="*/ 3332231 h 3332231"/>
                <a:gd name="connsiteX24" fmla="*/ 1542700 w 2956373"/>
                <a:gd name="connsiteY24" fmla="*/ 3332231 h 3332231"/>
                <a:gd name="connsiteX25" fmla="*/ 1739043 w 2956373"/>
                <a:gd name="connsiteY25" fmla="*/ 3253693 h 3332231"/>
                <a:gd name="connsiteX26" fmla="*/ 1834410 w 2956373"/>
                <a:gd name="connsiteY26" fmla="*/ 3158327 h 3332231"/>
                <a:gd name="connsiteX27" fmla="*/ 1924167 w 2956373"/>
                <a:gd name="connsiteY27" fmla="*/ 3012471 h 3332231"/>
                <a:gd name="connsiteX28" fmla="*/ 1935387 w 2956373"/>
                <a:gd name="connsiteY28" fmla="*/ 2838567 h 3332231"/>
                <a:gd name="connsiteX29" fmla="*/ 1879288 w 2956373"/>
                <a:gd name="connsiteY29" fmla="*/ 2636614 h 3332231"/>
                <a:gd name="connsiteX30" fmla="*/ 1778312 w 2956373"/>
                <a:gd name="connsiteY30" fmla="*/ 2445880 h 3332231"/>
                <a:gd name="connsiteX31" fmla="*/ 2956373 w 2956373"/>
                <a:gd name="connsiteY31" fmla="*/ 2518807 h 3332231"/>
                <a:gd name="connsiteX32" fmla="*/ 2877836 w 2956373"/>
                <a:gd name="connsiteY32" fmla="*/ 1778312 h 3332231"/>
                <a:gd name="connsiteX33" fmla="*/ 2709541 w 2956373"/>
                <a:gd name="connsiteY33" fmla="*/ 1974656 h 3332231"/>
                <a:gd name="connsiteX34" fmla="*/ 2485149 w 2956373"/>
                <a:gd name="connsiteY34" fmla="*/ 1991485 h 3332231"/>
                <a:gd name="connsiteX35" fmla="*/ 2238318 w 2956373"/>
                <a:gd name="connsiteY35" fmla="*/ 1879289 h 3332231"/>
                <a:gd name="connsiteX36" fmla="*/ 2114901 w 2956373"/>
                <a:gd name="connsiteY36" fmla="*/ 1626847 h 3332231"/>
                <a:gd name="connsiteX37" fmla="*/ 2120510 w 2956373"/>
                <a:gd name="connsiteY37" fmla="*/ 1368795 h 3332231"/>
                <a:gd name="connsiteX38" fmla="*/ 2260756 w 2956373"/>
                <a:gd name="connsiteY38" fmla="*/ 1211721 h 3332231"/>
                <a:gd name="connsiteX39" fmla="*/ 2558076 w 2956373"/>
                <a:gd name="connsiteY39" fmla="*/ 1161232 h 3332231"/>
                <a:gd name="connsiteX40" fmla="*/ 2877836 w 2956373"/>
                <a:gd name="connsiteY40" fmla="*/ 1312697 h 3332231"/>
                <a:gd name="connsiteX41" fmla="*/ 2956373 w 2956373"/>
                <a:gd name="connsiteY41" fmla="*/ 532933 h 3332231"/>
                <a:gd name="connsiteX42" fmla="*/ 1806361 w 2956373"/>
                <a:gd name="connsiteY42" fmla="*/ 757326 h 3332231"/>
                <a:gd name="connsiteX43" fmla="*/ 1868069 w 2956373"/>
                <a:gd name="connsiteY43" fmla="*/ 611470 h 3332231"/>
                <a:gd name="connsiteX44" fmla="*/ 1907338 w 2956373"/>
                <a:gd name="connsiteY44" fmla="*/ 403907 h 3332231"/>
                <a:gd name="connsiteX45" fmla="*/ 1873678 w 2956373"/>
                <a:gd name="connsiteY45" fmla="*/ 258052 h 3332231"/>
                <a:gd name="connsiteX46" fmla="*/ 1789532 w 2956373"/>
                <a:gd name="connsiteY46" fmla="*/ 140246 h 3332231"/>
                <a:gd name="connsiteX47" fmla="*/ 1688555 w 2956373"/>
                <a:gd name="connsiteY47" fmla="*/ 67318 h 3332231"/>
                <a:gd name="connsiteX48" fmla="*/ 1553919 w 2956373"/>
                <a:gd name="connsiteY48" fmla="*/ 0 h 3332231"/>
                <a:gd name="connsiteX49" fmla="*/ 1380015 w 2956373"/>
                <a:gd name="connsiteY49" fmla="*/ 0 h 3332231"/>
                <a:gd name="connsiteX50" fmla="*/ 1245380 w 2956373"/>
                <a:gd name="connsiteY50" fmla="*/ 33659 h 3332231"/>
                <a:gd name="connsiteX51" fmla="*/ 1127573 w 2956373"/>
                <a:gd name="connsiteY51" fmla="*/ 100977 h 3332231"/>
                <a:gd name="connsiteX52" fmla="*/ 1054646 w 2956373"/>
                <a:gd name="connsiteY52" fmla="*/ 179515 h 3332231"/>
                <a:gd name="connsiteX53" fmla="*/ 992937 w 2956373"/>
                <a:gd name="connsiteY53" fmla="*/ 263661 h 3332231"/>
                <a:gd name="connsiteX54" fmla="*/ 964889 w 2956373"/>
                <a:gd name="connsiteY54" fmla="*/ 415127 h 3332231"/>
                <a:gd name="connsiteX55" fmla="*/ 998547 w 2956373"/>
                <a:gd name="connsiteY55" fmla="*/ 555372 h 3332231"/>
                <a:gd name="connsiteX56" fmla="*/ 1150013 w 2956373"/>
                <a:gd name="connsiteY56" fmla="*/ 746106 h 3332231"/>
                <a:gd name="connsiteX0" fmla="*/ 1150013 w 2956373"/>
                <a:gd name="connsiteY0" fmla="*/ 746106 h 3332231"/>
                <a:gd name="connsiteX1" fmla="*/ 123416 w 2956373"/>
                <a:gd name="connsiteY1" fmla="*/ 639520 h 3332231"/>
                <a:gd name="connsiteX2" fmla="*/ 0 w 2956373"/>
                <a:gd name="connsiteY2" fmla="*/ 1318307 h 3332231"/>
                <a:gd name="connsiteX3" fmla="*/ 151465 w 2956373"/>
                <a:gd name="connsiteY3" fmla="*/ 1172452 h 3332231"/>
                <a:gd name="connsiteX4" fmla="*/ 370248 w 2956373"/>
                <a:gd name="connsiteY4" fmla="*/ 1093915 h 3332231"/>
                <a:gd name="connsiteX5" fmla="*/ 549762 w 2956373"/>
                <a:gd name="connsiteY5" fmla="*/ 1166842 h 3332231"/>
                <a:gd name="connsiteX6" fmla="*/ 667569 w 2956373"/>
                <a:gd name="connsiteY6" fmla="*/ 1267819 h 3332231"/>
                <a:gd name="connsiteX7" fmla="*/ 757326 w 2956373"/>
                <a:gd name="connsiteY7" fmla="*/ 1402454 h 3332231"/>
                <a:gd name="connsiteX8" fmla="*/ 779765 w 2956373"/>
                <a:gd name="connsiteY8" fmla="*/ 1593188 h 3332231"/>
                <a:gd name="connsiteX9" fmla="*/ 751716 w 2956373"/>
                <a:gd name="connsiteY9" fmla="*/ 1739043 h 3332231"/>
                <a:gd name="connsiteX10" fmla="*/ 628300 w 2956373"/>
                <a:gd name="connsiteY10" fmla="*/ 1901728 h 3332231"/>
                <a:gd name="connsiteX11" fmla="*/ 488054 w 2956373"/>
                <a:gd name="connsiteY11" fmla="*/ 2002705 h 3332231"/>
                <a:gd name="connsiteX12" fmla="*/ 297321 w 2956373"/>
                <a:gd name="connsiteY12" fmla="*/ 2036364 h 3332231"/>
                <a:gd name="connsiteX13" fmla="*/ 134636 w 2956373"/>
                <a:gd name="connsiteY13" fmla="*/ 1974656 h 3332231"/>
                <a:gd name="connsiteX14" fmla="*/ 0 w 2956373"/>
                <a:gd name="connsiteY14" fmla="*/ 1800751 h 3332231"/>
                <a:gd name="connsiteX15" fmla="*/ 95367 w 2956373"/>
                <a:gd name="connsiteY15" fmla="*/ 2507588 h 3332231"/>
                <a:gd name="connsiteX16" fmla="*/ 1150013 w 2956373"/>
                <a:gd name="connsiteY16" fmla="*/ 2423441 h 3332231"/>
                <a:gd name="connsiteX17" fmla="*/ 1032206 w 2956373"/>
                <a:gd name="connsiteY17" fmla="*/ 2586125 h 3332231"/>
                <a:gd name="connsiteX18" fmla="*/ 964889 w 2956373"/>
                <a:gd name="connsiteY18" fmla="*/ 2754420 h 3332231"/>
                <a:gd name="connsiteX19" fmla="*/ 953669 w 2956373"/>
                <a:gd name="connsiteY19" fmla="*/ 2950763 h 3332231"/>
                <a:gd name="connsiteX20" fmla="*/ 1037816 w 2956373"/>
                <a:gd name="connsiteY20" fmla="*/ 3135888 h 3332231"/>
                <a:gd name="connsiteX21" fmla="*/ 1144402 w 2956373"/>
                <a:gd name="connsiteY21" fmla="*/ 3242474 h 3332231"/>
                <a:gd name="connsiteX22" fmla="*/ 1273429 w 2956373"/>
                <a:gd name="connsiteY22" fmla="*/ 3292962 h 3332231"/>
                <a:gd name="connsiteX23" fmla="*/ 1391234 w 2956373"/>
                <a:gd name="connsiteY23" fmla="*/ 3332231 h 3332231"/>
                <a:gd name="connsiteX24" fmla="*/ 1542700 w 2956373"/>
                <a:gd name="connsiteY24" fmla="*/ 3332231 h 3332231"/>
                <a:gd name="connsiteX25" fmla="*/ 1739043 w 2956373"/>
                <a:gd name="connsiteY25" fmla="*/ 3253693 h 3332231"/>
                <a:gd name="connsiteX26" fmla="*/ 1834410 w 2956373"/>
                <a:gd name="connsiteY26" fmla="*/ 3158327 h 3332231"/>
                <a:gd name="connsiteX27" fmla="*/ 1924167 w 2956373"/>
                <a:gd name="connsiteY27" fmla="*/ 3012471 h 3332231"/>
                <a:gd name="connsiteX28" fmla="*/ 1935387 w 2956373"/>
                <a:gd name="connsiteY28" fmla="*/ 2838567 h 3332231"/>
                <a:gd name="connsiteX29" fmla="*/ 1879288 w 2956373"/>
                <a:gd name="connsiteY29" fmla="*/ 2636614 h 3332231"/>
                <a:gd name="connsiteX30" fmla="*/ 1778312 w 2956373"/>
                <a:gd name="connsiteY30" fmla="*/ 2445880 h 3332231"/>
                <a:gd name="connsiteX31" fmla="*/ 2748810 w 2956373"/>
                <a:gd name="connsiteY31" fmla="*/ 2501977 h 3332231"/>
                <a:gd name="connsiteX32" fmla="*/ 2877836 w 2956373"/>
                <a:gd name="connsiteY32" fmla="*/ 1778312 h 3332231"/>
                <a:gd name="connsiteX33" fmla="*/ 2709541 w 2956373"/>
                <a:gd name="connsiteY33" fmla="*/ 1974656 h 3332231"/>
                <a:gd name="connsiteX34" fmla="*/ 2485149 w 2956373"/>
                <a:gd name="connsiteY34" fmla="*/ 1991485 h 3332231"/>
                <a:gd name="connsiteX35" fmla="*/ 2238318 w 2956373"/>
                <a:gd name="connsiteY35" fmla="*/ 1879289 h 3332231"/>
                <a:gd name="connsiteX36" fmla="*/ 2114901 w 2956373"/>
                <a:gd name="connsiteY36" fmla="*/ 1626847 h 3332231"/>
                <a:gd name="connsiteX37" fmla="*/ 2120510 w 2956373"/>
                <a:gd name="connsiteY37" fmla="*/ 1368795 h 3332231"/>
                <a:gd name="connsiteX38" fmla="*/ 2260756 w 2956373"/>
                <a:gd name="connsiteY38" fmla="*/ 1211721 h 3332231"/>
                <a:gd name="connsiteX39" fmla="*/ 2558076 w 2956373"/>
                <a:gd name="connsiteY39" fmla="*/ 1161232 h 3332231"/>
                <a:gd name="connsiteX40" fmla="*/ 2877836 w 2956373"/>
                <a:gd name="connsiteY40" fmla="*/ 1312697 h 3332231"/>
                <a:gd name="connsiteX41" fmla="*/ 2956373 w 2956373"/>
                <a:gd name="connsiteY41" fmla="*/ 532933 h 3332231"/>
                <a:gd name="connsiteX42" fmla="*/ 1806361 w 2956373"/>
                <a:gd name="connsiteY42" fmla="*/ 757326 h 3332231"/>
                <a:gd name="connsiteX43" fmla="*/ 1868069 w 2956373"/>
                <a:gd name="connsiteY43" fmla="*/ 611470 h 3332231"/>
                <a:gd name="connsiteX44" fmla="*/ 1907338 w 2956373"/>
                <a:gd name="connsiteY44" fmla="*/ 403907 h 3332231"/>
                <a:gd name="connsiteX45" fmla="*/ 1873678 w 2956373"/>
                <a:gd name="connsiteY45" fmla="*/ 258052 h 3332231"/>
                <a:gd name="connsiteX46" fmla="*/ 1789532 w 2956373"/>
                <a:gd name="connsiteY46" fmla="*/ 140246 h 3332231"/>
                <a:gd name="connsiteX47" fmla="*/ 1688555 w 2956373"/>
                <a:gd name="connsiteY47" fmla="*/ 67318 h 3332231"/>
                <a:gd name="connsiteX48" fmla="*/ 1553919 w 2956373"/>
                <a:gd name="connsiteY48" fmla="*/ 0 h 3332231"/>
                <a:gd name="connsiteX49" fmla="*/ 1380015 w 2956373"/>
                <a:gd name="connsiteY49" fmla="*/ 0 h 3332231"/>
                <a:gd name="connsiteX50" fmla="*/ 1245380 w 2956373"/>
                <a:gd name="connsiteY50" fmla="*/ 33659 h 3332231"/>
                <a:gd name="connsiteX51" fmla="*/ 1127573 w 2956373"/>
                <a:gd name="connsiteY51" fmla="*/ 100977 h 3332231"/>
                <a:gd name="connsiteX52" fmla="*/ 1054646 w 2956373"/>
                <a:gd name="connsiteY52" fmla="*/ 179515 h 3332231"/>
                <a:gd name="connsiteX53" fmla="*/ 992937 w 2956373"/>
                <a:gd name="connsiteY53" fmla="*/ 263661 h 3332231"/>
                <a:gd name="connsiteX54" fmla="*/ 964889 w 2956373"/>
                <a:gd name="connsiteY54" fmla="*/ 415127 h 3332231"/>
                <a:gd name="connsiteX55" fmla="*/ 998547 w 2956373"/>
                <a:gd name="connsiteY55" fmla="*/ 555372 h 3332231"/>
                <a:gd name="connsiteX56" fmla="*/ 1150013 w 2956373"/>
                <a:gd name="connsiteY56"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14901 w 2877836"/>
                <a:gd name="connsiteY36" fmla="*/ 1626847 h 3332231"/>
                <a:gd name="connsiteX37" fmla="*/ 2120510 w 2877836"/>
                <a:gd name="connsiteY37" fmla="*/ 1368795 h 3332231"/>
                <a:gd name="connsiteX38" fmla="*/ 2260756 w 2877836"/>
                <a:gd name="connsiteY38" fmla="*/ 1211721 h 3332231"/>
                <a:gd name="connsiteX39" fmla="*/ 2558076 w 2877836"/>
                <a:gd name="connsiteY39" fmla="*/ 1161232 h 3332231"/>
                <a:gd name="connsiteX40" fmla="*/ 2877836 w 2877836"/>
                <a:gd name="connsiteY40" fmla="*/ 1312697 h 3332231"/>
                <a:gd name="connsiteX41" fmla="*/ 2760029 w 2877836"/>
                <a:gd name="connsiteY41" fmla="*/ 577812 h 3332231"/>
                <a:gd name="connsiteX42" fmla="*/ 1806361 w 2877836"/>
                <a:gd name="connsiteY42" fmla="*/ 757326 h 3332231"/>
                <a:gd name="connsiteX43" fmla="*/ 1868069 w 2877836"/>
                <a:gd name="connsiteY43" fmla="*/ 611470 h 3332231"/>
                <a:gd name="connsiteX44" fmla="*/ 1907338 w 2877836"/>
                <a:gd name="connsiteY44" fmla="*/ 403907 h 3332231"/>
                <a:gd name="connsiteX45" fmla="*/ 1873678 w 2877836"/>
                <a:gd name="connsiteY45" fmla="*/ 258052 h 3332231"/>
                <a:gd name="connsiteX46" fmla="*/ 1789532 w 2877836"/>
                <a:gd name="connsiteY46" fmla="*/ 140246 h 3332231"/>
                <a:gd name="connsiteX47" fmla="*/ 1688555 w 2877836"/>
                <a:gd name="connsiteY47" fmla="*/ 67318 h 3332231"/>
                <a:gd name="connsiteX48" fmla="*/ 1553919 w 2877836"/>
                <a:gd name="connsiteY48" fmla="*/ 0 h 3332231"/>
                <a:gd name="connsiteX49" fmla="*/ 1380015 w 2877836"/>
                <a:gd name="connsiteY49" fmla="*/ 0 h 3332231"/>
                <a:gd name="connsiteX50" fmla="*/ 1245380 w 2877836"/>
                <a:gd name="connsiteY50" fmla="*/ 33659 h 3332231"/>
                <a:gd name="connsiteX51" fmla="*/ 1127573 w 2877836"/>
                <a:gd name="connsiteY51" fmla="*/ 100977 h 3332231"/>
                <a:gd name="connsiteX52" fmla="*/ 1054646 w 2877836"/>
                <a:gd name="connsiteY52" fmla="*/ 179515 h 3332231"/>
                <a:gd name="connsiteX53" fmla="*/ 992937 w 2877836"/>
                <a:gd name="connsiteY53" fmla="*/ 263661 h 3332231"/>
                <a:gd name="connsiteX54" fmla="*/ 964889 w 2877836"/>
                <a:gd name="connsiteY54" fmla="*/ 415127 h 3332231"/>
                <a:gd name="connsiteX55" fmla="*/ 998547 w 2877836"/>
                <a:gd name="connsiteY55" fmla="*/ 555372 h 3332231"/>
                <a:gd name="connsiteX56" fmla="*/ 1150013 w 2877836"/>
                <a:gd name="connsiteY56"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120510 w 2877836"/>
                <a:gd name="connsiteY38" fmla="*/ 1368795 h 3332231"/>
                <a:gd name="connsiteX39" fmla="*/ 2260756 w 2877836"/>
                <a:gd name="connsiteY39" fmla="*/ 1211721 h 3332231"/>
                <a:gd name="connsiteX40" fmla="*/ 2558076 w 2877836"/>
                <a:gd name="connsiteY40" fmla="*/ 1161232 h 3332231"/>
                <a:gd name="connsiteX41" fmla="*/ 2877836 w 2877836"/>
                <a:gd name="connsiteY41" fmla="*/ 1312697 h 3332231"/>
                <a:gd name="connsiteX42" fmla="*/ 2760029 w 2877836"/>
                <a:gd name="connsiteY42" fmla="*/ 577812 h 3332231"/>
                <a:gd name="connsiteX43" fmla="*/ 1806361 w 2877836"/>
                <a:gd name="connsiteY43" fmla="*/ 757326 h 3332231"/>
                <a:gd name="connsiteX44" fmla="*/ 1868069 w 2877836"/>
                <a:gd name="connsiteY44" fmla="*/ 611470 h 3332231"/>
                <a:gd name="connsiteX45" fmla="*/ 1907338 w 2877836"/>
                <a:gd name="connsiteY45" fmla="*/ 403907 h 3332231"/>
                <a:gd name="connsiteX46" fmla="*/ 1873678 w 2877836"/>
                <a:gd name="connsiteY46" fmla="*/ 258052 h 3332231"/>
                <a:gd name="connsiteX47" fmla="*/ 1789532 w 2877836"/>
                <a:gd name="connsiteY47" fmla="*/ 140246 h 3332231"/>
                <a:gd name="connsiteX48" fmla="*/ 1688555 w 2877836"/>
                <a:gd name="connsiteY48" fmla="*/ 67318 h 3332231"/>
                <a:gd name="connsiteX49" fmla="*/ 1553919 w 2877836"/>
                <a:gd name="connsiteY49" fmla="*/ 0 h 3332231"/>
                <a:gd name="connsiteX50" fmla="*/ 1380015 w 2877836"/>
                <a:gd name="connsiteY50" fmla="*/ 0 h 3332231"/>
                <a:gd name="connsiteX51" fmla="*/ 1245380 w 2877836"/>
                <a:gd name="connsiteY51" fmla="*/ 33659 h 3332231"/>
                <a:gd name="connsiteX52" fmla="*/ 1127573 w 2877836"/>
                <a:gd name="connsiteY52" fmla="*/ 100977 h 3332231"/>
                <a:gd name="connsiteX53" fmla="*/ 1054646 w 2877836"/>
                <a:gd name="connsiteY53" fmla="*/ 179515 h 3332231"/>
                <a:gd name="connsiteX54" fmla="*/ 992937 w 2877836"/>
                <a:gd name="connsiteY54" fmla="*/ 263661 h 3332231"/>
                <a:gd name="connsiteX55" fmla="*/ 964889 w 2877836"/>
                <a:gd name="connsiteY55" fmla="*/ 415127 h 3332231"/>
                <a:gd name="connsiteX56" fmla="*/ 998547 w 2877836"/>
                <a:gd name="connsiteY56" fmla="*/ 555372 h 3332231"/>
                <a:gd name="connsiteX57" fmla="*/ 1150013 w 2877836"/>
                <a:gd name="connsiteY57"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260756 w 2877836"/>
                <a:gd name="connsiteY40" fmla="*/ 1211721 h 3332231"/>
                <a:gd name="connsiteX41" fmla="*/ 2558076 w 2877836"/>
                <a:gd name="connsiteY41" fmla="*/ 1161232 h 3332231"/>
                <a:gd name="connsiteX42" fmla="*/ 2877836 w 2877836"/>
                <a:gd name="connsiteY42" fmla="*/ 1312697 h 3332231"/>
                <a:gd name="connsiteX43" fmla="*/ 2760029 w 2877836"/>
                <a:gd name="connsiteY43" fmla="*/ 577812 h 3332231"/>
                <a:gd name="connsiteX44" fmla="*/ 1806361 w 2877836"/>
                <a:gd name="connsiteY44" fmla="*/ 757326 h 3332231"/>
                <a:gd name="connsiteX45" fmla="*/ 1868069 w 2877836"/>
                <a:gd name="connsiteY45" fmla="*/ 611470 h 3332231"/>
                <a:gd name="connsiteX46" fmla="*/ 1907338 w 2877836"/>
                <a:gd name="connsiteY46" fmla="*/ 403907 h 3332231"/>
                <a:gd name="connsiteX47" fmla="*/ 1873678 w 2877836"/>
                <a:gd name="connsiteY47" fmla="*/ 258052 h 3332231"/>
                <a:gd name="connsiteX48" fmla="*/ 1789532 w 2877836"/>
                <a:gd name="connsiteY48" fmla="*/ 140246 h 3332231"/>
                <a:gd name="connsiteX49" fmla="*/ 1688555 w 2877836"/>
                <a:gd name="connsiteY49" fmla="*/ 67318 h 3332231"/>
                <a:gd name="connsiteX50" fmla="*/ 1553919 w 2877836"/>
                <a:gd name="connsiteY50" fmla="*/ 0 h 3332231"/>
                <a:gd name="connsiteX51" fmla="*/ 1380015 w 2877836"/>
                <a:gd name="connsiteY51" fmla="*/ 0 h 3332231"/>
                <a:gd name="connsiteX52" fmla="*/ 1245380 w 2877836"/>
                <a:gd name="connsiteY52" fmla="*/ 33659 h 3332231"/>
                <a:gd name="connsiteX53" fmla="*/ 1127573 w 2877836"/>
                <a:gd name="connsiteY53" fmla="*/ 100977 h 3332231"/>
                <a:gd name="connsiteX54" fmla="*/ 1054646 w 2877836"/>
                <a:gd name="connsiteY54" fmla="*/ 179515 h 3332231"/>
                <a:gd name="connsiteX55" fmla="*/ 992937 w 2877836"/>
                <a:gd name="connsiteY55" fmla="*/ 263661 h 3332231"/>
                <a:gd name="connsiteX56" fmla="*/ 964889 w 2877836"/>
                <a:gd name="connsiteY56" fmla="*/ 415127 h 3332231"/>
                <a:gd name="connsiteX57" fmla="*/ 998547 w 2877836"/>
                <a:gd name="connsiteY57" fmla="*/ 555372 h 3332231"/>
                <a:gd name="connsiteX58" fmla="*/ 1150013 w 2877836"/>
                <a:gd name="connsiteY58"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558076 w 2877836"/>
                <a:gd name="connsiteY42" fmla="*/ 1161232 h 3332231"/>
                <a:gd name="connsiteX43" fmla="*/ 2877836 w 2877836"/>
                <a:gd name="connsiteY43" fmla="*/ 1312697 h 3332231"/>
                <a:gd name="connsiteX44" fmla="*/ 2760029 w 2877836"/>
                <a:gd name="connsiteY44" fmla="*/ 577812 h 3332231"/>
                <a:gd name="connsiteX45" fmla="*/ 1806361 w 2877836"/>
                <a:gd name="connsiteY45" fmla="*/ 757326 h 3332231"/>
                <a:gd name="connsiteX46" fmla="*/ 1868069 w 2877836"/>
                <a:gd name="connsiteY46" fmla="*/ 611470 h 3332231"/>
                <a:gd name="connsiteX47" fmla="*/ 1907338 w 2877836"/>
                <a:gd name="connsiteY47" fmla="*/ 403907 h 3332231"/>
                <a:gd name="connsiteX48" fmla="*/ 1873678 w 2877836"/>
                <a:gd name="connsiteY48" fmla="*/ 258052 h 3332231"/>
                <a:gd name="connsiteX49" fmla="*/ 1789532 w 2877836"/>
                <a:gd name="connsiteY49" fmla="*/ 140246 h 3332231"/>
                <a:gd name="connsiteX50" fmla="*/ 1688555 w 2877836"/>
                <a:gd name="connsiteY50" fmla="*/ 67318 h 3332231"/>
                <a:gd name="connsiteX51" fmla="*/ 1553919 w 2877836"/>
                <a:gd name="connsiteY51" fmla="*/ 0 h 3332231"/>
                <a:gd name="connsiteX52" fmla="*/ 1380015 w 2877836"/>
                <a:gd name="connsiteY52" fmla="*/ 0 h 3332231"/>
                <a:gd name="connsiteX53" fmla="*/ 1245380 w 2877836"/>
                <a:gd name="connsiteY53" fmla="*/ 33659 h 3332231"/>
                <a:gd name="connsiteX54" fmla="*/ 1127573 w 2877836"/>
                <a:gd name="connsiteY54" fmla="*/ 100977 h 3332231"/>
                <a:gd name="connsiteX55" fmla="*/ 1054646 w 2877836"/>
                <a:gd name="connsiteY55" fmla="*/ 179515 h 3332231"/>
                <a:gd name="connsiteX56" fmla="*/ 992937 w 2877836"/>
                <a:gd name="connsiteY56" fmla="*/ 263661 h 3332231"/>
                <a:gd name="connsiteX57" fmla="*/ 964889 w 2877836"/>
                <a:gd name="connsiteY57" fmla="*/ 415127 h 3332231"/>
                <a:gd name="connsiteX58" fmla="*/ 998547 w 2877836"/>
                <a:gd name="connsiteY58" fmla="*/ 555372 h 3332231"/>
                <a:gd name="connsiteX59" fmla="*/ 1150013 w 2877836"/>
                <a:gd name="connsiteY59"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401001 w 2877836"/>
                <a:gd name="connsiteY42" fmla="*/ 1161232 h 3332231"/>
                <a:gd name="connsiteX43" fmla="*/ 2558076 w 2877836"/>
                <a:gd name="connsiteY43" fmla="*/ 1161232 h 3332231"/>
                <a:gd name="connsiteX44" fmla="*/ 2877836 w 2877836"/>
                <a:gd name="connsiteY44" fmla="*/ 1312697 h 3332231"/>
                <a:gd name="connsiteX45" fmla="*/ 2760029 w 2877836"/>
                <a:gd name="connsiteY45" fmla="*/ 577812 h 3332231"/>
                <a:gd name="connsiteX46" fmla="*/ 1806361 w 2877836"/>
                <a:gd name="connsiteY46" fmla="*/ 757326 h 3332231"/>
                <a:gd name="connsiteX47" fmla="*/ 1868069 w 2877836"/>
                <a:gd name="connsiteY47" fmla="*/ 611470 h 3332231"/>
                <a:gd name="connsiteX48" fmla="*/ 1907338 w 2877836"/>
                <a:gd name="connsiteY48" fmla="*/ 403907 h 3332231"/>
                <a:gd name="connsiteX49" fmla="*/ 1873678 w 2877836"/>
                <a:gd name="connsiteY49" fmla="*/ 258052 h 3332231"/>
                <a:gd name="connsiteX50" fmla="*/ 1789532 w 2877836"/>
                <a:gd name="connsiteY50" fmla="*/ 140246 h 3332231"/>
                <a:gd name="connsiteX51" fmla="*/ 1688555 w 2877836"/>
                <a:gd name="connsiteY51" fmla="*/ 67318 h 3332231"/>
                <a:gd name="connsiteX52" fmla="*/ 1553919 w 2877836"/>
                <a:gd name="connsiteY52" fmla="*/ 0 h 3332231"/>
                <a:gd name="connsiteX53" fmla="*/ 1380015 w 2877836"/>
                <a:gd name="connsiteY53" fmla="*/ 0 h 3332231"/>
                <a:gd name="connsiteX54" fmla="*/ 1245380 w 2877836"/>
                <a:gd name="connsiteY54" fmla="*/ 33659 h 3332231"/>
                <a:gd name="connsiteX55" fmla="*/ 1127573 w 2877836"/>
                <a:gd name="connsiteY55" fmla="*/ 100977 h 3332231"/>
                <a:gd name="connsiteX56" fmla="*/ 1054646 w 2877836"/>
                <a:gd name="connsiteY56" fmla="*/ 179515 h 3332231"/>
                <a:gd name="connsiteX57" fmla="*/ 992937 w 2877836"/>
                <a:gd name="connsiteY57" fmla="*/ 263661 h 3332231"/>
                <a:gd name="connsiteX58" fmla="*/ 964889 w 2877836"/>
                <a:gd name="connsiteY58" fmla="*/ 415127 h 3332231"/>
                <a:gd name="connsiteX59" fmla="*/ 998547 w 2877836"/>
                <a:gd name="connsiteY59" fmla="*/ 555372 h 3332231"/>
                <a:gd name="connsiteX60" fmla="*/ 1150013 w 2877836"/>
                <a:gd name="connsiteY60"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401001 w 2877836"/>
                <a:gd name="connsiteY42" fmla="*/ 1161232 h 3332231"/>
                <a:gd name="connsiteX43" fmla="*/ 2558076 w 2877836"/>
                <a:gd name="connsiteY43" fmla="*/ 1161232 h 3332231"/>
                <a:gd name="connsiteX44" fmla="*/ 2715151 w 2877836"/>
                <a:gd name="connsiteY44" fmla="*/ 1200501 h 3332231"/>
                <a:gd name="connsiteX45" fmla="*/ 2877836 w 2877836"/>
                <a:gd name="connsiteY45" fmla="*/ 1312697 h 3332231"/>
                <a:gd name="connsiteX46" fmla="*/ 2760029 w 2877836"/>
                <a:gd name="connsiteY46" fmla="*/ 577812 h 3332231"/>
                <a:gd name="connsiteX47" fmla="*/ 1806361 w 2877836"/>
                <a:gd name="connsiteY47" fmla="*/ 757326 h 3332231"/>
                <a:gd name="connsiteX48" fmla="*/ 1868069 w 2877836"/>
                <a:gd name="connsiteY48" fmla="*/ 611470 h 3332231"/>
                <a:gd name="connsiteX49" fmla="*/ 1907338 w 2877836"/>
                <a:gd name="connsiteY49" fmla="*/ 403907 h 3332231"/>
                <a:gd name="connsiteX50" fmla="*/ 1873678 w 2877836"/>
                <a:gd name="connsiteY50" fmla="*/ 258052 h 3332231"/>
                <a:gd name="connsiteX51" fmla="*/ 1789532 w 2877836"/>
                <a:gd name="connsiteY51" fmla="*/ 140246 h 3332231"/>
                <a:gd name="connsiteX52" fmla="*/ 1688555 w 2877836"/>
                <a:gd name="connsiteY52" fmla="*/ 67318 h 3332231"/>
                <a:gd name="connsiteX53" fmla="*/ 1553919 w 2877836"/>
                <a:gd name="connsiteY53" fmla="*/ 0 h 3332231"/>
                <a:gd name="connsiteX54" fmla="*/ 1380015 w 2877836"/>
                <a:gd name="connsiteY54" fmla="*/ 0 h 3332231"/>
                <a:gd name="connsiteX55" fmla="*/ 1245380 w 2877836"/>
                <a:gd name="connsiteY55" fmla="*/ 33659 h 3332231"/>
                <a:gd name="connsiteX56" fmla="*/ 1127573 w 2877836"/>
                <a:gd name="connsiteY56" fmla="*/ 100977 h 3332231"/>
                <a:gd name="connsiteX57" fmla="*/ 1054646 w 2877836"/>
                <a:gd name="connsiteY57" fmla="*/ 179515 h 3332231"/>
                <a:gd name="connsiteX58" fmla="*/ 992937 w 2877836"/>
                <a:gd name="connsiteY58" fmla="*/ 263661 h 3332231"/>
                <a:gd name="connsiteX59" fmla="*/ 964889 w 2877836"/>
                <a:gd name="connsiteY59" fmla="*/ 415127 h 3332231"/>
                <a:gd name="connsiteX60" fmla="*/ 998547 w 2877836"/>
                <a:gd name="connsiteY60" fmla="*/ 555372 h 3332231"/>
                <a:gd name="connsiteX61" fmla="*/ 1150013 w 2877836"/>
                <a:gd name="connsiteY61"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513198 w 2877836"/>
                <a:gd name="connsiteY34" fmla="*/ 198587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15151 w 2877836"/>
                <a:gd name="connsiteY33" fmla="*/ 1924168 h 3332231"/>
                <a:gd name="connsiteX34" fmla="*/ 2513198 w 2877836"/>
                <a:gd name="connsiteY34" fmla="*/ 198587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2877836" h="3332231">
                  <a:moveTo>
                    <a:pt x="1150013" y="746106"/>
                  </a:moveTo>
                  <a:lnTo>
                    <a:pt x="123416" y="639520"/>
                  </a:lnTo>
                  <a:lnTo>
                    <a:pt x="0" y="1318307"/>
                  </a:lnTo>
                  <a:lnTo>
                    <a:pt x="151465" y="1172452"/>
                  </a:lnTo>
                  <a:lnTo>
                    <a:pt x="370248" y="1093915"/>
                  </a:lnTo>
                  <a:lnTo>
                    <a:pt x="549762" y="1166842"/>
                  </a:lnTo>
                  <a:lnTo>
                    <a:pt x="667569" y="1267819"/>
                  </a:lnTo>
                  <a:lnTo>
                    <a:pt x="757326" y="1402454"/>
                  </a:lnTo>
                  <a:lnTo>
                    <a:pt x="779765" y="1593188"/>
                  </a:lnTo>
                  <a:lnTo>
                    <a:pt x="751716" y="1739043"/>
                  </a:lnTo>
                  <a:lnTo>
                    <a:pt x="628300" y="1901728"/>
                  </a:lnTo>
                  <a:lnTo>
                    <a:pt x="488054" y="2002705"/>
                  </a:lnTo>
                  <a:lnTo>
                    <a:pt x="297321" y="2036364"/>
                  </a:lnTo>
                  <a:lnTo>
                    <a:pt x="134636" y="1974656"/>
                  </a:lnTo>
                  <a:lnTo>
                    <a:pt x="0" y="1800751"/>
                  </a:lnTo>
                  <a:lnTo>
                    <a:pt x="95367" y="2507588"/>
                  </a:lnTo>
                  <a:lnTo>
                    <a:pt x="1150013" y="2423441"/>
                  </a:lnTo>
                  <a:lnTo>
                    <a:pt x="1032206" y="2586125"/>
                  </a:lnTo>
                  <a:lnTo>
                    <a:pt x="964889" y="2754420"/>
                  </a:lnTo>
                  <a:lnTo>
                    <a:pt x="953669" y="2950763"/>
                  </a:lnTo>
                  <a:lnTo>
                    <a:pt x="1037816" y="3135888"/>
                  </a:lnTo>
                  <a:lnTo>
                    <a:pt x="1144402" y="3242474"/>
                  </a:lnTo>
                  <a:lnTo>
                    <a:pt x="1273429" y="3292962"/>
                  </a:lnTo>
                  <a:lnTo>
                    <a:pt x="1391234" y="3332231"/>
                  </a:lnTo>
                  <a:lnTo>
                    <a:pt x="1542700" y="3332231"/>
                  </a:lnTo>
                  <a:lnTo>
                    <a:pt x="1739043" y="3253693"/>
                  </a:lnTo>
                  <a:lnTo>
                    <a:pt x="1834410" y="3158327"/>
                  </a:lnTo>
                  <a:lnTo>
                    <a:pt x="1924167" y="3012471"/>
                  </a:lnTo>
                  <a:lnTo>
                    <a:pt x="1935387" y="2838567"/>
                  </a:lnTo>
                  <a:lnTo>
                    <a:pt x="1879288" y="2636614"/>
                  </a:lnTo>
                  <a:lnTo>
                    <a:pt x="1778312" y="2445880"/>
                  </a:lnTo>
                  <a:lnTo>
                    <a:pt x="2748810" y="2501977"/>
                  </a:lnTo>
                  <a:lnTo>
                    <a:pt x="2877836" y="1778312"/>
                  </a:lnTo>
                  <a:lnTo>
                    <a:pt x="2715151" y="1924168"/>
                  </a:lnTo>
                  <a:lnTo>
                    <a:pt x="2513198" y="1985875"/>
                  </a:lnTo>
                  <a:lnTo>
                    <a:pt x="2350513" y="1946606"/>
                  </a:lnTo>
                  <a:lnTo>
                    <a:pt x="2238318" y="1879289"/>
                  </a:lnTo>
                  <a:lnTo>
                    <a:pt x="2159779" y="1755873"/>
                  </a:lnTo>
                  <a:lnTo>
                    <a:pt x="2114901" y="1626847"/>
                  </a:lnTo>
                  <a:lnTo>
                    <a:pt x="2092461" y="1480992"/>
                  </a:lnTo>
                  <a:lnTo>
                    <a:pt x="2120510" y="1368795"/>
                  </a:lnTo>
                  <a:lnTo>
                    <a:pt x="2187828" y="1273428"/>
                  </a:lnTo>
                  <a:lnTo>
                    <a:pt x="2260756" y="1211721"/>
                  </a:lnTo>
                  <a:lnTo>
                    <a:pt x="2401001" y="1161232"/>
                  </a:lnTo>
                  <a:lnTo>
                    <a:pt x="2558076" y="1161232"/>
                  </a:lnTo>
                  <a:lnTo>
                    <a:pt x="2715151" y="1200501"/>
                  </a:lnTo>
                  <a:lnTo>
                    <a:pt x="2877836" y="1312697"/>
                  </a:lnTo>
                  <a:lnTo>
                    <a:pt x="2760029" y="577812"/>
                  </a:lnTo>
                  <a:lnTo>
                    <a:pt x="1806361" y="757326"/>
                  </a:lnTo>
                  <a:lnTo>
                    <a:pt x="1868069" y="611470"/>
                  </a:lnTo>
                  <a:lnTo>
                    <a:pt x="1907338" y="403907"/>
                  </a:lnTo>
                  <a:lnTo>
                    <a:pt x="1873678" y="258052"/>
                  </a:lnTo>
                  <a:lnTo>
                    <a:pt x="1789532" y="140246"/>
                  </a:lnTo>
                  <a:lnTo>
                    <a:pt x="1688555" y="67318"/>
                  </a:lnTo>
                  <a:lnTo>
                    <a:pt x="1553919" y="0"/>
                  </a:lnTo>
                  <a:lnTo>
                    <a:pt x="1380015" y="0"/>
                  </a:lnTo>
                  <a:lnTo>
                    <a:pt x="1245380" y="33659"/>
                  </a:lnTo>
                  <a:lnTo>
                    <a:pt x="1127573" y="100977"/>
                  </a:lnTo>
                  <a:lnTo>
                    <a:pt x="1054646" y="179515"/>
                  </a:lnTo>
                  <a:lnTo>
                    <a:pt x="992937" y="263661"/>
                  </a:lnTo>
                  <a:lnTo>
                    <a:pt x="964889" y="415127"/>
                  </a:lnTo>
                  <a:lnTo>
                    <a:pt x="998547" y="555372"/>
                  </a:lnTo>
                  <a:lnTo>
                    <a:pt x="1150013" y="746106"/>
                  </a:lnTo>
                  <a:close/>
                </a:path>
              </a:pathLst>
            </a:custGeom>
            <a:solidFill>
              <a:schemeClr val="accent2"/>
            </a:solidFill>
            <a:ln>
              <a:solidFill>
                <a:srgbClr val="A50021"/>
              </a:solidFill>
            </a:ln>
            <a:effectLst>
              <a:innerShdw blurRad="63500" dist="508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rot="221445">
              <a:off x="1730924" y="3611760"/>
              <a:ext cx="1047767" cy="523220"/>
            </a:xfrm>
            <a:prstGeom prst="rect">
              <a:avLst/>
            </a:prstGeom>
            <a:noFill/>
            <a:ln>
              <a:noFill/>
            </a:ln>
          </p:spPr>
          <p:txBody>
            <a:bodyPr wrap="square" rtlCol="0">
              <a:spAutoFit/>
            </a:bodyPr>
            <a:lstStyle/>
            <a:p>
              <a:pPr algn="ctr"/>
              <a:r>
                <a:rPr lang="en-US" sz="1400" dirty="0" smtClean="0">
                  <a:solidFill>
                    <a:schemeClr val="bg1"/>
                  </a:solidFill>
                </a:rPr>
                <a:t>Enterprise</a:t>
              </a:r>
            </a:p>
            <a:p>
              <a:pPr algn="ctr"/>
              <a:r>
                <a:rPr lang="en-US" sz="1400" dirty="0" smtClean="0">
                  <a:solidFill>
                    <a:schemeClr val="bg1"/>
                  </a:solidFill>
                </a:rPr>
                <a:t>Directory</a:t>
              </a:r>
              <a:endParaRPr lang="en-US" sz="1400" dirty="0">
                <a:solidFill>
                  <a:schemeClr val="bg1"/>
                </a:solidFill>
              </a:endParaRPr>
            </a:p>
          </p:txBody>
        </p:sp>
      </p:grpSp>
      <p:sp>
        <p:nvSpPr>
          <p:cNvPr id="6" name="TextBox 5"/>
          <p:cNvSpPr txBox="1"/>
          <p:nvPr/>
        </p:nvSpPr>
        <p:spPr>
          <a:xfrm>
            <a:off x="2073349" y="1055819"/>
            <a:ext cx="5752215" cy="1231106"/>
          </a:xfrm>
          <a:prstGeom prst="rect">
            <a:avLst/>
          </a:prstGeom>
          <a:noFill/>
        </p:spPr>
        <p:txBody>
          <a:bodyPr wrap="square" rtlCol="0">
            <a:spAutoFit/>
          </a:bodyPr>
          <a:lstStyle/>
          <a:p>
            <a:pPr lvl="0" algn="ctr"/>
            <a:r>
              <a:rPr lang="en-US" sz="2800" b="1" dirty="0" smtClean="0">
                <a:solidFill>
                  <a:srgbClr val="4C4C4F"/>
                </a:solidFill>
                <a:cs typeface="Arial" charset="0"/>
              </a:rPr>
              <a:t>Enterprise Directory Approaches</a:t>
            </a:r>
            <a:r>
              <a:rPr lang="en-US" sz="2800" dirty="0" smtClean="0">
                <a:solidFill>
                  <a:srgbClr val="4C4C4F"/>
                </a:solidFill>
                <a:cs typeface="Arial" charset="0"/>
              </a:rPr>
              <a:t> </a:t>
            </a:r>
          </a:p>
          <a:p>
            <a:pPr lvl="0" algn="ctr"/>
            <a:r>
              <a:rPr lang="en-US" sz="2800" dirty="0" smtClean="0">
                <a:solidFill>
                  <a:srgbClr val="4C4C4F"/>
                </a:solidFill>
                <a:cs typeface="Arial" charset="0"/>
              </a:rPr>
              <a:t>(multiple responses allowed)</a:t>
            </a:r>
          </a:p>
          <a:p>
            <a:endParaRPr lang="en-US" dirty="0"/>
          </a:p>
        </p:txBody>
      </p:sp>
      <p:sp>
        <p:nvSpPr>
          <p:cNvPr id="9" name="Slide Number Placeholder 8"/>
          <p:cNvSpPr>
            <a:spLocks noGrp="1"/>
          </p:cNvSpPr>
          <p:nvPr>
            <p:ph type="sldNum" sz="quarter" idx="12"/>
          </p:nvPr>
        </p:nvSpPr>
        <p:spPr/>
        <p:txBody>
          <a:bodyPr/>
          <a:lstStyle/>
          <a:p>
            <a:pPr>
              <a:defRPr/>
            </a:pPr>
            <a:fld id="{6D12A522-FF6E-4044-9AB3-9EB3C4EA2D66}" type="slidenum">
              <a:rPr lang="en-US" smtClean="0"/>
              <a:pPr>
                <a:defRPr/>
              </a:pPr>
              <a:t>21</a:t>
            </a:fld>
            <a:endParaRPr lang="en-US"/>
          </a:p>
        </p:txBody>
      </p:sp>
      <p:sp>
        <p:nvSpPr>
          <p:cNvPr id="10" name="Footer Placeholder 9"/>
          <p:cNvSpPr>
            <a:spLocks noGrp="1"/>
          </p:cNvSpPr>
          <p:nvPr>
            <p:ph type="ftr" sz="quarter" idx="11"/>
          </p:nvPr>
        </p:nvSpPr>
        <p:spPr/>
        <p:txBody>
          <a:bodyPr/>
          <a:lstStyle/>
          <a:p>
            <a:pPr>
              <a:defRPr/>
            </a:pPr>
            <a:r>
              <a:rPr lang="en-US" smtClean="0"/>
              <a:t>© 2011 EDUCAUSE</a:t>
            </a:r>
            <a:endParaRPr lang="en-US"/>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75576" y="70747"/>
            <a:ext cx="1864993" cy="2150778"/>
            <a:chOff x="75576" y="70747"/>
            <a:chExt cx="1864993" cy="2150778"/>
          </a:xfrm>
        </p:grpSpPr>
        <p:sp>
          <p:nvSpPr>
            <p:cNvPr id="4" name="Freeform 3"/>
            <p:cNvSpPr/>
            <p:nvPr/>
          </p:nvSpPr>
          <p:spPr>
            <a:xfrm rot="21591901">
              <a:off x="75576" y="70747"/>
              <a:ext cx="1864993" cy="2150778"/>
            </a:xfrm>
            <a:custGeom>
              <a:avLst/>
              <a:gdLst>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935387 w 2877836"/>
                <a:gd name="connsiteY29" fmla="*/ 504884 h 3332231"/>
                <a:gd name="connsiteX30" fmla="*/ 1879289 w 2877836"/>
                <a:gd name="connsiteY30" fmla="*/ 667569 h 3332231"/>
                <a:gd name="connsiteX31" fmla="*/ 1929777 w 2877836"/>
                <a:gd name="connsiteY31" fmla="*/ 415127 h 3332231"/>
                <a:gd name="connsiteX32" fmla="*/ 1789532 w 2877836"/>
                <a:gd name="connsiteY32" fmla="*/ 140246 h 3332231"/>
                <a:gd name="connsiteX33" fmla="*/ 1553919 w 2877836"/>
                <a:gd name="connsiteY33" fmla="*/ 0 h 3332231"/>
                <a:gd name="connsiteX34" fmla="*/ 1245380 w 2877836"/>
                <a:gd name="connsiteY34" fmla="*/ 33659 h 3332231"/>
                <a:gd name="connsiteX35" fmla="*/ 1054646 w 2877836"/>
                <a:gd name="connsiteY35" fmla="*/ 179515 h 3332231"/>
                <a:gd name="connsiteX36" fmla="*/ 964889 w 2877836"/>
                <a:gd name="connsiteY36" fmla="*/ 415127 h 3332231"/>
                <a:gd name="connsiteX37" fmla="*/ 1004158 w 2877836"/>
                <a:gd name="connsiteY37"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935387 w 2877836"/>
                <a:gd name="connsiteY29" fmla="*/ 504884 h 3332231"/>
                <a:gd name="connsiteX30" fmla="*/ 1879289 w 2877836"/>
                <a:gd name="connsiteY30" fmla="*/ 667569 h 3332231"/>
                <a:gd name="connsiteX31" fmla="*/ 1929777 w 2877836"/>
                <a:gd name="connsiteY31" fmla="*/ 415127 h 3332231"/>
                <a:gd name="connsiteX32" fmla="*/ 1789532 w 2877836"/>
                <a:gd name="connsiteY32" fmla="*/ 140246 h 3332231"/>
                <a:gd name="connsiteX33" fmla="*/ 1553919 w 2877836"/>
                <a:gd name="connsiteY33" fmla="*/ 0 h 3332231"/>
                <a:gd name="connsiteX34" fmla="*/ 1245380 w 2877836"/>
                <a:gd name="connsiteY34" fmla="*/ 33659 h 3332231"/>
                <a:gd name="connsiteX35" fmla="*/ 1054646 w 2877836"/>
                <a:gd name="connsiteY35" fmla="*/ 179515 h 3332231"/>
                <a:gd name="connsiteX36" fmla="*/ 964889 w 2877836"/>
                <a:gd name="connsiteY36" fmla="*/ 415127 h 3332231"/>
                <a:gd name="connsiteX37" fmla="*/ 1004158 w 2877836"/>
                <a:gd name="connsiteY37"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79289 w 2877836"/>
                <a:gd name="connsiteY29" fmla="*/ 667569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004158 w 2877836"/>
                <a:gd name="connsiteY36"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004158 w 2877836"/>
                <a:gd name="connsiteY36" fmla="*/ 656349 h 3332231"/>
                <a:gd name="connsiteX0" fmla="*/ 1150013 w 2877836"/>
                <a:gd name="connsiteY0" fmla="*/ 746106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211721 w 2877836"/>
                <a:gd name="connsiteY10" fmla="*/ 2462710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211721 w 2877836"/>
                <a:gd name="connsiteY10" fmla="*/ 2462710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138794 w 2877836"/>
                <a:gd name="connsiteY10" fmla="*/ 2473929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150013 w 2877836"/>
                <a:gd name="connsiteY10" fmla="*/ 2423441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256599 w 2984422"/>
                <a:gd name="connsiteY0" fmla="*/ 746106 h 3332231"/>
                <a:gd name="connsiteX1" fmla="*/ 112196 w 2984422"/>
                <a:gd name="connsiteY1" fmla="*/ 650739 h 3332231"/>
                <a:gd name="connsiteX2" fmla="*/ 106586 w 2984422"/>
                <a:gd name="connsiteY2" fmla="*/ 1318307 h 3332231"/>
                <a:gd name="connsiteX3" fmla="*/ 476834 w 2984422"/>
                <a:gd name="connsiteY3" fmla="*/ 1093915 h 3332231"/>
                <a:gd name="connsiteX4" fmla="*/ 774155 w 2984422"/>
                <a:gd name="connsiteY4" fmla="*/ 1267819 h 3332231"/>
                <a:gd name="connsiteX5" fmla="*/ 886351 w 2984422"/>
                <a:gd name="connsiteY5" fmla="*/ 1593188 h 3332231"/>
                <a:gd name="connsiteX6" fmla="*/ 734886 w 2984422"/>
                <a:gd name="connsiteY6" fmla="*/ 1901728 h 3332231"/>
                <a:gd name="connsiteX7" fmla="*/ 403907 w 2984422"/>
                <a:gd name="connsiteY7" fmla="*/ 2036364 h 3332231"/>
                <a:gd name="connsiteX8" fmla="*/ 106586 w 2984422"/>
                <a:gd name="connsiteY8" fmla="*/ 1800751 h 3332231"/>
                <a:gd name="connsiteX9" fmla="*/ 0 w 2984422"/>
                <a:gd name="connsiteY9" fmla="*/ 2518807 h 3332231"/>
                <a:gd name="connsiteX10" fmla="*/ 1256599 w 2984422"/>
                <a:gd name="connsiteY10" fmla="*/ 2423441 h 3332231"/>
                <a:gd name="connsiteX11" fmla="*/ 1071475 w 2984422"/>
                <a:gd name="connsiteY11" fmla="*/ 2754420 h 3332231"/>
                <a:gd name="connsiteX12" fmla="*/ 1144402 w 2984422"/>
                <a:gd name="connsiteY12" fmla="*/ 3135888 h 3332231"/>
                <a:gd name="connsiteX13" fmla="*/ 1380015 w 2984422"/>
                <a:gd name="connsiteY13" fmla="*/ 3292962 h 3332231"/>
                <a:gd name="connsiteX14" fmla="*/ 1649286 w 2984422"/>
                <a:gd name="connsiteY14" fmla="*/ 3332231 h 3332231"/>
                <a:gd name="connsiteX15" fmla="*/ 1940996 w 2984422"/>
                <a:gd name="connsiteY15" fmla="*/ 3158327 h 3332231"/>
                <a:gd name="connsiteX16" fmla="*/ 2041973 w 2984422"/>
                <a:gd name="connsiteY16" fmla="*/ 2838567 h 3332231"/>
                <a:gd name="connsiteX17" fmla="*/ 1884898 w 2984422"/>
                <a:gd name="connsiteY17" fmla="*/ 2445880 h 3332231"/>
                <a:gd name="connsiteX18" fmla="*/ 2984422 w 2984422"/>
                <a:gd name="connsiteY18" fmla="*/ 2535637 h 3332231"/>
                <a:gd name="connsiteX19" fmla="*/ 2984422 w 2984422"/>
                <a:gd name="connsiteY19" fmla="*/ 1778312 h 3332231"/>
                <a:gd name="connsiteX20" fmla="*/ 2832957 w 2984422"/>
                <a:gd name="connsiteY20" fmla="*/ 2002705 h 3332231"/>
                <a:gd name="connsiteX21" fmla="*/ 2597345 w 2984422"/>
                <a:gd name="connsiteY21" fmla="*/ 2025144 h 3332231"/>
                <a:gd name="connsiteX22" fmla="*/ 2350513 w 2984422"/>
                <a:gd name="connsiteY22" fmla="*/ 1907338 h 3332231"/>
                <a:gd name="connsiteX23" fmla="*/ 2215877 w 2984422"/>
                <a:gd name="connsiteY23" fmla="*/ 1677335 h 3332231"/>
                <a:gd name="connsiteX24" fmla="*/ 2221487 w 2984422"/>
                <a:gd name="connsiteY24" fmla="*/ 1402454 h 3332231"/>
                <a:gd name="connsiteX25" fmla="*/ 2367342 w 2984422"/>
                <a:gd name="connsiteY25" fmla="*/ 1211721 h 3332231"/>
                <a:gd name="connsiteX26" fmla="*/ 2636613 w 2984422"/>
                <a:gd name="connsiteY26" fmla="*/ 1099524 h 3332231"/>
                <a:gd name="connsiteX27" fmla="*/ 2984422 w 2984422"/>
                <a:gd name="connsiteY27" fmla="*/ 1312697 h 3332231"/>
                <a:gd name="connsiteX28" fmla="*/ 2978812 w 2984422"/>
                <a:gd name="connsiteY28" fmla="*/ 510494 h 3332231"/>
                <a:gd name="connsiteX29" fmla="*/ 1912947 w 2984422"/>
                <a:gd name="connsiteY29" fmla="*/ 757326 h 3332231"/>
                <a:gd name="connsiteX30" fmla="*/ 2036363 w 2984422"/>
                <a:gd name="connsiteY30" fmla="*/ 415127 h 3332231"/>
                <a:gd name="connsiteX31" fmla="*/ 1896118 w 2984422"/>
                <a:gd name="connsiteY31" fmla="*/ 140246 h 3332231"/>
                <a:gd name="connsiteX32" fmla="*/ 1660505 w 2984422"/>
                <a:gd name="connsiteY32" fmla="*/ 0 h 3332231"/>
                <a:gd name="connsiteX33" fmla="*/ 1351966 w 2984422"/>
                <a:gd name="connsiteY33" fmla="*/ 33659 h 3332231"/>
                <a:gd name="connsiteX34" fmla="*/ 1161232 w 2984422"/>
                <a:gd name="connsiteY34" fmla="*/ 179515 h 3332231"/>
                <a:gd name="connsiteX35" fmla="*/ 1071475 w 2984422"/>
                <a:gd name="connsiteY35" fmla="*/ 415127 h 3332231"/>
                <a:gd name="connsiteX36" fmla="*/ 1256599 w 2984422"/>
                <a:gd name="connsiteY36" fmla="*/ 746106 h 3332231"/>
                <a:gd name="connsiteX0" fmla="*/ 1256599 w 2984422"/>
                <a:gd name="connsiteY0" fmla="*/ 746106 h 3332231"/>
                <a:gd name="connsiteX1" fmla="*/ 0 w 2984422"/>
                <a:gd name="connsiteY1" fmla="*/ 622690 h 3332231"/>
                <a:gd name="connsiteX2" fmla="*/ 106586 w 2984422"/>
                <a:gd name="connsiteY2" fmla="*/ 1318307 h 3332231"/>
                <a:gd name="connsiteX3" fmla="*/ 476834 w 2984422"/>
                <a:gd name="connsiteY3" fmla="*/ 1093915 h 3332231"/>
                <a:gd name="connsiteX4" fmla="*/ 774155 w 2984422"/>
                <a:gd name="connsiteY4" fmla="*/ 1267819 h 3332231"/>
                <a:gd name="connsiteX5" fmla="*/ 886351 w 2984422"/>
                <a:gd name="connsiteY5" fmla="*/ 1593188 h 3332231"/>
                <a:gd name="connsiteX6" fmla="*/ 734886 w 2984422"/>
                <a:gd name="connsiteY6" fmla="*/ 1901728 h 3332231"/>
                <a:gd name="connsiteX7" fmla="*/ 403907 w 2984422"/>
                <a:gd name="connsiteY7" fmla="*/ 2036364 h 3332231"/>
                <a:gd name="connsiteX8" fmla="*/ 106586 w 2984422"/>
                <a:gd name="connsiteY8" fmla="*/ 1800751 h 3332231"/>
                <a:gd name="connsiteX9" fmla="*/ 0 w 2984422"/>
                <a:gd name="connsiteY9" fmla="*/ 2518807 h 3332231"/>
                <a:gd name="connsiteX10" fmla="*/ 1256599 w 2984422"/>
                <a:gd name="connsiteY10" fmla="*/ 2423441 h 3332231"/>
                <a:gd name="connsiteX11" fmla="*/ 1071475 w 2984422"/>
                <a:gd name="connsiteY11" fmla="*/ 2754420 h 3332231"/>
                <a:gd name="connsiteX12" fmla="*/ 1144402 w 2984422"/>
                <a:gd name="connsiteY12" fmla="*/ 3135888 h 3332231"/>
                <a:gd name="connsiteX13" fmla="*/ 1380015 w 2984422"/>
                <a:gd name="connsiteY13" fmla="*/ 3292962 h 3332231"/>
                <a:gd name="connsiteX14" fmla="*/ 1649286 w 2984422"/>
                <a:gd name="connsiteY14" fmla="*/ 3332231 h 3332231"/>
                <a:gd name="connsiteX15" fmla="*/ 1940996 w 2984422"/>
                <a:gd name="connsiteY15" fmla="*/ 3158327 h 3332231"/>
                <a:gd name="connsiteX16" fmla="*/ 2041973 w 2984422"/>
                <a:gd name="connsiteY16" fmla="*/ 2838567 h 3332231"/>
                <a:gd name="connsiteX17" fmla="*/ 1884898 w 2984422"/>
                <a:gd name="connsiteY17" fmla="*/ 2445880 h 3332231"/>
                <a:gd name="connsiteX18" fmla="*/ 2984422 w 2984422"/>
                <a:gd name="connsiteY18" fmla="*/ 2535637 h 3332231"/>
                <a:gd name="connsiteX19" fmla="*/ 2984422 w 2984422"/>
                <a:gd name="connsiteY19" fmla="*/ 1778312 h 3332231"/>
                <a:gd name="connsiteX20" fmla="*/ 2832957 w 2984422"/>
                <a:gd name="connsiteY20" fmla="*/ 2002705 h 3332231"/>
                <a:gd name="connsiteX21" fmla="*/ 2597345 w 2984422"/>
                <a:gd name="connsiteY21" fmla="*/ 2025144 h 3332231"/>
                <a:gd name="connsiteX22" fmla="*/ 2350513 w 2984422"/>
                <a:gd name="connsiteY22" fmla="*/ 1907338 h 3332231"/>
                <a:gd name="connsiteX23" fmla="*/ 2215877 w 2984422"/>
                <a:gd name="connsiteY23" fmla="*/ 1677335 h 3332231"/>
                <a:gd name="connsiteX24" fmla="*/ 2221487 w 2984422"/>
                <a:gd name="connsiteY24" fmla="*/ 1402454 h 3332231"/>
                <a:gd name="connsiteX25" fmla="*/ 2367342 w 2984422"/>
                <a:gd name="connsiteY25" fmla="*/ 1211721 h 3332231"/>
                <a:gd name="connsiteX26" fmla="*/ 2636613 w 2984422"/>
                <a:gd name="connsiteY26" fmla="*/ 1099524 h 3332231"/>
                <a:gd name="connsiteX27" fmla="*/ 2984422 w 2984422"/>
                <a:gd name="connsiteY27" fmla="*/ 1312697 h 3332231"/>
                <a:gd name="connsiteX28" fmla="*/ 2978812 w 2984422"/>
                <a:gd name="connsiteY28" fmla="*/ 510494 h 3332231"/>
                <a:gd name="connsiteX29" fmla="*/ 1912947 w 2984422"/>
                <a:gd name="connsiteY29" fmla="*/ 757326 h 3332231"/>
                <a:gd name="connsiteX30" fmla="*/ 2036363 w 2984422"/>
                <a:gd name="connsiteY30" fmla="*/ 415127 h 3332231"/>
                <a:gd name="connsiteX31" fmla="*/ 1896118 w 2984422"/>
                <a:gd name="connsiteY31" fmla="*/ 140246 h 3332231"/>
                <a:gd name="connsiteX32" fmla="*/ 1660505 w 2984422"/>
                <a:gd name="connsiteY32" fmla="*/ 0 h 3332231"/>
                <a:gd name="connsiteX33" fmla="*/ 1351966 w 2984422"/>
                <a:gd name="connsiteY33" fmla="*/ 33659 h 3332231"/>
                <a:gd name="connsiteX34" fmla="*/ 1161232 w 2984422"/>
                <a:gd name="connsiteY34" fmla="*/ 179515 h 3332231"/>
                <a:gd name="connsiteX35" fmla="*/ 1071475 w 2984422"/>
                <a:gd name="connsiteY35" fmla="*/ 415127 h 3332231"/>
                <a:gd name="connsiteX36" fmla="*/ 1256599 w 2984422"/>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476834 w 3062959"/>
                <a:gd name="connsiteY3" fmla="*/ 1093915 h 3332231"/>
                <a:gd name="connsiteX4" fmla="*/ 774155 w 3062959"/>
                <a:gd name="connsiteY4" fmla="*/ 1267819 h 3332231"/>
                <a:gd name="connsiteX5" fmla="*/ 886351 w 3062959"/>
                <a:gd name="connsiteY5" fmla="*/ 1593188 h 3332231"/>
                <a:gd name="connsiteX6" fmla="*/ 734886 w 3062959"/>
                <a:gd name="connsiteY6" fmla="*/ 1901728 h 3332231"/>
                <a:gd name="connsiteX7" fmla="*/ 403907 w 3062959"/>
                <a:gd name="connsiteY7" fmla="*/ 2036364 h 3332231"/>
                <a:gd name="connsiteX8" fmla="*/ 106586 w 3062959"/>
                <a:gd name="connsiteY8" fmla="*/ 1800751 h 3332231"/>
                <a:gd name="connsiteX9" fmla="*/ 0 w 3062959"/>
                <a:gd name="connsiteY9" fmla="*/ 2518807 h 3332231"/>
                <a:gd name="connsiteX10" fmla="*/ 1256599 w 3062959"/>
                <a:gd name="connsiteY10" fmla="*/ 2423441 h 3332231"/>
                <a:gd name="connsiteX11" fmla="*/ 1071475 w 3062959"/>
                <a:gd name="connsiteY11" fmla="*/ 2754420 h 3332231"/>
                <a:gd name="connsiteX12" fmla="*/ 1144402 w 3062959"/>
                <a:gd name="connsiteY12" fmla="*/ 3135888 h 3332231"/>
                <a:gd name="connsiteX13" fmla="*/ 1380015 w 3062959"/>
                <a:gd name="connsiteY13" fmla="*/ 3292962 h 3332231"/>
                <a:gd name="connsiteX14" fmla="*/ 1649286 w 3062959"/>
                <a:gd name="connsiteY14" fmla="*/ 3332231 h 3332231"/>
                <a:gd name="connsiteX15" fmla="*/ 1940996 w 3062959"/>
                <a:gd name="connsiteY15" fmla="*/ 3158327 h 3332231"/>
                <a:gd name="connsiteX16" fmla="*/ 2041973 w 3062959"/>
                <a:gd name="connsiteY16" fmla="*/ 2838567 h 3332231"/>
                <a:gd name="connsiteX17" fmla="*/ 1884898 w 3062959"/>
                <a:gd name="connsiteY17" fmla="*/ 2445880 h 3332231"/>
                <a:gd name="connsiteX18" fmla="*/ 2984422 w 3062959"/>
                <a:gd name="connsiteY18" fmla="*/ 2535637 h 3332231"/>
                <a:gd name="connsiteX19" fmla="*/ 2984422 w 3062959"/>
                <a:gd name="connsiteY19" fmla="*/ 1778312 h 3332231"/>
                <a:gd name="connsiteX20" fmla="*/ 2832957 w 3062959"/>
                <a:gd name="connsiteY20" fmla="*/ 2002705 h 3332231"/>
                <a:gd name="connsiteX21" fmla="*/ 2597345 w 3062959"/>
                <a:gd name="connsiteY21" fmla="*/ 2025144 h 3332231"/>
                <a:gd name="connsiteX22" fmla="*/ 2350513 w 3062959"/>
                <a:gd name="connsiteY22" fmla="*/ 1907338 h 3332231"/>
                <a:gd name="connsiteX23" fmla="*/ 2215877 w 3062959"/>
                <a:gd name="connsiteY23" fmla="*/ 1677335 h 3332231"/>
                <a:gd name="connsiteX24" fmla="*/ 2221487 w 3062959"/>
                <a:gd name="connsiteY24" fmla="*/ 1402454 h 3332231"/>
                <a:gd name="connsiteX25" fmla="*/ 2367342 w 3062959"/>
                <a:gd name="connsiteY25" fmla="*/ 1211721 h 3332231"/>
                <a:gd name="connsiteX26" fmla="*/ 2636613 w 3062959"/>
                <a:gd name="connsiteY26" fmla="*/ 1099524 h 3332231"/>
                <a:gd name="connsiteX27" fmla="*/ 2984422 w 3062959"/>
                <a:gd name="connsiteY27" fmla="*/ 1312697 h 3332231"/>
                <a:gd name="connsiteX28" fmla="*/ 3062959 w 3062959"/>
                <a:gd name="connsiteY28" fmla="*/ 532933 h 3332231"/>
                <a:gd name="connsiteX29" fmla="*/ 1912947 w 3062959"/>
                <a:gd name="connsiteY29" fmla="*/ 757326 h 3332231"/>
                <a:gd name="connsiteX30" fmla="*/ 2036363 w 3062959"/>
                <a:gd name="connsiteY30" fmla="*/ 415127 h 3332231"/>
                <a:gd name="connsiteX31" fmla="*/ 1896118 w 3062959"/>
                <a:gd name="connsiteY31" fmla="*/ 140246 h 3332231"/>
                <a:gd name="connsiteX32" fmla="*/ 1660505 w 3062959"/>
                <a:gd name="connsiteY32" fmla="*/ 0 h 3332231"/>
                <a:gd name="connsiteX33" fmla="*/ 1351966 w 3062959"/>
                <a:gd name="connsiteY33" fmla="*/ 33659 h 3332231"/>
                <a:gd name="connsiteX34" fmla="*/ 1161232 w 3062959"/>
                <a:gd name="connsiteY34" fmla="*/ 179515 h 3332231"/>
                <a:gd name="connsiteX35" fmla="*/ 1071475 w 3062959"/>
                <a:gd name="connsiteY35" fmla="*/ 415127 h 3332231"/>
                <a:gd name="connsiteX36" fmla="*/ 1256599 w 3062959"/>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476834 w 3062959"/>
                <a:gd name="connsiteY3" fmla="*/ 1093915 h 3332231"/>
                <a:gd name="connsiteX4" fmla="*/ 774155 w 3062959"/>
                <a:gd name="connsiteY4" fmla="*/ 1267819 h 3332231"/>
                <a:gd name="connsiteX5" fmla="*/ 886351 w 3062959"/>
                <a:gd name="connsiteY5" fmla="*/ 1593188 h 3332231"/>
                <a:gd name="connsiteX6" fmla="*/ 734886 w 3062959"/>
                <a:gd name="connsiteY6" fmla="*/ 1901728 h 3332231"/>
                <a:gd name="connsiteX7" fmla="*/ 403907 w 3062959"/>
                <a:gd name="connsiteY7" fmla="*/ 2036364 h 3332231"/>
                <a:gd name="connsiteX8" fmla="*/ 106586 w 3062959"/>
                <a:gd name="connsiteY8" fmla="*/ 1800751 h 3332231"/>
                <a:gd name="connsiteX9" fmla="*/ 0 w 3062959"/>
                <a:gd name="connsiteY9" fmla="*/ 2518807 h 3332231"/>
                <a:gd name="connsiteX10" fmla="*/ 1256599 w 3062959"/>
                <a:gd name="connsiteY10" fmla="*/ 2423441 h 3332231"/>
                <a:gd name="connsiteX11" fmla="*/ 1071475 w 3062959"/>
                <a:gd name="connsiteY11" fmla="*/ 2754420 h 3332231"/>
                <a:gd name="connsiteX12" fmla="*/ 1144402 w 3062959"/>
                <a:gd name="connsiteY12" fmla="*/ 3135888 h 3332231"/>
                <a:gd name="connsiteX13" fmla="*/ 1380015 w 3062959"/>
                <a:gd name="connsiteY13" fmla="*/ 3292962 h 3332231"/>
                <a:gd name="connsiteX14" fmla="*/ 1649286 w 3062959"/>
                <a:gd name="connsiteY14" fmla="*/ 3332231 h 3332231"/>
                <a:gd name="connsiteX15" fmla="*/ 1940996 w 3062959"/>
                <a:gd name="connsiteY15" fmla="*/ 3158327 h 3332231"/>
                <a:gd name="connsiteX16" fmla="*/ 2041973 w 3062959"/>
                <a:gd name="connsiteY16" fmla="*/ 2838567 h 3332231"/>
                <a:gd name="connsiteX17" fmla="*/ 1884898 w 3062959"/>
                <a:gd name="connsiteY17" fmla="*/ 2445880 h 3332231"/>
                <a:gd name="connsiteX18" fmla="*/ 3062959 w 3062959"/>
                <a:gd name="connsiteY18" fmla="*/ 2518807 h 3332231"/>
                <a:gd name="connsiteX19" fmla="*/ 2984422 w 3062959"/>
                <a:gd name="connsiteY19" fmla="*/ 1778312 h 3332231"/>
                <a:gd name="connsiteX20" fmla="*/ 2832957 w 3062959"/>
                <a:gd name="connsiteY20" fmla="*/ 2002705 h 3332231"/>
                <a:gd name="connsiteX21" fmla="*/ 2597345 w 3062959"/>
                <a:gd name="connsiteY21" fmla="*/ 2025144 h 3332231"/>
                <a:gd name="connsiteX22" fmla="*/ 2350513 w 3062959"/>
                <a:gd name="connsiteY22" fmla="*/ 1907338 h 3332231"/>
                <a:gd name="connsiteX23" fmla="*/ 2215877 w 3062959"/>
                <a:gd name="connsiteY23" fmla="*/ 1677335 h 3332231"/>
                <a:gd name="connsiteX24" fmla="*/ 2221487 w 3062959"/>
                <a:gd name="connsiteY24" fmla="*/ 1402454 h 3332231"/>
                <a:gd name="connsiteX25" fmla="*/ 2367342 w 3062959"/>
                <a:gd name="connsiteY25" fmla="*/ 1211721 h 3332231"/>
                <a:gd name="connsiteX26" fmla="*/ 2636613 w 3062959"/>
                <a:gd name="connsiteY26" fmla="*/ 1099524 h 3332231"/>
                <a:gd name="connsiteX27" fmla="*/ 2984422 w 3062959"/>
                <a:gd name="connsiteY27" fmla="*/ 1312697 h 3332231"/>
                <a:gd name="connsiteX28" fmla="*/ 3062959 w 3062959"/>
                <a:gd name="connsiteY28" fmla="*/ 532933 h 3332231"/>
                <a:gd name="connsiteX29" fmla="*/ 1912947 w 3062959"/>
                <a:gd name="connsiteY29" fmla="*/ 757326 h 3332231"/>
                <a:gd name="connsiteX30" fmla="*/ 2036363 w 3062959"/>
                <a:gd name="connsiteY30" fmla="*/ 415127 h 3332231"/>
                <a:gd name="connsiteX31" fmla="*/ 1896118 w 3062959"/>
                <a:gd name="connsiteY31" fmla="*/ 140246 h 3332231"/>
                <a:gd name="connsiteX32" fmla="*/ 1660505 w 3062959"/>
                <a:gd name="connsiteY32" fmla="*/ 0 h 3332231"/>
                <a:gd name="connsiteX33" fmla="*/ 1351966 w 3062959"/>
                <a:gd name="connsiteY33" fmla="*/ 33659 h 3332231"/>
                <a:gd name="connsiteX34" fmla="*/ 1161232 w 3062959"/>
                <a:gd name="connsiteY34" fmla="*/ 179515 h 3332231"/>
                <a:gd name="connsiteX35" fmla="*/ 1071475 w 3062959"/>
                <a:gd name="connsiteY35" fmla="*/ 415127 h 3332231"/>
                <a:gd name="connsiteX36" fmla="*/ 1256599 w 3062959"/>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774155 w 3062959"/>
                <a:gd name="connsiteY5" fmla="*/ 1267819 h 3332231"/>
                <a:gd name="connsiteX6" fmla="*/ 886351 w 3062959"/>
                <a:gd name="connsiteY6" fmla="*/ 1593188 h 3332231"/>
                <a:gd name="connsiteX7" fmla="*/ 734886 w 3062959"/>
                <a:gd name="connsiteY7" fmla="*/ 1901728 h 3332231"/>
                <a:gd name="connsiteX8" fmla="*/ 403907 w 3062959"/>
                <a:gd name="connsiteY8" fmla="*/ 2036364 h 3332231"/>
                <a:gd name="connsiteX9" fmla="*/ 106586 w 3062959"/>
                <a:gd name="connsiteY9" fmla="*/ 1800751 h 3332231"/>
                <a:gd name="connsiteX10" fmla="*/ 0 w 3062959"/>
                <a:gd name="connsiteY10" fmla="*/ 2518807 h 3332231"/>
                <a:gd name="connsiteX11" fmla="*/ 1256599 w 3062959"/>
                <a:gd name="connsiteY11" fmla="*/ 2423441 h 3332231"/>
                <a:gd name="connsiteX12" fmla="*/ 1071475 w 3062959"/>
                <a:gd name="connsiteY12" fmla="*/ 2754420 h 3332231"/>
                <a:gd name="connsiteX13" fmla="*/ 1144402 w 3062959"/>
                <a:gd name="connsiteY13" fmla="*/ 3135888 h 3332231"/>
                <a:gd name="connsiteX14" fmla="*/ 1380015 w 3062959"/>
                <a:gd name="connsiteY14" fmla="*/ 3292962 h 3332231"/>
                <a:gd name="connsiteX15" fmla="*/ 1649286 w 3062959"/>
                <a:gd name="connsiteY15" fmla="*/ 3332231 h 3332231"/>
                <a:gd name="connsiteX16" fmla="*/ 1940996 w 3062959"/>
                <a:gd name="connsiteY16" fmla="*/ 3158327 h 3332231"/>
                <a:gd name="connsiteX17" fmla="*/ 2041973 w 3062959"/>
                <a:gd name="connsiteY17" fmla="*/ 2838567 h 3332231"/>
                <a:gd name="connsiteX18" fmla="*/ 1884898 w 3062959"/>
                <a:gd name="connsiteY18" fmla="*/ 2445880 h 3332231"/>
                <a:gd name="connsiteX19" fmla="*/ 3062959 w 3062959"/>
                <a:gd name="connsiteY19" fmla="*/ 2518807 h 3332231"/>
                <a:gd name="connsiteX20" fmla="*/ 2984422 w 3062959"/>
                <a:gd name="connsiteY20" fmla="*/ 1778312 h 3332231"/>
                <a:gd name="connsiteX21" fmla="*/ 2832957 w 3062959"/>
                <a:gd name="connsiteY21" fmla="*/ 2002705 h 3332231"/>
                <a:gd name="connsiteX22" fmla="*/ 2597345 w 3062959"/>
                <a:gd name="connsiteY22" fmla="*/ 2025144 h 3332231"/>
                <a:gd name="connsiteX23" fmla="*/ 2350513 w 3062959"/>
                <a:gd name="connsiteY23" fmla="*/ 1907338 h 3332231"/>
                <a:gd name="connsiteX24" fmla="*/ 2215877 w 3062959"/>
                <a:gd name="connsiteY24" fmla="*/ 1677335 h 3332231"/>
                <a:gd name="connsiteX25" fmla="*/ 2221487 w 3062959"/>
                <a:gd name="connsiteY25" fmla="*/ 1402454 h 3332231"/>
                <a:gd name="connsiteX26" fmla="*/ 2367342 w 3062959"/>
                <a:gd name="connsiteY26" fmla="*/ 1211721 h 3332231"/>
                <a:gd name="connsiteX27" fmla="*/ 2636613 w 3062959"/>
                <a:gd name="connsiteY27" fmla="*/ 1099524 h 3332231"/>
                <a:gd name="connsiteX28" fmla="*/ 2984422 w 3062959"/>
                <a:gd name="connsiteY28" fmla="*/ 1312697 h 3332231"/>
                <a:gd name="connsiteX29" fmla="*/ 3062959 w 3062959"/>
                <a:gd name="connsiteY29" fmla="*/ 532933 h 3332231"/>
                <a:gd name="connsiteX30" fmla="*/ 1912947 w 3062959"/>
                <a:gd name="connsiteY30" fmla="*/ 757326 h 3332231"/>
                <a:gd name="connsiteX31" fmla="*/ 2036363 w 3062959"/>
                <a:gd name="connsiteY31" fmla="*/ 415127 h 3332231"/>
                <a:gd name="connsiteX32" fmla="*/ 1896118 w 3062959"/>
                <a:gd name="connsiteY32" fmla="*/ 140246 h 3332231"/>
                <a:gd name="connsiteX33" fmla="*/ 1660505 w 3062959"/>
                <a:gd name="connsiteY33" fmla="*/ 0 h 3332231"/>
                <a:gd name="connsiteX34" fmla="*/ 1351966 w 3062959"/>
                <a:gd name="connsiteY34" fmla="*/ 33659 h 3332231"/>
                <a:gd name="connsiteX35" fmla="*/ 1161232 w 3062959"/>
                <a:gd name="connsiteY35" fmla="*/ 179515 h 3332231"/>
                <a:gd name="connsiteX36" fmla="*/ 1071475 w 3062959"/>
                <a:gd name="connsiteY36" fmla="*/ 415127 h 3332231"/>
                <a:gd name="connsiteX37" fmla="*/ 1256599 w 3062959"/>
                <a:gd name="connsiteY3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86351 w 3062959"/>
                <a:gd name="connsiteY7" fmla="*/ 1593188 h 3332231"/>
                <a:gd name="connsiteX8" fmla="*/ 734886 w 3062959"/>
                <a:gd name="connsiteY8" fmla="*/ 1901728 h 3332231"/>
                <a:gd name="connsiteX9" fmla="*/ 403907 w 3062959"/>
                <a:gd name="connsiteY9" fmla="*/ 2036364 h 3332231"/>
                <a:gd name="connsiteX10" fmla="*/ 106586 w 3062959"/>
                <a:gd name="connsiteY10" fmla="*/ 1800751 h 3332231"/>
                <a:gd name="connsiteX11" fmla="*/ 0 w 3062959"/>
                <a:gd name="connsiteY11" fmla="*/ 2518807 h 3332231"/>
                <a:gd name="connsiteX12" fmla="*/ 1256599 w 3062959"/>
                <a:gd name="connsiteY12" fmla="*/ 2423441 h 3332231"/>
                <a:gd name="connsiteX13" fmla="*/ 1071475 w 3062959"/>
                <a:gd name="connsiteY13" fmla="*/ 2754420 h 3332231"/>
                <a:gd name="connsiteX14" fmla="*/ 1144402 w 3062959"/>
                <a:gd name="connsiteY14" fmla="*/ 3135888 h 3332231"/>
                <a:gd name="connsiteX15" fmla="*/ 1380015 w 3062959"/>
                <a:gd name="connsiteY15" fmla="*/ 3292962 h 3332231"/>
                <a:gd name="connsiteX16" fmla="*/ 1649286 w 3062959"/>
                <a:gd name="connsiteY16" fmla="*/ 3332231 h 3332231"/>
                <a:gd name="connsiteX17" fmla="*/ 1940996 w 3062959"/>
                <a:gd name="connsiteY17" fmla="*/ 3158327 h 3332231"/>
                <a:gd name="connsiteX18" fmla="*/ 2041973 w 3062959"/>
                <a:gd name="connsiteY18" fmla="*/ 2838567 h 3332231"/>
                <a:gd name="connsiteX19" fmla="*/ 1884898 w 3062959"/>
                <a:gd name="connsiteY19" fmla="*/ 2445880 h 3332231"/>
                <a:gd name="connsiteX20" fmla="*/ 3062959 w 3062959"/>
                <a:gd name="connsiteY20" fmla="*/ 2518807 h 3332231"/>
                <a:gd name="connsiteX21" fmla="*/ 2984422 w 3062959"/>
                <a:gd name="connsiteY21" fmla="*/ 1778312 h 3332231"/>
                <a:gd name="connsiteX22" fmla="*/ 2832957 w 3062959"/>
                <a:gd name="connsiteY22" fmla="*/ 2002705 h 3332231"/>
                <a:gd name="connsiteX23" fmla="*/ 2597345 w 3062959"/>
                <a:gd name="connsiteY23" fmla="*/ 2025144 h 3332231"/>
                <a:gd name="connsiteX24" fmla="*/ 2350513 w 3062959"/>
                <a:gd name="connsiteY24" fmla="*/ 1907338 h 3332231"/>
                <a:gd name="connsiteX25" fmla="*/ 2215877 w 3062959"/>
                <a:gd name="connsiteY25" fmla="*/ 1677335 h 3332231"/>
                <a:gd name="connsiteX26" fmla="*/ 2221487 w 3062959"/>
                <a:gd name="connsiteY26" fmla="*/ 1402454 h 3332231"/>
                <a:gd name="connsiteX27" fmla="*/ 2367342 w 3062959"/>
                <a:gd name="connsiteY27" fmla="*/ 1211721 h 3332231"/>
                <a:gd name="connsiteX28" fmla="*/ 2636613 w 3062959"/>
                <a:gd name="connsiteY28" fmla="*/ 1099524 h 3332231"/>
                <a:gd name="connsiteX29" fmla="*/ 2984422 w 3062959"/>
                <a:gd name="connsiteY29" fmla="*/ 1312697 h 3332231"/>
                <a:gd name="connsiteX30" fmla="*/ 3062959 w 3062959"/>
                <a:gd name="connsiteY30" fmla="*/ 532933 h 3332231"/>
                <a:gd name="connsiteX31" fmla="*/ 1912947 w 3062959"/>
                <a:gd name="connsiteY31" fmla="*/ 757326 h 3332231"/>
                <a:gd name="connsiteX32" fmla="*/ 2036363 w 3062959"/>
                <a:gd name="connsiteY32" fmla="*/ 415127 h 3332231"/>
                <a:gd name="connsiteX33" fmla="*/ 1896118 w 3062959"/>
                <a:gd name="connsiteY33" fmla="*/ 140246 h 3332231"/>
                <a:gd name="connsiteX34" fmla="*/ 1660505 w 3062959"/>
                <a:gd name="connsiteY34" fmla="*/ 0 h 3332231"/>
                <a:gd name="connsiteX35" fmla="*/ 1351966 w 3062959"/>
                <a:gd name="connsiteY35" fmla="*/ 33659 h 3332231"/>
                <a:gd name="connsiteX36" fmla="*/ 1161232 w 3062959"/>
                <a:gd name="connsiteY36" fmla="*/ 179515 h 3332231"/>
                <a:gd name="connsiteX37" fmla="*/ 1071475 w 3062959"/>
                <a:gd name="connsiteY37" fmla="*/ 415127 h 3332231"/>
                <a:gd name="connsiteX38" fmla="*/ 1256599 w 3062959"/>
                <a:gd name="connsiteY38"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734886 w 3062959"/>
                <a:gd name="connsiteY9" fmla="*/ 1901728 h 3332231"/>
                <a:gd name="connsiteX10" fmla="*/ 403907 w 3062959"/>
                <a:gd name="connsiteY10" fmla="*/ 2036364 h 3332231"/>
                <a:gd name="connsiteX11" fmla="*/ 106586 w 3062959"/>
                <a:gd name="connsiteY11" fmla="*/ 1800751 h 3332231"/>
                <a:gd name="connsiteX12" fmla="*/ 0 w 3062959"/>
                <a:gd name="connsiteY12" fmla="*/ 2518807 h 3332231"/>
                <a:gd name="connsiteX13" fmla="*/ 1256599 w 3062959"/>
                <a:gd name="connsiteY13" fmla="*/ 2423441 h 3332231"/>
                <a:gd name="connsiteX14" fmla="*/ 1071475 w 3062959"/>
                <a:gd name="connsiteY14" fmla="*/ 2754420 h 3332231"/>
                <a:gd name="connsiteX15" fmla="*/ 1144402 w 3062959"/>
                <a:gd name="connsiteY15" fmla="*/ 3135888 h 3332231"/>
                <a:gd name="connsiteX16" fmla="*/ 1380015 w 3062959"/>
                <a:gd name="connsiteY16" fmla="*/ 3292962 h 3332231"/>
                <a:gd name="connsiteX17" fmla="*/ 1649286 w 3062959"/>
                <a:gd name="connsiteY17" fmla="*/ 3332231 h 3332231"/>
                <a:gd name="connsiteX18" fmla="*/ 1940996 w 3062959"/>
                <a:gd name="connsiteY18" fmla="*/ 3158327 h 3332231"/>
                <a:gd name="connsiteX19" fmla="*/ 2041973 w 3062959"/>
                <a:gd name="connsiteY19" fmla="*/ 2838567 h 3332231"/>
                <a:gd name="connsiteX20" fmla="*/ 1884898 w 3062959"/>
                <a:gd name="connsiteY20" fmla="*/ 2445880 h 3332231"/>
                <a:gd name="connsiteX21" fmla="*/ 3062959 w 3062959"/>
                <a:gd name="connsiteY21" fmla="*/ 2518807 h 3332231"/>
                <a:gd name="connsiteX22" fmla="*/ 2984422 w 3062959"/>
                <a:gd name="connsiteY22" fmla="*/ 1778312 h 3332231"/>
                <a:gd name="connsiteX23" fmla="*/ 2832957 w 3062959"/>
                <a:gd name="connsiteY23" fmla="*/ 2002705 h 3332231"/>
                <a:gd name="connsiteX24" fmla="*/ 2597345 w 3062959"/>
                <a:gd name="connsiteY24" fmla="*/ 2025144 h 3332231"/>
                <a:gd name="connsiteX25" fmla="*/ 2350513 w 3062959"/>
                <a:gd name="connsiteY25" fmla="*/ 1907338 h 3332231"/>
                <a:gd name="connsiteX26" fmla="*/ 2215877 w 3062959"/>
                <a:gd name="connsiteY26" fmla="*/ 1677335 h 3332231"/>
                <a:gd name="connsiteX27" fmla="*/ 2221487 w 3062959"/>
                <a:gd name="connsiteY27" fmla="*/ 1402454 h 3332231"/>
                <a:gd name="connsiteX28" fmla="*/ 2367342 w 3062959"/>
                <a:gd name="connsiteY28" fmla="*/ 1211721 h 3332231"/>
                <a:gd name="connsiteX29" fmla="*/ 2636613 w 3062959"/>
                <a:gd name="connsiteY29" fmla="*/ 1099524 h 3332231"/>
                <a:gd name="connsiteX30" fmla="*/ 2984422 w 3062959"/>
                <a:gd name="connsiteY30" fmla="*/ 1312697 h 3332231"/>
                <a:gd name="connsiteX31" fmla="*/ 3062959 w 3062959"/>
                <a:gd name="connsiteY31" fmla="*/ 532933 h 3332231"/>
                <a:gd name="connsiteX32" fmla="*/ 1912947 w 3062959"/>
                <a:gd name="connsiteY32" fmla="*/ 757326 h 3332231"/>
                <a:gd name="connsiteX33" fmla="*/ 2036363 w 3062959"/>
                <a:gd name="connsiteY33" fmla="*/ 415127 h 3332231"/>
                <a:gd name="connsiteX34" fmla="*/ 1896118 w 3062959"/>
                <a:gd name="connsiteY34" fmla="*/ 140246 h 3332231"/>
                <a:gd name="connsiteX35" fmla="*/ 1660505 w 3062959"/>
                <a:gd name="connsiteY35" fmla="*/ 0 h 3332231"/>
                <a:gd name="connsiteX36" fmla="*/ 1351966 w 3062959"/>
                <a:gd name="connsiteY36" fmla="*/ 33659 h 3332231"/>
                <a:gd name="connsiteX37" fmla="*/ 1161232 w 3062959"/>
                <a:gd name="connsiteY37" fmla="*/ 179515 h 3332231"/>
                <a:gd name="connsiteX38" fmla="*/ 1071475 w 3062959"/>
                <a:gd name="connsiteY38" fmla="*/ 415127 h 3332231"/>
                <a:gd name="connsiteX39" fmla="*/ 1256599 w 3062959"/>
                <a:gd name="connsiteY3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403907 w 3062959"/>
                <a:gd name="connsiteY11" fmla="*/ 2036364 h 3332231"/>
                <a:gd name="connsiteX12" fmla="*/ 106586 w 3062959"/>
                <a:gd name="connsiteY12" fmla="*/ 1800751 h 3332231"/>
                <a:gd name="connsiteX13" fmla="*/ 0 w 3062959"/>
                <a:gd name="connsiteY13" fmla="*/ 2518807 h 3332231"/>
                <a:gd name="connsiteX14" fmla="*/ 1256599 w 3062959"/>
                <a:gd name="connsiteY14" fmla="*/ 2423441 h 3332231"/>
                <a:gd name="connsiteX15" fmla="*/ 1071475 w 3062959"/>
                <a:gd name="connsiteY15" fmla="*/ 2754420 h 3332231"/>
                <a:gd name="connsiteX16" fmla="*/ 1144402 w 3062959"/>
                <a:gd name="connsiteY16" fmla="*/ 3135888 h 3332231"/>
                <a:gd name="connsiteX17" fmla="*/ 1380015 w 3062959"/>
                <a:gd name="connsiteY17" fmla="*/ 3292962 h 3332231"/>
                <a:gd name="connsiteX18" fmla="*/ 1649286 w 3062959"/>
                <a:gd name="connsiteY18" fmla="*/ 3332231 h 3332231"/>
                <a:gd name="connsiteX19" fmla="*/ 1940996 w 3062959"/>
                <a:gd name="connsiteY19" fmla="*/ 3158327 h 3332231"/>
                <a:gd name="connsiteX20" fmla="*/ 2041973 w 3062959"/>
                <a:gd name="connsiteY20" fmla="*/ 2838567 h 3332231"/>
                <a:gd name="connsiteX21" fmla="*/ 1884898 w 3062959"/>
                <a:gd name="connsiteY21" fmla="*/ 2445880 h 3332231"/>
                <a:gd name="connsiteX22" fmla="*/ 3062959 w 3062959"/>
                <a:gd name="connsiteY22" fmla="*/ 2518807 h 3332231"/>
                <a:gd name="connsiteX23" fmla="*/ 2984422 w 3062959"/>
                <a:gd name="connsiteY23" fmla="*/ 1778312 h 3332231"/>
                <a:gd name="connsiteX24" fmla="*/ 2832957 w 3062959"/>
                <a:gd name="connsiteY24" fmla="*/ 2002705 h 3332231"/>
                <a:gd name="connsiteX25" fmla="*/ 2597345 w 3062959"/>
                <a:gd name="connsiteY25" fmla="*/ 2025144 h 3332231"/>
                <a:gd name="connsiteX26" fmla="*/ 2350513 w 3062959"/>
                <a:gd name="connsiteY26" fmla="*/ 1907338 h 3332231"/>
                <a:gd name="connsiteX27" fmla="*/ 2215877 w 3062959"/>
                <a:gd name="connsiteY27" fmla="*/ 1677335 h 3332231"/>
                <a:gd name="connsiteX28" fmla="*/ 2221487 w 3062959"/>
                <a:gd name="connsiteY28" fmla="*/ 1402454 h 3332231"/>
                <a:gd name="connsiteX29" fmla="*/ 2367342 w 3062959"/>
                <a:gd name="connsiteY29" fmla="*/ 1211721 h 3332231"/>
                <a:gd name="connsiteX30" fmla="*/ 2636613 w 3062959"/>
                <a:gd name="connsiteY30" fmla="*/ 1099524 h 3332231"/>
                <a:gd name="connsiteX31" fmla="*/ 2984422 w 3062959"/>
                <a:gd name="connsiteY31" fmla="*/ 1312697 h 3332231"/>
                <a:gd name="connsiteX32" fmla="*/ 3062959 w 3062959"/>
                <a:gd name="connsiteY32" fmla="*/ 532933 h 3332231"/>
                <a:gd name="connsiteX33" fmla="*/ 1912947 w 3062959"/>
                <a:gd name="connsiteY33" fmla="*/ 757326 h 3332231"/>
                <a:gd name="connsiteX34" fmla="*/ 2036363 w 3062959"/>
                <a:gd name="connsiteY34" fmla="*/ 415127 h 3332231"/>
                <a:gd name="connsiteX35" fmla="*/ 1896118 w 3062959"/>
                <a:gd name="connsiteY35" fmla="*/ 140246 h 3332231"/>
                <a:gd name="connsiteX36" fmla="*/ 1660505 w 3062959"/>
                <a:gd name="connsiteY36" fmla="*/ 0 h 3332231"/>
                <a:gd name="connsiteX37" fmla="*/ 1351966 w 3062959"/>
                <a:gd name="connsiteY37" fmla="*/ 33659 h 3332231"/>
                <a:gd name="connsiteX38" fmla="*/ 1161232 w 3062959"/>
                <a:gd name="connsiteY38" fmla="*/ 179515 h 3332231"/>
                <a:gd name="connsiteX39" fmla="*/ 1071475 w 3062959"/>
                <a:gd name="connsiteY39" fmla="*/ 415127 h 3332231"/>
                <a:gd name="connsiteX40" fmla="*/ 1256599 w 3062959"/>
                <a:gd name="connsiteY40"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106586 w 3062959"/>
                <a:gd name="connsiteY13" fmla="*/ 1800751 h 3332231"/>
                <a:gd name="connsiteX14" fmla="*/ 0 w 3062959"/>
                <a:gd name="connsiteY14" fmla="*/ 2518807 h 3332231"/>
                <a:gd name="connsiteX15" fmla="*/ 1256599 w 3062959"/>
                <a:gd name="connsiteY15" fmla="*/ 2423441 h 3332231"/>
                <a:gd name="connsiteX16" fmla="*/ 1071475 w 3062959"/>
                <a:gd name="connsiteY16" fmla="*/ 2754420 h 3332231"/>
                <a:gd name="connsiteX17" fmla="*/ 1144402 w 3062959"/>
                <a:gd name="connsiteY17" fmla="*/ 3135888 h 3332231"/>
                <a:gd name="connsiteX18" fmla="*/ 1380015 w 3062959"/>
                <a:gd name="connsiteY18" fmla="*/ 3292962 h 3332231"/>
                <a:gd name="connsiteX19" fmla="*/ 1649286 w 3062959"/>
                <a:gd name="connsiteY19" fmla="*/ 3332231 h 3332231"/>
                <a:gd name="connsiteX20" fmla="*/ 1940996 w 3062959"/>
                <a:gd name="connsiteY20" fmla="*/ 3158327 h 3332231"/>
                <a:gd name="connsiteX21" fmla="*/ 2041973 w 3062959"/>
                <a:gd name="connsiteY21" fmla="*/ 2838567 h 3332231"/>
                <a:gd name="connsiteX22" fmla="*/ 1884898 w 3062959"/>
                <a:gd name="connsiteY22" fmla="*/ 2445880 h 3332231"/>
                <a:gd name="connsiteX23" fmla="*/ 3062959 w 3062959"/>
                <a:gd name="connsiteY23" fmla="*/ 2518807 h 3332231"/>
                <a:gd name="connsiteX24" fmla="*/ 2984422 w 3062959"/>
                <a:gd name="connsiteY24" fmla="*/ 1778312 h 3332231"/>
                <a:gd name="connsiteX25" fmla="*/ 2832957 w 3062959"/>
                <a:gd name="connsiteY25" fmla="*/ 2002705 h 3332231"/>
                <a:gd name="connsiteX26" fmla="*/ 2597345 w 3062959"/>
                <a:gd name="connsiteY26" fmla="*/ 2025144 h 3332231"/>
                <a:gd name="connsiteX27" fmla="*/ 2350513 w 3062959"/>
                <a:gd name="connsiteY27" fmla="*/ 1907338 h 3332231"/>
                <a:gd name="connsiteX28" fmla="*/ 2215877 w 3062959"/>
                <a:gd name="connsiteY28" fmla="*/ 1677335 h 3332231"/>
                <a:gd name="connsiteX29" fmla="*/ 2221487 w 3062959"/>
                <a:gd name="connsiteY29" fmla="*/ 1402454 h 3332231"/>
                <a:gd name="connsiteX30" fmla="*/ 2367342 w 3062959"/>
                <a:gd name="connsiteY30" fmla="*/ 1211721 h 3332231"/>
                <a:gd name="connsiteX31" fmla="*/ 2636613 w 3062959"/>
                <a:gd name="connsiteY31" fmla="*/ 1099524 h 3332231"/>
                <a:gd name="connsiteX32" fmla="*/ 2984422 w 3062959"/>
                <a:gd name="connsiteY32" fmla="*/ 1312697 h 3332231"/>
                <a:gd name="connsiteX33" fmla="*/ 3062959 w 3062959"/>
                <a:gd name="connsiteY33" fmla="*/ 532933 h 3332231"/>
                <a:gd name="connsiteX34" fmla="*/ 1912947 w 3062959"/>
                <a:gd name="connsiteY34" fmla="*/ 757326 h 3332231"/>
                <a:gd name="connsiteX35" fmla="*/ 2036363 w 3062959"/>
                <a:gd name="connsiteY35" fmla="*/ 415127 h 3332231"/>
                <a:gd name="connsiteX36" fmla="*/ 1896118 w 3062959"/>
                <a:gd name="connsiteY36" fmla="*/ 140246 h 3332231"/>
                <a:gd name="connsiteX37" fmla="*/ 1660505 w 3062959"/>
                <a:gd name="connsiteY37" fmla="*/ 0 h 3332231"/>
                <a:gd name="connsiteX38" fmla="*/ 1351966 w 3062959"/>
                <a:gd name="connsiteY38" fmla="*/ 33659 h 3332231"/>
                <a:gd name="connsiteX39" fmla="*/ 1161232 w 3062959"/>
                <a:gd name="connsiteY39" fmla="*/ 179515 h 3332231"/>
                <a:gd name="connsiteX40" fmla="*/ 1071475 w 3062959"/>
                <a:gd name="connsiteY40" fmla="*/ 415127 h 3332231"/>
                <a:gd name="connsiteX41" fmla="*/ 1256599 w 3062959"/>
                <a:gd name="connsiteY41"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071475 w 3062959"/>
                <a:gd name="connsiteY17" fmla="*/ 2754420 h 3332231"/>
                <a:gd name="connsiteX18" fmla="*/ 1144402 w 3062959"/>
                <a:gd name="connsiteY18" fmla="*/ 3135888 h 3332231"/>
                <a:gd name="connsiteX19" fmla="*/ 1380015 w 3062959"/>
                <a:gd name="connsiteY19" fmla="*/ 3292962 h 3332231"/>
                <a:gd name="connsiteX20" fmla="*/ 1649286 w 3062959"/>
                <a:gd name="connsiteY20" fmla="*/ 3332231 h 3332231"/>
                <a:gd name="connsiteX21" fmla="*/ 1940996 w 3062959"/>
                <a:gd name="connsiteY21" fmla="*/ 3158327 h 3332231"/>
                <a:gd name="connsiteX22" fmla="*/ 2041973 w 3062959"/>
                <a:gd name="connsiteY22" fmla="*/ 2838567 h 3332231"/>
                <a:gd name="connsiteX23" fmla="*/ 1884898 w 3062959"/>
                <a:gd name="connsiteY23" fmla="*/ 2445880 h 3332231"/>
                <a:gd name="connsiteX24" fmla="*/ 3062959 w 3062959"/>
                <a:gd name="connsiteY24" fmla="*/ 2518807 h 3332231"/>
                <a:gd name="connsiteX25" fmla="*/ 2984422 w 3062959"/>
                <a:gd name="connsiteY25" fmla="*/ 1778312 h 3332231"/>
                <a:gd name="connsiteX26" fmla="*/ 2832957 w 3062959"/>
                <a:gd name="connsiteY26" fmla="*/ 2002705 h 3332231"/>
                <a:gd name="connsiteX27" fmla="*/ 2597345 w 3062959"/>
                <a:gd name="connsiteY27" fmla="*/ 2025144 h 3332231"/>
                <a:gd name="connsiteX28" fmla="*/ 2350513 w 3062959"/>
                <a:gd name="connsiteY28" fmla="*/ 1907338 h 3332231"/>
                <a:gd name="connsiteX29" fmla="*/ 2215877 w 3062959"/>
                <a:gd name="connsiteY29" fmla="*/ 1677335 h 3332231"/>
                <a:gd name="connsiteX30" fmla="*/ 2221487 w 3062959"/>
                <a:gd name="connsiteY30" fmla="*/ 1402454 h 3332231"/>
                <a:gd name="connsiteX31" fmla="*/ 2367342 w 3062959"/>
                <a:gd name="connsiteY31" fmla="*/ 1211721 h 3332231"/>
                <a:gd name="connsiteX32" fmla="*/ 2636613 w 3062959"/>
                <a:gd name="connsiteY32" fmla="*/ 1099524 h 3332231"/>
                <a:gd name="connsiteX33" fmla="*/ 2984422 w 3062959"/>
                <a:gd name="connsiteY33" fmla="*/ 1312697 h 3332231"/>
                <a:gd name="connsiteX34" fmla="*/ 3062959 w 3062959"/>
                <a:gd name="connsiteY34" fmla="*/ 532933 h 3332231"/>
                <a:gd name="connsiteX35" fmla="*/ 1912947 w 3062959"/>
                <a:gd name="connsiteY35" fmla="*/ 757326 h 3332231"/>
                <a:gd name="connsiteX36" fmla="*/ 2036363 w 3062959"/>
                <a:gd name="connsiteY36" fmla="*/ 415127 h 3332231"/>
                <a:gd name="connsiteX37" fmla="*/ 1896118 w 3062959"/>
                <a:gd name="connsiteY37" fmla="*/ 140246 h 3332231"/>
                <a:gd name="connsiteX38" fmla="*/ 1660505 w 3062959"/>
                <a:gd name="connsiteY38" fmla="*/ 0 h 3332231"/>
                <a:gd name="connsiteX39" fmla="*/ 1351966 w 3062959"/>
                <a:gd name="connsiteY39" fmla="*/ 33659 h 3332231"/>
                <a:gd name="connsiteX40" fmla="*/ 1161232 w 3062959"/>
                <a:gd name="connsiteY40" fmla="*/ 179515 h 3332231"/>
                <a:gd name="connsiteX41" fmla="*/ 1071475 w 3062959"/>
                <a:gd name="connsiteY41" fmla="*/ 415127 h 3332231"/>
                <a:gd name="connsiteX42" fmla="*/ 1256599 w 3062959"/>
                <a:gd name="connsiteY42"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144402 w 3062959"/>
                <a:gd name="connsiteY19" fmla="*/ 3135888 h 3332231"/>
                <a:gd name="connsiteX20" fmla="*/ 1380015 w 3062959"/>
                <a:gd name="connsiteY20" fmla="*/ 3292962 h 3332231"/>
                <a:gd name="connsiteX21" fmla="*/ 1649286 w 3062959"/>
                <a:gd name="connsiteY21" fmla="*/ 3332231 h 3332231"/>
                <a:gd name="connsiteX22" fmla="*/ 1940996 w 3062959"/>
                <a:gd name="connsiteY22" fmla="*/ 3158327 h 3332231"/>
                <a:gd name="connsiteX23" fmla="*/ 2041973 w 3062959"/>
                <a:gd name="connsiteY23" fmla="*/ 2838567 h 3332231"/>
                <a:gd name="connsiteX24" fmla="*/ 1884898 w 3062959"/>
                <a:gd name="connsiteY24" fmla="*/ 2445880 h 3332231"/>
                <a:gd name="connsiteX25" fmla="*/ 3062959 w 3062959"/>
                <a:gd name="connsiteY25" fmla="*/ 2518807 h 3332231"/>
                <a:gd name="connsiteX26" fmla="*/ 2984422 w 3062959"/>
                <a:gd name="connsiteY26" fmla="*/ 1778312 h 3332231"/>
                <a:gd name="connsiteX27" fmla="*/ 2832957 w 3062959"/>
                <a:gd name="connsiteY27" fmla="*/ 2002705 h 3332231"/>
                <a:gd name="connsiteX28" fmla="*/ 2597345 w 3062959"/>
                <a:gd name="connsiteY28" fmla="*/ 2025144 h 3332231"/>
                <a:gd name="connsiteX29" fmla="*/ 2350513 w 3062959"/>
                <a:gd name="connsiteY29" fmla="*/ 1907338 h 3332231"/>
                <a:gd name="connsiteX30" fmla="*/ 2215877 w 3062959"/>
                <a:gd name="connsiteY30" fmla="*/ 1677335 h 3332231"/>
                <a:gd name="connsiteX31" fmla="*/ 2221487 w 3062959"/>
                <a:gd name="connsiteY31" fmla="*/ 1402454 h 3332231"/>
                <a:gd name="connsiteX32" fmla="*/ 2367342 w 3062959"/>
                <a:gd name="connsiteY32" fmla="*/ 1211721 h 3332231"/>
                <a:gd name="connsiteX33" fmla="*/ 2636613 w 3062959"/>
                <a:gd name="connsiteY33" fmla="*/ 1099524 h 3332231"/>
                <a:gd name="connsiteX34" fmla="*/ 2984422 w 3062959"/>
                <a:gd name="connsiteY34" fmla="*/ 1312697 h 3332231"/>
                <a:gd name="connsiteX35" fmla="*/ 3062959 w 3062959"/>
                <a:gd name="connsiteY35" fmla="*/ 532933 h 3332231"/>
                <a:gd name="connsiteX36" fmla="*/ 1912947 w 3062959"/>
                <a:gd name="connsiteY36" fmla="*/ 757326 h 3332231"/>
                <a:gd name="connsiteX37" fmla="*/ 2036363 w 3062959"/>
                <a:gd name="connsiteY37" fmla="*/ 415127 h 3332231"/>
                <a:gd name="connsiteX38" fmla="*/ 1896118 w 3062959"/>
                <a:gd name="connsiteY38" fmla="*/ 140246 h 3332231"/>
                <a:gd name="connsiteX39" fmla="*/ 1660505 w 3062959"/>
                <a:gd name="connsiteY39" fmla="*/ 0 h 3332231"/>
                <a:gd name="connsiteX40" fmla="*/ 1351966 w 3062959"/>
                <a:gd name="connsiteY40" fmla="*/ 33659 h 3332231"/>
                <a:gd name="connsiteX41" fmla="*/ 1161232 w 3062959"/>
                <a:gd name="connsiteY41" fmla="*/ 179515 h 3332231"/>
                <a:gd name="connsiteX42" fmla="*/ 1071475 w 3062959"/>
                <a:gd name="connsiteY42" fmla="*/ 415127 h 3332231"/>
                <a:gd name="connsiteX43" fmla="*/ 1256599 w 3062959"/>
                <a:gd name="connsiteY43"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380015 w 3062959"/>
                <a:gd name="connsiteY21" fmla="*/ 3292962 h 3332231"/>
                <a:gd name="connsiteX22" fmla="*/ 1649286 w 3062959"/>
                <a:gd name="connsiteY22" fmla="*/ 3332231 h 3332231"/>
                <a:gd name="connsiteX23" fmla="*/ 1940996 w 3062959"/>
                <a:gd name="connsiteY23" fmla="*/ 3158327 h 3332231"/>
                <a:gd name="connsiteX24" fmla="*/ 2041973 w 3062959"/>
                <a:gd name="connsiteY24" fmla="*/ 2838567 h 3332231"/>
                <a:gd name="connsiteX25" fmla="*/ 1884898 w 3062959"/>
                <a:gd name="connsiteY25" fmla="*/ 2445880 h 3332231"/>
                <a:gd name="connsiteX26" fmla="*/ 3062959 w 3062959"/>
                <a:gd name="connsiteY26" fmla="*/ 2518807 h 3332231"/>
                <a:gd name="connsiteX27" fmla="*/ 2984422 w 3062959"/>
                <a:gd name="connsiteY27" fmla="*/ 1778312 h 3332231"/>
                <a:gd name="connsiteX28" fmla="*/ 2832957 w 3062959"/>
                <a:gd name="connsiteY28" fmla="*/ 2002705 h 3332231"/>
                <a:gd name="connsiteX29" fmla="*/ 2597345 w 3062959"/>
                <a:gd name="connsiteY29" fmla="*/ 2025144 h 3332231"/>
                <a:gd name="connsiteX30" fmla="*/ 2350513 w 3062959"/>
                <a:gd name="connsiteY30" fmla="*/ 1907338 h 3332231"/>
                <a:gd name="connsiteX31" fmla="*/ 2215877 w 3062959"/>
                <a:gd name="connsiteY31" fmla="*/ 1677335 h 3332231"/>
                <a:gd name="connsiteX32" fmla="*/ 2221487 w 3062959"/>
                <a:gd name="connsiteY32" fmla="*/ 1402454 h 3332231"/>
                <a:gd name="connsiteX33" fmla="*/ 2367342 w 3062959"/>
                <a:gd name="connsiteY33" fmla="*/ 1211721 h 3332231"/>
                <a:gd name="connsiteX34" fmla="*/ 2636613 w 3062959"/>
                <a:gd name="connsiteY34" fmla="*/ 1099524 h 3332231"/>
                <a:gd name="connsiteX35" fmla="*/ 2984422 w 3062959"/>
                <a:gd name="connsiteY35" fmla="*/ 1312697 h 3332231"/>
                <a:gd name="connsiteX36" fmla="*/ 3062959 w 3062959"/>
                <a:gd name="connsiteY36" fmla="*/ 532933 h 3332231"/>
                <a:gd name="connsiteX37" fmla="*/ 1912947 w 3062959"/>
                <a:gd name="connsiteY37" fmla="*/ 757326 h 3332231"/>
                <a:gd name="connsiteX38" fmla="*/ 2036363 w 3062959"/>
                <a:gd name="connsiteY38" fmla="*/ 415127 h 3332231"/>
                <a:gd name="connsiteX39" fmla="*/ 1896118 w 3062959"/>
                <a:gd name="connsiteY39" fmla="*/ 140246 h 3332231"/>
                <a:gd name="connsiteX40" fmla="*/ 1660505 w 3062959"/>
                <a:gd name="connsiteY40" fmla="*/ 0 h 3332231"/>
                <a:gd name="connsiteX41" fmla="*/ 1351966 w 3062959"/>
                <a:gd name="connsiteY41" fmla="*/ 33659 h 3332231"/>
                <a:gd name="connsiteX42" fmla="*/ 1161232 w 3062959"/>
                <a:gd name="connsiteY42" fmla="*/ 179515 h 3332231"/>
                <a:gd name="connsiteX43" fmla="*/ 1071475 w 3062959"/>
                <a:gd name="connsiteY43" fmla="*/ 415127 h 3332231"/>
                <a:gd name="connsiteX44" fmla="*/ 1256599 w 3062959"/>
                <a:gd name="connsiteY44"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649286 w 3062959"/>
                <a:gd name="connsiteY23" fmla="*/ 3332231 h 3332231"/>
                <a:gd name="connsiteX24" fmla="*/ 1940996 w 3062959"/>
                <a:gd name="connsiteY24" fmla="*/ 3158327 h 3332231"/>
                <a:gd name="connsiteX25" fmla="*/ 2041973 w 3062959"/>
                <a:gd name="connsiteY25" fmla="*/ 2838567 h 3332231"/>
                <a:gd name="connsiteX26" fmla="*/ 1884898 w 3062959"/>
                <a:gd name="connsiteY26" fmla="*/ 2445880 h 3332231"/>
                <a:gd name="connsiteX27" fmla="*/ 3062959 w 3062959"/>
                <a:gd name="connsiteY27" fmla="*/ 2518807 h 3332231"/>
                <a:gd name="connsiteX28" fmla="*/ 2984422 w 3062959"/>
                <a:gd name="connsiteY28" fmla="*/ 1778312 h 3332231"/>
                <a:gd name="connsiteX29" fmla="*/ 2832957 w 3062959"/>
                <a:gd name="connsiteY29" fmla="*/ 2002705 h 3332231"/>
                <a:gd name="connsiteX30" fmla="*/ 2597345 w 3062959"/>
                <a:gd name="connsiteY30" fmla="*/ 2025144 h 3332231"/>
                <a:gd name="connsiteX31" fmla="*/ 2350513 w 3062959"/>
                <a:gd name="connsiteY31" fmla="*/ 1907338 h 3332231"/>
                <a:gd name="connsiteX32" fmla="*/ 2215877 w 3062959"/>
                <a:gd name="connsiteY32" fmla="*/ 1677335 h 3332231"/>
                <a:gd name="connsiteX33" fmla="*/ 2221487 w 3062959"/>
                <a:gd name="connsiteY33" fmla="*/ 1402454 h 3332231"/>
                <a:gd name="connsiteX34" fmla="*/ 2367342 w 3062959"/>
                <a:gd name="connsiteY34" fmla="*/ 1211721 h 3332231"/>
                <a:gd name="connsiteX35" fmla="*/ 2636613 w 3062959"/>
                <a:gd name="connsiteY35" fmla="*/ 1099524 h 3332231"/>
                <a:gd name="connsiteX36" fmla="*/ 2984422 w 3062959"/>
                <a:gd name="connsiteY36" fmla="*/ 1312697 h 3332231"/>
                <a:gd name="connsiteX37" fmla="*/ 3062959 w 3062959"/>
                <a:gd name="connsiteY37" fmla="*/ 532933 h 3332231"/>
                <a:gd name="connsiteX38" fmla="*/ 1912947 w 3062959"/>
                <a:gd name="connsiteY38" fmla="*/ 757326 h 3332231"/>
                <a:gd name="connsiteX39" fmla="*/ 2036363 w 3062959"/>
                <a:gd name="connsiteY39" fmla="*/ 415127 h 3332231"/>
                <a:gd name="connsiteX40" fmla="*/ 1896118 w 3062959"/>
                <a:gd name="connsiteY40" fmla="*/ 140246 h 3332231"/>
                <a:gd name="connsiteX41" fmla="*/ 1660505 w 3062959"/>
                <a:gd name="connsiteY41" fmla="*/ 0 h 3332231"/>
                <a:gd name="connsiteX42" fmla="*/ 1351966 w 3062959"/>
                <a:gd name="connsiteY42" fmla="*/ 33659 h 3332231"/>
                <a:gd name="connsiteX43" fmla="*/ 1161232 w 3062959"/>
                <a:gd name="connsiteY43" fmla="*/ 179515 h 3332231"/>
                <a:gd name="connsiteX44" fmla="*/ 1071475 w 3062959"/>
                <a:gd name="connsiteY44" fmla="*/ 415127 h 3332231"/>
                <a:gd name="connsiteX45" fmla="*/ 1256599 w 3062959"/>
                <a:gd name="connsiteY45"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940996 w 3062959"/>
                <a:gd name="connsiteY25" fmla="*/ 3158327 h 3332231"/>
                <a:gd name="connsiteX26" fmla="*/ 2041973 w 3062959"/>
                <a:gd name="connsiteY26" fmla="*/ 2838567 h 3332231"/>
                <a:gd name="connsiteX27" fmla="*/ 1884898 w 3062959"/>
                <a:gd name="connsiteY27" fmla="*/ 2445880 h 3332231"/>
                <a:gd name="connsiteX28" fmla="*/ 3062959 w 3062959"/>
                <a:gd name="connsiteY28" fmla="*/ 2518807 h 3332231"/>
                <a:gd name="connsiteX29" fmla="*/ 2984422 w 3062959"/>
                <a:gd name="connsiteY29" fmla="*/ 1778312 h 3332231"/>
                <a:gd name="connsiteX30" fmla="*/ 2832957 w 3062959"/>
                <a:gd name="connsiteY30" fmla="*/ 2002705 h 3332231"/>
                <a:gd name="connsiteX31" fmla="*/ 2597345 w 3062959"/>
                <a:gd name="connsiteY31" fmla="*/ 2025144 h 3332231"/>
                <a:gd name="connsiteX32" fmla="*/ 2350513 w 3062959"/>
                <a:gd name="connsiteY32" fmla="*/ 1907338 h 3332231"/>
                <a:gd name="connsiteX33" fmla="*/ 2215877 w 3062959"/>
                <a:gd name="connsiteY33" fmla="*/ 1677335 h 3332231"/>
                <a:gd name="connsiteX34" fmla="*/ 2221487 w 3062959"/>
                <a:gd name="connsiteY34" fmla="*/ 1402454 h 3332231"/>
                <a:gd name="connsiteX35" fmla="*/ 2367342 w 3062959"/>
                <a:gd name="connsiteY35" fmla="*/ 1211721 h 3332231"/>
                <a:gd name="connsiteX36" fmla="*/ 2636613 w 3062959"/>
                <a:gd name="connsiteY36" fmla="*/ 1099524 h 3332231"/>
                <a:gd name="connsiteX37" fmla="*/ 2984422 w 3062959"/>
                <a:gd name="connsiteY37" fmla="*/ 1312697 h 3332231"/>
                <a:gd name="connsiteX38" fmla="*/ 3062959 w 3062959"/>
                <a:gd name="connsiteY38" fmla="*/ 532933 h 3332231"/>
                <a:gd name="connsiteX39" fmla="*/ 1912947 w 3062959"/>
                <a:gd name="connsiteY39" fmla="*/ 757326 h 3332231"/>
                <a:gd name="connsiteX40" fmla="*/ 2036363 w 3062959"/>
                <a:gd name="connsiteY40" fmla="*/ 415127 h 3332231"/>
                <a:gd name="connsiteX41" fmla="*/ 1896118 w 3062959"/>
                <a:gd name="connsiteY41" fmla="*/ 140246 h 3332231"/>
                <a:gd name="connsiteX42" fmla="*/ 1660505 w 3062959"/>
                <a:gd name="connsiteY42" fmla="*/ 0 h 3332231"/>
                <a:gd name="connsiteX43" fmla="*/ 1351966 w 3062959"/>
                <a:gd name="connsiteY43" fmla="*/ 33659 h 3332231"/>
                <a:gd name="connsiteX44" fmla="*/ 1161232 w 3062959"/>
                <a:gd name="connsiteY44" fmla="*/ 179515 h 3332231"/>
                <a:gd name="connsiteX45" fmla="*/ 1071475 w 3062959"/>
                <a:gd name="connsiteY45" fmla="*/ 415127 h 3332231"/>
                <a:gd name="connsiteX46" fmla="*/ 1256599 w 3062959"/>
                <a:gd name="connsiteY4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0019 w 3062959"/>
                <a:gd name="connsiteY25" fmla="*/ 3332231 h 3332231"/>
                <a:gd name="connsiteX26" fmla="*/ 1940996 w 3062959"/>
                <a:gd name="connsiteY26" fmla="*/ 3158327 h 3332231"/>
                <a:gd name="connsiteX27" fmla="*/ 2041973 w 3062959"/>
                <a:gd name="connsiteY27" fmla="*/ 2838567 h 3332231"/>
                <a:gd name="connsiteX28" fmla="*/ 1884898 w 3062959"/>
                <a:gd name="connsiteY28" fmla="*/ 2445880 h 3332231"/>
                <a:gd name="connsiteX29" fmla="*/ 3062959 w 3062959"/>
                <a:gd name="connsiteY29" fmla="*/ 2518807 h 3332231"/>
                <a:gd name="connsiteX30" fmla="*/ 2984422 w 3062959"/>
                <a:gd name="connsiteY30" fmla="*/ 1778312 h 3332231"/>
                <a:gd name="connsiteX31" fmla="*/ 2832957 w 3062959"/>
                <a:gd name="connsiteY31" fmla="*/ 2002705 h 3332231"/>
                <a:gd name="connsiteX32" fmla="*/ 2597345 w 3062959"/>
                <a:gd name="connsiteY32" fmla="*/ 2025144 h 3332231"/>
                <a:gd name="connsiteX33" fmla="*/ 2350513 w 3062959"/>
                <a:gd name="connsiteY33" fmla="*/ 1907338 h 3332231"/>
                <a:gd name="connsiteX34" fmla="*/ 2215877 w 3062959"/>
                <a:gd name="connsiteY34" fmla="*/ 1677335 h 3332231"/>
                <a:gd name="connsiteX35" fmla="*/ 2221487 w 3062959"/>
                <a:gd name="connsiteY35" fmla="*/ 1402454 h 3332231"/>
                <a:gd name="connsiteX36" fmla="*/ 2367342 w 3062959"/>
                <a:gd name="connsiteY36" fmla="*/ 1211721 h 3332231"/>
                <a:gd name="connsiteX37" fmla="*/ 2636613 w 3062959"/>
                <a:gd name="connsiteY37" fmla="*/ 1099524 h 3332231"/>
                <a:gd name="connsiteX38" fmla="*/ 2984422 w 3062959"/>
                <a:gd name="connsiteY38" fmla="*/ 1312697 h 3332231"/>
                <a:gd name="connsiteX39" fmla="*/ 3062959 w 3062959"/>
                <a:gd name="connsiteY39" fmla="*/ 532933 h 3332231"/>
                <a:gd name="connsiteX40" fmla="*/ 1912947 w 3062959"/>
                <a:gd name="connsiteY40" fmla="*/ 757326 h 3332231"/>
                <a:gd name="connsiteX41" fmla="*/ 2036363 w 3062959"/>
                <a:gd name="connsiteY41" fmla="*/ 415127 h 3332231"/>
                <a:gd name="connsiteX42" fmla="*/ 1896118 w 3062959"/>
                <a:gd name="connsiteY42" fmla="*/ 140246 h 3332231"/>
                <a:gd name="connsiteX43" fmla="*/ 1660505 w 3062959"/>
                <a:gd name="connsiteY43" fmla="*/ 0 h 3332231"/>
                <a:gd name="connsiteX44" fmla="*/ 1351966 w 3062959"/>
                <a:gd name="connsiteY44" fmla="*/ 33659 h 3332231"/>
                <a:gd name="connsiteX45" fmla="*/ 1161232 w 3062959"/>
                <a:gd name="connsiteY45" fmla="*/ 179515 h 3332231"/>
                <a:gd name="connsiteX46" fmla="*/ 1071475 w 3062959"/>
                <a:gd name="connsiteY46" fmla="*/ 415127 h 3332231"/>
                <a:gd name="connsiteX47" fmla="*/ 1256599 w 3062959"/>
                <a:gd name="connsiteY4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940996 w 3062959"/>
                <a:gd name="connsiteY25" fmla="*/ 3158327 h 3332231"/>
                <a:gd name="connsiteX26" fmla="*/ 2041973 w 3062959"/>
                <a:gd name="connsiteY26" fmla="*/ 2838567 h 3332231"/>
                <a:gd name="connsiteX27" fmla="*/ 1884898 w 3062959"/>
                <a:gd name="connsiteY27" fmla="*/ 2445880 h 3332231"/>
                <a:gd name="connsiteX28" fmla="*/ 3062959 w 3062959"/>
                <a:gd name="connsiteY28" fmla="*/ 2518807 h 3332231"/>
                <a:gd name="connsiteX29" fmla="*/ 2984422 w 3062959"/>
                <a:gd name="connsiteY29" fmla="*/ 1778312 h 3332231"/>
                <a:gd name="connsiteX30" fmla="*/ 2832957 w 3062959"/>
                <a:gd name="connsiteY30" fmla="*/ 2002705 h 3332231"/>
                <a:gd name="connsiteX31" fmla="*/ 2597345 w 3062959"/>
                <a:gd name="connsiteY31" fmla="*/ 2025144 h 3332231"/>
                <a:gd name="connsiteX32" fmla="*/ 2350513 w 3062959"/>
                <a:gd name="connsiteY32" fmla="*/ 1907338 h 3332231"/>
                <a:gd name="connsiteX33" fmla="*/ 2215877 w 3062959"/>
                <a:gd name="connsiteY33" fmla="*/ 1677335 h 3332231"/>
                <a:gd name="connsiteX34" fmla="*/ 2221487 w 3062959"/>
                <a:gd name="connsiteY34" fmla="*/ 1402454 h 3332231"/>
                <a:gd name="connsiteX35" fmla="*/ 2367342 w 3062959"/>
                <a:gd name="connsiteY35" fmla="*/ 1211721 h 3332231"/>
                <a:gd name="connsiteX36" fmla="*/ 2636613 w 3062959"/>
                <a:gd name="connsiteY36" fmla="*/ 1099524 h 3332231"/>
                <a:gd name="connsiteX37" fmla="*/ 2984422 w 3062959"/>
                <a:gd name="connsiteY37" fmla="*/ 1312697 h 3332231"/>
                <a:gd name="connsiteX38" fmla="*/ 3062959 w 3062959"/>
                <a:gd name="connsiteY38" fmla="*/ 532933 h 3332231"/>
                <a:gd name="connsiteX39" fmla="*/ 1912947 w 3062959"/>
                <a:gd name="connsiteY39" fmla="*/ 757326 h 3332231"/>
                <a:gd name="connsiteX40" fmla="*/ 2036363 w 3062959"/>
                <a:gd name="connsiteY40" fmla="*/ 415127 h 3332231"/>
                <a:gd name="connsiteX41" fmla="*/ 1896118 w 3062959"/>
                <a:gd name="connsiteY41" fmla="*/ 140246 h 3332231"/>
                <a:gd name="connsiteX42" fmla="*/ 1660505 w 3062959"/>
                <a:gd name="connsiteY42" fmla="*/ 0 h 3332231"/>
                <a:gd name="connsiteX43" fmla="*/ 1351966 w 3062959"/>
                <a:gd name="connsiteY43" fmla="*/ 33659 h 3332231"/>
                <a:gd name="connsiteX44" fmla="*/ 1161232 w 3062959"/>
                <a:gd name="connsiteY44" fmla="*/ 179515 h 3332231"/>
                <a:gd name="connsiteX45" fmla="*/ 1071475 w 3062959"/>
                <a:gd name="connsiteY45" fmla="*/ 415127 h 3332231"/>
                <a:gd name="connsiteX46" fmla="*/ 1256599 w 3062959"/>
                <a:gd name="connsiteY4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41973 w 3062959"/>
                <a:gd name="connsiteY27" fmla="*/ 2838567 h 3332231"/>
                <a:gd name="connsiteX28" fmla="*/ 1884898 w 3062959"/>
                <a:gd name="connsiteY28" fmla="*/ 2445880 h 3332231"/>
                <a:gd name="connsiteX29" fmla="*/ 3062959 w 3062959"/>
                <a:gd name="connsiteY29" fmla="*/ 2518807 h 3332231"/>
                <a:gd name="connsiteX30" fmla="*/ 2984422 w 3062959"/>
                <a:gd name="connsiteY30" fmla="*/ 1778312 h 3332231"/>
                <a:gd name="connsiteX31" fmla="*/ 2832957 w 3062959"/>
                <a:gd name="connsiteY31" fmla="*/ 2002705 h 3332231"/>
                <a:gd name="connsiteX32" fmla="*/ 2597345 w 3062959"/>
                <a:gd name="connsiteY32" fmla="*/ 2025144 h 3332231"/>
                <a:gd name="connsiteX33" fmla="*/ 2350513 w 3062959"/>
                <a:gd name="connsiteY33" fmla="*/ 1907338 h 3332231"/>
                <a:gd name="connsiteX34" fmla="*/ 2215877 w 3062959"/>
                <a:gd name="connsiteY34" fmla="*/ 1677335 h 3332231"/>
                <a:gd name="connsiteX35" fmla="*/ 2221487 w 3062959"/>
                <a:gd name="connsiteY35" fmla="*/ 1402454 h 3332231"/>
                <a:gd name="connsiteX36" fmla="*/ 2367342 w 3062959"/>
                <a:gd name="connsiteY36" fmla="*/ 1211721 h 3332231"/>
                <a:gd name="connsiteX37" fmla="*/ 2636613 w 3062959"/>
                <a:gd name="connsiteY37" fmla="*/ 1099524 h 3332231"/>
                <a:gd name="connsiteX38" fmla="*/ 2984422 w 3062959"/>
                <a:gd name="connsiteY38" fmla="*/ 1312697 h 3332231"/>
                <a:gd name="connsiteX39" fmla="*/ 3062959 w 3062959"/>
                <a:gd name="connsiteY39" fmla="*/ 532933 h 3332231"/>
                <a:gd name="connsiteX40" fmla="*/ 1912947 w 3062959"/>
                <a:gd name="connsiteY40" fmla="*/ 757326 h 3332231"/>
                <a:gd name="connsiteX41" fmla="*/ 2036363 w 3062959"/>
                <a:gd name="connsiteY41" fmla="*/ 415127 h 3332231"/>
                <a:gd name="connsiteX42" fmla="*/ 1896118 w 3062959"/>
                <a:gd name="connsiteY42" fmla="*/ 140246 h 3332231"/>
                <a:gd name="connsiteX43" fmla="*/ 1660505 w 3062959"/>
                <a:gd name="connsiteY43" fmla="*/ 0 h 3332231"/>
                <a:gd name="connsiteX44" fmla="*/ 1351966 w 3062959"/>
                <a:gd name="connsiteY44" fmla="*/ 33659 h 3332231"/>
                <a:gd name="connsiteX45" fmla="*/ 1161232 w 3062959"/>
                <a:gd name="connsiteY45" fmla="*/ 179515 h 3332231"/>
                <a:gd name="connsiteX46" fmla="*/ 1071475 w 3062959"/>
                <a:gd name="connsiteY46" fmla="*/ 415127 h 3332231"/>
                <a:gd name="connsiteX47" fmla="*/ 1256599 w 3062959"/>
                <a:gd name="connsiteY4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884898 w 3062959"/>
                <a:gd name="connsiteY29" fmla="*/ 2445880 h 3332231"/>
                <a:gd name="connsiteX30" fmla="*/ 3062959 w 3062959"/>
                <a:gd name="connsiteY30" fmla="*/ 2518807 h 3332231"/>
                <a:gd name="connsiteX31" fmla="*/ 2984422 w 3062959"/>
                <a:gd name="connsiteY31" fmla="*/ 1778312 h 3332231"/>
                <a:gd name="connsiteX32" fmla="*/ 2832957 w 3062959"/>
                <a:gd name="connsiteY32" fmla="*/ 2002705 h 3332231"/>
                <a:gd name="connsiteX33" fmla="*/ 2597345 w 3062959"/>
                <a:gd name="connsiteY33" fmla="*/ 2025144 h 3332231"/>
                <a:gd name="connsiteX34" fmla="*/ 2350513 w 3062959"/>
                <a:gd name="connsiteY34" fmla="*/ 1907338 h 3332231"/>
                <a:gd name="connsiteX35" fmla="*/ 2215877 w 3062959"/>
                <a:gd name="connsiteY35" fmla="*/ 1677335 h 3332231"/>
                <a:gd name="connsiteX36" fmla="*/ 2221487 w 3062959"/>
                <a:gd name="connsiteY36" fmla="*/ 1402454 h 3332231"/>
                <a:gd name="connsiteX37" fmla="*/ 2367342 w 3062959"/>
                <a:gd name="connsiteY37" fmla="*/ 1211721 h 3332231"/>
                <a:gd name="connsiteX38" fmla="*/ 2636613 w 3062959"/>
                <a:gd name="connsiteY38" fmla="*/ 1099524 h 3332231"/>
                <a:gd name="connsiteX39" fmla="*/ 2984422 w 3062959"/>
                <a:gd name="connsiteY39" fmla="*/ 1312697 h 3332231"/>
                <a:gd name="connsiteX40" fmla="*/ 3062959 w 3062959"/>
                <a:gd name="connsiteY40" fmla="*/ 532933 h 3332231"/>
                <a:gd name="connsiteX41" fmla="*/ 1912947 w 3062959"/>
                <a:gd name="connsiteY41" fmla="*/ 757326 h 3332231"/>
                <a:gd name="connsiteX42" fmla="*/ 2036363 w 3062959"/>
                <a:gd name="connsiteY42" fmla="*/ 415127 h 3332231"/>
                <a:gd name="connsiteX43" fmla="*/ 1896118 w 3062959"/>
                <a:gd name="connsiteY43" fmla="*/ 140246 h 3332231"/>
                <a:gd name="connsiteX44" fmla="*/ 1660505 w 3062959"/>
                <a:gd name="connsiteY44" fmla="*/ 0 h 3332231"/>
                <a:gd name="connsiteX45" fmla="*/ 1351966 w 3062959"/>
                <a:gd name="connsiteY45" fmla="*/ 33659 h 3332231"/>
                <a:gd name="connsiteX46" fmla="*/ 1161232 w 3062959"/>
                <a:gd name="connsiteY46" fmla="*/ 179515 h 3332231"/>
                <a:gd name="connsiteX47" fmla="*/ 1071475 w 3062959"/>
                <a:gd name="connsiteY47" fmla="*/ 415127 h 3332231"/>
                <a:gd name="connsiteX48" fmla="*/ 1256599 w 3062959"/>
                <a:gd name="connsiteY48"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32957 w 3062959"/>
                <a:gd name="connsiteY33" fmla="*/ 2002705 h 3332231"/>
                <a:gd name="connsiteX34" fmla="*/ 2597345 w 3062959"/>
                <a:gd name="connsiteY34" fmla="*/ 2025144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7345 w 3062959"/>
                <a:gd name="connsiteY34" fmla="*/ 2025144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13924 w 3062959"/>
                <a:gd name="connsiteY43" fmla="*/ 40390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896118 w 3062959"/>
                <a:gd name="connsiteY45" fmla="*/ 140246 h 3332231"/>
                <a:gd name="connsiteX46" fmla="*/ 1660505 w 3062959"/>
                <a:gd name="connsiteY46" fmla="*/ 0 h 3332231"/>
                <a:gd name="connsiteX47" fmla="*/ 1351966 w 3062959"/>
                <a:gd name="connsiteY47" fmla="*/ 33659 h 3332231"/>
                <a:gd name="connsiteX48" fmla="*/ 1161232 w 3062959"/>
                <a:gd name="connsiteY48" fmla="*/ 179515 h 3332231"/>
                <a:gd name="connsiteX49" fmla="*/ 1071475 w 3062959"/>
                <a:gd name="connsiteY49" fmla="*/ 415127 h 3332231"/>
                <a:gd name="connsiteX50" fmla="*/ 1256599 w 3062959"/>
                <a:gd name="connsiteY50"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660505 w 3062959"/>
                <a:gd name="connsiteY47" fmla="*/ 0 h 3332231"/>
                <a:gd name="connsiteX48" fmla="*/ 1351966 w 3062959"/>
                <a:gd name="connsiteY48" fmla="*/ 33659 h 3332231"/>
                <a:gd name="connsiteX49" fmla="*/ 1161232 w 3062959"/>
                <a:gd name="connsiteY49" fmla="*/ 179515 h 3332231"/>
                <a:gd name="connsiteX50" fmla="*/ 1071475 w 3062959"/>
                <a:gd name="connsiteY50" fmla="*/ 415127 h 3332231"/>
                <a:gd name="connsiteX51" fmla="*/ 1256599 w 3062959"/>
                <a:gd name="connsiteY51"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351966 w 3062959"/>
                <a:gd name="connsiteY49" fmla="*/ 33659 h 3332231"/>
                <a:gd name="connsiteX50" fmla="*/ 1161232 w 3062959"/>
                <a:gd name="connsiteY50" fmla="*/ 179515 h 3332231"/>
                <a:gd name="connsiteX51" fmla="*/ 1071475 w 3062959"/>
                <a:gd name="connsiteY51" fmla="*/ 415127 h 3332231"/>
                <a:gd name="connsiteX52" fmla="*/ 1256599 w 3062959"/>
                <a:gd name="connsiteY52"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161232 w 3062959"/>
                <a:gd name="connsiteY51" fmla="*/ 179515 h 3332231"/>
                <a:gd name="connsiteX52" fmla="*/ 1071475 w 3062959"/>
                <a:gd name="connsiteY52" fmla="*/ 415127 h 3332231"/>
                <a:gd name="connsiteX53" fmla="*/ 1256599 w 3062959"/>
                <a:gd name="connsiteY53"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71475 w 3062959"/>
                <a:gd name="connsiteY53" fmla="*/ 415127 h 3332231"/>
                <a:gd name="connsiteX54" fmla="*/ 1256599 w 3062959"/>
                <a:gd name="connsiteY54"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256599 w 3062959"/>
                <a:gd name="connsiteY55"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105133 w 3062959"/>
                <a:gd name="connsiteY55" fmla="*/ 555372 h 3332231"/>
                <a:gd name="connsiteX56" fmla="*/ 1256599 w 3062959"/>
                <a:gd name="connsiteY56" fmla="*/ 746106 h 3332231"/>
                <a:gd name="connsiteX0" fmla="*/ 1256599 w 3062959"/>
                <a:gd name="connsiteY0" fmla="*/ 746106 h 3332231"/>
                <a:gd name="connsiteX1" fmla="*/ 230002 w 3062959"/>
                <a:gd name="connsiteY1" fmla="*/ 63952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105133 w 3062959"/>
                <a:gd name="connsiteY55" fmla="*/ 555372 h 3332231"/>
                <a:gd name="connsiteX56" fmla="*/ 1256599 w 3062959"/>
                <a:gd name="connsiteY56" fmla="*/ 746106 h 3332231"/>
                <a:gd name="connsiteX0" fmla="*/ 1150013 w 2956373"/>
                <a:gd name="connsiteY0" fmla="*/ 746106 h 3332231"/>
                <a:gd name="connsiteX1" fmla="*/ 123416 w 2956373"/>
                <a:gd name="connsiteY1" fmla="*/ 639520 h 3332231"/>
                <a:gd name="connsiteX2" fmla="*/ 0 w 2956373"/>
                <a:gd name="connsiteY2" fmla="*/ 1318307 h 3332231"/>
                <a:gd name="connsiteX3" fmla="*/ 151465 w 2956373"/>
                <a:gd name="connsiteY3" fmla="*/ 1172452 h 3332231"/>
                <a:gd name="connsiteX4" fmla="*/ 370248 w 2956373"/>
                <a:gd name="connsiteY4" fmla="*/ 1093915 h 3332231"/>
                <a:gd name="connsiteX5" fmla="*/ 549762 w 2956373"/>
                <a:gd name="connsiteY5" fmla="*/ 1166842 h 3332231"/>
                <a:gd name="connsiteX6" fmla="*/ 667569 w 2956373"/>
                <a:gd name="connsiteY6" fmla="*/ 1267819 h 3332231"/>
                <a:gd name="connsiteX7" fmla="*/ 757326 w 2956373"/>
                <a:gd name="connsiteY7" fmla="*/ 1402454 h 3332231"/>
                <a:gd name="connsiteX8" fmla="*/ 779765 w 2956373"/>
                <a:gd name="connsiteY8" fmla="*/ 1593188 h 3332231"/>
                <a:gd name="connsiteX9" fmla="*/ 751716 w 2956373"/>
                <a:gd name="connsiteY9" fmla="*/ 1739043 h 3332231"/>
                <a:gd name="connsiteX10" fmla="*/ 628300 w 2956373"/>
                <a:gd name="connsiteY10" fmla="*/ 1901728 h 3332231"/>
                <a:gd name="connsiteX11" fmla="*/ 488054 w 2956373"/>
                <a:gd name="connsiteY11" fmla="*/ 2002705 h 3332231"/>
                <a:gd name="connsiteX12" fmla="*/ 297321 w 2956373"/>
                <a:gd name="connsiteY12" fmla="*/ 2036364 h 3332231"/>
                <a:gd name="connsiteX13" fmla="*/ 134636 w 2956373"/>
                <a:gd name="connsiteY13" fmla="*/ 1974656 h 3332231"/>
                <a:gd name="connsiteX14" fmla="*/ 0 w 2956373"/>
                <a:gd name="connsiteY14" fmla="*/ 1800751 h 3332231"/>
                <a:gd name="connsiteX15" fmla="*/ 95367 w 2956373"/>
                <a:gd name="connsiteY15" fmla="*/ 2507588 h 3332231"/>
                <a:gd name="connsiteX16" fmla="*/ 1150013 w 2956373"/>
                <a:gd name="connsiteY16" fmla="*/ 2423441 h 3332231"/>
                <a:gd name="connsiteX17" fmla="*/ 1032206 w 2956373"/>
                <a:gd name="connsiteY17" fmla="*/ 2586125 h 3332231"/>
                <a:gd name="connsiteX18" fmla="*/ 964889 w 2956373"/>
                <a:gd name="connsiteY18" fmla="*/ 2754420 h 3332231"/>
                <a:gd name="connsiteX19" fmla="*/ 953669 w 2956373"/>
                <a:gd name="connsiteY19" fmla="*/ 2950763 h 3332231"/>
                <a:gd name="connsiteX20" fmla="*/ 1037816 w 2956373"/>
                <a:gd name="connsiteY20" fmla="*/ 3135888 h 3332231"/>
                <a:gd name="connsiteX21" fmla="*/ 1144402 w 2956373"/>
                <a:gd name="connsiteY21" fmla="*/ 3242474 h 3332231"/>
                <a:gd name="connsiteX22" fmla="*/ 1273429 w 2956373"/>
                <a:gd name="connsiteY22" fmla="*/ 3292962 h 3332231"/>
                <a:gd name="connsiteX23" fmla="*/ 1391234 w 2956373"/>
                <a:gd name="connsiteY23" fmla="*/ 3332231 h 3332231"/>
                <a:gd name="connsiteX24" fmla="*/ 1542700 w 2956373"/>
                <a:gd name="connsiteY24" fmla="*/ 3332231 h 3332231"/>
                <a:gd name="connsiteX25" fmla="*/ 1739043 w 2956373"/>
                <a:gd name="connsiteY25" fmla="*/ 3253693 h 3332231"/>
                <a:gd name="connsiteX26" fmla="*/ 1834410 w 2956373"/>
                <a:gd name="connsiteY26" fmla="*/ 3158327 h 3332231"/>
                <a:gd name="connsiteX27" fmla="*/ 1924167 w 2956373"/>
                <a:gd name="connsiteY27" fmla="*/ 3012471 h 3332231"/>
                <a:gd name="connsiteX28" fmla="*/ 1935387 w 2956373"/>
                <a:gd name="connsiteY28" fmla="*/ 2838567 h 3332231"/>
                <a:gd name="connsiteX29" fmla="*/ 1879288 w 2956373"/>
                <a:gd name="connsiteY29" fmla="*/ 2636614 h 3332231"/>
                <a:gd name="connsiteX30" fmla="*/ 1778312 w 2956373"/>
                <a:gd name="connsiteY30" fmla="*/ 2445880 h 3332231"/>
                <a:gd name="connsiteX31" fmla="*/ 2956373 w 2956373"/>
                <a:gd name="connsiteY31" fmla="*/ 2518807 h 3332231"/>
                <a:gd name="connsiteX32" fmla="*/ 2877836 w 2956373"/>
                <a:gd name="connsiteY32" fmla="*/ 1778312 h 3332231"/>
                <a:gd name="connsiteX33" fmla="*/ 2709541 w 2956373"/>
                <a:gd name="connsiteY33" fmla="*/ 1974656 h 3332231"/>
                <a:gd name="connsiteX34" fmla="*/ 2485149 w 2956373"/>
                <a:gd name="connsiteY34" fmla="*/ 1991485 h 3332231"/>
                <a:gd name="connsiteX35" fmla="*/ 2238318 w 2956373"/>
                <a:gd name="connsiteY35" fmla="*/ 1879289 h 3332231"/>
                <a:gd name="connsiteX36" fmla="*/ 2114901 w 2956373"/>
                <a:gd name="connsiteY36" fmla="*/ 1626847 h 3332231"/>
                <a:gd name="connsiteX37" fmla="*/ 2120510 w 2956373"/>
                <a:gd name="connsiteY37" fmla="*/ 1368795 h 3332231"/>
                <a:gd name="connsiteX38" fmla="*/ 2260756 w 2956373"/>
                <a:gd name="connsiteY38" fmla="*/ 1211721 h 3332231"/>
                <a:gd name="connsiteX39" fmla="*/ 2558076 w 2956373"/>
                <a:gd name="connsiteY39" fmla="*/ 1161232 h 3332231"/>
                <a:gd name="connsiteX40" fmla="*/ 2877836 w 2956373"/>
                <a:gd name="connsiteY40" fmla="*/ 1312697 h 3332231"/>
                <a:gd name="connsiteX41" fmla="*/ 2956373 w 2956373"/>
                <a:gd name="connsiteY41" fmla="*/ 532933 h 3332231"/>
                <a:gd name="connsiteX42" fmla="*/ 1806361 w 2956373"/>
                <a:gd name="connsiteY42" fmla="*/ 757326 h 3332231"/>
                <a:gd name="connsiteX43" fmla="*/ 1868069 w 2956373"/>
                <a:gd name="connsiteY43" fmla="*/ 611470 h 3332231"/>
                <a:gd name="connsiteX44" fmla="*/ 1907338 w 2956373"/>
                <a:gd name="connsiteY44" fmla="*/ 403907 h 3332231"/>
                <a:gd name="connsiteX45" fmla="*/ 1873678 w 2956373"/>
                <a:gd name="connsiteY45" fmla="*/ 258052 h 3332231"/>
                <a:gd name="connsiteX46" fmla="*/ 1789532 w 2956373"/>
                <a:gd name="connsiteY46" fmla="*/ 140246 h 3332231"/>
                <a:gd name="connsiteX47" fmla="*/ 1688555 w 2956373"/>
                <a:gd name="connsiteY47" fmla="*/ 67318 h 3332231"/>
                <a:gd name="connsiteX48" fmla="*/ 1553919 w 2956373"/>
                <a:gd name="connsiteY48" fmla="*/ 0 h 3332231"/>
                <a:gd name="connsiteX49" fmla="*/ 1380015 w 2956373"/>
                <a:gd name="connsiteY49" fmla="*/ 0 h 3332231"/>
                <a:gd name="connsiteX50" fmla="*/ 1245380 w 2956373"/>
                <a:gd name="connsiteY50" fmla="*/ 33659 h 3332231"/>
                <a:gd name="connsiteX51" fmla="*/ 1127573 w 2956373"/>
                <a:gd name="connsiteY51" fmla="*/ 100977 h 3332231"/>
                <a:gd name="connsiteX52" fmla="*/ 1054646 w 2956373"/>
                <a:gd name="connsiteY52" fmla="*/ 179515 h 3332231"/>
                <a:gd name="connsiteX53" fmla="*/ 992937 w 2956373"/>
                <a:gd name="connsiteY53" fmla="*/ 263661 h 3332231"/>
                <a:gd name="connsiteX54" fmla="*/ 964889 w 2956373"/>
                <a:gd name="connsiteY54" fmla="*/ 415127 h 3332231"/>
                <a:gd name="connsiteX55" fmla="*/ 998547 w 2956373"/>
                <a:gd name="connsiteY55" fmla="*/ 555372 h 3332231"/>
                <a:gd name="connsiteX56" fmla="*/ 1150013 w 2956373"/>
                <a:gd name="connsiteY56" fmla="*/ 746106 h 3332231"/>
                <a:gd name="connsiteX0" fmla="*/ 1150013 w 2956373"/>
                <a:gd name="connsiteY0" fmla="*/ 746106 h 3332231"/>
                <a:gd name="connsiteX1" fmla="*/ 123416 w 2956373"/>
                <a:gd name="connsiteY1" fmla="*/ 639520 h 3332231"/>
                <a:gd name="connsiteX2" fmla="*/ 0 w 2956373"/>
                <a:gd name="connsiteY2" fmla="*/ 1318307 h 3332231"/>
                <a:gd name="connsiteX3" fmla="*/ 151465 w 2956373"/>
                <a:gd name="connsiteY3" fmla="*/ 1172452 h 3332231"/>
                <a:gd name="connsiteX4" fmla="*/ 370248 w 2956373"/>
                <a:gd name="connsiteY4" fmla="*/ 1093915 h 3332231"/>
                <a:gd name="connsiteX5" fmla="*/ 549762 w 2956373"/>
                <a:gd name="connsiteY5" fmla="*/ 1166842 h 3332231"/>
                <a:gd name="connsiteX6" fmla="*/ 667569 w 2956373"/>
                <a:gd name="connsiteY6" fmla="*/ 1267819 h 3332231"/>
                <a:gd name="connsiteX7" fmla="*/ 757326 w 2956373"/>
                <a:gd name="connsiteY7" fmla="*/ 1402454 h 3332231"/>
                <a:gd name="connsiteX8" fmla="*/ 779765 w 2956373"/>
                <a:gd name="connsiteY8" fmla="*/ 1593188 h 3332231"/>
                <a:gd name="connsiteX9" fmla="*/ 751716 w 2956373"/>
                <a:gd name="connsiteY9" fmla="*/ 1739043 h 3332231"/>
                <a:gd name="connsiteX10" fmla="*/ 628300 w 2956373"/>
                <a:gd name="connsiteY10" fmla="*/ 1901728 h 3332231"/>
                <a:gd name="connsiteX11" fmla="*/ 488054 w 2956373"/>
                <a:gd name="connsiteY11" fmla="*/ 2002705 h 3332231"/>
                <a:gd name="connsiteX12" fmla="*/ 297321 w 2956373"/>
                <a:gd name="connsiteY12" fmla="*/ 2036364 h 3332231"/>
                <a:gd name="connsiteX13" fmla="*/ 134636 w 2956373"/>
                <a:gd name="connsiteY13" fmla="*/ 1974656 h 3332231"/>
                <a:gd name="connsiteX14" fmla="*/ 0 w 2956373"/>
                <a:gd name="connsiteY14" fmla="*/ 1800751 h 3332231"/>
                <a:gd name="connsiteX15" fmla="*/ 95367 w 2956373"/>
                <a:gd name="connsiteY15" fmla="*/ 2507588 h 3332231"/>
                <a:gd name="connsiteX16" fmla="*/ 1150013 w 2956373"/>
                <a:gd name="connsiteY16" fmla="*/ 2423441 h 3332231"/>
                <a:gd name="connsiteX17" fmla="*/ 1032206 w 2956373"/>
                <a:gd name="connsiteY17" fmla="*/ 2586125 h 3332231"/>
                <a:gd name="connsiteX18" fmla="*/ 964889 w 2956373"/>
                <a:gd name="connsiteY18" fmla="*/ 2754420 h 3332231"/>
                <a:gd name="connsiteX19" fmla="*/ 953669 w 2956373"/>
                <a:gd name="connsiteY19" fmla="*/ 2950763 h 3332231"/>
                <a:gd name="connsiteX20" fmla="*/ 1037816 w 2956373"/>
                <a:gd name="connsiteY20" fmla="*/ 3135888 h 3332231"/>
                <a:gd name="connsiteX21" fmla="*/ 1144402 w 2956373"/>
                <a:gd name="connsiteY21" fmla="*/ 3242474 h 3332231"/>
                <a:gd name="connsiteX22" fmla="*/ 1273429 w 2956373"/>
                <a:gd name="connsiteY22" fmla="*/ 3292962 h 3332231"/>
                <a:gd name="connsiteX23" fmla="*/ 1391234 w 2956373"/>
                <a:gd name="connsiteY23" fmla="*/ 3332231 h 3332231"/>
                <a:gd name="connsiteX24" fmla="*/ 1542700 w 2956373"/>
                <a:gd name="connsiteY24" fmla="*/ 3332231 h 3332231"/>
                <a:gd name="connsiteX25" fmla="*/ 1739043 w 2956373"/>
                <a:gd name="connsiteY25" fmla="*/ 3253693 h 3332231"/>
                <a:gd name="connsiteX26" fmla="*/ 1834410 w 2956373"/>
                <a:gd name="connsiteY26" fmla="*/ 3158327 h 3332231"/>
                <a:gd name="connsiteX27" fmla="*/ 1924167 w 2956373"/>
                <a:gd name="connsiteY27" fmla="*/ 3012471 h 3332231"/>
                <a:gd name="connsiteX28" fmla="*/ 1935387 w 2956373"/>
                <a:gd name="connsiteY28" fmla="*/ 2838567 h 3332231"/>
                <a:gd name="connsiteX29" fmla="*/ 1879288 w 2956373"/>
                <a:gd name="connsiteY29" fmla="*/ 2636614 h 3332231"/>
                <a:gd name="connsiteX30" fmla="*/ 1778312 w 2956373"/>
                <a:gd name="connsiteY30" fmla="*/ 2445880 h 3332231"/>
                <a:gd name="connsiteX31" fmla="*/ 2748810 w 2956373"/>
                <a:gd name="connsiteY31" fmla="*/ 2501977 h 3332231"/>
                <a:gd name="connsiteX32" fmla="*/ 2877836 w 2956373"/>
                <a:gd name="connsiteY32" fmla="*/ 1778312 h 3332231"/>
                <a:gd name="connsiteX33" fmla="*/ 2709541 w 2956373"/>
                <a:gd name="connsiteY33" fmla="*/ 1974656 h 3332231"/>
                <a:gd name="connsiteX34" fmla="*/ 2485149 w 2956373"/>
                <a:gd name="connsiteY34" fmla="*/ 1991485 h 3332231"/>
                <a:gd name="connsiteX35" fmla="*/ 2238318 w 2956373"/>
                <a:gd name="connsiteY35" fmla="*/ 1879289 h 3332231"/>
                <a:gd name="connsiteX36" fmla="*/ 2114901 w 2956373"/>
                <a:gd name="connsiteY36" fmla="*/ 1626847 h 3332231"/>
                <a:gd name="connsiteX37" fmla="*/ 2120510 w 2956373"/>
                <a:gd name="connsiteY37" fmla="*/ 1368795 h 3332231"/>
                <a:gd name="connsiteX38" fmla="*/ 2260756 w 2956373"/>
                <a:gd name="connsiteY38" fmla="*/ 1211721 h 3332231"/>
                <a:gd name="connsiteX39" fmla="*/ 2558076 w 2956373"/>
                <a:gd name="connsiteY39" fmla="*/ 1161232 h 3332231"/>
                <a:gd name="connsiteX40" fmla="*/ 2877836 w 2956373"/>
                <a:gd name="connsiteY40" fmla="*/ 1312697 h 3332231"/>
                <a:gd name="connsiteX41" fmla="*/ 2956373 w 2956373"/>
                <a:gd name="connsiteY41" fmla="*/ 532933 h 3332231"/>
                <a:gd name="connsiteX42" fmla="*/ 1806361 w 2956373"/>
                <a:gd name="connsiteY42" fmla="*/ 757326 h 3332231"/>
                <a:gd name="connsiteX43" fmla="*/ 1868069 w 2956373"/>
                <a:gd name="connsiteY43" fmla="*/ 611470 h 3332231"/>
                <a:gd name="connsiteX44" fmla="*/ 1907338 w 2956373"/>
                <a:gd name="connsiteY44" fmla="*/ 403907 h 3332231"/>
                <a:gd name="connsiteX45" fmla="*/ 1873678 w 2956373"/>
                <a:gd name="connsiteY45" fmla="*/ 258052 h 3332231"/>
                <a:gd name="connsiteX46" fmla="*/ 1789532 w 2956373"/>
                <a:gd name="connsiteY46" fmla="*/ 140246 h 3332231"/>
                <a:gd name="connsiteX47" fmla="*/ 1688555 w 2956373"/>
                <a:gd name="connsiteY47" fmla="*/ 67318 h 3332231"/>
                <a:gd name="connsiteX48" fmla="*/ 1553919 w 2956373"/>
                <a:gd name="connsiteY48" fmla="*/ 0 h 3332231"/>
                <a:gd name="connsiteX49" fmla="*/ 1380015 w 2956373"/>
                <a:gd name="connsiteY49" fmla="*/ 0 h 3332231"/>
                <a:gd name="connsiteX50" fmla="*/ 1245380 w 2956373"/>
                <a:gd name="connsiteY50" fmla="*/ 33659 h 3332231"/>
                <a:gd name="connsiteX51" fmla="*/ 1127573 w 2956373"/>
                <a:gd name="connsiteY51" fmla="*/ 100977 h 3332231"/>
                <a:gd name="connsiteX52" fmla="*/ 1054646 w 2956373"/>
                <a:gd name="connsiteY52" fmla="*/ 179515 h 3332231"/>
                <a:gd name="connsiteX53" fmla="*/ 992937 w 2956373"/>
                <a:gd name="connsiteY53" fmla="*/ 263661 h 3332231"/>
                <a:gd name="connsiteX54" fmla="*/ 964889 w 2956373"/>
                <a:gd name="connsiteY54" fmla="*/ 415127 h 3332231"/>
                <a:gd name="connsiteX55" fmla="*/ 998547 w 2956373"/>
                <a:gd name="connsiteY55" fmla="*/ 555372 h 3332231"/>
                <a:gd name="connsiteX56" fmla="*/ 1150013 w 2956373"/>
                <a:gd name="connsiteY56"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14901 w 2877836"/>
                <a:gd name="connsiteY36" fmla="*/ 1626847 h 3332231"/>
                <a:gd name="connsiteX37" fmla="*/ 2120510 w 2877836"/>
                <a:gd name="connsiteY37" fmla="*/ 1368795 h 3332231"/>
                <a:gd name="connsiteX38" fmla="*/ 2260756 w 2877836"/>
                <a:gd name="connsiteY38" fmla="*/ 1211721 h 3332231"/>
                <a:gd name="connsiteX39" fmla="*/ 2558076 w 2877836"/>
                <a:gd name="connsiteY39" fmla="*/ 1161232 h 3332231"/>
                <a:gd name="connsiteX40" fmla="*/ 2877836 w 2877836"/>
                <a:gd name="connsiteY40" fmla="*/ 1312697 h 3332231"/>
                <a:gd name="connsiteX41" fmla="*/ 2760029 w 2877836"/>
                <a:gd name="connsiteY41" fmla="*/ 577812 h 3332231"/>
                <a:gd name="connsiteX42" fmla="*/ 1806361 w 2877836"/>
                <a:gd name="connsiteY42" fmla="*/ 757326 h 3332231"/>
                <a:gd name="connsiteX43" fmla="*/ 1868069 w 2877836"/>
                <a:gd name="connsiteY43" fmla="*/ 611470 h 3332231"/>
                <a:gd name="connsiteX44" fmla="*/ 1907338 w 2877836"/>
                <a:gd name="connsiteY44" fmla="*/ 403907 h 3332231"/>
                <a:gd name="connsiteX45" fmla="*/ 1873678 w 2877836"/>
                <a:gd name="connsiteY45" fmla="*/ 258052 h 3332231"/>
                <a:gd name="connsiteX46" fmla="*/ 1789532 w 2877836"/>
                <a:gd name="connsiteY46" fmla="*/ 140246 h 3332231"/>
                <a:gd name="connsiteX47" fmla="*/ 1688555 w 2877836"/>
                <a:gd name="connsiteY47" fmla="*/ 67318 h 3332231"/>
                <a:gd name="connsiteX48" fmla="*/ 1553919 w 2877836"/>
                <a:gd name="connsiteY48" fmla="*/ 0 h 3332231"/>
                <a:gd name="connsiteX49" fmla="*/ 1380015 w 2877836"/>
                <a:gd name="connsiteY49" fmla="*/ 0 h 3332231"/>
                <a:gd name="connsiteX50" fmla="*/ 1245380 w 2877836"/>
                <a:gd name="connsiteY50" fmla="*/ 33659 h 3332231"/>
                <a:gd name="connsiteX51" fmla="*/ 1127573 w 2877836"/>
                <a:gd name="connsiteY51" fmla="*/ 100977 h 3332231"/>
                <a:gd name="connsiteX52" fmla="*/ 1054646 w 2877836"/>
                <a:gd name="connsiteY52" fmla="*/ 179515 h 3332231"/>
                <a:gd name="connsiteX53" fmla="*/ 992937 w 2877836"/>
                <a:gd name="connsiteY53" fmla="*/ 263661 h 3332231"/>
                <a:gd name="connsiteX54" fmla="*/ 964889 w 2877836"/>
                <a:gd name="connsiteY54" fmla="*/ 415127 h 3332231"/>
                <a:gd name="connsiteX55" fmla="*/ 998547 w 2877836"/>
                <a:gd name="connsiteY55" fmla="*/ 555372 h 3332231"/>
                <a:gd name="connsiteX56" fmla="*/ 1150013 w 2877836"/>
                <a:gd name="connsiteY56"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120510 w 2877836"/>
                <a:gd name="connsiteY38" fmla="*/ 1368795 h 3332231"/>
                <a:gd name="connsiteX39" fmla="*/ 2260756 w 2877836"/>
                <a:gd name="connsiteY39" fmla="*/ 1211721 h 3332231"/>
                <a:gd name="connsiteX40" fmla="*/ 2558076 w 2877836"/>
                <a:gd name="connsiteY40" fmla="*/ 1161232 h 3332231"/>
                <a:gd name="connsiteX41" fmla="*/ 2877836 w 2877836"/>
                <a:gd name="connsiteY41" fmla="*/ 1312697 h 3332231"/>
                <a:gd name="connsiteX42" fmla="*/ 2760029 w 2877836"/>
                <a:gd name="connsiteY42" fmla="*/ 577812 h 3332231"/>
                <a:gd name="connsiteX43" fmla="*/ 1806361 w 2877836"/>
                <a:gd name="connsiteY43" fmla="*/ 757326 h 3332231"/>
                <a:gd name="connsiteX44" fmla="*/ 1868069 w 2877836"/>
                <a:gd name="connsiteY44" fmla="*/ 611470 h 3332231"/>
                <a:gd name="connsiteX45" fmla="*/ 1907338 w 2877836"/>
                <a:gd name="connsiteY45" fmla="*/ 403907 h 3332231"/>
                <a:gd name="connsiteX46" fmla="*/ 1873678 w 2877836"/>
                <a:gd name="connsiteY46" fmla="*/ 258052 h 3332231"/>
                <a:gd name="connsiteX47" fmla="*/ 1789532 w 2877836"/>
                <a:gd name="connsiteY47" fmla="*/ 140246 h 3332231"/>
                <a:gd name="connsiteX48" fmla="*/ 1688555 w 2877836"/>
                <a:gd name="connsiteY48" fmla="*/ 67318 h 3332231"/>
                <a:gd name="connsiteX49" fmla="*/ 1553919 w 2877836"/>
                <a:gd name="connsiteY49" fmla="*/ 0 h 3332231"/>
                <a:gd name="connsiteX50" fmla="*/ 1380015 w 2877836"/>
                <a:gd name="connsiteY50" fmla="*/ 0 h 3332231"/>
                <a:gd name="connsiteX51" fmla="*/ 1245380 w 2877836"/>
                <a:gd name="connsiteY51" fmla="*/ 33659 h 3332231"/>
                <a:gd name="connsiteX52" fmla="*/ 1127573 w 2877836"/>
                <a:gd name="connsiteY52" fmla="*/ 100977 h 3332231"/>
                <a:gd name="connsiteX53" fmla="*/ 1054646 w 2877836"/>
                <a:gd name="connsiteY53" fmla="*/ 179515 h 3332231"/>
                <a:gd name="connsiteX54" fmla="*/ 992937 w 2877836"/>
                <a:gd name="connsiteY54" fmla="*/ 263661 h 3332231"/>
                <a:gd name="connsiteX55" fmla="*/ 964889 w 2877836"/>
                <a:gd name="connsiteY55" fmla="*/ 415127 h 3332231"/>
                <a:gd name="connsiteX56" fmla="*/ 998547 w 2877836"/>
                <a:gd name="connsiteY56" fmla="*/ 555372 h 3332231"/>
                <a:gd name="connsiteX57" fmla="*/ 1150013 w 2877836"/>
                <a:gd name="connsiteY57"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260756 w 2877836"/>
                <a:gd name="connsiteY40" fmla="*/ 1211721 h 3332231"/>
                <a:gd name="connsiteX41" fmla="*/ 2558076 w 2877836"/>
                <a:gd name="connsiteY41" fmla="*/ 1161232 h 3332231"/>
                <a:gd name="connsiteX42" fmla="*/ 2877836 w 2877836"/>
                <a:gd name="connsiteY42" fmla="*/ 1312697 h 3332231"/>
                <a:gd name="connsiteX43" fmla="*/ 2760029 w 2877836"/>
                <a:gd name="connsiteY43" fmla="*/ 577812 h 3332231"/>
                <a:gd name="connsiteX44" fmla="*/ 1806361 w 2877836"/>
                <a:gd name="connsiteY44" fmla="*/ 757326 h 3332231"/>
                <a:gd name="connsiteX45" fmla="*/ 1868069 w 2877836"/>
                <a:gd name="connsiteY45" fmla="*/ 611470 h 3332231"/>
                <a:gd name="connsiteX46" fmla="*/ 1907338 w 2877836"/>
                <a:gd name="connsiteY46" fmla="*/ 403907 h 3332231"/>
                <a:gd name="connsiteX47" fmla="*/ 1873678 w 2877836"/>
                <a:gd name="connsiteY47" fmla="*/ 258052 h 3332231"/>
                <a:gd name="connsiteX48" fmla="*/ 1789532 w 2877836"/>
                <a:gd name="connsiteY48" fmla="*/ 140246 h 3332231"/>
                <a:gd name="connsiteX49" fmla="*/ 1688555 w 2877836"/>
                <a:gd name="connsiteY49" fmla="*/ 67318 h 3332231"/>
                <a:gd name="connsiteX50" fmla="*/ 1553919 w 2877836"/>
                <a:gd name="connsiteY50" fmla="*/ 0 h 3332231"/>
                <a:gd name="connsiteX51" fmla="*/ 1380015 w 2877836"/>
                <a:gd name="connsiteY51" fmla="*/ 0 h 3332231"/>
                <a:gd name="connsiteX52" fmla="*/ 1245380 w 2877836"/>
                <a:gd name="connsiteY52" fmla="*/ 33659 h 3332231"/>
                <a:gd name="connsiteX53" fmla="*/ 1127573 w 2877836"/>
                <a:gd name="connsiteY53" fmla="*/ 100977 h 3332231"/>
                <a:gd name="connsiteX54" fmla="*/ 1054646 w 2877836"/>
                <a:gd name="connsiteY54" fmla="*/ 179515 h 3332231"/>
                <a:gd name="connsiteX55" fmla="*/ 992937 w 2877836"/>
                <a:gd name="connsiteY55" fmla="*/ 263661 h 3332231"/>
                <a:gd name="connsiteX56" fmla="*/ 964889 w 2877836"/>
                <a:gd name="connsiteY56" fmla="*/ 415127 h 3332231"/>
                <a:gd name="connsiteX57" fmla="*/ 998547 w 2877836"/>
                <a:gd name="connsiteY57" fmla="*/ 555372 h 3332231"/>
                <a:gd name="connsiteX58" fmla="*/ 1150013 w 2877836"/>
                <a:gd name="connsiteY58"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558076 w 2877836"/>
                <a:gd name="connsiteY42" fmla="*/ 1161232 h 3332231"/>
                <a:gd name="connsiteX43" fmla="*/ 2877836 w 2877836"/>
                <a:gd name="connsiteY43" fmla="*/ 1312697 h 3332231"/>
                <a:gd name="connsiteX44" fmla="*/ 2760029 w 2877836"/>
                <a:gd name="connsiteY44" fmla="*/ 577812 h 3332231"/>
                <a:gd name="connsiteX45" fmla="*/ 1806361 w 2877836"/>
                <a:gd name="connsiteY45" fmla="*/ 757326 h 3332231"/>
                <a:gd name="connsiteX46" fmla="*/ 1868069 w 2877836"/>
                <a:gd name="connsiteY46" fmla="*/ 611470 h 3332231"/>
                <a:gd name="connsiteX47" fmla="*/ 1907338 w 2877836"/>
                <a:gd name="connsiteY47" fmla="*/ 403907 h 3332231"/>
                <a:gd name="connsiteX48" fmla="*/ 1873678 w 2877836"/>
                <a:gd name="connsiteY48" fmla="*/ 258052 h 3332231"/>
                <a:gd name="connsiteX49" fmla="*/ 1789532 w 2877836"/>
                <a:gd name="connsiteY49" fmla="*/ 140246 h 3332231"/>
                <a:gd name="connsiteX50" fmla="*/ 1688555 w 2877836"/>
                <a:gd name="connsiteY50" fmla="*/ 67318 h 3332231"/>
                <a:gd name="connsiteX51" fmla="*/ 1553919 w 2877836"/>
                <a:gd name="connsiteY51" fmla="*/ 0 h 3332231"/>
                <a:gd name="connsiteX52" fmla="*/ 1380015 w 2877836"/>
                <a:gd name="connsiteY52" fmla="*/ 0 h 3332231"/>
                <a:gd name="connsiteX53" fmla="*/ 1245380 w 2877836"/>
                <a:gd name="connsiteY53" fmla="*/ 33659 h 3332231"/>
                <a:gd name="connsiteX54" fmla="*/ 1127573 w 2877836"/>
                <a:gd name="connsiteY54" fmla="*/ 100977 h 3332231"/>
                <a:gd name="connsiteX55" fmla="*/ 1054646 w 2877836"/>
                <a:gd name="connsiteY55" fmla="*/ 179515 h 3332231"/>
                <a:gd name="connsiteX56" fmla="*/ 992937 w 2877836"/>
                <a:gd name="connsiteY56" fmla="*/ 263661 h 3332231"/>
                <a:gd name="connsiteX57" fmla="*/ 964889 w 2877836"/>
                <a:gd name="connsiteY57" fmla="*/ 415127 h 3332231"/>
                <a:gd name="connsiteX58" fmla="*/ 998547 w 2877836"/>
                <a:gd name="connsiteY58" fmla="*/ 555372 h 3332231"/>
                <a:gd name="connsiteX59" fmla="*/ 1150013 w 2877836"/>
                <a:gd name="connsiteY59"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401001 w 2877836"/>
                <a:gd name="connsiteY42" fmla="*/ 1161232 h 3332231"/>
                <a:gd name="connsiteX43" fmla="*/ 2558076 w 2877836"/>
                <a:gd name="connsiteY43" fmla="*/ 1161232 h 3332231"/>
                <a:gd name="connsiteX44" fmla="*/ 2877836 w 2877836"/>
                <a:gd name="connsiteY44" fmla="*/ 1312697 h 3332231"/>
                <a:gd name="connsiteX45" fmla="*/ 2760029 w 2877836"/>
                <a:gd name="connsiteY45" fmla="*/ 577812 h 3332231"/>
                <a:gd name="connsiteX46" fmla="*/ 1806361 w 2877836"/>
                <a:gd name="connsiteY46" fmla="*/ 757326 h 3332231"/>
                <a:gd name="connsiteX47" fmla="*/ 1868069 w 2877836"/>
                <a:gd name="connsiteY47" fmla="*/ 611470 h 3332231"/>
                <a:gd name="connsiteX48" fmla="*/ 1907338 w 2877836"/>
                <a:gd name="connsiteY48" fmla="*/ 403907 h 3332231"/>
                <a:gd name="connsiteX49" fmla="*/ 1873678 w 2877836"/>
                <a:gd name="connsiteY49" fmla="*/ 258052 h 3332231"/>
                <a:gd name="connsiteX50" fmla="*/ 1789532 w 2877836"/>
                <a:gd name="connsiteY50" fmla="*/ 140246 h 3332231"/>
                <a:gd name="connsiteX51" fmla="*/ 1688555 w 2877836"/>
                <a:gd name="connsiteY51" fmla="*/ 67318 h 3332231"/>
                <a:gd name="connsiteX52" fmla="*/ 1553919 w 2877836"/>
                <a:gd name="connsiteY52" fmla="*/ 0 h 3332231"/>
                <a:gd name="connsiteX53" fmla="*/ 1380015 w 2877836"/>
                <a:gd name="connsiteY53" fmla="*/ 0 h 3332231"/>
                <a:gd name="connsiteX54" fmla="*/ 1245380 w 2877836"/>
                <a:gd name="connsiteY54" fmla="*/ 33659 h 3332231"/>
                <a:gd name="connsiteX55" fmla="*/ 1127573 w 2877836"/>
                <a:gd name="connsiteY55" fmla="*/ 100977 h 3332231"/>
                <a:gd name="connsiteX56" fmla="*/ 1054646 w 2877836"/>
                <a:gd name="connsiteY56" fmla="*/ 179515 h 3332231"/>
                <a:gd name="connsiteX57" fmla="*/ 992937 w 2877836"/>
                <a:gd name="connsiteY57" fmla="*/ 263661 h 3332231"/>
                <a:gd name="connsiteX58" fmla="*/ 964889 w 2877836"/>
                <a:gd name="connsiteY58" fmla="*/ 415127 h 3332231"/>
                <a:gd name="connsiteX59" fmla="*/ 998547 w 2877836"/>
                <a:gd name="connsiteY59" fmla="*/ 555372 h 3332231"/>
                <a:gd name="connsiteX60" fmla="*/ 1150013 w 2877836"/>
                <a:gd name="connsiteY60"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401001 w 2877836"/>
                <a:gd name="connsiteY42" fmla="*/ 1161232 h 3332231"/>
                <a:gd name="connsiteX43" fmla="*/ 2558076 w 2877836"/>
                <a:gd name="connsiteY43" fmla="*/ 1161232 h 3332231"/>
                <a:gd name="connsiteX44" fmla="*/ 2715151 w 2877836"/>
                <a:gd name="connsiteY44" fmla="*/ 1200501 h 3332231"/>
                <a:gd name="connsiteX45" fmla="*/ 2877836 w 2877836"/>
                <a:gd name="connsiteY45" fmla="*/ 1312697 h 3332231"/>
                <a:gd name="connsiteX46" fmla="*/ 2760029 w 2877836"/>
                <a:gd name="connsiteY46" fmla="*/ 577812 h 3332231"/>
                <a:gd name="connsiteX47" fmla="*/ 1806361 w 2877836"/>
                <a:gd name="connsiteY47" fmla="*/ 757326 h 3332231"/>
                <a:gd name="connsiteX48" fmla="*/ 1868069 w 2877836"/>
                <a:gd name="connsiteY48" fmla="*/ 611470 h 3332231"/>
                <a:gd name="connsiteX49" fmla="*/ 1907338 w 2877836"/>
                <a:gd name="connsiteY49" fmla="*/ 403907 h 3332231"/>
                <a:gd name="connsiteX50" fmla="*/ 1873678 w 2877836"/>
                <a:gd name="connsiteY50" fmla="*/ 258052 h 3332231"/>
                <a:gd name="connsiteX51" fmla="*/ 1789532 w 2877836"/>
                <a:gd name="connsiteY51" fmla="*/ 140246 h 3332231"/>
                <a:gd name="connsiteX52" fmla="*/ 1688555 w 2877836"/>
                <a:gd name="connsiteY52" fmla="*/ 67318 h 3332231"/>
                <a:gd name="connsiteX53" fmla="*/ 1553919 w 2877836"/>
                <a:gd name="connsiteY53" fmla="*/ 0 h 3332231"/>
                <a:gd name="connsiteX54" fmla="*/ 1380015 w 2877836"/>
                <a:gd name="connsiteY54" fmla="*/ 0 h 3332231"/>
                <a:gd name="connsiteX55" fmla="*/ 1245380 w 2877836"/>
                <a:gd name="connsiteY55" fmla="*/ 33659 h 3332231"/>
                <a:gd name="connsiteX56" fmla="*/ 1127573 w 2877836"/>
                <a:gd name="connsiteY56" fmla="*/ 100977 h 3332231"/>
                <a:gd name="connsiteX57" fmla="*/ 1054646 w 2877836"/>
                <a:gd name="connsiteY57" fmla="*/ 179515 h 3332231"/>
                <a:gd name="connsiteX58" fmla="*/ 992937 w 2877836"/>
                <a:gd name="connsiteY58" fmla="*/ 263661 h 3332231"/>
                <a:gd name="connsiteX59" fmla="*/ 964889 w 2877836"/>
                <a:gd name="connsiteY59" fmla="*/ 415127 h 3332231"/>
                <a:gd name="connsiteX60" fmla="*/ 998547 w 2877836"/>
                <a:gd name="connsiteY60" fmla="*/ 555372 h 3332231"/>
                <a:gd name="connsiteX61" fmla="*/ 1150013 w 2877836"/>
                <a:gd name="connsiteY61"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513198 w 2877836"/>
                <a:gd name="connsiteY34" fmla="*/ 198587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15151 w 2877836"/>
                <a:gd name="connsiteY33" fmla="*/ 1924168 h 3332231"/>
                <a:gd name="connsiteX34" fmla="*/ 2513198 w 2877836"/>
                <a:gd name="connsiteY34" fmla="*/ 198587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2877836" h="3332231">
                  <a:moveTo>
                    <a:pt x="1150013" y="746106"/>
                  </a:moveTo>
                  <a:lnTo>
                    <a:pt x="123416" y="639520"/>
                  </a:lnTo>
                  <a:lnTo>
                    <a:pt x="0" y="1318307"/>
                  </a:lnTo>
                  <a:lnTo>
                    <a:pt x="151465" y="1172452"/>
                  </a:lnTo>
                  <a:lnTo>
                    <a:pt x="370248" y="1093915"/>
                  </a:lnTo>
                  <a:lnTo>
                    <a:pt x="549762" y="1166842"/>
                  </a:lnTo>
                  <a:lnTo>
                    <a:pt x="667569" y="1267819"/>
                  </a:lnTo>
                  <a:lnTo>
                    <a:pt x="757326" y="1402454"/>
                  </a:lnTo>
                  <a:lnTo>
                    <a:pt x="779765" y="1593188"/>
                  </a:lnTo>
                  <a:lnTo>
                    <a:pt x="751716" y="1739043"/>
                  </a:lnTo>
                  <a:lnTo>
                    <a:pt x="628300" y="1901728"/>
                  </a:lnTo>
                  <a:lnTo>
                    <a:pt x="488054" y="2002705"/>
                  </a:lnTo>
                  <a:lnTo>
                    <a:pt x="297321" y="2036364"/>
                  </a:lnTo>
                  <a:lnTo>
                    <a:pt x="134636" y="1974656"/>
                  </a:lnTo>
                  <a:lnTo>
                    <a:pt x="0" y="1800751"/>
                  </a:lnTo>
                  <a:lnTo>
                    <a:pt x="95367" y="2507588"/>
                  </a:lnTo>
                  <a:lnTo>
                    <a:pt x="1150013" y="2423441"/>
                  </a:lnTo>
                  <a:lnTo>
                    <a:pt x="1032206" y="2586125"/>
                  </a:lnTo>
                  <a:lnTo>
                    <a:pt x="964889" y="2754420"/>
                  </a:lnTo>
                  <a:lnTo>
                    <a:pt x="953669" y="2950763"/>
                  </a:lnTo>
                  <a:lnTo>
                    <a:pt x="1037816" y="3135888"/>
                  </a:lnTo>
                  <a:lnTo>
                    <a:pt x="1144402" y="3242474"/>
                  </a:lnTo>
                  <a:lnTo>
                    <a:pt x="1273429" y="3292962"/>
                  </a:lnTo>
                  <a:lnTo>
                    <a:pt x="1391234" y="3332231"/>
                  </a:lnTo>
                  <a:lnTo>
                    <a:pt x="1542700" y="3332231"/>
                  </a:lnTo>
                  <a:lnTo>
                    <a:pt x="1739043" y="3253693"/>
                  </a:lnTo>
                  <a:lnTo>
                    <a:pt x="1834410" y="3158327"/>
                  </a:lnTo>
                  <a:lnTo>
                    <a:pt x="1924167" y="3012471"/>
                  </a:lnTo>
                  <a:lnTo>
                    <a:pt x="1935387" y="2838567"/>
                  </a:lnTo>
                  <a:lnTo>
                    <a:pt x="1879288" y="2636614"/>
                  </a:lnTo>
                  <a:lnTo>
                    <a:pt x="1778312" y="2445880"/>
                  </a:lnTo>
                  <a:lnTo>
                    <a:pt x="2748810" y="2501977"/>
                  </a:lnTo>
                  <a:lnTo>
                    <a:pt x="2877836" y="1778312"/>
                  </a:lnTo>
                  <a:lnTo>
                    <a:pt x="2715151" y="1924168"/>
                  </a:lnTo>
                  <a:lnTo>
                    <a:pt x="2513198" y="1985875"/>
                  </a:lnTo>
                  <a:lnTo>
                    <a:pt x="2350513" y="1946606"/>
                  </a:lnTo>
                  <a:lnTo>
                    <a:pt x="2238318" y="1879289"/>
                  </a:lnTo>
                  <a:lnTo>
                    <a:pt x="2159779" y="1755873"/>
                  </a:lnTo>
                  <a:lnTo>
                    <a:pt x="2114901" y="1626847"/>
                  </a:lnTo>
                  <a:lnTo>
                    <a:pt x="2092461" y="1480992"/>
                  </a:lnTo>
                  <a:lnTo>
                    <a:pt x="2120510" y="1368795"/>
                  </a:lnTo>
                  <a:lnTo>
                    <a:pt x="2187828" y="1273428"/>
                  </a:lnTo>
                  <a:lnTo>
                    <a:pt x="2260756" y="1211721"/>
                  </a:lnTo>
                  <a:lnTo>
                    <a:pt x="2401001" y="1161232"/>
                  </a:lnTo>
                  <a:lnTo>
                    <a:pt x="2558076" y="1161232"/>
                  </a:lnTo>
                  <a:lnTo>
                    <a:pt x="2715151" y="1200501"/>
                  </a:lnTo>
                  <a:lnTo>
                    <a:pt x="2877836" y="1312697"/>
                  </a:lnTo>
                  <a:lnTo>
                    <a:pt x="2760029" y="577812"/>
                  </a:lnTo>
                  <a:lnTo>
                    <a:pt x="1806361" y="757326"/>
                  </a:lnTo>
                  <a:lnTo>
                    <a:pt x="1868069" y="611470"/>
                  </a:lnTo>
                  <a:lnTo>
                    <a:pt x="1907338" y="403907"/>
                  </a:lnTo>
                  <a:lnTo>
                    <a:pt x="1873678" y="258052"/>
                  </a:lnTo>
                  <a:lnTo>
                    <a:pt x="1789532" y="140246"/>
                  </a:lnTo>
                  <a:lnTo>
                    <a:pt x="1688555" y="67318"/>
                  </a:lnTo>
                  <a:lnTo>
                    <a:pt x="1553919" y="0"/>
                  </a:lnTo>
                  <a:lnTo>
                    <a:pt x="1380015" y="0"/>
                  </a:lnTo>
                  <a:lnTo>
                    <a:pt x="1245380" y="33659"/>
                  </a:lnTo>
                  <a:lnTo>
                    <a:pt x="1127573" y="100977"/>
                  </a:lnTo>
                  <a:lnTo>
                    <a:pt x="1054646" y="179515"/>
                  </a:lnTo>
                  <a:lnTo>
                    <a:pt x="992937" y="263661"/>
                  </a:lnTo>
                  <a:lnTo>
                    <a:pt x="964889" y="415127"/>
                  </a:lnTo>
                  <a:lnTo>
                    <a:pt x="998547" y="555372"/>
                  </a:lnTo>
                  <a:lnTo>
                    <a:pt x="1150013" y="746106"/>
                  </a:lnTo>
                  <a:close/>
                </a:path>
              </a:pathLst>
            </a:custGeom>
            <a:solidFill>
              <a:schemeClr val="tx2">
                <a:lumMod val="40000"/>
                <a:lumOff val="60000"/>
              </a:schemeClr>
            </a:solidFill>
            <a:ln>
              <a:solidFill>
                <a:schemeClr val="tx2">
                  <a:lumMod val="60000"/>
                  <a:lumOff val="40000"/>
                </a:schemeClr>
              </a:solidFill>
            </a:ln>
            <a:effectLst>
              <a:innerShdw blurRad="63500" dist="508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rot="21591901">
              <a:off x="500816" y="524081"/>
              <a:ext cx="1003801" cy="1077218"/>
            </a:xfrm>
            <a:prstGeom prst="rect">
              <a:avLst/>
            </a:prstGeom>
            <a:noFill/>
          </p:spPr>
          <p:txBody>
            <a:bodyPr wrap="none" rtlCol="0">
              <a:spAutoFit/>
            </a:bodyPr>
            <a:lstStyle/>
            <a:p>
              <a:pPr algn="ctr"/>
              <a:r>
                <a:rPr lang="en-US" sz="1600" dirty="0" smtClean="0">
                  <a:solidFill>
                    <a:schemeClr val="bg1"/>
                  </a:solidFill>
                </a:rPr>
                <a:t>Reduced</a:t>
              </a:r>
            </a:p>
            <a:p>
              <a:pPr algn="ctr"/>
              <a:r>
                <a:rPr lang="en-US" sz="1600" dirty="0" smtClean="0">
                  <a:solidFill>
                    <a:schemeClr val="bg1"/>
                  </a:solidFill>
                </a:rPr>
                <a:t>or</a:t>
              </a:r>
            </a:p>
            <a:p>
              <a:pPr algn="ctr"/>
              <a:r>
                <a:rPr lang="en-US" sz="1600" dirty="0" smtClean="0">
                  <a:solidFill>
                    <a:schemeClr val="bg1"/>
                  </a:solidFill>
                </a:rPr>
                <a:t>Single</a:t>
              </a:r>
            </a:p>
            <a:p>
              <a:pPr algn="ctr"/>
              <a:r>
                <a:rPr lang="en-US" sz="1600" dirty="0" smtClean="0">
                  <a:solidFill>
                    <a:schemeClr val="bg1"/>
                  </a:solidFill>
                </a:rPr>
                <a:t>Sign-On</a:t>
              </a:r>
              <a:endParaRPr lang="en-US" sz="1600" dirty="0">
                <a:solidFill>
                  <a:schemeClr val="bg1"/>
                </a:solidFill>
              </a:endParaRPr>
            </a:p>
          </p:txBody>
        </p:sp>
      </p:grpSp>
      <p:sp>
        <p:nvSpPr>
          <p:cNvPr id="7" name="TextBox 6"/>
          <p:cNvSpPr txBox="1"/>
          <p:nvPr/>
        </p:nvSpPr>
        <p:spPr>
          <a:xfrm>
            <a:off x="318977" y="2261496"/>
            <a:ext cx="3763925" cy="4447371"/>
          </a:xfrm>
          <a:prstGeom prst="rect">
            <a:avLst/>
          </a:prstGeom>
          <a:noFill/>
        </p:spPr>
        <p:txBody>
          <a:bodyPr wrap="square" rtlCol="0">
            <a:spAutoFit/>
          </a:bodyPr>
          <a:lstStyle/>
          <a:p>
            <a:pPr marL="166688" indent="-166688">
              <a:spcBef>
                <a:spcPct val="20000"/>
              </a:spcBef>
              <a:buClr>
                <a:srgbClr val="E33323"/>
              </a:buClr>
              <a:buSzPct val="80000"/>
              <a:defRPr/>
            </a:pPr>
            <a:r>
              <a:rPr lang="en-US" sz="2100" dirty="0" smtClean="0">
                <a:solidFill>
                  <a:srgbClr val="4C4C4F"/>
                </a:solidFill>
                <a:cs typeface="Arial" charset="0"/>
              </a:rPr>
              <a:t>Reduced or Single Sign-On:</a:t>
            </a:r>
          </a:p>
          <a:p>
            <a:pPr marL="166688" indent="-166688">
              <a:spcBef>
                <a:spcPct val="20000"/>
              </a:spcBef>
              <a:buClr>
                <a:srgbClr val="E33323"/>
              </a:buClr>
              <a:buSzPct val="80000"/>
              <a:buFont typeface="Wingdings" pitchFamily="96" charset="2"/>
              <a:buChar char="§"/>
              <a:defRPr/>
            </a:pPr>
            <a:r>
              <a:rPr lang="en-US" sz="1900" dirty="0" smtClean="0">
                <a:solidFill>
                  <a:srgbClr val="4C4C4F"/>
                </a:solidFill>
                <a:cs typeface="Arial" charset="0"/>
              </a:rPr>
              <a:t>Half of respondents report at least partially operational implementations of RSSO,</a:t>
            </a:r>
          </a:p>
          <a:p>
            <a:pPr marL="166688" indent="-166688">
              <a:spcBef>
                <a:spcPct val="20000"/>
              </a:spcBef>
              <a:buClr>
                <a:srgbClr val="E33323"/>
              </a:buClr>
              <a:buSzPct val="80000"/>
              <a:buFont typeface="Wingdings" pitchFamily="96" charset="2"/>
              <a:buChar char="§"/>
              <a:defRPr/>
            </a:pPr>
            <a:r>
              <a:rPr lang="en-US" sz="1900" dirty="0" smtClean="0">
                <a:solidFill>
                  <a:srgbClr val="4C4C4F"/>
                </a:solidFill>
                <a:cs typeface="Arial" charset="0"/>
              </a:rPr>
              <a:t>There was no significant change in stage of implementation from 2005 to 2010.</a:t>
            </a:r>
          </a:p>
          <a:p>
            <a:pPr marL="166688" indent="-166688">
              <a:spcBef>
                <a:spcPct val="20000"/>
              </a:spcBef>
              <a:buClr>
                <a:srgbClr val="E33323"/>
              </a:buClr>
              <a:buSzPct val="80000"/>
              <a:buFont typeface="Wingdings" pitchFamily="96" charset="2"/>
              <a:buChar char="§"/>
              <a:defRPr/>
            </a:pPr>
            <a:r>
              <a:rPr lang="en-US" sz="1900" dirty="0" smtClean="0">
                <a:solidFill>
                  <a:srgbClr val="4C4C4F"/>
                </a:solidFill>
                <a:cs typeface="Arial" charset="0"/>
              </a:rPr>
              <a:t>Stage of implementation was more advanced among larger institutions and doctorals than among smaller, less complex ones.</a:t>
            </a:r>
          </a:p>
          <a:p>
            <a:pPr marL="166688" indent="-166688">
              <a:spcBef>
                <a:spcPct val="20000"/>
              </a:spcBef>
              <a:buClr>
                <a:srgbClr val="E33323"/>
              </a:buClr>
              <a:buSzPct val="80000"/>
              <a:buFont typeface="Wingdings" pitchFamily="96" charset="2"/>
              <a:buChar char="§"/>
              <a:defRPr/>
            </a:pPr>
            <a:endParaRPr lang="en-US" dirty="0" smtClean="0">
              <a:solidFill>
                <a:srgbClr val="4C4C4F"/>
              </a:solidFill>
              <a:cs typeface="Arial" charset="0"/>
            </a:endParaRPr>
          </a:p>
        </p:txBody>
      </p:sp>
      <p:graphicFrame>
        <p:nvGraphicFramePr>
          <p:cNvPr id="10" name="Chart 9"/>
          <p:cNvGraphicFramePr/>
          <p:nvPr/>
        </p:nvGraphicFramePr>
        <p:xfrm>
          <a:off x="3848099" y="380999"/>
          <a:ext cx="5114925" cy="6162675"/>
        </p:xfrm>
        <a:graphic>
          <a:graphicData uri="http://schemas.openxmlformats.org/drawingml/2006/chart">
            <c:chart xmlns:c="http://schemas.openxmlformats.org/drawingml/2006/chart" xmlns:r="http://schemas.openxmlformats.org/officeDocument/2006/relationships" r:id="rId3"/>
          </a:graphicData>
        </a:graphic>
      </p:graphicFrame>
      <p:sp>
        <p:nvSpPr>
          <p:cNvPr id="12" name="Slide Number Placeholder 11"/>
          <p:cNvSpPr>
            <a:spLocks noGrp="1"/>
          </p:cNvSpPr>
          <p:nvPr>
            <p:ph type="sldNum" sz="quarter" idx="12"/>
          </p:nvPr>
        </p:nvSpPr>
        <p:spPr/>
        <p:txBody>
          <a:bodyPr/>
          <a:lstStyle/>
          <a:p>
            <a:pPr>
              <a:defRPr/>
            </a:pPr>
            <a:fld id="{6D12A522-FF6E-4044-9AB3-9EB3C4EA2D66}" type="slidenum">
              <a:rPr lang="en-US" smtClean="0"/>
              <a:pPr>
                <a:defRPr/>
              </a:pPr>
              <a:t>22</a:t>
            </a:fld>
            <a:endParaRPr lang="en-US"/>
          </a:p>
        </p:txBody>
      </p:sp>
      <p:sp>
        <p:nvSpPr>
          <p:cNvPr id="9" name="Footer Placeholder 8"/>
          <p:cNvSpPr>
            <a:spLocks noGrp="1"/>
          </p:cNvSpPr>
          <p:nvPr>
            <p:ph type="ftr" sz="quarter" idx="11"/>
          </p:nvPr>
        </p:nvSpPr>
        <p:spPr/>
        <p:txBody>
          <a:bodyPr/>
          <a:lstStyle/>
          <a:p>
            <a:pPr>
              <a:defRPr/>
            </a:pPr>
            <a:r>
              <a:rPr lang="en-US" smtClean="0"/>
              <a:t>© 2011 EDUCAUSE</a:t>
            </a:r>
            <a:endParaRPr lang="en-US"/>
          </a:p>
        </p:txBody>
      </p:sp>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75576" y="70747"/>
            <a:ext cx="1864993" cy="2150778"/>
            <a:chOff x="75576" y="70747"/>
            <a:chExt cx="1864993" cy="2150778"/>
          </a:xfrm>
        </p:grpSpPr>
        <p:sp>
          <p:nvSpPr>
            <p:cNvPr id="10" name="Freeform 9"/>
            <p:cNvSpPr/>
            <p:nvPr/>
          </p:nvSpPr>
          <p:spPr>
            <a:xfrm rot="21591901">
              <a:off x="75576" y="70747"/>
              <a:ext cx="1864993" cy="2150778"/>
            </a:xfrm>
            <a:custGeom>
              <a:avLst/>
              <a:gdLst>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935387 w 2877836"/>
                <a:gd name="connsiteY29" fmla="*/ 504884 h 3332231"/>
                <a:gd name="connsiteX30" fmla="*/ 1879289 w 2877836"/>
                <a:gd name="connsiteY30" fmla="*/ 667569 h 3332231"/>
                <a:gd name="connsiteX31" fmla="*/ 1929777 w 2877836"/>
                <a:gd name="connsiteY31" fmla="*/ 415127 h 3332231"/>
                <a:gd name="connsiteX32" fmla="*/ 1789532 w 2877836"/>
                <a:gd name="connsiteY32" fmla="*/ 140246 h 3332231"/>
                <a:gd name="connsiteX33" fmla="*/ 1553919 w 2877836"/>
                <a:gd name="connsiteY33" fmla="*/ 0 h 3332231"/>
                <a:gd name="connsiteX34" fmla="*/ 1245380 w 2877836"/>
                <a:gd name="connsiteY34" fmla="*/ 33659 h 3332231"/>
                <a:gd name="connsiteX35" fmla="*/ 1054646 w 2877836"/>
                <a:gd name="connsiteY35" fmla="*/ 179515 h 3332231"/>
                <a:gd name="connsiteX36" fmla="*/ 964889 w 2877836"/>
                <a:gd name="connsiteY36" fmla="*/ 415127 h 3332231"/>
                <a:gd name="connsiteX37" fmla="*/ 1004158 w 2877836"/>
                <a:gd name="connsiteY37"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935387 w 2877836"/>
                <a:gd name="connsiteY29" fmla="*/ 504884 h 3332231"/>
                <a:gd name="connsiteX30" fmla="*/ 1879289 w 2877836"/>
                <a:gd name="connsiteY30" fmla="*/ 667569 h 3332231"/>
                <a:gd name="connsiteX31" fmla="*/ 1929777 w 2877836"/>
                <a:gd name="connsiteY31" fmla="*/ 415127 h 3332231"/>
                <a:gd name="connsiteX32" fmla="*/ 1789532 w 2877836"/>
                <a:gd name="connsiteY32" fmla="*/ 140246 h 3332231"/>
                <a:gd name="connsiteX33" fmla="*/ 1553919 w 2877836"/>
                <a:gd name="connsiteY33" fmla="*/ 0 h 3332231"/>
                <a:gd name="connsiteX34" fmla="*/ 1245380 w 2877836"/>
                <a:gd name="connsiteY34" fmla="*/ 33659 h 3332231"/>
                <a:gd name="connsiteX35" fmla="*/ 1054646 w 2877836"/>
                <a:gd name="connsiteY35" fmla="*/ 179515 h 3332231"/>
                <a:gd name="connsiteX36" fmla="*/ 964889 w 2877836"/>
                <a:gd name="connsiteY36" fmla="*/ 415127 h 3332231"/>
                <a:gd name="connsiteX37" fmla="*/ 1004158 w 2877836"/>
                <a:gd name="connsiteY37"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79289 w 2877836"/>
                <a:gd name="connsiteY29" fmla="*/ 667569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004158 w 2877836"/>
                <a:gd name="connsiteY36"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004158 w 2877836"/>
                <a:gd name="connsiteY36" fmla="*/ 656349 h 3332231"/>
                <a:gd name="connsiteX0" fmla="*/ 1150013 w 2877836"/>
                <a:gd name="connsiteY0" fmla="*/ 746106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211721 w 2877836"/>
                <a:gd name="connsiteY10" fmla="*/ 2462710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211721 w 2877836"/>
                <a:gd name="connsiteY10" fmla="*/ 2462710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138794 w 2877836"/>
                <a:gd name="connsiteY10" fmla="*/ 2473929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150013 w 2877836"/>
                <a:gd name="connsiteY10" fmla="*/ 2423441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256599 w 2984422"/>
                <a:gd name="connsiteY0" fmla="*/ 746106 h 3332231"/>
                <a:gd name="connsiteX1" fmla="*/ 112196 w 2984422"/>
                <a:gd name="connsiteY1" fmla="*/ 650739 h 3332231"/>
                <a:gd name="connsiteX2" fmla="*/ 106586 w 2984422"/>
                <a:gd name="connsiteY2" fmla="*/ 1318307 h 3332231"/>
                <a:gd name="connsiteX3" fmla="*/ 476834 w 2984422"/>
                <a:gd name="connsiteY3" fmla="*/ 1093915 h 3332231"/>
                <a:gd name="connsiteX4" fmla="*/ 774155 w 2984422"/>
                <a:gd name="connsiteY4" fmla="*/ 1267819 h 3332231"/>
                <a:gd name="connsiteX5" fmla="*/ 886351 w 2984422"/>
                <a:gd name="connsiteY5" fmla="*/ 1593188 h 3332231"/>
                <a:gd name="connsiteX6" fmla="*/ 734886 w 2984422"/>
                <a:gd name="connsiteY6" fmla="*/ 1901728 h 3332231"/>
                <a:gd name="connsiteX7" fmla="*/ 403907 w 2984422"/>
                <a:gd name="connsiteY7" fmla="*/ 2036364 h 3332231"/>
                <a:gd name="connsiteX8" fmla="*/ 106586 w 2984422"/>
                <a:gd name="connsiteY8" fmla="*/ 1800751 h 3332231"/>
                <a:gd name="connsiteX9" fmla="*/ 0 w 2984422"/>
                <a:gd name="connsiteY9" fmla="*/ 2518807 h 3332231"/>
                <a:gd name="connsiteX10" fmla="*/ 1256599 w 2984422"/>
                <a:gd name="connsiteY10" fmla="*/ 2423441 h 3332231"/>
                <a:gd name="connsiteX11" fmla="*/ 1071475 w 2984422"/>
                <a:gd name="connsiteY11" fmla="*/ 2754420 h 3332231"/>
                <a:gd name="connsiteX12" fmla="*/ 1144402 w 2984422"/>
                <a:gd name="connsiteY12" fmla="*/ 3135888 h 3332231"/>
                <a:gd name="connsiteX13" fmla="*/ 1380015 w 2984422"/>
                <a:gd name="connsiteY13" fmla="*/ 3292962 h 3332231"/>
                <a:gd name="connsiteX14" fmla="*/ 1649286 w 2984422"/>
                <a:gd name="connsiteY14" fmla="*/ 3332231 h 3332231"/>
                <a:gd name="connsiteX15" fmla="*/ 1940996 w 2984422"/>
                <a:gd name="connsiteY15" fmla="*/ 3158327 h 3332231"/>
                <a:gd name="connsiteX16" fmla="*/ 2041973 w 2984422"/>
                <a:gd name="connsiteY16" fmla="*/ 2838567 h 3332231"/>
                <a:gd name="connsiteX17" fmla="*/ 1884898 w 2984422"/>
                <a:gd name="connsiteY17" fmla="*/ 2445880 h 3332231"/>
                <a:gd name="connsiteX18" fmla="*/ 2984422 w 2984422"/>
                <a:gd name="connsiteY18" fmla="*/ 2535637 h 3332231"/>
                <a:gd name="connsiteX19" fmla="*/ 2984422 w 2984422"/>
                <a:gd name="connsiteY19" fmla="*/ 1778312 h 3332231"/>
                <a:gd name="connsiteX20" fmla="*/ 2832957 w 2984422"/>
                <a:gd name="connsiteY20" fmla="*/ 2002705 h 3332231"/>
                <a:gd name="connsiteX21" fmla="*/ 2597345 w 2984422"/>
                <a:gd name="connsiteY21" fmla="*/ 2025144 h 3332231"/>
                <a:gd name="connsiteX22" fmla="*/ 2350513 w 2984422"/>
                <a:gd name="connsiteY22" fmla="*/ 1907338 h 3332231"/>
                <a:gd name="connsiteX23" fmla="*/ 2215877 w 2984422"/>
                <a:gd name="connsiteY23" fmla="*/ 1677335 h 3332231"/>
                <a:gd name="connsiteX24" fmla="*/ 2221487 w 2984422"/>
                <a:gd name="connsiteY24" fmla="*/ 1402454 h 3332231"/>
                <a:gd name="connsiteX25" fmla="*/ 2367342 w 2984422"/>
                <a:gd name="connsiteY25" fmla="*/ 1211721 h 3332231"/>
                <a:gd name="connsiteX26" fmla="*/ 2636613 w 2984422"/>
                <a:gd name="connsiteY26" fmla="*/ 1099524 h 3332231"/>
                <a:gd name="connsiteX27" fmla="*/ 2984422 w 2984422"/>
                <a:gd name="connsiteY27" fmla="*/ 1312697 h 3332231"/>
                <a:gd name="connsiteX28" fmla="*/ 2978812 w 2984422"/>
                <a:gd name="connsiteY28" fmla="*/ 510494 h 3332231"/>
                <a:gd name="connsiteX29" fmla="*/ 1912947 w 2984422"/>
                <a:gd name="connsiteY29" fmla="*/ 757326 h 3332231"/>
                <a:gd name="connsiteX30" fmla="*/ 2036363 w 2984422"/>
                <a:gd name="connsiteY30" fmla="*/ 415127 h 3332231"/>
                <a:gd name="connsiteX31" fmla="*/ 1896118 w 2984422"/>
                <a:gd name="connsiteY31" fmla="*/ 140246 h 3332231"/>
                <a:gd name="connsiteX32" fmla="*/ 1660505 w 2984422"/>
                <a:gd name="connsiteY32" fmla="*/ 0 h 3332231"/>
                <a:gd name="connsiteX33" fmla="*/ 1351966 w 2984422"/>
                <a:gd name="connsiteY33" fmla="*/ 33659 h 3332231"/>
                <a:gd name="connsiteX34" fmla="*/ 1161232 w 2984422"/>
                <a:gd name="connsiteY34" fmla="*/ 179515 h 3332231"/>
                <a:gd name="connsiteX35" fmla="*/ 1071475 w 2984422"/>
                <a:gd name="connsiteY35" fmla="*/ 415127 h 3332231"/>
                <a:gd name="connsiteX36" fmla="*/ 1256599 w 2984422"/>
                <a:gd name="connsiteY36" fmla="*/ 746106 h 3332231"/>
                <a:gd name="connsiteX0" fmla="*/ 1256599 w 2984422"/>
                <a:gd name="connsiteY0" fmla="*/ 746106 h 3332231"/>
                <a:gd name="connsiteX1" fmla="*/ 0 w 2984422"/>
                <a:gd name="connsiteY1" fmla="*/ 622690 h 3332231"/>
                <a:gd name="connsiteX2" fmla="*/ 106586 w 2984422"/>
                <a:gd name="connsiteY2" fmla="*/ 1318307 h 3332231"/>
                <a:gd name="connsiteX3" fmla="*/ 476834 w 2984422"/>
                <a:gd name="connsiteY3" fmla="*/ 1093915 h 3332231"/>
                <a:gd name="connsiteX4" fmla="*/ 774155 w 2984422"/>
                <a:gd name="connsiteY4" fmla="*/ 1267819 h 3332231"/>
                <a:gd name="connsiteX5" fmla="*/ 886351 w 2984422"/>
                <a:gd name="connsiteY5" fmla="*/ 1593188 h 3332231"/>
                <a:gd name="connsiteX6" fmla="*/ 734886 w 2984422"/>
                <a:gd name="connsiteY6" fmla="*/ 1901728 h 3332231"/>
                <a:gd name="connsiteX7" fmla="*/ 403907 w 2984422"/>
                <a:gd name="connsiteY7" fmla="*/ 2036364 h 3332231"/>
                <a:gd name="connsiteX8" fmla="*/ 106586 w 2984422"/>
                <a:gd name="connsiteY8" fmla="*/ 1800751 h 3332231"/>
                <a:gd name="connsiteX9" fmla="*/ 0 w 2984422"/>
                <a:gd name="connsiteY9" fmla="*/ 2518807 h 3332231"/>
                <a:gd name="connsiteX10" fmla="*/ 1256599 w 2984422"/>
                <a:gd name="connsiteY10" fmla="*/ 2423441 h 3332231"/>
                <a:gd name="connsiteX11" fmla="*/ 1071475 w 2984422"/>
                <a:gd name="connsiteY11" fmla="*/ 2754420 h 3332231"/>
                <a:gd name="connsiteX12" fmla="*/ 1144402 w 2984422"/>
                <a:gd name="connsiteY12" fmla="*/ 3135888 h 3332231"/>
                <a:gd name="connsiteX13" fmla="*/ 1380015 w 2984422"/>
                <a:gd name="connsiteY13" fmla="*/ 3292962 h 3332231"/>
                <a:gd name="connsiteX14" fmla="*/ 1649286 w 2984422"/>
                <a:gd name="connsiteY14" fmla="*/ 3332231 h 3332231"/>
                <a:gd name="connsiteX15" fmla="*/ 1940996 w 2984422"/>
                <a:gd name="connsiteY15" fmla="*/ 3158327 h 3332231"/>
                <a:gd name="connsiteX16" fmla="*/ 2041973 w 2984422"/>
                <a:gd name="connsiteY16" fmla="*/ 2838567 h 3332231"/>
                <a:gd name="connsiteX17" fmla="*/ 1884898 w 2984422"/>
                <a:gd name="connsiteY17" fmla="*/ 2445880 h 3332231"/>
                <a:gd name="connsiteX18" fmla="*/ 2984422 w 2984422"/>
                <a:gd name="connsiteY18" fmla="*/ 2535637 h 3332231"/>
                <a:gd name="connsiteX19" fmla="*/ 2984422 w 2984422"/>
                <a:gd name="connsiteY19" fmla="*/ 1778312 h 3332231"/>
                <a:gd name="connsiteX20" fmla="*/ 2832957 w 2984422"/>
                <a:gd name="connsiteY20" fmla="*/ 2002705 h 3332231"/>
                <a:gd name="connsiteX21" fmla="*/ 2597345 w 2984422"/>
                <a:gd name="connsiteY21" fmla="*/ 2025144 h 3332231"/>
                <a:gd name="connsiteX22" fmla="*/ 2350513 w 2984422"/>
                <a:gd name="connsiteY22" fmla="*/ 1907338 h 3332231"/>
                <a:gd name="connsiteX23" fmla="*/ 2215877 w 2984422"/>
                <a:gd name="connsiteY23" fmla="*/ 1677335 h 3332231"/>
                <a:gd name="connsiteX24" fmla="*/ 2221487 w 2984422"/>
                <a:gd name="connsiteY24" fmla="*/ 1402454 h 3332231"/>
                <a:gd name="connsiteX25" fmla="*/ 2367342 w 2984422"/>
                <a:gd name="connsiteY25" fmla="*/ 1211721 h 3332231"/>
                <a:gd name="connsiteX26" fmla="*/ 2636613 w 2984422"/>
                <a:gd name="connsiteY26" fmla="*/ 1099524 h 3332231"/>
                <a:gd name="connsiteX27" fmla="*/ 2984422 w 2984422"/>
                <a:gd name="connsiteY27" fmla="*/ 1312697 h 3332231"/>
                <a:gd name="connsiteX28" fmla="*/ 2978812 w 2984422"/>
                <a:gd name="connsiteY28" fmla="*/ 510494 h 3332231"/>
                <a:gd name="connsiteX29" fmla="*/ 1912947 w 2984422"/>
                <a:gd name="connsiteY29" fmla="*/ 757326 h 3332231"/>
                <a:gd name="connsiteX30" fmla="*/ 2036363 w 2984422"/>
                <a:gd name="connsiteY30" fmla="*/ 415127 h 3332231"/>
                <a:gd name="connsiteX31" fmla="*/ 1896118 w 2984422"/>
                <a:gd name="connsiteY31" fmla="*/ 140246 h 3332231"/>
                <a:gd name="connsiteX32" fmla="*/ 1660505 w 2984422"/>
                <a:gd name="connsiteY32" fmla="*/ 0 h 3332231"/>
                <a:gd name="connsiteX33" fmla="*/ 1351966 w 2984422"/>
                <a:gd name="connsiteY33" fmla="*/ 33659 h 3332231"/>
                <a:gd name="connsiteX34" fmla="*/ 1161232 w 2984422"/>
                <a:gd name="connsiteY34" fmla="*/ 179515 h 3332231"/>
                <a:gd name="connsiteX35" fmla="*/ 1071475 w 2984422"/>
                <a:gd name="connsiteY35" fmla="*/ 415127 h 3332231"/>
                <a:gd name="connsiteX36" fmla="*/ 1256599 w 2984422"/>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476834 w 3062959"/>
                <a:gd name="connsiteY3" fmla="*/ 1093915 h 3332231"/>
                <a:gd name="connsiteX4" fmla="*/ 774155 w 3062959"/>
                <a:gd name="connsiteY4" fmla="*/ 1267819 h 3332231"/>
                <a:gd name="connsiteX5" fmla="*/ 886351 w 3062959"/>
                <a:gd name="connsiteY5" fmla="*/ 1593188 h 3332231"/>
                <a:gd name="connsiteX6" fmla="*/ 734886 w 3062959"/>
                <a:gd name="connsiteY6" fmla="*/ 1901728 h 3332231"/>
                <a:gd name="connsiteX7" fmla="*/ 403907 w 3062959"/>
                <a:gd name="connsiteY7" fmla="*/ 2036364 h 3332231"/>
                <a:gd name="connsiteX8" fmla="*/ 106586 w 3062959"/>
                <a:gd name="connsiteY8" fmla="*/ 1800751 h 3332231"/>
                <a:gd name="connsiteX9" fmla="*/ 0 w 3062959"/>
                <a:gd name="connsiteY9" fmla="*/ 2518807 h 3332231"/>
                <a:gd name="connsiteX10" fmla="*/ 1256599 w 3062959"/>
                <a:gd name="connsiteY10" fmla="*/ 2423441 h 3332231"/>
                <a:gd name="connsiteX11" fmla="*/ 1071475 w 3062959"/>
                <a:gd name="connsiteY11" fmla="*/ 2754420 h 3332231"/>
                <a:gd name="connsiteX12" fmla="*/ 1144402 w 3062959"/>
                <a:gd name="connsiteY12" fmla="*/ 3135888 h 3332231"/>
                <a:gd name="connsiteX13" fmla="*/ 1380015 w 3062959"/>
                <a:gd name="connsiteY13" fmla="*/ 3292962 h 3332231"/>
                <a:gd name="connsiteX14" fmla="*/ 1649286 w 3062959"/>
                <a:gd name="connsiteY14" fmla="*/ 3332231 h 3332231"/>
                <a:gd name="connsiteX15" fmla="*/ 1940996 w 3062959"/>
                <a:gd name="connsiteY15" fmla="*/ 3158327 h 3332231"/>
                <a:gd name="connsiteX16" fmla="*/ 2041973 w 3062959"/>
                <a:gd name="connsiteY16" fmla="*/ 2838567 h 3332231"/>
                <a:gd name="connsiteX17" fmla="*/ 1884898 w 3062959"/>
                <a:gd name="connsiteY17" fmla="*/ 2445880 h 3332231"/>
                <a:gd name="connsiteX18" fmla="*/ 2984422 w 3062959"/>
                <a:gd name="connsiteY18" fmla="*/ 2535637 h 3332231"/>
                <a:gd name="connsiteX19" fmla="*/ 2984422 w 3062959"/>
                <a:gd name="connsiteY19" fmla="*/ 1778312 h 3332231"/>
                <a:gd name="connsiteX20" fmla="*/ 2832957 w 3062959"/>
                <a:gd name="connsiteY20" fmla="*/ 2002705 h 3332231"/>
                <a:gd name="connsiteX21" fmla="*/ 2597345 w 3062959"/>
                <a:gd name="connsiteY21" fmla="*/ 2025144 h 3332231"/>
                <a:gd name="connsiteX22" fmla="*/ 2350513 w 3062959"/>
                <a:gd name="connsiteY22" fmla="*/ 1907338 h 3332231"/>
                <a:gd name="connsiteX23" fmla="*/ 2215877 w 3062959"/>
                <a:gd name="connsiteY23" fmla="*/ 1677335 h 3332231"/>
                <a:gd name="connsiteX24" fmla="*/ 2221487 w 3062959"/>
                <a:gd name="connsiteY24" fmla="*/ 1402454 h 3332231"/>
                <a:gd name="connsiteX25" fmla="*/ 2367342 w 3062959"/>
                <a:gd name="connsiteY25" fmla="*/ 1211721 h 3332231"/>
                <a:gd name="connsiteX26" fmla="*/ 2636613 w 3062959"/>
                <a:gd name="connsiteY26" fmla="*/ 1099524 h 3332231"/>
                <a:gd name="connsiteX27" fmla="*/ 2984422 w 3062959"/>
                <a:gd name="connsiteY27" fmla="*/ 1312697 h 3332231"/>
                <a:gd name="connsiteX28" fmla="*/ 3062959 w 3062959"/>
                <a:gd name="connsiteY28" fmla="*/ 532933 h 3332231"/>
                <a:gd name="connsiteX29" fmla="*/ 1912947 w 3062959"/>
                <a:gd name="connsiteY29" fmla="*/ 757326 h 3332231"/>
                <a:gd name="connsiteX30" fmla="*/ 2036363 w 3062959"/>
                <a:gd name="connsiteY30" fmla="*/ 415127 h 3332231"/>
                <a:gd name="connsiteX31" fmla="*/ 1896118 w 3062959"/>
                <a:gd name="connsiteY31" fmla="*/ 140246 h 3332231"/>
                <a:gd name="connsiteX32" fmla="*/ 1660505 w 3062959"/>
                <a:gd name="connsiteY32" fmla="*/ 0 h 3332231"/>
                <a:gd name="connsiteX33" fmla="*/ 1351966 w 3062959"/>
                <a:gd name="connsiteY33" fmla="*/ 33659 h 3332231"/>
                <a:gd name="connsiteX34" fmla="*/ 1161232 w 3062959"/>
                <a:gd name="connsiteY34" fmla="*/ 179515 h 3332231"/>
                <a:gd name="connsiteX35" fmla="*/ 1071475 w 3062959"/>
                <a:gd name="connsiteY35" fmla="*/ 415127 h 3332231"/>
                <a:gd name="connsiteX36" fmla="*/ 1256599 w 3062959"/>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476834 w 3062959"/>
                <a:gd name="connsiteY3" fmla="*/ 1093915 h 3332231"/>
                <a:gd name="connsiteX4" fmla="*/ 774155 w 3062959"/>
                <a:gd name="connsiteY4" fmla="*/ 1267819 h 3332231"/>
                <a:gd name="connsiteX5" fmla="*/ 886351 w 3062959"/>
                <a:gd name="connsiteY5" fmla="*/ 1593188 h 3332231"/>
                <a:gd name="connsiteX6" fmla="*/ 734886 w 3062959"/>
                <a:gd name="connsiteY6" fmla="*/ 1901728 h 3332231"/>
                <a:gd name="connsiteX7" fmla="*/ 403907 w 3062959"/>
                <a:gd name="connsiteY7" fmla="*/ 2036364 h 3332231"/>
                <a:gd name="connsiteX8" fmla="*/ 106586 w 3062959"/>
                <a:gd name="connsiteY8" fmla="*/ 1800751 h 3332231"/>
                <a:gd name="connsiteX9" fmla="*/ 0 w 3062959"/>
                <a:gd name="connsiteY9" fmla="*/ 2518807 h 3332231"/>
                <a:gd name="connsiteX10" fmla="*/ 1256599 w 3062959"/>
                <a:gd name="connsiteY10" fmla="*/ 2423441 h 3332231"/>
                <a:gd name="connsiteX11" fmla="*/ 1071475 w 3062959"/>
                <a:gd name="connsiteY11" fmla="*/ 2754420 h 3332231"/>
                <a:gd name="connsiteX12" fmla="*/ 1144402 w 3062959"/>
                <a:gd name="connsiteY12" fmla="*/ 3135888 h 3332231"/>
                <a:gd name="connsiteX13" fmla="*/ 1380015 w 3062959"/>
                <a:gd name="connsiteY13" fmla="*/ 3292962 h 3332231"/>
                <a:gd name="connsiteX14" fmla="*/ 1649286 w 3062959"/>
                <a:gd name="connsiteY14" fmla="*/ 3332231 h 3332231"/>
                <a:gd name="connsiteX15" fmla="*/ 1940996 w 3062959"/>
                <a:gd name="connsiteY15" fmla="*/ 3158327 h 3332231"/>
                <a:gd name="connsiteX16" fmla="*/ 2041973 w 3062959"/>
                <a:gd name="connsiteY16" fmla="*/ 2838567 h 3332231"/>
                <a:gd name="connsiteX17" fmla="*/ 1884898 w 3062959"/>
                <a:gd name="connsiteY17" fmla="*/ 2445880 h 3332231"/>
                <a:gd name="connsiteX18" fmla="*/ 3062959 w 3062959"/>
                <a:gd name="connsiteY18" fmla="*/ 2518807 h 3332231"/>
                <a:gd name="connsiteX19" fmla="*/ 2984422 w 3062959"/>
                <a:gd name="connsiteY19" fmla="*/ 1778312 h 3332231"/>
                <a:gd name="connsiteX20" fmla="*/ 2832957 w 3062959"/>
                <a:gd name="connsiteY20" fmla="*/ 2002705 h 3332231"/>
                <a:gd name="connsiteX21" fmla="*/ 2597345 w 3062959"/>
                <a:gd name="connsiteY21" fmla="*/ 2025144 h 3332231"/>
                <a:gd name="connsiteX22" fmla="*/ 2350513 w 3062959"/>
                <a:gd name="connsiteY22" fmla="*/ 1907338 h 3332231"/>
                <a:gd name="connsiteX23" fmla="*/ 2215877 w 3062959"/>
                <a:gd name="connsiteY23" fmla="*/ 1677335 h 3332231"/>
                <a:gd name="connsiteX24" fmla="*/ 2221487 w 3062959"/>
                <a:gd name="connsiteY24" fmla="*/ 1402454 h 3332231"/>
                <a:gd name="connsiteX25" fmla="*/ 2367342 w 3062959"/>
                <a:gd name="connsiteY25" fmla="*/ 1211721 h 3332231"/>
                <a:gd name="connsiteX26" fmla="*/ 2636613 w 3062959"/>
                <a:gd name="connsiteY26" fmla="*/ 1099524 h 3332231"/>
                <a:gd name="connsiteX27" fmla="*/ 2984422 w 3062959"/>
                <a:gd name="connsiteY27" fmla="*/ 1312697 h 3332231"/>
                <a:gd name="connsiteX28" fmla="*/ 3062959 w 3062959"/>
                <a:gd name="connsiteY28" fmla="*/ 532933 h 3332231"/>
                <a:gd name="connsiteX29" fmla="*/ 1912947 w 3062959"/>
                <a:gd name="connsiteY29" fmla="*/ 757326 h 3332231"/>
                <a:gd name="connsiteX30" fmla="*/ 2036363 w 3062959"/>
                <a:gd name="connsiteY30" fmla="*/ 415127 h 3332231"/>
                <a:gd name="connsiteX31" fmla="*/ 1896118 w 3062959"/>
                <a:gd name="connsiteY31" fmla="*/ 140246 h 3332231"/>
                <a:gd name="connsiteX32" fmla="*/ 1660505 w 3062959"/>
                <a:gd name="connsiteY32" fmla="*/ 0 h 3332231"/>
                <a:gd name="connsiteX33" fmla="*/ 1351966 w 3062959"/>
                <a:gd name="connsiteY33" fmla="*/ 33659 h 3332231"/>
                <a:gd name="connsiteX34" fmla="*/ 1161232 w 3062959"/>
                <a:gd name="connsiteY34" fmla="*/ 179515 h 3332231"/>
                <a:gd name="connsiteX35" fmla="*/ 1071475 w 3062959"/>
                <a:gd name="connsiteY35" fmla="*/ 415127 h 3332231"/>
                <a:gd name="connsiteX36" fmla="*/ 1256599 w 3062959"/>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774155 w 3062959"/>
                <a:gd name="connsiteY5" fmla="*/ 1267819 h 3332231"/>
                <a:gd name="connsiteX6" fmla="*/ 886351 w 3062959"/>
                <a:gd name="connsiteY6" fmla="*/ 1593188 h 3332231"/>
                <a:gd name="connsiteX7" fmla="*/ 734886 w 3062959"/>
                <a:gd name="connsiteY7" fmla="*/ 1901728 h 3332231"/>
                <a:gd name="connsiteX8" fmla="*/ 403907 w 3062959"/>
                <a:gd name="connsiteY8" fmla="*/ 2036364 h 3332231"/>
                <a:gd name="connsiteX9" fmla="*/ 106586 w 3062959"/>
                <a:gd name="connsiteY9" fmla="*/ 1800751 h 3332231"/>
                <a:gd name="connsiteX10" fmla="*/ 0 w 3062959"/>
                <a:gd name="connsiteY10" fmla="*/ 2518807 h 3332231"/>
                <a:gd name="connsiteX11" fmla="*/ 1256599 w 3062959"/>
                <a:gd name="connsiteY11" fmla="*/ 2423441 h 3332231"/>
                <a:gd name="connsiteX12" fmla="*/ 1071475 w 3062959"/>
                <a:gd name="connsiteY12" fmla="*/ 2754420 h 3332231"/>
                <a:gd name="connsiteX13" fmla="*/ 1144402 w 3062959"/>
                <a:gd name="connsiteY13" fmla="*/ 3135888 h 3332231"/>
                <a:gd name="connsiteX14" fmla="*/ 1380015 w 3062959"/>
                <a:gd name="connsiteY14" fmla="*/ 3292962 h 3332231"/>
                <a:gd name="connsiteX15" fmla="*/ 1649286 w 3062959"/>
                <a:gd name="connsiteY15" fmla="*/ 3332231 h 3332231"/>
                <a:gd name="connsiteX16" fmla="*/ 1940996 w 3062959"/>
                <a:gd name="connsiteY16" fmla="*/ 3158327 h 3332231"/>
                <a:gd name="connsiteX17" fmla="*/ 2041973 w 3062959"/>
                <a:gd name="connsiteY17" fmla="*/ 2838567 h 3332231"/>
                <a:gd name="connsiteX18" fmla="*/ 1884898 w 3062959"/>
                <a:gd name="connsiteY18" fmla="*/ 2445880 h 3332231"/>
                <a:gd name="connsiteX19" fmla="*/ 3062959 w 3062959"/>
                <a:gd name="connsiteY19" fmla="*/ 2518807 h 3332231"/>
                <a:gd name="connsiteX20" fmla="*/ 2984422 w 3062959"/>
                <a:gd name="connsiteY20" fmla="*/ 1778312 h 3332231"/>
                <a:gd name="connsiteX21" fmla="*/ 2832957 w 3062959"/>
                <a:gd name="connsiteY21" fmla="*/ 2002705 h 3332231"/>
                <a:gd name="connsiteX22" fmla="*/ 2597345 w 3062959"/>
                <a:gd name="connsiteY22" fmla="*/ 2025144 h 3332231"/>
                <a:gd name="connsiteX23" fmla="*/ 2350513 w 3062959"/>
                <a:gd name="connsiteY23" fmla="*/ 1907338 h 3332231"/>
                <a:gd name="connsiteX24" fmla="*/ 2215877 w 3062959"/>
                <a:gd name="connsiteY24" fmla="*/ 1677335 h 3332231"/>
                <a:gd name="connsiteX25" fmla="*/ 2221487 w 3062959"/>
                <a:gd name="connsiteY25" fmla="*/ 1402454 h 3332231"/>
                <a:gd name="connsiteX26" fmla="*/ 2367342 w 3062959"/>
                <a:gd name="connsiteY26" fmla="*/ 1211721 h 3332231"/>
                <a:gd name="connsiteX27" fmla="*/ 2636613 w 3062959"/>
                <a:gd name="connsiteY27" fmla="*/ 1099524 h 3332231"/>
                <a:gd name="connsiteX28" fmla="*/ 2984422 w 3062959"/>
                <a:gd name="connsiteY28" fmla="*/ 1312697 h 3332231"/>
                <a:gd name="connsiteX29" fmla="*/ 3062959 w 3062959"/>
                <a:gd name="connsiteY29" fmla="*/ 532933 h 3332231"/>
                <a:gd name="connsiteX30" fmla="*/ 1912947 w 3062959"/>
                <a:gd name="connsiteY30" fmla="*/ 757326 h 3332231"/>
                <a:gd name="connsiteX31" fmla="*/ 2036363 w 3062959"/>
                <a:gd name="connsiteY31" fmla="*/ 415127 h 3332231"/>
                <a:gd name="connsiteX32" fmla="*/ 1896118 w 3062959"/>
                <a:gd name="connsiteY32" fmla="*/ 140246 h 3332231"/>
                <a:gd name="connsiteX33" fmla="*/ 1660505 w 3062959"/>
                <a:gd name="connsiteY33" fmla="*/ 0 h 3332231"/>
                <a:gd name="connsiteX34" fmla="*/ 1351966 w 3062959"/>
                <a:gd name="connsiteY34" fmla="*/ 33659 h 3332231"/>
                <a:gd name="connsiteX35" fmla="*/ 1161232 w 3062959"/>
                <a:gd name="connsiteY35" fmla="*/ 179515 h 3332231"/>
                <a:gd name="connsiteX36" fmla="*/ 1071475 w 3062959"/>
                <a:gd name="connsiteY36" fmla="*/ 415127 h 3332231"/>
                <a:gd name="connsiteX37" fmla="*/ 1256599 w 3062959"/>
                <a:gd name="connsiteY3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86351 w 3062959"/>
                <a:gd name="connsiteY7" fmla="*/ 1593188 h 3332231"/>
                <a:gd name="connsiteX8" fmla="*/ 734886 w 3062959"/>
                <a:gd name="connsiteY8" fmla="*/ 1901728 h 3332231"/>
                <a:gd name="connsiteX9" fmla="*/ 403907 w 3062959"/>
                <a:gd name="connsiteY9" fmla="*/ 2036364 h 3332231"/>
                <a:gd name="connsiteX10" fmla="*/ 106586 w 3062959"/>
                <a:gd name="connsiteY10" fmla="*/ 1800751 h 3332231"/>
                <a:gd name="connsiteX11" fmla="*/ 0 w 3062959"/>
                <a:gd name="connsiteY11" fmla="*/ 2518807 h 3332231"/>
                <a:gd name="connsiteX12" fmla="*/ 1256599 w 3062959"/>
                <a:gd name="connsiteY12" fmla="*/ 2423441 h 3332231"/>
                <a:gd name="connsiteX13" fmla="*/ 1071475 w 3062959"/>
                <a:gd name="connsiteY13" fmla="*/ 2754420 h 3332231"/>
                <a:gd name="connsiteX14" fmla="*/ 1144402 w 3062959"/>
                <a:gd name="connsiteY14" fmla="*/ 3135888 h 3332231"/>
                <a:gd name="connsiteX15" fmla="*/ 1380015 w 3062959"/>
                <a:gd name="connsiteY15" fmla="*/ 3292962 h 3332231"/>
                <a:gd name="connsiteX16" fmla="*/ 1649286 w 3062959"/>
                <a:gd name="connsiteY16" fmla="*/ 3332231 h 3332231"/>
                <a:gd name="connsiteX17" fmla="*/ 1940996 w 3062959"/>
                <a:gd name="connsiteY17" fmla="*/ 3158327 h 3332231"/>
                <a:gd name="connsiteX18" fmla="*/ 2041973 w 3062959"/>
                <a:gd name="connsiteY18" fmla="*/ 2838567 h 3332231"/>
                <a:gd name="connsiteX19" fmla="*/ 1884898 w 3062959"/>
                <a:gd name="connsiteY19" fmla="*/ 2445880 h 3332231"/>
                <a:gd name="connsiteX20" fmla="*/ 3062959 w 3062959"/>
                <a:gd name="connsiteY20" fmla="*/ 2518807 h 3332231"/>
                <a:gd name="connsiteX21" fmla="*/ 2984422 w 3062959"/>
                <a:gd name="connsiteY21" fmla="*/ 1778312 h 3332231"/>
                <a:gd name="connsiteX22" fmla="*/ 2832957 w 3062959"/>
                <a:gd name="connsiteY22" fmla="*/ 2002705 h 3332231"/>
                <a:gd name="connsiteX23" fmla="*/ 2597345 w 3062959"/>
                <a:gd name="connsiteY23" fmla="*/ 2025144 h 3332231"/>
                <a:gd name="connsiteX24" fmla="*/ 2350513 w 3062959"/>
                <a:gd name="connsiteY24" fmla="*/ 1907338 h 3332231"/>
                <a:gd name="connsiteX25" fmla="*/ 2215877 w 3062959"/>
                <a:gd name="connsiteY25" fmla="*/ 1677335 h 3332231"/>
                <a:gd name="connsiteX26" fmla="*/ 2221487 w 3062959"/>
                <a:gd name="connsiteY26" fmla="*/ 1402454 h 3332231"/>
                <a:gd name="connsiteX27" fmla="*/ 2367342 w 3062959"/>
                <a:gd name="connsiteY27" fmla="*/ 1211721 h 3332231"/>
                <a:gd name="connsiteX28" fmla="*/ 2636613 w 3062959"/>
                <a:gd name="connsiteY28" fmla="*/ 1099524 h 3332231"/>
                <a:gd name="connsiteX29" fmla="*/ 2984422 w 3062959"/>
                <a:gd name="connsiteY29" fmla="*/ 1312697 h 3332231"/>
                <a:gd name="connsiteX30" fmla="*/ 3062959 w 3062959"/>
                <a:gd name="connsiteY30" fmla="*/ 532933 h 3332231"/>
                <a:gd name="connsiteX31" fmla="*/ 1912947 w 3062959"/>
                <a:gd name="connsiteY31" fmla="*/ 757326 h 3332231"/>
                <a:gd name="connsiteX32" fmla="*/ 2036363 w 3062959"/>
                <a:gd name="connsiteY32" fmla="*/ 415127 h 3332231"/>
                <a:gd name="connsiteX33" fmla="*/ 1896118 w 3062959"/>
                <a:gd name="connsiteY33" fmla="*/ 140246 h 3332231"/>
                <a:gd name="connsiteX34" fmla="*/ 1660505 w 3062959"/>
                <a:gd name="connsiteY34" fmla="*/ 0 h 3332231"/>
                <a:gd name="connsiteX35" fmla="*/ 1351966 w 3062959"/>
                <a:gd name="connsiteY35" fmla="*/ 33659 h 3332231"/>
                <a:gd name="connsiteX36" fmla="*/ 1161232 w 3062959"/>
                <a:gd name="connsiteY36" fmla="*/ 179515 h 3332231"/>
                <a:gd name="connsiteX37" fmla="*/ 1071475 w 3062959"/>
                <a:gd name="connsiteY37" fmla="*/ 415127 h 3332231"/>
                <a:gd name="connsiteX38" fmla="*/ 1256599 w 3062959"/>
                <a:gd name="connsiteY38"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734886 w 3062959"/>
                <a:gd name="connsiteY9" fmla="*/ 1901728 h 3332231"/>
                <a:gd name="connsiteX10" fmla="*/ 403907 w 3062959"/>
                <a:gd name="connsiteY10" fmla="*/ 2036364 h 3332231"/>
                <a:gd name="connsiteX11" fmla="*/ 106586 w 3062959"/>
                <a:gd name="connsiteY11" fmla="*/ 1800751 h 3332231"/>
                <a:gd name="connsiteX12" fmla="*/ 0 w 3062959"/>
                <a:gd name="connsiteY12" fmla="*/ 2518807 h 3332231"/>
                <a:gd name="connsiteX13" fmla="*/ 1256599 w 3062959"/>
                <a:gd name="connsiteY13" fmla="*/ 2423441 h 3332231"/>
                <a:gd name="connsiteX14" fmla="*/ 1071475 w 3062959"/>
                <a:gd name="connsiteY14" fmla="*/ 2754420 h 3332231"/>
                <a:gd name="connsiteX15" fmla="*/ 1144402 w 3062959"/>
                <a:gd name="connsiteY15" fmla="*/ 3135888 h 3332231"/>
                <a:gd name="connsiteX16" fmla="*/ 1380015 w 3062959"/>
                <a:gd name="connsiteY16" fmla="*/ 3292962 h 3332231"/>
                <a:gd name="connsiteX17" fmla="*/ 1649286 w 3062959"/>
                <a:gd name="connsiteY17" fmla="*/ 3332231 h 3332231"/>
                <a:gd name="connsiteX18" fmla="*/ 1940996 w 3062959"/>
                <a:gd name="connsiteY18" fmla="*/ 3158327 h 3332231"/>
                <a:gd name="connsiteX19" fmla="*/ 2041973 w 3062959"/>
                <a:gd name="connsiteY19" fmla="*/ 2838567 h 3332231"/>
                <a:gd name="connsiteX20" fmla="*/ 1884898 w 3062959"/>
                <a:gd name="connsiteY20" fmla="*/ 2445880 h 3332231"/>
                <a:gd name="connsiteX21" fmla="*/ 3062959 w 3062959"/>
                <a:gd name="connsiteY21" fmla="*/ 2518807 h 3332231"/>
                <a:gd name="connsiteX22" fmla="*/ 2984422 w 3062959"/>
                <a:gd name="connsiteY22" fmla="*/ 1778312 h 3332231"/>
                <a:gd name="connsiteX23" fmla="*/ 2832957 w 3062959"/>
                <a:gd name="connsiteY23" fmla="*/ 2002705 h 3332231"/>
                <a:gd name="connsiteX24" fmla="*/ 2597345 w 3062959"/>
                <a:gd name="connsiteY24" fmla="*/ 2025144 h 3332231"/>
                <a:gd name="connsiteX25" fmla="*/ 2350513 w 3062959"/>
                <a:gd name="connsiteY25" fmla="*/ 1907338 h 3332231"/>
                <a:gd name="connsiteX26" fmla="*/ 2215877 w 3062959"/>
                <a:gd name="connsiteY26" fmla="*/ 1677335 h 3332231"/>
                <a:gd name="connsiteX27" fmla="*/ 2221487 w 3062959"/>
                <a:gd name="connsiteY27" fmla="*/ 1402454 h 3332231"/>
                <a:gd name="connsiteX28" fmla="*/ 2367342 w 3062959"/>
                <a:gd name="connsiteY28" fmla="*/ 1211721 h 3332231"/>
                <a:gd name="connsiteX29" fmla="*/ 2636613 w 3062959"/>
                <a:gd name="connsiteY29" fmla="*/ 1099524 h 3332231"/>
                <a:gd name="connsiteX30" fmla="*/ 2984422 w 3062959"/>
                <a:gd name="connsiteY30" fmla="*/ 1312697 h 3332231"/>
                <a:gd name="connsiteX31" fmla="*/ 3062959 w 3062959"/>
                <a:gd name="connsiteY31" fmla="*/ 532933 h 3332231"/>
                <a:gd name="connsiteX32" fmla="*/ 1912947 w 3062959"/>
                <a:gd name="connsiteY32" fmla="*/ 757326 h 3332231"/>
                <a:gd name="connsiteX33" fmla="*/ 2036363 w 3062959"/>
                <a:gd name="connsiteY33" fmla="*/ 415127 h 3332231"/>
                <a:gd name="connsiteX34" fmla="*/ 1896118 w 3062959"/>
                <a:gd name="connsiteY34" fmla="*/ 140246 h 3332231"/>
                <a:gd name="connsiteX35" fmla="*/ 1660505 w 3062959"/>
                <a:gd name="connsiteY35" fmla="*/ 0 h 3332231"/>
                <a:gd name="connsiteX36" fmla="*/ 1351966 w 3062959"/>
                <a:gd name="connsiteY36" fmla="*/ 33659 h 3332231"/>
                <a:gd name="connsiteX37" fmla="*/ 1161232 w 3062959"/>
                <a:gd name="connsiteY37" fmla="*/ 179515 h 3332231"/>
                <a:gd name="connsiteX38" fmla="*/ 1071475 w 3062959"/>
                <a:gd name="connsiteY38" fmla="*/ 415127 h 3332231"/>
                <a:gd name="connsiteX39" fmla="*/ 1256599 w 3062959"/>
                <a:gd name="connsiteY3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403907 w 3062959"/>
                <a:gd name="connsiteY11" fmla="*/ 2036364 h 3332231"/>
                <a:gd name="connsiteX12" fmla="*/ 106586 w 3062959"/>
                <a:gd name="connsiteY12" fmla="*/ 1800751 h 3332231"/>
                <a:gd name="connsiteX13" fmla="*/ 0 w 3062959"/>
                <a:gd name="connsiteY13" fmla="*/ 2518807 h 3332231"/>
                <a:gd name="connsiteX14" fmla="*/ 1256599 w 3062959"/>
                <a:gd name="connsiteY14" fmla="*/ 2423441 h 3332231"/>
                <a:gd name="connsiteX15" fmla="*/ 1071475 w 3062959"/>
                <a:gd name="connsiteY15" fmla="*/ 2754420 h 3332231"/>
                <a:gd name="connsiteX16" fmla="*/ 1144402 w 3062959"/>
                <a:gd name="connsiteY16" fmla="*/ 3135888 h 3332231"/>
                <a:gd name="connsiteX17" fmla="*/ 1380015 w 3062959"/>
                <a:gd name="connsiteY17" fmla="*/ 3292962 h 3332231"/>
                <a:gd name="connsiteX18" fmla="*/ 1649286 w 3062959"/>
                <a:gd name="connsiteY18" fmla="*/ 3332231 h 3332231"/>
                <a:gd name="connsiteX19" fmla="*/ 1940996 w 3062959"/>
                <a:gd name="connsiteY19" fmla="*/ 3158327 h 3332231"/>
                <a:gd name="connsiteX20" fmla="*/ 2041973 w 3062959"/>
                <a:gd name="connsiteY20" fmla="*/ 2838567 h 3332231"/>
                <a:gd name="connsiteX21" fmla="*/ 1884898 w 3062959"/>
                <a:gd name="connsiteY21" fmla="*/ 2445880 h 3332231"/>
                <a:gd name="connsiteX22" fmla="*/ 3062959 w 3062959"/>
                <a:gd name="connsiteY22" fmla="*/ 2518807 h 3332231"/>
                <a:gd name="connsiteX23" fmla="*/ 2984422 w 3062959"/>
                <a:gd name="connsiteY23" fmla="*/ 1778312 h 3332231"/>
                <a:gd name="connsiteX24" fmla="*/ 2832957 w 3062959"/>
                <a:gd name="connsiteY24" fmla="*/ 2002705 h 3332231"/>
                <a:gd name="connsiteX25" fmla="*/ 2597345 w 3062959"/>
                <a:gd name="connsiteY25" fmla="*/ 2025144 h 3332231"/>
                <a:gd name="connsiteX26" fmla="*/ 2350513 w 3062959"/>
                <a:gd name="connsiteY26" fmla="*/ 1907338 h 3332231"/>
                <a:gd name="connsiteX27" fmla="*/ 2215877 w 3062959"/>
                <a:gd name="connsiteY27" fmla="*/ 1677335 h 3332231"/>
                <a:gd name="connsiteX28" fmla="*/ 2221487 w 3062959"/>
                <a:gd name="connsiteY28" fmla="*/ 1402454 h 3332231"/>
                <a:gd name="connsiteX29" fmla="*/ 2367342 w 3062959"/>
                <a:gd name="connsiteY29" fmla="*/ 1211721 h 3332231"/>
                <a:gd name="connsiteX30" fmla="*/ 2636613 w 3062959"/>
                <a:gd name="connsiteY30" fmla="*/ 1099524 h 3332231"/>
                <a:gd name="connsiteX31" fmla="*/ 2984422 w 3062959"/>
                <a:gd name="connsiteY31" fmla="*/ 1312697 h 3332231"/>
                <a:gd name="connsiteX32" fmla="*/ 3062959 w 3062959"/>
                <a:gd name="connsiteY32" fmla="*/ 532933 h 3332231"/>
                <a:gd name="connsiteX33" fmla="*/ 1912947 w 3062959"/>
                <a:gd name="connsiteY33" fmla="*/ 757326 h 3332231"/>
                <a:gd name="connsiteX34" fmla="*/ 2036363 w 3062959"/>
                <a:gd name="connsiteY34" fmla="*/ 415127 h 3332231"/>
                <a:gd name="connsiteX35" fmla="*/ 1896118 w 3062959"/>
                <a:gd name="connsiteY35" fmla="*/ 140246 h 3332231"/>
                <a:gd name="connsiteX36" fmla="*/ 1660505 w 3062959"/>
                <a:gd name="connsiteY36" fmla="*/ 0 h 3332231"/>
                <a:gd name="connsiteX37" fmla="*/ 1351966 w 3062959"/>
                <a:gd name="connsiteY37" fmla="*/ 33659 h 3332231"/>
                <a:gd name="connsiteX38" fmla="*/ 1161232 w 3062959"/>
                <a:gd name="connsiteY38" fmla="*/ 179515 h 3332231"/>
                <a:gd name="connsiteX39" fmla="*/ 1071475 w 3062959"/>
                <a:gd name="connsiteY39" fmla="*/ 415127 h 3332231"/>
                <a:gd name="connsiteX40" fmla="*/ 1256599 w 3062959"/>
                <a:gd name="connsiteY40"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106586 w 3062959"/>
                <a:gd name="connsiteY13" fmla="*/ 1800751 h 3332231"/>
                <a:gd name="connsiteX14" fmla="*/ 0 w 3062959"/>
                <a:gd name="connsiteY14" fmla="*/ 2518807 h 3332231"/>
                <a:gd name="connsiteX15" fmla="*/ 1256599 w 3062959"/>
                <a:gd name="connsiteY15" fmla="*/ 2423441 h 3332231"/>
                <a:gd name="connsiteX16" fmla="*/ 1071475 w 3062959"/>
                <a:gd name="connsiteY16" fmla="*/ 2754420 h 3332231"/>
                <a:gd name="connsiteX17" fmla="*/ 1144402 w 3062959"/>
                <a:gd name="connsiteY17" fmla="*/ 3135888 h 3332231"/>
                <a:gd name="connsiteX18" fmla="*/ 1380015 w 3062959"/>
                <a:gd name="connsiteY18" fmla="*/ 3292962 h 3332231"/>
                <a:gd name="connsiteX19" fmla="*/ 1649286 w 3062959"/>
                <a:gd name="connsiteY19" fmla="*/ 3332231 h 3332231"/>
                <a:gd name="connsiteX20" fmla="*/ 1940996 w 3062959"/>
                <a:gd name="connsiteY20" fmla="*/ 3158327 h 3332231"/>
                <a:gd name="connsiteX21" fmla="*/ 2041973 w 3062959"/>
                <a:gd name="connsiteY21" fmla="*/ 2838567 h 3332231"/>
                <a:gd name="connsiteX22" fmla="*/ 1884898 w 3062959"/>
                <a:gd name="connsiteY22" fmla="*/ 2445880 h 3332231"/>
                <a:gd name="connsiteX23" fmla="*/ 3062959 w 3062959"/>
                <a:gd name="connsiteY23" fmla="*/ 2518807 h 3332231"/>
                <a:gd name="connsiteX24" fmla="*/ 2984422 w 3062959"/>
                <a:gd name="connsiteY24" fmla="*/ 1778312 h 3332231"/>
                <a:gd name="connsiteX25" fmla="*/ 2832957 w 3062959"/>
                <a:gd name="connsiteY25" fmla="*/ 2002705 h 3332231"/>
                <a:gd name="connsiteX26" fmla="*/ 2597345 w 3062959"/>
                <a:gd name="connsiteY26" fmla="*/ 2025144 h 3332231"/>
                <a:gd name="connsiteX27" fmla="*/ 2350513 w 3062959"/>
                <a:gd name="connsiteY27" fmla="*/ 1907338 h 3332231"/>
                <a:gd name="connsiteX28" fmla="*/ 2215877 w 3062959"/>
                <a:gd name="connsiteY28" fmla="*/ 1677335 h 3332231"/>
                <a:gd name="connsiteX29" fmla="*/ 2221487 w 3062959"/>
                <a:gd name="connsiteY29" fmla="*/ 1402454 h 3332231"/>
                <a:gd name="connsiteX30" fmla="*/ 2367342 w 3062959"/>
                <a:gd name="connsiteY30" fmla="*/ 1211721 h 3332231"/>
                <a:gd name="connsiteX31" fmla="*/ 2636613 w 3062959"/>
                <a:gd name="connsiteY31" fmla="*/ 1099524 h 3332231"/>
                <a:gd name="connsiteX32" fmla="*/ 2984422 w 3062959"/>
                <a:gd name="connsiteY32" fmla="*/ 1312697 h 3332231"/>
                <a:gd name="connsiteX33" fmla="*/ 3062959 w 3062959"/>
                <a:gd name="connsiteY33" fmla="*/ 532933 h 3332231"/>
                <a:gd name="connsiteX34" fmla="*/ 1912947 w 3062959"/>
                <a:gd name="connsiteY34" fmla="*/ 757326 h 3332231"/>
                <a:gd name="connsiteX35" fmla="*/ 2036363 w 3062959"/>
                <a:gd name="connsiteY35" fmla="*/ 415127 h 3332231"/>
                <a:gd name="connsiteX36" fmla="*/ 1896118 w 3062959"/>
                <a:gd name="connsiteY36" fmla="*/ 140246 h 3332231"/>
                <a:gd name="connsiteX37" fmla="*/ 1660505 w 3062959"/>
                <a:gd name="connsiteY37" fmla="*/ 0 h 3332231"/>
                <a:gd name="connsiteX38" fmla="*/ 1351966 w 3062959"/>
                <a:gd name="connsiteY38" fmla="*/ 33659 h 3332231"/>
                <a:gd name="connsiteX39" fmla="*/ 1161232 w 3062959"/>
                <a:gd name="connsiteY39" fmla="*/ 179515 h 3332231"/>
                <a:gd name="connsiteX40" fmla="*/ 1071475 w 3062959"/>
                <a:gd name="connsiteY40" fmla="*/ 415127 h 3332231"/>
                <a:gd name="connsiteX41" fmla="*/ 1256599 w 3062959"/>
                <a:gd name="connsiteY41"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071475 w 3062959"/>
                <a:gd name="connsiteY17" fmla="*/ 2754420 h 3332231"/>
                <a:gd name="connsiteX18" fmla="*/ 1144402 w 3062959"/>
                <a:gd name="connsiteY18" fmla="*/ 3135888 h 3332231"/>
                <a:gd name="connsiteX19" fmla="*/ 1380015 w 3062959"/>
                <a:gd name="connsiteY19" fmla="*/ 3292962 h 3332231"/>
                <a:gd name="connsiteX20" fmla="*/ 1649286 w 3062959"/>
                <a:gd name="connsiteY20" fmla="*/ 3332231 h 3332231"/>
                <a:gd name="connsiteX21" fmla="*/ 1940996 w 3062959"/>
                <a:gd name="connsiteY21" fmla="*/ 3158327 h 3332231"/>
                <a:gd name="connsiteX22" fmla="*/ 2041973 w 3062959"/>
                <a:gd name="connsiteY22" fmla="*/ 2838567 h 3332231"/>
                <a:gd name="connsiteX23" fmla="*/ 1884898 w 3062959"/>
                <a:gd name="connsiteY23" fmla="*/ 2445880 h 3332231"/>
                <a:gd name="connsiteX24" fmla="*/ 3062959 w 3062959"/>
                <a:gd name="connsiteY24" fmla="*/ 2518807 h 3332231"/>
                <a:gd name="connsiteX25" fmla="*/ 2984422 w 3062959"/>
                <a:gd name="connsiteY25" fmla="*/ 1778312 h 3332231"/>
                <a:gd name="connsiteX26" fmla="*/ 2832957 w 3062959"/>
                <a:gd name="connsiteY26" fmla="*/ 2002705 h 3332231"/>
                <a:gd name="connsiteX27" fmla="*/ 2597345 w 3062959"/>
                <a:gd name="connsiteY27" fmla="*/ 2025144 h 3332231"/>
                <a:gd name="connsiteX28" fmla="*/ 2350513 w 3062959"/>
                <a:gd name="connsiteY28" fmla="*/ 1907338 h 3332231"/>
                <a:gd name="connsiteX29" fmla="*/ 2215877 w 3062959"/>
                <a:gd name="connsiteY29" fmla="*/ 1677335 h 3332231"/>
                <a:gd name="connsiteX30" fmla="*/ 2221487 w 3062959"/>
                <a:gd name="connsiteY30" fmla="*/ 1402454 h 3332231"/>
                <a:gd name="connsiteX31" fmla="*/ 2367342 w 3062959"/>
                <a:gd name="connsiteY31" fmla="*/ 1211721 h 3332231"/>
                <a:gd name="connsiteX32" fmla="*/ 2636613 w 3062959"/>
                <a:gd name="connsiteY32" fmla="*/ 1099524 h 3332231"/>
                <a:gd name="connsiteX33" fmla="*/ 2984422 w 3062959"/>
                <a:gd name="connsiteY33" fmla="*/ 1312697 h 3332231"/>
                <a:gd name="connsiteX34" fmla="*/ 3062959 w 3062959"/>
                <a:gd name="connsiteY34" fmla="*/ 532933 h 3332231"/>
                <a:gd name="connsiteX35" fmla="*/ 1912947 w 3062959"/>
                <a:gd name="connsiteY35" fmla="*/ 757326 h 3332231"/>
                <a:gd name="connsiteX36" fmla="*/ 2036363 w 3062959"/>
                <a:gd name="connsiteY36" fmla="*/ 415127 h 3332231"/>
                <a:gd name="connsiteX37" fmla="*/ 1896118 w 3062959"/>
                <a:gd name="connsiteY37" fmla="*/ 140246 h 3332231"/>
                <a:gd name="connsiteX38" fmla="*/ 1660505 w 3062959"/>
                <a:gd name="connsiteY38" fmla="*/ 0 h 3332231"/>
                <a:gd name="connsiteX39" fmla="*/ 1351966 w 3062959"/>
                <a:gd name="connsiteY39" fmla="*/ 33659 h 3332231"/>
                <a:gd name="connsiteX40" fmla="*/ 1161232 w 3062959"/>
                <a:gd name="connsiteY40" fmla="*/ 179515 h 3332231"/>
                <a:gd name="connsiteX41" fmla="*/ 1071475 w 3062959"/>
                <a:gd name="connsiteY41" fmla="*/ 415127 h 3332231"/>
                <a:gd name="connsiteX42" fmla="*/ 1256599 w 3062959"/>
                <a:gd name="connsiteY42"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144402 w 3062959"/>
                <a:gd name="connsiteY19" fmla="*/ 3135888 h 3332231"/>
                <a:gd name="connsiteX20" fmla="*/ 1380015 w 3062959"/>
                <a:gd name="connsiteY20" fmla="*/ 3292962 h 3332231"/>
                <a:gd name="connsiteX21" fmla="*/ 1649286 w 3062959"/>
                <a:gd name="connsiteY21" fmla="*/ 3332231 h 3332231"/>
                <a:gd name="connsiteX22" fmla="*/ 1940996 w 3062959"/>
                <a:gd name="connsiteY22" fmla="*/ 3158327 h 3332231"/>
                <a:gd name="connsiteX23" fmla="*/ 2041973 w 3062959"/>
                <a:gd name="connsiteY23" fmla="*/ 2838567 h 3332231"/>
                <a:gd name="connsiteX24" fmla="*/ 1884898 w 3062959"/>
                <a:gd name="connsiteY24" fmla="*/ 2445880 h 3332231"/>
                <a:gd name="connsiteX25" fmla="*/ 3062959 w 3062959"/>
                <a:gd name="connsiteY25" fmla="*/ 2518807 h 3332231"/>
                <a:gd name="connsiteX26" fmla="*/ 2984422 w 3062959"/>
                <a:gd name="connsiteY26" fmla="*/ 1778312 h 3332231"/>
                <a:gd name="connsiteX27" fmla="*/ 2832957 w 3062959"/>
                <a:gd name="connsiteY27" fmla="*/ 2002705 h 3332231"/>
                <a:gd name="connsiteX28" fmla="*/ 2597345 w 3062959"/>
                <a:gd name="connsiteY28" fmla="*/ 2025144 h 3332231"/>
                <a:gd name="connsiteX29" fmla="*/ 2350513 w 3062959"/>
                <a:gd name="connsiteY29" fmla="*/ 1907338 h 3332231"/>
                <a:gd name="connsiteX30" fmla="*/ 2215877 w 3062959"/>
                <a:gd name="connsiteY30" fmla="*/ 1677335 h 3332231"/>
                <a:gd name="connsiteX31" fmla="*/ 2221487 w 3062959"/>
                <a:gd name="connsiteY31" fmla="*/ 1402454 h 3332231"/>
                <a:gd name="connsiteX32" fmla="*/ 2367342 w 3062959"/>
                <a:gd name="connsiteY32" fmla="*/ 1211721 h 3332231"/>
                <a:gd name="connsiteX33" fmla="*/ 2636613 w 3062959"/>
                <a:gd name="connsiteY33" fmla="*/ 1099524 h 3332231"/>
                <a:gd name="connsiteX34" fmla="*/ 2984422 w 3062959"/>
                <a:gd name="connsiteY34" fmla="*/ 1312697 h 3332231"/>
                <a:gd name="connsiteX35" fmla="*/ 3062959 w 3062959"/>
                <a:gd name="connsiteY35" fmla="*/ 532933 h 3332231"/>
                <a:gd name="connsiteX36" fmla="*/ 1912947 w 3062959"/>
                <a:gd name="connsiteY36" fmla="*/ 757326 h 3332231"/>
                <a:gd name="connsiteX37" fmla="*/ 2036363 w 3062959"/>
                <a:gd name="connsiteY37" fmla="*/ 415127 h 3332231"/>
                <a:gd name="connsiteX38" fmla="*/ 1896118 w 3062959"/>
                <a:gd name="connsiteY38" fmla="*/ 140246 h 3332231"/>
                <a:gd name="connsiteX39" fmla="*/ 1660505 w 3062959"/>
                <a:gd name="connsiteY39" fmla="*/ 0 h 3332231"/>
                <a:gd name="connsiteX40" fmla="*/ 1351966 w 3062959"/>
                <a:gd name="connsiteY40" fmla="*/ 33659 h 3332231"/>
                <a:gd name="connsiteX41" fmla="*/ 1161232 w 3062959"/>
                <a:gd name="connsiteY41" fmla="*/ 179515 h 3332231"/>
                <a:gd name="connsiteX42" fmla="*/ 1071475 w 3062959"/>
                <a:gd name="connsiteY42" fmla="*/ 415127 h 3332231"/>
                <a:gd name="connsiteX43" fmla="*/ 1256599 w 3062959"/>
                <a:gd name="connsiteY43"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380015 w 3062959"/>
                <a:gd name="connsiteY21" fmla="*/ 3292962 h 3332231"/>
                <a:gd name="connsiteX22" fmla="*/ 1649286 w 3062959"/>
                <a:gd name="connsiteY22" fmla="*/ 3332231 h 3332231"/>
                <a:gd name="connsiteX23" fmla="*/ 1940996 w 3062959"/>
                <a:gd name="connsiteY23" fmla="*/ 3158327 h 3332231"/>
                <a:gd name="connsiteX24" fmla="*/ 2041973 w 3062959"/>
                <a:gd name="connsiteY24" fmla="*/ 2838567 h 3332231"/>
                <a:gd name="connsiteX25" fmla="*/ 1884898 w 3062959"/>
                <a:gd name="connsiteY25" fmla="*/ 2445880 h 3332231"/>
                <a:gd name="connsiteX26" fmla="*/ 3062959 w 3062959"/>
                <a:gd name="connsiteY26" fmla="*/ 2518807 h 3332231"/>
                <a:gd name="connsiteX27" fmla="*/ 2984422 w 3062959"/>
                <a:gd name="connsiteY27" fmla="*/ 1778312 h 3332231"/>
                <a:gd name="connsiteX28" fmla="*/ 2832957 w 3062959"/>
                <a:gd name="connsiteY28" fmla="*/ 2002705 h 3332231"/>
                <a:gd name="connsiteX29" fmla="*/ 2597345 w 3062959"/>
                <a:gd name="connsiteY29" fmla="*/ 2025144 h 3332231"/>
                <a:gd name="connsiteX30" fmla="*/ 2350513 w 3062959"/>
                <a:gd name="connsiteY30" fmla="*/ 1907338 h 3332231"/>
                <a:gd name="connsiteX31" fmla="*/ 2215877 w 3062959"/>
                <a:gd name="connsiteY31" fmla="*/ 1677335 h 3332231"/>
                <a:gd name="connsiteX32" fmla="*/ 2221487 w 3062959"/>
                <a:gd name="connsiteY32" fmla="*/ 1402454 h 3332231"/>
                <a:gd name="connsiteX33" fmla="*/ 2367342 w 3062959"/>
                <a:gd name="connsiteY33" fmla="*/ 1211721 h 3332231"/>
                <a:gd name="connsiteX34" fmla="*/ 2636613 w 3062959"/>
                <a:gd name="connsiteY34" fmla="*/ 1099524 h 3332231"/>
                <a:gd name="connsiteX35" fmla="*/ 2984422 w 3062959"/>
                <a:gd name="connsiteY35" fmla="*/ 1312697 h 3332231"/>
                <a:gd name="connsiteX36" fmla="*/ 3062959 w 3062959"/>
                <a:gd name="connsiteY36" fmla="*/ 532933 h 3332231"/>
                <a:gd name="connsiteX37" fmla="*/ 1912947 w 3062959"/>
                <a:gd name="connsiteY37" fmla="*/ 757326 h 3332231"/>
                <a:gd name="connsiteX38" fmla="*/ 2036363 w 3062959"/>
                <a:gd name="connsiteY38" fmla="*/ 415127 h 3332231"/>
                <a:gd name="connsiteX39" fmla="*/ 1896118 w 3062959"/>
                <a:gd name="connsiteY39" fmla="*/ 140246 h 3332231"/>
                <a:gd name="connsiteX40" fmla="*/ 1660505 w 3062959"/>
                <a:gd name="connsiteY40" fmla="*/ 0 h 3332231"/>
                <a:gd name="connsiteX41" fmla="*/ 1351966 w 3062959"/>
                <a:gd name="connsiteY41" fmla="*/ 33659 h 3332231"/>
                <a:gd name="connsiteX42" fmla="*/ 1161232 w 3062959"/>
                <a:gd name="connsiteY42" fmla="*/ 179515 h 3332231"/>
                <a:gd name="connsiteX43" fmla="*/ 1071475 w 3062959"/>
                <a:gd name="connsiteY43" fmla="*/ 415127 h 3332231"/>
                <a:gd name="connsiteX44" fmla="*/ 1256599 w 3062959"/>
                <a:gd name="connsiteY44"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649286 w 3062959"/>
                <a:gd name="connsiteY23" fmla="*/ 3332231 h 3332231"/>
                <a:gd name="connsiteX24" fmla="*/ 1940996 w 3062959"/>
                <a:gd name="connsiteY24" fmla="*/ 3158327 h 3332231"/>
                <a:gd name="connsiteX25" fmla="*/ 2041973 w 3062959"/>
                <a:gd name="connsiteY25" fmla="*/ 2838567 h 3332231"/>
                <a:gd name="connsiteX26" fmla="*/ 1884898 w 3062959"/>
                <a:gd name="connsiteY26" fmla="*/ 2445880 h 3332231"/>
                <a:gd name="connsiteX27" fmla="*/ 3062959 w 3062959"/>
                <a:gd name="connsiteY27" fmla="*/ 2518807 h 3332231"/>
                <a:gd name="connsiteX28" fmla="*/ 2984422 w 3062959"/>
                <a:gd name="connsiteY28" fmla="*/ 1778312 h 3332231"/>
                <a:gd name="connsiteX29" fmla="*/ 2832957 w 3062959"/>
                <a:gd name="connsiteY29" fmla="*/ 2002705 h 3332231"/>
                <a:gd name="connsiteX30" fmla="*/ 2597345 w 3062959"/>
                <a:gd name="connsiteY30" fmla="*/ 2025144 h 3332231"/>
                <a:gd name="connsiteX31" fmla="*/ 2350513 w 3062959"/>
                <a:gd name="connsiteY31" fmla="*/ 1907338 h 3332231"/>
                <a:gd name="connsiteX32" fmla="*/ 2215877 w 3062959"/>
                <a:gd name="connsiteY32" fmla="*/ 1677335 h 3332231"/>
                <a:gd name="connsiteX33" fmla="*/ 2221487 w 3062959"/>
                <a:gd name="connsiteY33" fmla="*/ 1402454 h 3332231"/>
                <a:gd name="connsiteX34" fmla="*/ 2367342 w 3062959"/>
                <a:gd name="connsiteY34" fmla="*/ 1211721 h 3332231"/>
                <a:gd name="connsiteX35" fmla="*/ 2636613 w 3062959"/>
                <a:gd name="connsiteY35" fmla="*/ 1099524 h 3332231"/>
                <a:gd name="connsiteX36" fmla="*/ 2984422 w 3062959"/>
                <a:gd name="connsiteY36" fmla="*/ 1312697 h 3332231"/>
                <a:gd name="connsiteX37" fmla="*/ 3062959 w 3062959"/>
                <a:gd name="connsiteY37" fmla="*/ 532933 h 3332231"/>
                <a:gd name="connsiteX38" fmla="*/ 1912947 w 3062959"/>
                <a:gd name="connsiteY38" fmla="*/ 757326 h 3332231"/>
                <a:gd name="connsiteX39" fmla="*/ 2036363 w 3062959"/>
                <a:gd name="connsiteY39" fmla="*/ 415127 h 3332231"/>
                <a:gd name="connsiteX40" fmla="*/ 1896118 w 3062959"/>
                <a:gd name="connsiteY40" fmla="*/ 140246 h 3332231"/>
                <a:gd name="connsiteX41" fmla="*/ 1660505 w 3062959"/>
                <a:gd name="connsiteY41" fmla="*/ 0 h 3332231"/>
                <a:gd name="connsiteX42" fmla="*/ 1351966 w 3062959"/>
                <a:gd name="connsiteY42" fmla="*/ 33659 h 3332231"/>
                <a:gd name="connsiteX43" fmla="*/ 1161232 w 3062959"/>
                <a:gd name="connsiteY43" fmla="*/ 179515 h 3332231"/>
                <a:gd name="connsiteX44" fmla="*/ 1071475 w 3062959"/>
                <a:gd name="connsiteY44" fmla="*/ 415127 h 3332231"/>
                <a:gd name="connsiteX45" fmla="*/ 1256599 w 3062959"/>
                <a:gd name="connsiteY45"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940996 w 3062959"/>
                <a:gd name="connsiteY25" fmla="*/ 3158327 h 3332231"/>
                <a:gd name="connsiteX26" fmla="*/ 2041973 w 3062959"/>
                <a:gd name="connsiteY26" fmla="*/ 2838567 h 3332231"/>
                <a:gd name="connsiteX27" fmla="*/ 1884898 w 3062959"/>
                <a:gd name="connsiteY27" fmla="*/ 2445880 h 3332231"/>
                <a:gd name="connsiteX28" fmla="*/ 3062959 w 3062959"/>
                <a:gd name="connsiteY28" fmla="*/ 2518807 h 3332231"/>
                <a:gd name="connsiteX29" fmla="*/ 2984422 w 3062959"/>
                <a:gd name="connsiteY29" fmla="*/ 1778312 h 3332231"/>
                <a:gd name="connsiteX30" fmla="*/ 2832957 w 3062959"/>
                <a:gd name="connsiteY30" fmla="*/ 2002705 h 3332231"/>
                <a:gd name="connsiteX31" fmla="*/ 2597345 w 3062959"/>
                <a:gd name="connsiteY31" fmla="*/ 2025144 h 3332231"/>
                <a:gd name="connsiteX32" fmla="*/ 2350513 w 3062959"/>
                <a:gd name="connsiteY32" fmla="*/ 1907338 h 3332231"/>
                <a:gd name="connsiteX33" fmla="*/ 2215877 w 3062959"/>
                <a:gd name="connsiteY33" fmla="*/ 1677335 h 3332231"/>
                <a:gd name="connsiteX34" fmla="*/ 2221487 w 3062959"/>
                <a:gd name="connsiteY34" fmla="*/ 1402454 h 3332231"/>
                <a:gd name="connsiteX35" fmla="*/ 2367342 w 3062959"/>
                <a:gd name="connsiteY35" fmla="*/ 1211721 h 3332231"/>
                <a:gd name="connsiteX36" fmla="*/ 2636613 w 3062959"/>
                <a:gd name="connsiteY36" fmla="*/ 1099524 h 3332231"/>
                <a:gd name="connsiteX37" fmla="*/ 2984422 w 3062959"/>
                <a:gd name="connsiteY37" fmla="*/ 1312697 h 3332231"/>
                <a:gd name="connsiteX38" fmla="*/ 3062959 w 3062959"/>
                <a:gd name="connsiteY38" fmla="*/ 532933 h 3332231"/>
                <a:gd name="connsiteX39" fmla="*/ 1912947 w 3062959"/>
                <a:gd name="connsiteY39" fmla="*/ 757326 h 3332231"/>
                <a:gd name="connsiteX40" fmla="*/ 2036363 w 3062959"/>
                <a:gd name="connsiteY40" fmla="*/ 415127 h 3332231"/>
                <a:gd name="connsiteX41" fmla="*/ 1896118 w 3062959"/>
                <a:gd name="connsiteY41" fmla="*/ 140246 h 3332231"/>
                <a:gd name="connsiteX42" fmla="*/ 1660505 w 3062959"/>
                <a:gd name="connsiteY42" fmla="*/ 0 h 3332231"/>
                <a:gd name="connsiteX43" fmla="*/ 1351966 w 3062959"/>
                <a:gd name="connsiteY43" fmla="*/ 33659 h 3332231"/>
                <a:gd name="connsiteX44" fmla="*/ 1161232 w 3062959"/>
                <a:gd name="connsiteY44" fmla="*/ 179515 h 3332231"/>
                <a:gd name="connsiteX45" fmla="*/ 1071475 w 3062959"/>
                <a:gd name="connsiteY45" fmla="*/ 415127 h 3332231"/>
                <a:gd name="connsiteX46" fmla="*/ 1256599 w 3062959"/>
                <a:gd name="connsiteY4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0019 w 3062959"/>
                <a:gd name="connsiteY25" fmla="*/ 3332231 h 3332231"/>
                <a:gd name="connsiteX26" fmla="*/ 1940996 w 3062959"/>
                <a:gd name="connsiteY26" fmla="*/ 3158327 h 3332231"/>
                <a:gd name="connsiteX27" fmla="*/ 2041973 w 3062959"/>
                <a:gd name="connsiteY27" fmla="*/ 2838567 h 3332231"/>
                <a:gd name="connsiteX28" fmla="*/ 1884898 w 3062959"/>
                <a:gd name="connsiteY28" fmla="*/ 2445880 h 3332231"/>
                <a:gd name="connsiteX29" fmla="*/ 3062959 w 3062959"/>
                <a:gd name="connsiteY29" fmla="*/ 2518807 h 3332231"/>
                <a:gd name="connsiteX30" fmla="*/ 2984422 w 3062959"/>
                <a:gd name="connsiteY30" fmla="*/ 1778312 h 3332231"/>
                <a:gd name="connsiteX31" fmla="*/ 2832957 w 3062959"/>
                <a:gd name="connsiteY31" fmla="*/ 2002705 h 3332231"/>
                <a:gd name="connsiteX32" fmla="*/ 2597345 w 3062959"/>
                <a:gd name="connsiteY32" fmla="*/ 2025144 h 3332231"/>
                <a:gd name="connsiteX33" fmla="*/ 2350513 w 3062959"/>
                <a:gd name="connsiteY33" fmla="*/ 1907338 h 3332231"/>
                <a:gd name="connsiteX34" fmla="*/ 2215877 w 3062959"/>
                <a:gd name="connsiteY34" fmla="*/ 1677335 h 3332231"/>
                <a:gd name="connsiteX35" fmla="*/ 2221487 w 3062959"/>
                <a:gd name="connsiteY35" fmla="*/ 1402454 h 3332231"/>
                <a:gd name="connsiteX36" fmla="*/ 2367342 w 3062959"/>
                <a:gd name="connsiteY36" fmla="*/ 1211721 h 3332231"/>
                <a:gd name="connsiteX37" fmla="*/ 2636613 w 3062959"/>
                <a:gd name="connsiteY37" fmla="*/ 1099524 h 3332231"/>
                <a:gd name="connsiteX38" fmla="*/ 2984422 w 3062959"/>
                <a:gd name="connsiteY38" fmla="*/ 1312697 h 3332231"/>
                <a:gd name="connsiteX39" fmla="*/ 3062959 w 3062959"/>
                <a:gd name="connsiteY39" fmla="*/ 532933 h 3332231"/>
                <a:gd name="connsiteX40" fmla="*/ 1912947 w 3062959"/>
                <a:gd name="connsiteY40" fmla="*/ 757326 h 3332231"/>
                <a:gd name="connsiteX41" fmla="*/ 2036363 w 3062959"/>
                <a:gd name="connsiteY41" fmla="*/ 415127 h 3332231"/>
                <a:gd name="connsiteX42" fmla="*/ 1896118 w 3062959"/>
                <a:gd name="connsiteY42" fmla="*/ 140246 h 3332231"/>
                <a:gd name="connsiteX43" fmla="*/ 1660505 w 3062959"/>
                <a:gd name="connsiteY43" fmla="*/ 0 h 3332231"/>
                <a:gd name="connsiteX44" fmla="*/ 1351966 w 3062959"/>
                <a:gd name="connsiteY44" fmla="*/ 33659 h 3332231"/>
                <a:gd name="connsiteX45" fmla="*/ 1161232 w 3062959"/>
                <a:gd name="connsiteY45" fmla="*/ 179515 h 3332231"/>
                <a:gd name="connsiteX46" fmla="*/ 1071475 w 3062959"/>
                <a:gd name="connsiteY46" fmla="*/ 415127 h 3332231"/>
                <a:gd name="connsiteX47" fmla="*/ 1256599 w 3062959"/>
                <a:gd name="connsiteY4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940996 w 3062959"/>
                <a:gd name="connsiteY25" fmla="*/ 3158327 h 3332231"/>
                <a:gd name="connsiteX26" fmla="*/ 2041973 w 3062959"/>
                <a:gd name="connsiteY26" fmla="*/ 2838567 h 3332231"/>
                <a:gd name="connsiteX27" fmla="*/ 1884898 w 3062959"/>
                <a:gd name="connsiteY27" fmla="*/ 2445880 h 3332231"/>
                <a:gd name="connsiteX28" fmla="*/ 3062959 w 3062959"/>
                <a:gd name="connsiteY28" fmla="*/ 2518807 h 3332231"/>
                <a:gd name="connsiteX29" fmla="*/ 2984422 w 3062959"/>
                <a:gd name="connsiteY29" fmla="*/ 1778312 h 3332231"/>
                <a:gd name="connsiteX30" fmla="*/ 2832957 w 3062959"/>
                <a:gd name="connsiteY30" fmla="*/ 2002705 h 3332231"/>
                <a:gd name="connsiteX31" fmla="*/ 2597345 w 3062959"/>
                <a:gd name="connsiteY31" fmla="*/ 2025144 h 3332231"/>
                <a:gd name="connsiteX32" fmla="*/ 2350513 w 3062959"/>
                <a:gd name="connsiteY32" fmla="*/ 1907338 h 3332231"/>
                <a:gd name="connsiteX33" fmla="*/ 2215877 w 3062959"/>
                <a:gd name="connsiteY33" fmla="*/ 1677335 h 3332231"/>
                <a:gd name="connsiteX34" fmla="*/ 2221487 w 3062959"/>
                <a:gd name="connsiteY34" fmla="*/ 1402454 h 3332231"/>
                <a:gd name="connsiteX35" fmla="*/ 2367342 w 3062959"/>
                <a:gd name="connsiteY35" fmla="*/ 1211721 h 3332231"/>
                <a:gd name="connsiteX36" fmla="*/ 2636613 w 3062959"/>
                <a:gd name="connsiteY36" fmla="*/ 1099524 h 3332231"/>
                <a:gd name="connsiteX37" fmla="*/ 2984422 w 3062959"/>
                <a:gd name="connsiteY37" fmla="*/ 1312697 h 3332231"/>
                <a:gd name="connsiteX38" fmla="*/ 3062959 w 3062959"/>
                <a:gd name="connsiteY38" fmla="*/ 532933 h 3332231"/>
                <a:gd name="connsiteX39" fmla="*/ 1912947 w 3062959"/>
                <a:gd name="connsiteY39" fmla="*/ 757326 h 3332231"/>
                <a:gd name="connsiteX40" fmla="*/ 2036363 w 3062959"/>
                <a:gd name="connsiteY40" fmla="*/ 415127 h 3332231"/>
                <a:gd name="connsiteX41" fmla="*/ 1896118 w 3062959"/>
                <a:gd name="connsiteY41" fmla="*/ 140246 h 3332231"/>
                <a:gd name="connsiteX42" fmla="*/ 1660505 w 3062959"/>
                <a:gd name="connsiteY42" fmla="*/ 0 h 3332231"/>
                <a:gd name="connsiteX43" fmla="*/ 1351966 w 3062959"/>
                <a:gd name="connsiteY43" fmla="*/ 33659 h 3332231"/>
                <a:gd name="connsiteX44" fmla="*/ 1161232 w 3062959"/>
                <a:gd name="connsiteY44" fmla="*/ 179515 h 3332231"/>
                <a:gd name="connsiteX45" fmla="*/ 1071475 w 3062959"/>
                <a:gd name="connsiteY45" fmla="*/ 415127 h 3332231"/>
                <a:gd name="connsiteX46" fmla="*/ 1256599 w 3062959"/>
                <a:gd name="connsiteY4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41973 w 3062959"/>
                <a:gd name="connsiteY27" fmla="*/ 2838567 h 3332231"/>
                <a:gd name="connsiteX28" fmla="*/ 1884898 w 3062959"/>
                <a:gd name="connsiteY28" fmla="*/ 2445880 h 3332231"/>
                <a:gd name="connsiteX29" fmla="*/ 3062959 w 3062959"/>
                <a:gd name="connsiteY29" fmla="*/ 2518807 h 3332231"/>
                <a:gd name="connsiteX30" fmla="*/ 2984422 w 3062959"/>
                <a:gd name="connsiteY30" fmla="*/ 1778312 h 3332231"/>
                <a:gd name="connsiteX31" fmla="*/ 2832957 w 3062959"/>
                <a:gd name="connsiteY31" fmla="*/ 2002705 h 3332231"/>
                <a:gd name="connsiteX32" fmla="*/ 2597345 w 3062959"/>
                <a:gd name="connsiteY32" fmla="*/ 2025144 h 3332231"/>
                <a:gd name="connsiteX33" fmla="*/ 2350513 w 3062959"/>
                <a:gd name="connsiteY33" fmla="*/ 1907338 h 3332231"/>
                <a:gd name="connsiteX34" fmla="*/ 2215877 w 3062959"/>
                <a:gd name="connsiteY34" fmla="*/ 1677335 h 3332231"/>
                <a:gd name="connsiteX35" fmla="*/ 2221487 w 3062959"/>
                <a:gd name="connsiteY35" fmla="*/ 1402454 h 3332231"/>
                <a:gd name="connsiteX36" fmla="*/ 2367342 w 3062959"/>
                <a:gd name="connsiteY36" fmla="*/ 1211721 h 3332231"/>
                <a:gd name="connsiteX37" fmla="*/ 2636613 w 3062959"/>
                <a:gd name="connsiteY37" fmla="*/ 1099524 h 3332231"/>
                <a:gd name="connsiteX38" fmla="*/ 2984422 w 3062959"/>
                <a:gd name="connsiteY38" fmla="*/ 1312697 h 3332231"/>
                <a:gd name="connsiteX39" fmla="*/ 3062959 w 3062959"/>
                <a:gd name="connsiteY39" fmla="*/ 532933 h 3332231"/>
                <a:gd name="connsiteX40" fmla="*/ 1912947 w 3062959"/>
                <a:gd name="connsiteY40" fmla="*/ 757326 h 3332231"/>
                <a:gd name="connsiteX41" fmla="*/ 2036363 w 3062959"/>
                <a:gd name="connsiteY41" fmla="*/ 415127 h 3332231"/>
                <a:gd name="connsiteX42" fmla="*/ 1896118 w 3062959"/>
                <a:gd name="connsiteY42" fmla="*/ 140246 h 3332231"/>
                <a:gd name="connsiteX43" fmla="*/ 1660505 w 3062959"/>
                <a:gd name="connsiteY43" fmla="*/ 0 h 3332231"/>
                <a:gd name="connsiteX44" fmla="*/ 1351966 w 3062959"/>
                <a:gd name="connsiteY44" fmla="*/ 33659 h 3332231"/>
                <a:gd name="connsiteX45" fmla="*/ 1161232 w 3062959"/>
                <a:gd name="connsiteY45" fmla="*/ 179515 h 3332231"/>
                <a:gd name="connsiteX46" fmla="*/ 1071475 w 3062959"/>
                <a:gd name="connsiteY46" fmla="*/ 415127 h 3332231"/>
                <a:gd name="connsiteX47" fmla="*/ 1256599 w 3062959"/>
                <a:gd name="connsiteY4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884898 w 3062959"/>
                <a:gd name="connsiteY29" fmla="*/ 2445880 h 3332231"/>
                <a:gd name="connsiteX30" fmla="*/ 3062959 w 3062959"/>
                <a:gd name="connsiteY30" fmla="*/ 2518807 h 3332231"/>
                <a:gd name="connsiteX31" fmla="*/ 2984422 w 3062959"/>
                <a:gd name="connsiteY31" fmla="*/ 1778312 h 3332231"/>
                <a:gd name="connsiteX32" fmla="*/ 2832957 w 3062959"/>
                <a:gd name="connsiteY32" fmla="*/ 2002705 h 3332231"/>
                <a:gd name="connsiteX33" fmla="*/ 2597345 w 3062959"/>
                <a:gd name="connsiteY33" fmla="*/ 2025144 h 3332231"/>
                <a:gd name="connsiteX34" fmla="*/ 2350513 w 3062959"/>
                <a:gd name="connsiteY34" fmla="*/ 1907338 h 3332231"/>
                <a:gd name="connsiteX35" fmla="*/ 2215877 w 3062959"/>
                <a:gd name="connsiteY35" fmla="*/ 1677335 h 3332231"/>
                <a:gd name="connsiteX36" fmla="*/ 2221487 w 3062959"/>
                <a:gd name="connsiteY36" fmla="*/ 1402454 h 3332231"/>
                <a:gd name="connsiteX37" fmla="*/ 2367342 w 3062959"/>
                <a:gd name="connsiteY37" fmla="*/ 1211721 h 3332231"/>
                <a:gd name="connsiteX38" fmla="*/ 2636613 w 3062959"/>
                <a:gd name="connsiteY38" fmla="*/ 1099524 h 3332231"/>
                <a:gd name="connsiteX39" fmla="*/ 2984422 w 3062959"/>
                <a:gd name="connsiteY39" fmla="*/ 1312697 h 3332231"/>
                <a:gd name="connsiteX40" fmla="*/ 3062959 w 3062959"/>
                <a:gd name="connsiteY40" fmla="*/ 532933 h 3332231"/>
                <a:gd name="connsiteX41" fmla="*/ 1912947 w 3062959"/>
                <a:gd name="connsiteY41" fmla="*/ 757326 h 3332231"/>
                <a:gd name="connsiteX42" fmla="*/ 2036363 w 3062959"/>
                <a:gd name="connsiteY42" fmla="*/ 415127 h 3332231"/>
                <a:gd name="connsiteX43" fmla="*/ 1896118 w 3062959"/>
                <a:gd name="connsiteY43" fmla="*/ 140246 h 3332231"/>
                <a:gd name="connsiteX44" fmla="*/ 1660505 w 3062959"/>
                <a:gd name="connsiteY44" fmla="*/ 0 h 3332231"/>
                <a:gd name="connsiteX45" fmla="*/ 1351966 w 3062959"/>
                <a:gd name="connsiteY45" fmla="*/ 33659 h 3332231"/>
                <a:gd name="connsiteX46" fmla="*/ 1161232 w 3062959"/>
                <a:gd name="connsiteY46" fmla="*/ 179515 h 3332231"/>
                <a:gd name="connsiteX47" fmla="*/ 1071475 w 3062959"/>
                <a:gd name="connsiteY47" fmla="*/ 415127 h 3332231"/>
                <a:gd name="connsiteX48" fmla="*/ 1256599 w 3062959"/>
                <a:gd name="connsiteY48"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32957 w 3062959"/>
                <a:gd name="connsiteY33" fmla="*/ 2002705 h 3332231"/>
                <a:gd name="connsiteX34" fmla="*/ 2597345 w 3062959"/>
                <a:gd name="connsiteY34" fmla="*/ 2025144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7345 w 3062959"/>
                <a:gd name="connsiteY34" fmla="*/ 2025144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13924 w 3062959"/>
                <a:gd name="connsiteY43" fmla="*/ 40390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896118 w 3062959"/>
                <a:gd name="connsiteY45" fmla="*/ 140246 h 3332231"/>
                <a:gd name="connsiteX46" fmla="*/ 1660505 w 3062959"/>
                <a:gd name="connsiteY46" fmla="*/ 0 h 3332231"/>
                <a:gd name="connsiteX47" fmla="*/ 1351966 w 3062959"/>
                <a:gd name="connsiteY47" fmla="*/ 33659 h 3332231"/>
                <a:gd name="connsiteX48" fmla="*/ 1161232 w 3062959"/>
                <a:gd name="connsiteY48" fmla="*/ 179515 h 3332231"/>
                <a:gd name="connsiteX49" fmla="*/ 1071475 w 3062959"/>
                <a:gd name="connsiteY49" fmla="*/ 415127 h 3332231"/>
                <a:gd name="connsiteX50" fmla="*/ 1256599 w 3062959"/>
                <a:gd name="connsiteY50"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660505 w 3062959"/>
                <a:gd name="connsiteY47" fmla="*/ 0 h 3332231"/>
                <a:gd name="connsiteX48" fmla="*/ 1351966 w 3062959"/>
                <a:gd name="connsiteY48" fmla="*/ 33659 h 3332231"/>
                <a:gd name="connsiteX49" fmla="*/ 1161232 w 3062959"/>
                <a:gd name="connsiteY49" fmla="*/ 179515 h 3332231"/>
                <a:gd name="connsiteX50" fmla="*/ 1071475 w 3062959"/>
                <a:gd name="connsiteY50" fmla="*/ 415127 h 3332231"/>
                <a:gd name="connsiteX51" fmla="*/ 1256599 w 3062959"/>
                <a:gd name="connsiteY51"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351966 w 3062959"/>
                <a:gd name="connsiteY49" fmla="*/ 33659 h 3332231"/>
                <a:gd name="connsiteX50" fmla="*/ 1161232 w 3062959"/>
                <a:gd name="connsiteY50" fmla="*/ 179515 h 3332231"/>
                <a:gd name="connsiteX51" fmla="*/ 1071475 w 3062959"/>
                <a:gd name="connsiteY51" fmla="*/ 415127 h 3332231"/>
                <a:gd name="connsiteX52" fmla="*/ 1256599 w 3062959"/>
                <a:gd name="connsiteY52"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161232 w 3062959"/>
                <a:gd name="connsiteY51" fmla="*/ 179515 h 3332231"/>
                <a:gd name="connsiteX52" fmla="*/ 1071475 w 3062959"/>
                <a:gd name="connsiteY52" fmla="*/ 415127 h 3332231"/>
                <a:gd name="connsiteX53" fmla="*/ 1256599 w 3062959"/>
                <a:gd name="connsiteY53"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71475 w 3062959"/>
                <a:gd name="connsiteY53" fmla="*/ 415127 h 3332231"/>
                <a:gd name="connsiteX54" fmla="*/ 1256599 w 3062959"/>
                <a:gd name="connsiteY54"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256599 w 3062959"/>
                <a:gd name="connsiteY55"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105133 w 3062959"/>
                <a:gd name="connsiteY55" fmla="*/ 555372 h 3332231"/>
                <a:gd name="connsiteX56" fmla="*/ 1256599 w 3062959"/>
                <a:gd name="connsiteY56" fmla="*/ 746106 h 3332231"/>
                <a:gd name="connsiteX0" fmla="*/ 1256599 w 3062959"/>
                <a:gd name="connsiteY0" fmla="*/ 746106 h 3332231"/>
                <a:gd name="connsiteX1" fmla="*/ 230002 w 3062959"/>
                <a:gd name="connsiteY1" fmla="*/ 63952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105133 w 3062959"/>
                <a:gd name="connsiteY55" fmla="*/ 555372 h 3332231"/>
                <a:gd name="connsiteX56" fmla="*/ 1256599 w 3062959"/>
                <a:gd name="connsiteY56" fmla="*/ 746106 h 3332231"/>
                <a:gd name="connsiteX0" fmla="*/ 1150013 w 2956373"/>
                <a:gd name="connsiteY0" fmla="*/ 746106 h 3332231"/>
                <a:gd name="connsiteX1" fmla="*/ 123416 w 2956373"/>
                <a:gd name="connsiteY1" fmla="*/ 639520 h 3332231"/>
                <a:gd name="connsiteX2" fmla="*/ 0 w 2956373"/>
                <a:gd name="connsiteY2" fmla="*/ 1318307 h 3332231"/>
                <a:gd name="connsiteX3" fmla="*/ 151465 w 2956373"/>
                <a:gd name="connsiteY3" fmla="*/ 1172452 h 3332231"/>
                <a:gd name="connsiteX4" fmla="*/ 370248 w 2956373"/>
                <a:gd name="connsiteY4" fmla="*/ 1093915 h 3332231"/>
                <a:gd name="connsiteX5" fmla="*/ 549762 w 2956373"/>
                <a:gd name="connsiteY5" fmla="*/ 1166842 h 3332231"/>
                <a:gd name="connsiteX6" fmla="*/ 667569 w 2956373"/>
                <a:gd name="connsiteY6" fmla="*/ 1267819 h 3332231"/>
                <a:gd name="connsiteX7" fmla="*/ 757326 w 2956373"/>
                <a:gd name="connsiteY7" fmla="*/ 1402454 h 3332231"/>
                <a:gd name="connsiteX8" fmla="*/ 779765 w 2956373"/>
                <a:gd name="connsiteY8" fmla="*/ 1593188 h 3332231"/>
                <a:gd name="connsiteX9" fmla="*/ 751716 w 2956373"/>
                <a:gd name="connsiteY9" fmla="*/ 1739043 h 3332231"/>
                <a:gd name="connsiteX10" fmla="*/ 628300 w 2956373"/>
                <a:gd name="connsiteY10" fmla="*/ 1901728 h 3332231"/>
                <a:gd name="connsiteX11" fmla="*/ 488054 w 2956373"/>
                <a:gd name="connsiteY11" fmla="*/ 2002705 h 3332231"/>
                <a:gd name="connsiteX12" fmla="*/ 297321 w 2956373"/>
                <a:gd name="connsiteY12" fmla="*/ 2036364 h 3332231"/>
                <a:gd name="connsiteX13" fmla="*/ 134636 w 2956373"/>
                <a:gd name="connsiteY13" fmla="*/ 1974656 h 3332231"/>
                <a:gd name="connsiteX14" fmla="*/ 0 w 2956373"/>
                <a:gd name="connsiteY14" fmla="*/ 1800751 h 3332231"/>
                <a:gd name="connsiteX15" fmla="*/ 95367 w 2956373"/>
                <a:gd name="connsiteY15" fmla="*/ 2507588 h 3332231"/>
                <a:gd name="connsiteX16" fmla="*/ 1150013 w 2956373"/>
                <a:gd name="connsiteY16" fmla="*/ 2423441 h 3332231"/>
                <a:gd name="connsiteX17" fmla="*/ 1032206 w 2956373"/>
                <a:gd name="connsiteY17" fmla="*/ 2586125 h 3332231"/>
                <a:gd name="connsiteX18" fmla="*/ 964889 w 2956373"/>
                <a:gd name="connsiteY18" fmla="*/ 2754420 h 3332231"/>
                <a:gd name="connsiteX19" fmla="*/ 953669 w 2956373"/>
                <a:gd name="connsiteY19" fmla="*/ 2950763 h 3332231"/>
                <a:gd name="connsiteX20" fmla="*/ 1037816 w 2956373"/>
                <a:gd name="connsiteY20" fmla="*/ 3135888 h 3332231"/>
                <a:gd name="connsiteX21" fmla="*/ 1144402 w 2956373"/>
                <a:gd name="connsiteY21" fmla="*/ 3242474 h 3332231"/>
                <a:gd name="connsiteX22" fmla="*/ 1273429 w 2956373"/>
                <a:gd name="connsiteY22" fmla="*/ 3292962 h 3332231"/>
                <a:gd name="connsiteX23" fmla="*/ 1391234 w 2956373"/>
                <a:gd name="connsiteY23" fmla="*/ 3332231 h 3332231"/>
                <a:gd name="connsiteX24" fmla="*/ 1542700 w 2956373"/>
                <a:gd name="connsiteY24" fmla="*/ 3332231 h 3332231"/>
                <a:gd name="connsiteX25" fmla="*/ 1739043 w 2956373"/>
                <a:gd name="connsiteY25" fmla="*/ 3253693 h 3332231"/>
                <a:gd name="connsiteX26" fmla="*/ 1834410 w 2956373"/>
                <a:gd name="connsiteY26" fmla="*/ 3158327 h 3332231"/>
                <a:gd name="connsiteX27" fmla="*/ 1924167 w 2956373"/>
                <a:gd name="connsiteY27" fmla="*/ 3012471 h 3332231"/>
                <a:gd name="connsiteX28" fmla="*/ 1935387 w 2956373"/>
                <a:gd name="connsiteY28" fmla="*/ 2838567 h 3332231"/>
                <a:gd name="connsiteX29" fmla="*/ 1879288 w 2956373"/>
                <a:gd name="connsiteY29" fmla="*/ 2636614 h 3332231"/>
                <a:gd name="connsiteX30" fmla="*/ 1778312 w 2956373"/>
                <a:gd name="connsiteY30" fmla="*/ 2445880 h 3332231"/>
                <a:gd name="connsiteX31" fmla="*/ 2956373 w 2956373"/>
                <a:gd name="connsiteY31" fmla="*/ 2518807 h 3332231"/>
                <a:gd name="connsiteX32" fmla="*/ 2877836 w 2956373"/>
                <a:gd name="connsiteY32" fmla="*/ 1778312 h 3332231"/>
                <a:gd name="connsiteX33" fmla="*/ 2709541 w 2956373"/>
                <a:gd name="connsiteY33" fmla="*/ 1974656 h 3332231"/>
                <a:gd name="connsiteX34" fmla="*/ 2485149 w 2956373"/>
                <a:gd name="connsiteY34" fmla="*/ 1991485 h 3332231"/>
                <a:gd name="connsiteX35" fmla="*/ 2238318 w 2956373"/>
                <a:gd name="connsiteY35" fmla="*/ 1879289 h 3332231"/>
                <a:gd name="connsiteX36" fmla="*/ 2114901 w 2956373"/>
                <a:gd name="connsiteY36" fmla="*/ 1626847 h 3332231"/>
                <a:gd name="connsiteX37" fmla="*/ 2120510 w 2956373"/>
                <a:gd name="connsiteY37" fmla="*/ 1368795 h 3332231"/>
                <a:gd name="connsiteX38" fmla="*/ 2260756 w 2956373"/>
                <a:gd name="connsiteY38" fmla="*/ 1211721 h 3332231"/>
                <a:gd name="connsiteX39" fmla="*/ 2558076 w 2956373"/>
                <a:gd name="connsiteY39" fmla="*/ 1161232 h 3332231"/>
                <a:gd name="connsiteX40" fmla="*/ 2877836 w 2956373"/>
                <a:gd name="connsiteY40" fmla="*/ 1312697 h 3332231"/>
                <a:gd name="connsiteX41" fmla="*/ 2956373 w 2956373"/>
                <a:gd name="connsiteY41" fmla="*/ 532933 h 3332231"/>
                <a:gd name="connsiteX42" fmla="*/ 1806361 w 2956373"/>
                <a:gd name="connsiteY42" fmla="*/ 757326 h 3332231"/>
                <a:gd name="connsiteX43" fmla="*/ 1868069 w 2956373"/>
                <a:gd name="connsiteY43" fmla="*/ 611470 h 3332231"/>
                <a:gd name="connsiteX44" fmla="*/ 1907338 w 2956373"/>
                <a:gd name="connsiteY44" fmla="*/ 403907 h 3332231"/>
                <a:gd name="connsiteX45" fmla="*/ 1873678 w 2956373"/>
                <a:gd name="connsiteY45" fmla="*/ 258052 h 3332231"/>
                <a:gd name="connsiteX46" fmla="*/ 1789532 w 2956373"/>
                <a:gd name="connsiteY46" fmla="*/ 140246 h 3332231"/>
                <a:gd name="connsiteX47" fmla="*/ 1688555 w 2956373"/>
                <a:gd name="connsiteY47" fmla="*/ 67318 h 3332231"/>
                <a:gd name="connsiteX48" fmla="*/ 1553919 w 2956373"/>
                <a:gd name="connsiteY48" fmla="*/ 0 h 3332231"/>
                <a:gd name="connsiteX49" fmla="*/ 1380015 w 2956373"/>
                <a:gd name="connsiteY49" fmla="*/ 0 h 3332231"/>
                <a:gd name="connsiteX50" fmla="*/ 1245380 w 2956373"/>
                <a:gd name="connsiteY50" fmla="*/ 33659 h 3332231"/>
                <a:gd name="connsiteX51" fmla="*/ 1127573 w 2956373"/>
                <a:gd name="connsiteY51" fmla="*/ 100977 h 3332231"/>
                <a:gd name="connsiteX52" fmla="*/ 1054646 w 2956373"/>
                <a:gd name="connsiteY52" fmla="*/ 179515 h 3332231"/>
                <a:gd name="connsiteX53" fmla="*/ 992937 w 2956373"/>
                <a:gd name="connsiteY53" fmla="*/ 263661 h 3332231"/>
                <a:gd name="connsiteX54" fmla="*/ 964889 w 2956373"/>
                <a:gd name="connsiteY54" fmla="*/ 415127 h 3332231"/>
                <a:gd name="connsiteX55" fmla="*/ 998547 w 2956373"/>
                <a:gd name="connsiteY55" fmla="*/ 555372 h 3332231"/>
                <a:gd name="connsiteX56" fmla="*/ 1150013 w 2956373"/>
                <a:gd name="connsiteY56" fmla="*/ 746106 h 3332231"/>
                <a:gd name="connsiteX0" fmla="*/ 1150013 w 2956373"/>
                <a:gd name="connsiteY0" fmla="*/ 746106 h 3332231"/>
                <a:gd name="connsiteX1" fmla="*/ 123416 w 2956373"/>
                <a:gd name="connsiteY1" fmla="*/ 639520 h 3332231"/>
                <a:gd name="connsiteX2" fmla="*/ 0 w 2956373"/>
                <a:gd name="connsiteY2" fmla="*/ 1318307 h 3332231"/>
                <a:gd name="connsiteX3" fmla="*/ 151465 w 2956373"/>
                <a:gd name="connsiteY3" fmla="*/ 1172452 h 3332231"/>
                <a:gd name="connsiteX4" fmla="*/ 370248 w 2956373"/>
                <a:gd name="connsiteY4" fmla="*/ 1093915 h 3332231"/>
                <a:gd name="connsiteX5" fmla="*/ 549762 w 2956373"/>
                <a:gd name="connsiteY5" fmla="*/ 1166842 h 3332231"/>
                <a:gd name="connsiteX6" fmla="*/ 667569 w 2956373"/>
                <a:gd name="connsiteY6" fmla="*/ 1267819 h 3332231"/>
                <a:gd name="connsiteX7" fmla="*/ 757326 w 2956373"/>
                <a:gd name="connsiteY7" fmla="*/ 1402454 h 3332231"/>
                <a:gd name="connsiteX8" fmla="*/ 779765 w 2956373"/>
                <a:gd name="connsiteY8" fmla="*/ 1593188 h 3332231"/>
                <a:gd name="connsiteX9" fmla="*/ 751716 w 2956373"/>
                <a:gd name="connsiteY9" fmla="*/ 1739043 h 3332231"/>
                <a:gd name="connsiteX10" fmla="*/ 628300 w 2956373"/>
                <a:gd name="connsiteY10" fmla="*/ 1901728 h 3332231"/>
                <a:gd name="connsiteX11" fmla="*/ 488054 w 2956373"/>
                <a:gd name="connsiteY11" fmla="*/ 2002705 h 3332231"/>
                <a:gd name="connsiteX12" fmla="*/ 297321 w 2956373"/>
                <a:gd name="connsiteY12" fmla="*/ 2036364 h 3332231"/>
                <a:gd name="connsiteX13" fmla="*/ 134636 w 2956373"/>
                <a:gd name="connsiteY13" fmla="*/ 1974656 h 3332231"/>
                <a:gd name="connsiteX14" fmla="*/ 0 w 2956373"/>
                <a:gd name="connsiteY14" fmla="*/ 1800751 h 3332231"/>
                <a:gd name="connsiteX15" fmla="*/ 95367 w 2956373"/>
                <a:gd name="connsiteY15" fmla="*/ 2507588 h 3332231"/>
                <a:gd name="connsiteX16" fmla="*/ 1150013 w 2956373"/>
                <a:gd name="connsiteY16" fmla="*/ 2423441 h 3332231"/>
                <a:gd name="connsiteX17" fmla="*/ 1032206 w 2956373"/>
                <a:gd name="connsiteY17" fmla="*/ 2586125 h 3332231"/>
                <a:gd name="connsiteX18" fmla="*/ 964889 w 2956373"/>
                <a:gd name="connsiteY18" fmla="*/ 2754420 h 3332231"/>
                <a:gd name="connsiteX19" fmla="*/ 953669 w 2956373"/>
                <a:gd name="connsiteY19" fmla="*/ 2950763 h 3332231"/>
                <a:gd name="connsiteX20" fmla="*/ 1037816 w 2956373"/>
                <a:gd name="connsiteY20" fmla="*/ 3135888 h 3332231"/>
                <a:gd name="connsiteX21" fmla="*/ 1144402 w 2956373"/>
                <a:gd name="connsiteY21" fmla="*/ 3242474 h 3332231"/>
                <a:gd name="connsiteX22" fmla="*/ 1273429 w 2956373"/>
                <a:gd name="connsiteY22" fmla="*/ 3292962 h 3332231"/>
                <a:gd name="connsiteX23" fmla="*/ 1391234 w 2956373"/>
                <a:gd name="connsiteY23" fmla="*/ 3332231 h 3332231"/>
                <a:gd name="connsiteX24" fmla="*/ 1542700 w 2956373"/>
                <a:gd name="connsiteY24" fmla="*/ 3332231 h 3332231"/>
                <a:gd name="connsiteX25" fmla="*/ 1739043 w 2956373"/>
                <a:gd name="connsiteY25" fmla="*/ 3253693 h 3332231"/>
                <a:gd name="connsiteX26" fmla="*/ 1834410 w 2956373"/>
                <a:gd name="connsiteY26" fmla="*/ 3158327 h 3332231"/>
                <a:gd name="connsiteX27" fmla="*/ 1924167 w 2956373"/>
                <a:gd name="connsiteY27" fmla="*/ 3012471 h 3332231"/>
                <a:gd name="connsiteX28" fmla="*/ 1935387 w 2956373"/>
                <a:gd name="connsiteY28" fmla="*/ 2838567 h 3332231"/>
                <a:gd name="connsiteX29" fmla="*/ 1879288 w 2956373"/>
                <a:gd name="connsiteY29" fmla="*/ 2636614 h 3332231"/>
                <a:gd name="connsiteX30" fmla="*/ 1778312 w 2956373"/>
                <a:gd name="connsiteY30" fmla="*/ 2445880 h 3332231"/>
                <a:gd name="connsiteX31" fmla="*/ 2748810 w 2956373"/>
                <a:gd name="connsiteY31" fmla="*/ 2501977 h 3332231"/>
                <a:gd name="connsiteX32" fmla="*/ 2877836 w 2956373"/>
                <a:gd name="connsiteY32" fmla="*/ 1778312 h 3332231"/>
                <a:gd name="connsiteX33" fmla="*/ 2709541 w 2956373"/>
                <a:gd name="connsiteY33" fmla="*/ 1974656 h 3332231"/>
                <a:gd name="connsiteX34" fmla="*/ 2485149 w 2956373"/>
                <a:gd name="connsiteY34" fmla="*/ 1991485 h 3332231"/>
                <a:gd name="connsiteX35" fmla="*/ 2238318 w 2956373"/>
                <a:gd name="connsiteY35" fmla="*/ 1879289 h 3332231"/>
                <a:gd name="connsiteX36" fmla="*/ 2114901 w 2956373"/>
                <a:gd name="connsiteY36" fmla="*/ 1626847 h 3332231"/>
                <a:gd name="connsiteX37" fmla="*/ 2120510 w 2956373"/>
                <a:gd name="connsiteY37" fmla="*/ 1368795 h 3332231"/>
                <a:gd name="connsiteX38" fmla="*/ 2260756 w 2956373"/>
                <a:gd name="connsiteY38" fmla="*/ 1211721 h 3332231"/>
                <a:gd name="connsiteX39" fmla="*/ 2558076 w 2956373"/>
                <a:gd name="connsiteY39" fmla="*/ 1161232 h 3332231"/>
                <a:gd name="connsiteX40" fmla="*/ 2877836 w 2956373"/>
                <a:gd name="connsiteY40" fmla="*/ 1312697 h 3332231"/>
                <a:gd name="connsiteX41" fmla="*/ 2956373 w 2956373"/>
                <a:gd name="connsiteY41" fmla="*/ 532933 h 3332231"/>
                <a:gd name="connsiteX42" fmla="*/ 1806361 w 2956373"/>
                <a:gd name="connsiteY42" fmla="*/ 757326 h 3332231"/>
                <a:gd name="connsiteX43" fmla="*/ 1868069 w 2956373"/>
                <a:gd name="connsiteY43" fmla="*/ 611470 h 3332231"/>
                <a:gd name="connsiteX44" fmla="*/ 1907338 w 2956373"/>
                <a:gd name="connsiteY44" fmla="*/ 403907 h 3332231"/>
                <a:gd name="connsiteX45" fmla="*/ 1873678 w 2956373"/>
                <a:gd name="connsiteY45" fmla="*/ 258052 h 3332231"/>
                <a:gd name="connsiteX46" fmla="*/ 1789532 w 2956373"/>
                <a:gd name="connsiteY46" fmla="*/ 140246 h 3332231"/>
                <a:gd name="connsiteX47" fmla="*/ 1688555 w 2956373"/>
                <a:gd name="connsiteY47" fmla="*/ 67318 h 3332231"/>
                <a:gd name="connsiteX48" fmla="*/ 1553919 w 2956373"/>
                <a:gd name="connsiteY48" fmla="*/ 0 h 3332231"/>
                <a:gd name="connsiteX49" fmla="*/ 1380015 w 2956373"/>
                <a:gd name="connsiteY49" fmla="*/ 0 h 3332231"/>
                <a:gd name="connsiteX50" fmla="*/ 1245380 w 2956373"/>
                <a:gd name="connsiteY50" fmla="*/ 33659 h 3332231"/>
                <a:gd name="connsiteX51" fmla="*/ 1127573 w 2956373"/>
                <a:gd name="connsiteY51" fmla="*/ 100977 h 3332231"/>
                <a:gd name="connsiteX52" fmla="*/ 1054646 w 2956373"/>
                <a:gd name="connsiteY52" fmla="*/ 179515 h 3332231"/>
                <a:gd name="connsiteX53" fmla="*/ 992937 w 2956373"/>
                <a:gd name="connsiteY53" fmla="*/ 263661 h 3332231"/>
                <a:gd name="connsiteX54" fmla="*/ 964889 w 2956373"/>
                <a:gd name="connsiteY54" fmla="*/ 415127 h 3332231"/>
                <a:gd name="connsiteX55" fmla="*/ 998547 w 2956373"/>
                <a:gd name="connsiteY55" fmla="*/ 555372 h 3332231"/>
                <a:gd name="connsiteX56" fmla="*/ 1150013 w 2956373"/>
                <a:gd name="connsiteY56"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14901 w 2877836"/>
                <a:gd name="connsiteY36" fmla="*/ 1626847 h 3332231"/>
                <a:gd name="connsiteX37" fmla="*/ 2120510 w 2877836"/>
                <a:gd name="connsiteY37" fmla="*/ 1368795 h 3332231"/>
                <a:gd name="connsiteX38" fmla="*/ 2260756 w 2877836"/>
                <a:gd name="connsiteY38" fmla="*/ 1211721 h 3332231"/>
                <a:gd name="connsiteX39" fmla="*/ 2558076 w 2877836"/>
                <a:gd name="connsiteY39" fmla="*/ 1161232 h 3332231"/>
                <a:gd name="connsiteX40" fmla="*/ 2877836 w 2877836"/>
                <a:gd name="connsiteY40" fmla="*/ 1312697 h 3332231"/>
                <a:gd name="connsiteX41" fmla="*/ 2760029 w 2877836"/>
                <a:gd name="connsiteY41" fmla="*/ 577812 h 3332231"/>
                <a:gd name="connsiteX42" fmla="*/ 1806361 w 2877836"/>
                <a:gd name="connsiteY42" fmla="*/ 757326 h 3332231"/>
                <a:gd name="connsiteX43" fmla="*/ 1868069 w 2877836"/>
                <a:gd name="connsiteY43" fmla="*/ 611470 h 3332231"/>
                <a:gd name="connsiteX44" fmla="*/ 1907338 w 2877836"/>
                <a:gd name="connsiteY44" fmla="*/ 403907 h 3332231"/>
                <a:gd name="connsiteX45" fmla="*/ 1873678 w 2877836"/>
                <a:gd name="connsiteY45" fmla="*/ 258052 h 3332231"/>
                <a:gd name="connsiteX46" fmla="*/ 1789532 w 2877836"/>
                <a:gd name="connsiteY46" fmla="*/ 140246 h 3332231"/>
                <a:gd name="connsiteX47" fmla="*/ 1688555 w 2877836"/>
                <a:gd name="connsiteY47" fmla="*/ 67318 h 3332231"/>
                <a:gd name="connsiteX48" fmla="*/ 1553919 w 2877836"/>
                <a:gd name="connsiteY48" fmla="*/ 0 h 3332231"/>
                <a:gd name="connsiteX49" fmla="*/ 1380015 w 2877836"/>
                <a:gd name="connsiteY49" fmla="*/ 0 h 3332231"/>
                <a:gd name="connsiteX50" fmla="*/ 1245380 w 2877836"/>
                <a:gd name="connsiteY50" fmla="*/ 33659 h 3332231"/>
                <a:gd name="connsiteX51" fmla="*/ 1127573 w 2877836"/>
                <a:gd name="connsiteY51" fmla="*/ 100977 h 3332231"/>
                <a:gd name="connsiteX52" fmla="*/ 1054646 w 2877836"/>
                <a:gd name="connsiteY52" fmla="*/ 179515 h 3332231"/>
                <a:gd name="connsiteX53" fmla="*/ 992937 w 2877836"/>
                <a:gd name="connsiteY53" fmla="*/ 263661 h 3332231"/>
                <a:gd name="connsiteX54" fmla="*/ 964889 w 2877836"/>
                <a:gd name="connsiteY54" fmla="*/ 415127 h 3332231"/>
                <a:gd name="connsiteX55" fmla="*/ 998547 w 2877836"/>
                <a:gd name="connsiteY55" fmla="*/ 555372 h 3332231"/>
                <a:gd name="connsiteX56" fmla="*/ 1150013 w 2877836"/>
                <a:gd name="connsiteY56"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120510 w 2877836"/>
                <a:gd name="connsiteY38" fmla="*/ 1368795 h 3332231"/>
                <a:gd name="connsiteX39" fmla="*/ 2260756 w 2877836"/>
                <a:gd name="connsiteY39" fmla="*/ 1211721 h 3332231"/>
                <a:gd name="connsiteX40" fmla="*/ 2558076 w 2877836"/>
                <a:gd name="connsiteY40" fmla="*/ 1161232 h 3332231"/>
                <a:gd name="connsiteX41" fmla="*/ 2877836 w 2877836"/>
                <a:gd name="connsiteY41" fmla="*/ 1312697 h 3332231"/>
                <a:gd name="connsiteX42" fmla="*/ 2760029 w 2877836"/>
                <a:gd name="connsiteY42" fmla="*/ 577812 h 3332231"/>
                <a:gd name="connsiteX43" fmla="*/ 1806361 w 2877836"/>
                <a:gd name="connsiteY43" fmla="*/ 757326 h 3332231"/>
                <a:gd name="connsiteX44" fmla="*/ 1868069 w 2877836"/>
                <a:gd name="connsiteY44" fmla="*/ 611470 h 3332231"/>
                <a:gd name="connsiteX45" fmla="*/ 1907338 w 2877836"/>
                <a:gd name="connsiteY45" fmla="*/ 403907 h 3332231"/>
                <a:gd name="connsiteX46" fmla="*/ 1873678 w 2877836"/>
                <a:gd name="connsiteY46" fmla="*/ 258052 h 3332231"/>
                <a:gd name="connsiteX47" fmla="*/ 1789532 w 2877836"/>
                <a:gd name="connsiteY47" fmla="*/ 140246 h 3332231"/>
                <a:gd name="connsiteX48" fmla="*/ 1688555 w 2877836"/>
                <a:gd name="connsiteY48" fmla="*/ 67318 h 3332231"/>
                <a:gd name="connsiteX49" fmla="*/ 1553919 w 2877836"/>
                <a:gd name="connsiteY49" fmla="*/ 0 h 3332231"/>
                <a:gd name="connsiteX50" fmla="*/ 1380015 w 2877836"/>
                <a:gd name="connsiteY50" fmla="*/ 0 h 3332231"/>
                <a:gd name="connsiteX51" fmla="*/ 1245380 w 2877836"/>
                <a:gd name="connsiteY51" fmla="*/ 33659 h 3332231"/>
                <a:gd name="connsiteX52" fmla="*/ 1127573 w 2877836"/>
                <a:gd name="connsiteY52" fmla="*/ 100977 h 3332231"/>
                <a:gd name="connsiteX53" fmla="*/ 1054646 w 2877836"/>
                <a:gd name="connsiteY53" fmla="*/ 179515 h 3332231"/>
                <a:gd name="connsiteX54" fmla="*/ 992937 w 2877836"/>
                <a:gd name="connsiteY54" fmla="*/ 263661 h 3332231"/>
                <a:gd name="connsiteX55" fmla="*/ 964889 w 2877836"/>
                <a:gd name="connsiteY55" fmla="*/ 415127 h 3332231"/>
                <a:gd name="connsiteX56" fmla="*/ 998547 w 2877836"/>
                <a:gd name="connsiteY56" fmla="*/ 555372 h 3332231"/>
                <a:gd name="connsiteX57" fmla="*/ 1150013 w 2877836"/>
                <a:gd name="connsiteY57"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260756 w 2877836"/>
                <a:gd name="connsiteY40" fmla="*/ 1211721 h 3332231"/>
                <a:gd name="connsiteX41" fmla="*/ 2558076 w 2877836"/>
                <a:gd name="connsiteY41" fmla="*/ 1161232 h 3332231"/>
                <a:gd name="connsiteX42" fmla="*/ 2877836 w 2877836"/>
                <a:gd name="connsiteY42" fmla="*/ 1312697 h 3332231"/>
                <a:gd name="connsiteX43" fmla="*/ 2760029 w 2877836"/>
                <a:gd name="connsiteY43" fmla="*/ 577812 h 3332231"/>
                <a:gd name="connsiteX44" fmla="*/ 1806361 w 2877836"/>
                <a:gd name="connsiteY44" fmla="*/ 757326 h 3332231"/>
                <a:gd name="connsiteX45" fmla="*/ 1868069 w 2877836"/>
                <a:gd name="connsiteY45" fmla="*/ 611470 h 3332231"/>
                <a:gd name="connsiteX46" fmla="*/ 1907338 w 2877836"/>
                <a:gd name="connsiteY46" fmla="*/ 403907 h 3332231"/>
                <a:gd name="connsiteX47" fmla="*/ 1873678 w 2877836"/>
                <a:gd name="connsiteY47" fmla="*/ 258052 h 3332231"/>
                <a:gd name="connsiteX48" fmla="*/ 1789532 w 2877836"/>
                <a:gd name="connsiteY48" fmla="*/ 140246 h 3332231"/>
                <a:gd name="connsiteX49" fmla="*/ 1688555 w 2877836"/>
                <a:gd name="connsiteY49" fmla="*/ 67318 h 3332231"/>
                <a:gd name="connsiteX50" fmla="*/ 1553919 w 2877836"/>
                <a:gd name="connsiteY50" fmla="*/ 0 h 3332231"/>
                <a:gd name="connsiteX51" fmla="*/ 1380015 w 2877836"/>
                <a:gd name="connsiteY51" fmla="*/ 0 h 3332231"/>
                <a:gd name="connsiteX52" fmla="*/ 1245380 w 2877836"/>
                <a:gd name="connsiteY52" fmla="*/ 33659 h 3332231"/>
                <a:gd name="connsiteX53" fmla="*/ 1127573 w 2877836"/>
                <a:gd name="connsiteY53" fmla="*/ 100977 h 3332231"/>
                <a:gd name="connsiteX54" fmla="*/ 1054646 w 2877836"/>
                <a:gd name="connsiteY54" fmla="*/ 179515 h 3332231"/>
                <a:gd name="connsiteX55" fmla="*/ 992937 w 2877836"/>
                <a:gd name="connsiteY55" fmla="*/ 263661 h 3332231"/>
                <a:gd name="connsiteX56" fmla="*/ 964889 w 2877836"/>
                <a:gd name="connsiteY56" fmla="*/ 415127 h 3332231"/>
                <a:gd name="connsiteX57" fmla="*/ 998547 w 2877836"/>
                <a:gd name="connsiteY57" fmla="*/ 555372 h 3332231"/>
                <a:gd name="connsiteX58" fmla="*/ 1150013 w 2877836"/>
                <a:gd name="connsiteY58"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558076 w 2877836"/>
                <a:gd name="connsiteY42" fmla="*/ 1161232 h 3332231"/>
                <a:gd name="connsiteX43" fmla="*/ 2877836 w 2877836"/>
                <a:gd name="connsiteY43" fmla="*/ 1312697 h 3332231"/>
                <a:gd name="connsiteX44" fmla="*/ 2760029 w 2877836"/>
                <a:gd name="connsiteY44" fmla="*/ 577812 h 3332231"/>
                <a:gd name="connsiteX45" fmla="*/ 1806361 w 2877836"/>
                <a:gd name="connsiteY45" fmla="*/ 757326 h 3332231"/>
                <a:gd name="connsiteX46" fmla="*/ 1868069 w 2877836"/>
                <a:gd name="connsiteY46" fmla="*/ 611470 h 3332231"/>
                <a:gd name="connsiteX47" fmla="*/ 1907338 w 2877836"/>
                <a:gd name="connsiteY47" fmla="*/ 403907 h 3332231"/>
                <a:gd name="connsiteX48" fmla="*/ 1873678 w 2877836"/>
                <a:gd name="connsiteY48" fmla="*/ 258052 h 3332231"/>
                <a:gd name="connsiteX49" fmla="*/ 1789532 w 2877836"/>
                <a:gd name="connsiteY49" fmla="*/ 140246 h 3332231"/>
                <a:gd name="connsiteX50" fmla="*/ 1688555 w 2877836"/>
                <a:gd name="connsiteY50" fmla="*/ 67318 h 3332231"/>
                <a:gd name="connsiteX51" fmla="*/ 1553919 w 2877836"/>
                <a:gd name="connsiteY51" fmla="*/ 0 h 3332231"/>
                <a:gd name="connsiteX52" fmla="*/ 1380015 w 2877836"/>
                <a:gd name="connsiteY52" fmla="*/ 0 h 3332231"/>
                <a:gd name="connsiteX53" fmla="*/ 1245380 w 2877836"/>
                <a:gd name="connsiteY53" fmla="*/ 33659 h 3332231"/>
                <a:gd name="connsiteX54" fmla="*/ 1127573 w 2877836"/>
                <a:gd name="connsiteY54" fmla="*/ 100977 h 3332231"/>
                <a:gd name="connsiteX55" fmla="*/ 1054646 w 2877836"/>
                <a:gd name="connsiteY55" fmla="*/ 179515 h 3332231"/>
                <a:gd name="connsiteX56" fmla="*/ 992937 w 2877836"/>
                <a:gd name="connsiteY56" fmla="*/ 263661 h 3332231"/>
                <a:gd name="connsiteX57" fmla="*/ 964889 w 2877836"/>
                <a:gd name="connsiteY57" fmla="*/ 415127 h 3332231"/>
                <a:gd name="connsiteX58" fmla="*/ 998547 w 2877836"/>
                <a:gd name="connsiteY58" fmla="*/ 555372 h 3332231"/>
                <a:gd name="connsiteX59" fmla="*/ 1150013 w 2877836"/>
                <a:gd name="connsiteY59"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401001 w 2877836"/>
                <a:gd name="connsiteY42" fmla="*/ 1161232 h 3332231"/>
                <a:gd name="connsiteX43" fmla="*/ 2558076 w 2877836"/>
                <a:gd name="connsiteY43" fmla="*/ 1161232 h 3332231"/>
                <a:gd name="connsiteX44" fmla="*/ 2877836 w 2877836"/>
                <a:gd name="connsiteY44" fmla="*/ 1312697 h 3332231"/>
                <a:gd name="connsiteX45" fmla="*/ 2760029 w 2877836"/>
                <a:gd name="connsiteY45" fmla="*/ 577812 h 3332231"/>
                <a:gd name="connsiteX46" fmla="*/ 1806361 w 2877836"/>
                <a:gd name="connsiteY46" fmla="*/ 757326 h 3332231"/>
                <a:gd name="connsiteX47" fmla="*/ 1868069 w 2877836"/>
                <a:gd name="connsiteY47" fmla="*/ 611470 h 3332231"/>
                <a:gd name="connsiteX48" fmla="*/ 1907338 w 2877836"/>
                <a:gd name="connsiteY48" fmla="*/ 403907 h 3332231"/>
                <a:gd name="connsiteX49" fmla="*/ 1873678 w 2877836"/>
                <a:gd name="connsiteY49" fmla="*/ 258052 h 3332231"/>
                <a:gd name="connsiteX50" fmla="*/ 1789532 w 2877836"/>
                <a:gd name="connsiteY50" fmla="*/ 140246 h 3332231"/>
                <a:gd name="connsiteX51" fmla="*/ 1688555 w 2877836"/>
                <a:gd name="connsiteY51" fmla="*/ 67318 h 3332231"/>
                <a:gd name="connsiteX52" fmla="*/ 1553919 w 2877836"/>
                <a:gd name="connsiteY52" fmla="*/ 0 h 3332231"/>
                <a:gd name="connsiteX53" fmla="*/ 1380015 w 2877836"/>
                <a:gd name="connsiteY53" fmla="*/ 0 h 3332231"/>
                <a:gd name="connsiteX54" fmla="*/ 1245380 w 2877836"/>
                <a:gd name="connsiteY54" fmla="*/ 33659 h 3332231"/>
                <a:gd name="connsiteX55" fmla="*/ 1127573 w 2877836"/>
                <a:gd name="connsiteY55" fmla="*/ 100977 h 3332231"/>
                <a:gd name="connsiteX56" fmla="*/ 1054646 w 2877836"/>
                <a:gd name="connsiteY56" fmla="*/ 179515 h 3332231"/>
                <a:gd name="connsiteX57" fmla="*/ 992937 w 2877836"/>
                <a:gd name="connsiteY57" fmla="*/ 263661 h 3332231"/>
                <a:gd name="connsiteX58" fmla="*/ 964889 w 2877836"/>
                <a:gd name="connsiteY58" fmla="*/ 415127 h 3332231"/>
                <a:gd name="connsiteX59" fmla="*/ 998547 w 2877836"/>
                <a:gd name="connsiteY59" fmla="*/ 555372 h 3332231"/>
                <a:gd name="connsiteX60" fmla="*/ 1150013 w 2877836"/>
                <a:gd name="connsiteY60"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401001 w 2877836"/>
                <a:gd name="connsiteY42" fmla="*/ 1161232 h 3332231"/>
                <a:gd name="connsiteX43" fmla="*/ 2558076 w 2877836"/>
                <a:gd name="connsiteY43" fmla="*/ 1161232 h 3332231"/>
                <a:gd name="connsiteX44" fmla="*/ 2715151 w 2877836"/>
                <a:gd name="connsiteY44" fmla="*/ 1200501 h 3332231"/>
                <a:gd name="connsiteX45" fmla="*/ 2877836 w 2877836"/>
                <a:gd name="connsiteY45" fmla="*/ 1312697 h 3332231"/>
                <a:gd name="connsiteX46" fmla="*/ 2760029 w 2877836"/>
                <a:gd name="connsiteY46" fmla="*/ 577812 h 3332231"/>
                <a:gd name="connsiteX47" fmla="*/ 1806361 w 2877836"/>
                <a:gd name="connsiteY47" fmla="*/ 757326 h 3332231"/>
                <a:gd name="connsiteX48" fmla="*/ 1868069 w 2877836"/>
                <a:gd name="connsiteY48" fmla="*/ 611470 h 3332231"/>
                <a:gd name="connsiteX49" fmla="*/ 1907338 w 2877836"/>
                <a:gd name="connsiteY49" fmla="*/ 403907 h 3332231"/>
                <a:gd name="connsiteX50" fmla="*/ 1873678 w 2877836"/>
                <a:gd name="connsiteY50" fmla="*/ 258052 h 3332231"/>
                <a:gd name="connsiteX51" fmla="*/ 1789532 w 2877836"/>
                <a:gd name="connsiteY51" fmla="*/ 140246 h 3332231"/>
                <a:gd name="connsiteX52" fmla="*/ 1688555 w 2877836"/>
                <a:gd name="connsiteY52" fmla="*/ 67318 h 3332231"/>
                <a:gd name="connsiteX53" fmla="*/ 1553919 w 2877836"/>
                <a:gd name="connsiteY53" fmla="*/ 0 h 3332231"/>
                <a:gd name="connsiteX54" fmla="*/ 1380015 w 2877836"/>
                <a:gd name="connsiteY54" fmla="*/ 0 h 3332231"/>
                <a:gd name="connsiteX55" fmla="*/ 1245380 w 2877836"/>
                <a:gd name="connsiteY55" fmla="*/ 33659 h 3332231"/>
                <a:gd name="connsiteX56" fmla="*/ 1127573 w 2877836"/>
                <a:gd name="connsiteY56" fmla="*/ 100977 h 3332231"/>
                <a:gd name="connsiteX57" fmla="*/ 1054646 w 2877836"/>
                <a:gd name="connsiteY57" fmla="*/ 179515 h 3332231"/>
                <a:gd name="connsiteX58" fmla="*/ 992937 w 2877836"/>
                <a:gd name="connsiteY58" fmla="*/ 263661 h 3332231"/>
                <a:gd name="connsiteX59" fmla="*/ 964889 w 2877836"/>
                <a:gd name="connsiteY59" fmla="*/ 415127 h 3332231"/>
                <a:gd name="connsiteX60" fmla="*/ 998547 w 2877836"/>
                <a:gd name="connsiteY60" fmla="*/ 555372 h 3332231"/>
                <a:gd name="connsiteX61" fmla="*/ 1150013 w 2877836"/>
                <a:gd name="connsiteY61"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513198 w 2877836"/>
                <a:gd name="connsiteY34" fmla="*/ 198587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15151 w 2877836"/>
                <a:gd name="connsiteY33" fmla="*/ 1924168 h 3332231"/>
                <a:gd name="connsiteX34" fmla="*/ 2513198 w 2877836"/>
                <a:gd name="connsiteY34" fmla="*/ 198587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2877836" h="3332231">
                  <a:moveTo>
                    <a:pt x="1150013" y="746106"/>
                  </a:moveTo>
                  <a:lnTo>
                    <a:pt x="123416" y="639520"/>
                  </a:lnTo>
                  <a:lnTo>
                    <a:pt x="0" y="1318307"/>
                  </a:lnTo>
                  <a:lnTo>
                    <a:pt x="151465" y="1172452"/>
                  </a:lnTo>
                  <a:lnTo>
                    <a:pt x="370248" y="1093915"/>
                  </a:lnTo>
                  <a:lnTo>
                    <a:pt x="549762" y="1166842"/>
                  </a:lnTo>
                  <a:lnTo>
                    <a:pt x="667569" y="1267819"/>
                  </a:lnTo>
                  <a:lnTo>
                    <a:pt x="757326" y="1402454"/>
                  </a:lnTo>
                  <a:lnTo>
                    <a:pt x="779765" y="1593188"/>
                  </a:lnTo>
                  <a:lnTo>
                    <a:pt x="751716" y="1739043"/>
                  </a:lnTo>
                  <a:lnTo>
                    <a:pt x="628300" y="1901728"/>
                  </a:lnTo>
                  <a:lnTo>
                    <a:pt x="488054" y="2002705"/>
                  </a:lnTo>
                  <a:lnTo>
                    <a:pt x="297321" y="2036364"/>
                  </a:lnTo>
                  <a:lnTo>
                    <a:pt x="134636" y="1974656"/>
                  </a:lnTo>
                  <a:lnTo>
                    <a:pt x="0" y="1800751"/>
                  </a:lnTo>
                  <a:lnTo>
                    <a:pt x="95367" y="2507588"/>
                  </a:lnTo>
                  <a:lnTo>
                    <a:pt x="1150013" y="2423441"/>
                  </a:lnTo>
                  <a:lnTo>
                    <a:pt x="1032206" y="2586125"/>
                  </a:lnTo>
                  <a:lnTo>
                    <a:pt x="964889" y="2754420"/>
                  </a:lnTo>
                  <a:lnTo>
                    <a:pt x="953669" y="2950763"/>
                  </a:lnTo>
                  <a:lnTo>
                    <a:pt x="1037816" y="3135888"/>
                  </a:lnTo>
                  <a:lnTo>
                    <a:pt x="1144402" y="3242474"/>
                  </a:lnTo>
                  <a:lnTo>
                    <a:pt x="1273429" y="3292962"/>
                  </a:lnTo>
                  <a:lnTo>
                    <a:pt x="1391234" y="3332231"/>
                  </a:lnTo>
                  <a:lnTo>
                    <a:pt x="1542700" y="3332231"/>
                  </a:lnTo>
                  <a:lnTo>
                    <a:pt x="1739043" y="3253693"/>
                  </a:lnTo>
                  <a:lnTo>
                    <a:pt x="1834410" y="3158327"/>
                  </a:lnTo>
                  <a:lnTo>
                    <a:pt x="1924167" y="3012471"/>
                  </a:lnTo>
                  <a:lnTo>
                    <a:pt x="1935387" y="2838567"/>
                  </a:lnTo>
                  <a:lnTo>
                    <a:pt x="1879288" y="2636614"/>
                  </a:lnTo>
                  <a:lnTo>
                    <a:pt x="1778312" y="2445880"/>
                  </a:lnTo>
                  <a:lnTo>
                    <a:pt x="2748810" y="2501977"/>
                  </a:lnTo>
                  <a:lnTo>
                    <a:pt x="2877836" y="1778312"/>
                  </a:lnTo>
                  <a:lnTo>
                    <a:pt x="2715151" y="1924168"/>
                  </a:lnTo>
                  <a:lnTo>
                    <a:pt x="2513198" y="1985875"/>
                  </a:lnTo>
                  <a:lnTo>
                    <a:pt x="2350513" y="1946606"/>
                  </a:lnTo>
                  <a:lnTo>
                    <a:pt x="2238318" y="1879289"/>
                  </a:lnTo>
                  <a:lnTo>
                    <a:pt x="2159779" y="1755873"/>
                  </a:lnTo>
                  <a:lnTo>
                    <a:pt x="2114901" y="1626847"/>
                  </a:lnTo>
                  <a:lnTo>
                    <a:pt x="2092461" y="1480992"/>
                  </a:lnTo>
                  <a:lnTo>
                    <a:pt x="2120510" y="1368795"/>
                  </a:lnTo>
                  <a:lnTo>
                    <a:pt x="2187828" y="1273428"/>
                  </a:lnTo>
                  <a:lnTo>
                    <a:pt x="2260756" y="1211721"/>
                  </a:lnTo>
                  <a:lnTo>
                    <a:pt x="2401001" y="1161232"/>
                  </a:lnTo>
                  <a:lnTo>
                    <a:pt x="2558076" y="1161232"/>
                  </a:lnTo>
                  <a:lnTo>
                    <a:pt x="2715151" y="1200501"/>
                  </a:lnTo>
                  <a:lnTo>
                    <a:pt x="2877836" y="1312697"/>
                  </a:lnTo>
                  <a:lnTo>
                    <a:pt x="2760029" y="577812"/>
                  </a:lnTo>
                  <a:lnTo>
                    <a:pt x="1806361" y="757326"/>
                  </a:lnTo>
                  <a:lnTo>
                    <a:pt x="1868069" y="611470"/>
                  </a:lnTo>
                  <a:lnTo>
                    <a:pt x="1907338" y="403907"/>
                  </a:lnTo>
                  <a:lnTo>
                    <a:pt x="1873678" y="258052"/>
                  </a:lnTo>
                  <a:lnTo>
                    <a:pt x="1789532" y="140246"/>
                  </a:lnTo>
                  <a:lnTo>
                    <a:pt x="1688555" y="67318"/>
                  </a:lnTo>
                  <a:lnTo>
                    <a:pt x="1553919" y="0"/>
                  </a:lnTo>
                  <a:lnTo>
                    <a:pt x="1380015" y="0"/>
                  </a:lnTo>
                  <a:lnTo>
                    <a:pt x="1245380" y="33659"/>
                  </a:lnTo>
                  <a:lnTo>
                    <a:pt x="1127573" y="100977"/>
                  </a:lnTo>
                  <a:lnTo>
                    <a:pt x="1054646" y="179515"/>
                  </a:lnTo>
                  <a:lnTo>
                    <a:pt x="992937" y="263661"/>
                  </a:lnTo>
                  <a:lnTo>
                    <a:pt x="964889" y="415127"/>
                  </a:lnTo>
                  <a:lnTo>
                    <a:pt x="998547" y="555372"/>
                  </a:lnTo>
                  <a:lnTo>
                    <a:pt x="1150013" y="746106"/>
                  </a:lnTo>
                  <a:close/>
                </a:path>
              </a:pathLst>
            </a:custGeom>
            <a:solidFill>
              <a:schemeClr val="tx2">
                <a:lumMod val="40000"/>
                <a:lumOff val="60000"/>
              </a:schemeClr>
            </a:solidFill>
            <a:ln>
              <a:solidFill>
                <a:schemeClr val="tx2">
                  <a:lumMod val="60000"/>
                  <a:lumOff val="40000"/>
                </a:schemeClr>
              </a:solidFill>
            </a:ln>
            <a:effectLst>
              <a:innerShdw blurRad="63500" dist="508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rot="21591901">
              <a:off x="500816" y="524081"/>
              <a:ext cx="1003801" cy="1077218"/>
            </a:xfrm>
            <a:prstGeom prst="rect">
              <a:avLst/>
            </a:prstGeom>
            <a:noFill/>
          </p:spPr>
          <p:txBody>
            <a:bodyPr wrap="none" rtlCol="0">
              <a:spAutoFit/>
            </a:bodyPr>
            <a:lstStyle/>
            <a:p>
              <a:pPr algn="ctr"/>
              <a:r>
                <a:rPr lang="en-US" sz="1600" dirty="0" smtClean="0">
                  <a:solidFill>
                    <a:schemeClr val="bg1"/>
                  </a:solidFill>
                </a:rPr>
                <a:t>Reduced</a:t>
              </a:r>
            </a:p>
            <a:p>
              <a:pPr algn="ctr"/>
              <a:r>
                <a:rPr lang="en-US" sz="1600" dirty="0" smtClean="0">
                  <a:solidFill>
                    <a:schemeClr val="bg1"/>
                  </a:solidFill>
                </a:rPr>
                <a:t>or</a:t>
              </a:r>
            </a:p>
            <a:p>
              <a:pPr algn="ctr"/>
              <a:r>
                <a:rPr lang="en-US" sz="1600" dirty="0" smtClean="0">
                  <a:solidFill>
                    <a:schemeClr val="bg1"/>
                  </a:solidFill>
                </a:rPr>
                <a:t>Single</a:t>
              </a:r>
            </a:p>
            <a:p>
              <a:pPr algn="ctr"/>
              <a:r>
                <a:rPr lang="en-US" sz="1600" dirty="0" smtClean="0">
                  <a:solidFill>
                    <a:schemeClr val="bg1"/>
                  </a:solidFill>
                </a:rPr>
                <a:t>Sign-On</a:t>
              </a:r>
              <a:endParaRPr lang="en-US" sz="1600" dirty="0">
                <a:solidFill>
                  <a:schemeClr val="bg1"/>
                </a:solidFill>
              </a:endParaRPr>
            </a:p>
          </p:txBody>
        </p:sp>
      </p:grpSp>
      <p:sp>
        <p:nvSpPr>
          <p:cNvPr id="13" name="TextBox 12"/>
          <p:cNvSpPr txBox="1"/>
          <p:nvPr/>
        </p:nvSpPr>
        <p:spPr>
          <a:xfrm>
            <a:off x="318977" y="2272129"/>
            <a:ext cx="3763925" cy="3582519"/>
          </a:xfrm>
          <a:prstGeom prst="rect">
            <a:avLst/>
          </a:prstGeom>
          <a:noFill/>
        </p:spPr>
        <p:txBody>
          <a:bodyPr wrap="square" rtlCol="0">
            <a:spAutoFit/>
          </a:bodyPr>
          <a:lstStyle/>
          <a:p>
            <a:pPr marL="166688" indent="-166688">
              <a:spcBef>
                <a:spcPct val="20000"/>
              </a:spcBef>
              <a:buClr>
                <a:srgbClr val="E33323"/>
              </a:buClr>
              <a:buSzPct val="80000"/>
              <a:buFont typeface="Wingdings" pitchFamily="96" charset="2"/>
              <a:buChar char="§"/>
              <a:defRPr/>
            </a:pPr>
            <a:r>
              <a:rPr lang="en-US" dirty="0" smtClean="0">
                <a:solidFill>
                  <a:srgbClr val="4C4C4F"/>
                </a:solidFill>
                <a:cs typeface="Arial" charset="0"/>
              </a:rPr>
              <a:t>Open-source software such as Kerberos, CAS, or </a:t>
            </a:r>
            <a:r>
              <a:rPr lang="en-US" dirty="0" err="1" smtClean="0">
                <a:solidFill>
                  <a:srgbClr val="4C4C4F"/>
                </a:solidFill>
                <a:cs typeface="Arial" charset="0"/>
              </a:rPr>
              <a:t>PubCookie</a:t>
            </a:r>
            <a:r>
              <a:rPr lang="en-US" dirty="0" smtClean="0">
                <a:solidFill>
                  <a:srgbClr val="4C4C4F"/>
                </a:solidFill>
                <a:cs typeface="Arial" charset="0"/>
              </a:rPr>
              <a:t> was most frequently selected as an RSSO approach (41.4%).</a:t>
            </a:r>
          </a:p>
          <a:p>
            <a:pPr marL="166688" indent="-166688">
              <a:spcBef>
                <a:spcPct val="20000"/>
              </a:spcBef>
              <a:buClr>
                <a:srgbClr val="E33323"/>
              </a:buClr>
              <a:buSzPct val="80000"/>
              <a:buFont typeface="Wingdings" pitchFamily="96" charset="2"/>
              <a:buChar char="§"/>
              <a:defRPr/>
            </a:pPr>
            <a:r>
              <a:rPr lang="en-US" dirty="0" smtClean="0">
                <a:solidFill>
                  <a:srgbClr val="4C4C4F"/>
                </a:solidFill>
                <a:cs typeface="Arial" charset="0"/>
              </a:rPr>
              <a:t>Doctorals were most likely to select open-source software as an approach.</a:t>
            </a:r>
          </a:p>
          <a:p>
            <a:pPr marL="166688" indent="-166688">
              <a:spcBef>
                <a:spcPct val="20000"/>
              </a:spcBef>
              <a:buClr>
                <a:srgbClr val="E33323"/>
              </a:buClr>
              <a:buSzPct val="80000"/>
              <a:buFont typeface="Wingdings" pitchFamily="96" charset="2"/>
              <a:buChar char="§"/>
              <a:defRPr/>
            </a:pPr>
            <a:r>
              <a:rPr lang="en-US" dirty="0" smtClean="0">
                <a:solidFill>
                  <a:srgbClr val="4C4C4F"/>
                </a:solidFill>
                <a:cs typeface="Arial" charset="0"/>
              </a:rPr>
              <a:t>Commercial vendor (e.g., RSA, Aladdin) and homegrown software were selected by about a quarter of respondents.</a:t>
            </a:r>
          </a:p>
          <a:p>
            <a:pPr marL="166688" indent="-166688">
              <a:spcBef>
                <a:spcPct val="20000"/>
              </a:spcBef>
              <a:buClr>
                <a:srgbClr val="E33323"/>
              </a:buClr>
              <a:buSzPct val="80000"/>
              <a:buFont typeface="Wingdings" pitchFamily="96" charset="2"/>
              <a:buChar char="§"/>
              <a:defRPr/>
            </a:pPr>
            <a:endParaRPr lang="en-US" dirty="0" smtClean="0">
              <a:solidFill>
                <a:srgbClr val="4C4C4F"/>
              </a:solidFill>
              <a:cs typeface="Arial" charset="0"/>
            </a:endParaRPr>
          </a:p>
        </p:txBody>
      </p:sp>
      <p:graphicFrame>
        <p:nvGraphicFramePr>
          <p:cNvPr id="7" name="Chart 6"/>
          <p:cNvGraphicFramePr/>
          <p:nvPr/>
        </p:nvGraphicFramePr>
        <p:xfrm>
          <a:off x="3867149" y="827700"/>
          <a:ext cx="5095875" cy="5211150"/>
        </p:xfrm>
        <a:graphic>
          <a:graphicData uri="http://schemas.openxmlformats.org/drawingml/2006/chart">
            <c:chart xmlns:c="http://schemas.openxmlformats.org/drawingml/2006/chart" xmlns:r="http://schemas.openxmlformats.org/officeDocument/2006/relationships" r:id="rId3"/>
          </a:graphicData>
        </a:graphic>
      </p:graphicFrame>
      <p:sp>
        <p:nvSpPr>
          <p:cNvPr id="14" name="Slide Number Placeholder 13"/>
          <p:cNvSpPr>
            <a:spLocks noGrp="1"/>
          </p:cNvSpPr>
          <p:nvPr>
            <p:ph type="sldNum" sz="quarter" idx="12"/>
          </p:nvPr>
        </p:nvSpPr>
        <p:spPr/>
        <p:txBody>
          <a:bodyPr/>
          <a:lstStyle/>
          <a:p>
            <a:pPr>
              <a:defRPr/>
            </a:pPr>
            <a:fld id="{6D12A522-FF6E-4044-9AB3-9EB3C4EA2D66}" type="slidenum">
              <a:rPr lang="en-US" smtClean="0"/>
              <a:pPr>
                <a:defRPr/>
              </a:pPr>
              <a:t>23</a:t>
            </a:fld>
            <a:endParaRPr lang="en-US"/>
          </a:p>
        </p:txBody>
      </p:sp>
      <p:sp>
        <p:nvSpPr>
          <p:cNvPr id="15" name="Footer Placeholder 14"/>
          <p:cNvSpPr>
            <a:spLocks noGrp="1"/>
          </p:cNvSpPr>
          <p:nvPr>
            <p:ph type="ftr" sz="quarter" idx="11"/>
          </p:nvPr>
        </p:nvSpPr>
        <p:spPr/>
        <p:txBody>
          <a:bodyPr/>
          <a:lstStyle/>
          <a:p>
            <a:pPr>
              <a:defRPr/>
            </a:pPr>
            <a:r>
              <a:rPr lang="en-US" smtClean="0"/>
              <a:t>© 2011 EDUCAUSE</a:t>
            </a:r>
            <a:endParaRPr lang="en-US"/>
          </a:p>
        </p:txBody>
      </p:sp>
    </p:spTree>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2"/>
          <p:cNvGrpSpPr/>
          <p:nvPr/>
        </p:nvGrpSpPr>
        <p:grpSpPr>
          <a:xfrm rot="320079">
            <a:off x="113389" y="102547"/>
            <a:ext cx="2288264" cy="1766581"/>
            <a:chOff x="4069874" y="3637775"/>
            <a:chExt cx="2693525" cy="2156169"/>
          </a:xfrm>
        </p:grpSpPr>
        <p:sp>
          <p:nvSpPr>
            <p:cNvPr id="3" name="Freeform 2"/>
            <p:cNvSpPr/>
            <p:nvPr/>
          </p:nvSpPr>
          <p:spPr>
            <a:xfrm rot="15886408">
              <a:off x="4338552" y="3369097"/>
              <a:ext cx="2156169" cy="2693525"/>
            </a:xfrm>
            <a:custGeom>
              <a:avLst/>
              <a:gdLst>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935387 w 2877836"/>
                <a:gd name="connsiteY29" fmla="*/ 504884 h 3332231"/>
                <a:gd name="connsiteX30" fmla="*/ 1879289 w 2877836"/>
                <a:gd name="connsiteY30" fmla="*/ 667569 h 3332231"/>
                <a:gd name="connsiteX31" fmla="*/ 1929777 w 2877836"/>
                <a:gd name="connsiteY31" fmla="*/ 415127 h 3332231"/>
                <a:gd name="connsiteX32" fmla="*/ 1789532 w 2877836"/>
                <a:gd name="connsiteY32" fmla="*/ 140246 h 3332231"/>
                <a:gd name="connsiteX33" fmla="*/ 1553919 w 2877836"/>
                <a:gd name="connsiteY33" fmla="*/ 0 h 3332231"/>
                <a:gd name="connsiteX34" fmla="*/ 1245380 w 2877836"/>
                <a:gd name="connsiteY34" fmla="*/ 33659 h 3332231"/>
                <a:gd name="connsiteX35" fmla="*/ 1054646 w 2877836"/>
                <a:gd name="connsiteY35" fmla="*/ 179515 h 3332231"/>
                <a:gd name="connsiteX36" fmla="*/ 964889 w 2877836"/>
                <a:gd name="connsiteY36" fmla="*/ 415127 h 3332231"/>
                <a:gd name="connsiteX37" fmla="*/ 1004158 w 2877836"/>
                <a:gd name="connsiteY37"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935387 w 2877836"/>
                <a:gd name="connsiteY29" fmla="*/ 504884 h 3332231"/>
                <a:gd name="connsiteX30" fmla="*/ 1879289 w 2877836"/>
                <a:gd name="connsiteY30" fmla="*/ 667569 h 3332231"/>
                <a:gd name="connsiteX31" fmla="*/ 1929777 w 2877836"/>
                <a:gd name="connsiteY31" fmla="*/ 415127 h 3332231"/>
                <a:gd name="connsiteX32" fmla="*/ 1789532 w 2877836"/>
                <a:gd name="connsiteY32" fmla="*/ 140246 h 3332231"/>
                <a:gd name="connsiteX33" fmla="*/ 1553919 w 2877836"/>
                <a:gd name="connsiteY33" fmla="*/ 0 h 3332231"/>
                <a:gd name="connsiteX34" fmla="*/ 1245380 w 2877836"/>
                <a:gd name="connsiteY34" fmla="*/ 33659 h 3332231"/>
                <a:gd name="connsiteX35" fmla="*/ 1054646 w 2877836"/>
                <a:gd name="connsiteY35" fmla="*/ 179515 h 3332231"/>
                <a:gd name="connsiteX36" fmla="*/ 964889 w 2877836"/>
                <a:gd name="connsiteY36" fmla="*/ 415127 h 3332231"/>
                <a:gd name="connsiteX37" fmla="*/ 1004158 w 2877836"/>
                <a:gd name="connsiteY37"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79289 w 2877836"/>
                <a:gd name="connsiteY29" fmla="*/ 667569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004158 w 2877836"/>
                <a:gd name="connsiteY36"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004158 w 2877836"/>
                <a:gd name="connsiteY36" fmla="*/ 656349 h 3332231"/>
                <a:gd name="connsiteX0" fmla="*/ 1150013 w 2877836"/>
                <a:gd name="connsiteY0" fmla="*/ 746106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211721 w 2877836"/>
                <a:gd name="connsiteY10" fmla="*/ 2462710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211721 w 2877836"/>
                <a:gd name="connsiteY10" fmla="*/ 2462710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138794 w 2877836"/>
                <a:gd name="connsiteY10" fmla="*/ 2473929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150013 w 2877836"/>
                <a:gd name="connsiteY10" fmla="*/ 2423441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256599 w 2984422"/>
                <a:gd name="connsiteY0" fmla="*/ 746106 h 3332231"/>
                <a:gd name="connsiteX1" fmla="*/ 112196 w 2984422"/>
                <a:gd name="connsiteY1" fmla="*/ 650739 h 3332231"/>
                <a:gd name="connsiteX2" fmla="*/ 106586 w 2984422"/>
                <a:gd name="connsiteY2" fmla="*/ 1318307 h 3332231"/>
                <a:gd name="connsiteX3" fmla="*/ 476834 w 2984422"/>
                <a:gd name="connsiteY3" fmla="*/ 1093915 h 3332231"/>
                <a:gd name="connsiteX4" fmla="*/ 774155 w 2984422"/>
                <a:gd name="connsiteY4" fmla="*/ 1267819 h 3332231"/>
                <a:gd name="connsiteX5" fmla="*/ 886351 w 2984422"/>
                <a:gd name="connsiteY5" fmla="*/ 1593188 h 3332231"/>
                <a:gd name="connsiteX6" fmla="*/ 734886 w 2984422"/>
                <a:gd name="connsiteY6" fmla="*/ 1901728 h 3332231"/>
                <a:gd name="connsiteX7" fmla="*/ 403907 w 2984422"/>
                <a:gd name="connsiteY7" fmla="*/ 2036364 h 3332231"/>
                <a:gd name="connsiteX8" fmla="*/ 106586 w 2984422"/>
                <a:gd name="connsiteY8" fmla="*/ 1800751 h 3332231"/>
                <a:gd name="connsiteX9" fmla="*/ 0 w 2984422"/>
                <a:gd name="connsiteY9" fmla="*/ 2518807 h 3332231"/>
                <a:gd name="connsiteX10" fmla="*/ 1256599 w 2984422"/>
                <a:gd name="connsiteY10" fmla="*/ 2423441 h 3332231"/>
                <a:gd name="connsiteX11" fmla="*/ 1071475 w 2984422"/>
                <a:gd name="connsiteY11" fmla="*/ 2754420 h 3332231"/>
                <a:gd name="connsiteX12" fmla="*/ 1144402 w 2984422"/>
                <a:gd name="connsiteY12" fmla="*/ 3135888 h 3332231"/>
                <a:gd name="connsiteX13" fmla="*/ 1380015 w 2984422"/>
                <a:gd name="connsiteY13" fmla="*/ 3292962 h 3332231"/>
                <a:gd name="connsiteX14" fmla="*/ 1649286 w 2984422"/>
                <a:gd name="connsiteY14" fmla="*/ 3332231 h 3332231"/>
                <a:gd name="connsiteX15" fmla="*/ 1940996 w 2984422"/>
                <a:gd name="connsiteY15" fmla="*/ 3158327 h 3332231"/>
                <a:gd name="connsiteX16" fmla="*/ 2041973 w 2984422"/>
                <a:gd name="connsiteY16" fmla="*/ 2838567 h 3332231"/>
                <a:gd name="connsiteX17" fmla="*/ 1884898 w 2984422"/>
                <a:gd name="connsiteY17" fmla="*/ 2445880 h 3332231"/>
                <a:gd name="connsiteX18" fmla="*/ 2984422 w 2984422"/>
                <a:gd name="connsiteY18" fmla="*/ 2535637 h 3332231"/>
                <a:gd name="connsiteX19" fmla="*/ 2984422 w 2984422"/>
                <a:gd name="connsiteY19" fmla="*/ 1778312 h 3332231"/>
                <a:gd name="connsiteX20" fmla="*/ 2832957 w 2984422"/>
                <a:gd name="connsiteY20" fmla="*/ 2002705 h 3332231"/>
                <a:gd name="connsiteX21" fmla="*/ 2597345 w 2984422"/>
                <a:gd name="connsiteY21" fmla="*/ 2025144 h 3332231"/>
                <a:gd name="connsiteX22" fmla="*/ 2350513 w 2984422"/>
                <a:gd name="connsiteY22" fmla="*/ 1907338 h 3332231"/>
                <a:gd name="connsiteX23" fmla="*/ 2215877 w 2984422"/>
                <a:gd name="connsiteY23" fmla="*/ 1677335 h 3332231"/>
                <a:gd name="connsiteX24" fmla="*/ 2221487 w 2984422"/>
                <a:gd name="connsiteY24" fmla="*/ 1402454 h 3332231"/>
                <a:gd name="connsiteX25" fmla="*/ 2367342 w 2984422"/>
                <a:gd name="connsiteY25" fmla="*/ 1211721 h 3332231"/>
                <a:gd name="connsiteX26" fmla="*/ 2636613 w 2984422"/>
                <a:gd name="connsiteY26" fmla="*/ 1099524 h 3332231"/>
                <a:gd name="connsiteX27" fmla="*/ 2984422 w 2984422"/>
                <a:gd name="connsiteY27" fmla="*/ 1312697 h 3332231"/>
                <a:gd name="connsiteX28" fmla="*/ 2978812 w 2984422"/>
                <a:gd name="connsiteY28" fmla="*/ 510494 h 3332231"/>
                <a:gd name="connsiteX29" fmla="*/ 1912947 w 2984422"/>
                <a:gd name="connsiteY29" fmla="*/ 757326 h 3332231"/>
                <a:gd name="connsiteX30" fmla="*/ 2036363 w 2984422"/>
                <a:gd name="connsiteY30" fmla="*/ 415127 h 3332231"/>
                <a:gd name="connsiteX31" fmla="*/ 1896118 w 2984422"/>
                <a:gd name="connsiteY31" fmla="*/ 140246 h 3332231"/>
                <a:gd name="connsiteX32" fmla="*/ 1660505 w 2984422"/>
                <a:gd name="connsiteY32" fmla="*/ 0 h 3332231"/>
                <a:gd name="connsiteX33" fmla="*/ 1351966 w 2984422"/>
                <a:gd name="connsiteY33" fmla="*/ 33659 h 3332231"/>
                <a:gd name="connsiteX34" fmla="*/ 1161232 w 2984422"/>
                <a:gd name="connsiteY34" fmla="*/ 179515 h 3332231"/>
                <a:gd name="connsiteX35" fmla="*/ 1071475 w 2984422"/>
                <a:gd name="connsiteY35" fmla="*/ 415127 h 3332231"/>
                <a:gd name="connsiteX36" fmla="*/ 1256599 w 2984422"/>
                <a:gd name="connsiteY36" fmla="*/ 746106 h 3332231"/>
                <a:gd name="connsiteX0" fmla="*/ 1256599 w 2984422"/>
                <a:gd name="connsiteY0" fmla="*/ 746106 h 3332231"/>
                <a:gd name="connsiteX1" fmla="*/ 0 w 2984422"/>
                <a:gd name="connsiteY1" fmla="*/ 622690 h 3332231"/>
                <a:gd name="connsiteX2" fmla="*/ 106586 w 2984422"/>
                <a:gd name="connsiteY2" fmla="*/ 1318307 h 3332231"/>
                <a:gd name="connsiteX3" fmla="*/ 476834 w 2984422"/>
                <a:gd name="connsiteY3" fmla="*/ 1093915 h 3332231"/>
                <a:gd name="connsiteX4" fmla="*/ 774155 w 2984422"/>
                <a:gd name="connsiteY4" fmla="*/ 1267819 h 3332231"/>
                <a:gd name="connsiteX5" fmla="*/ 886351 w 2984422"/>
                <a:gd name="connsiteY5" fmla="*/ 1593188 h 3332231"/>
                <a:gd name="connsiteX6" fmla="*/ 734886 w 2984422"/>
                <a:gd name="connsiteY6" fmla="*/ 1901728 h 3332231"/>
                <a:gd name="connsiteX7" fmla="*/ 403907 w 2984422"/>
                <a:gd name="connsiteY7" fmla="*/ 2036364 h 3332231"/>
                <a:gd name="connsiteX8" fmla="*/ 106586 w 2984422"/>
                <a:gd name="connsiteY8" fmla="*/ 1800751 h 3332231"/>
                <a:gd name="connsiteX9" fmla="*/ 0 w 2984422"/>
                <a:gd name="connsiteY9" fmla="*/ 2518807 h 3332231"/>
                <a:gd name="connsiteX10" fmla="*/ 1256599 w 2984422"/>
                <a:gd name="connsiteY10" fmla="*/ 2423441 h 3332231"/>
                <a:gd name="connsiteX11" fmla="*/ 1071475 w 2984422"/>
                <a:gd name="connsiteY11" fmla="*/ 2754420 h 3332231"/>
                <a:gd name="connsiteX12" fmla="*/ 1144402 w 2984422"/>
                <a:gd name="connsiteY12" fmla="*/ 3135888 h 3332231"/>
                <a:gd name="connsiteX13" fmla="*/ 1380015 w 2984422"/>
                <a:gd name="connsiteY13" fmla="*/ 3292962 h 3332231"/>
                <a:gd name="connsiteX14" fmla="*/ 1649286 w 2984422"/>
                <a:gd name="connsiteY14" fmla="*/ 3332231 h 3332231"/>
                <a:gd name="connsiteX15" fmla="*/ 1940996 w 2984422"/>
                <a:gd name="connsiteY15" fmla="*/ 3158327 h 3332231"/>
                <a:gd name="connsiteX16" fmla="*/ 2041973 w 2984422"/>
                <a:gd name="connsiteY16" fmla="*/ 2838567 h 3332231"/>
                <a:gd name="connsiteX17" fmla="*/ 1884898 w 2984422"/>
                <a:gd name="connsiteY17" fmla="*/ 2445880 h 3332231"/>
                <a:gd name="connsiteX18" fmla="*/ 2984422 w 2984422"/>
                <a:gd name="connsiteY18" fmla="*/ 2535637 h 3332231"/>
                <a:gd name="connsiteX19" fmla="*/ 2984422 w 2984422"/>
                <a:gd name="connsiteY19" fmla="*/ 1778312 h 3332231"/>
                <a:gd name="connsiteX20" fmla="*/ 2832957 w 2984422"/>
                <a:gd name="connsiteY20" fmla="*/ 2002705 h 3332231"/>
                <a:gd name="connsiteX21" fmla="*/ 2597345 w 2984422"/>
                <a:gd name="connsiteY21" fmla="*/ 2025144 h 3332231"/>
                <a:gd name="connsiteX22" fmla="*/ 2350513 w 2984422"/>
                <a:gd name="connsiteY22" fmla="*/ 1907338 h 3332231"/>
                <a:gd name="connsiteX23" fmla="*/ 2215877 w 2984422"/>
                <a:gd name="connsiteY23" fmla="*/ 1677335 h 3332231"/>
                <a:gd name="connsiteX24" fmla="*/ 2221487 w 2984422"/>
                <a:gd name="connsiteY24" fmla="*/ 1402454 h 3332231"/>
                <a:gd name="connsiteX25" fmla="*/ 2367342 w 2984422"/>
                <a:gd name="connsiteY25" fmla="*/ 1211721 h 3332231"/>
                <a:gd name="connsiteX26" fmla="*/ 2636613 w 2984422"/>
                <a:gd name="connsiteY26" fmla="*/ 1099524 h 3332231"/>
                <a:gd name="connsiteX27" fmla="*/ 2984422 w 2984422"/>
                <a:gd name="connsiteY27" fmla="*/ 1312697 h 3332231"/>
                <a:gd name="connsiteX28" fmla="*/ 2978812 w 2984422"/>
                <a:gd name="connsiteY28" fmla="*/ 510494 h 3332231"/>
                <a:gd name="connsiteX29" fmla="*/ 1912947 w 2984422"/>
                <a:gd name="connsiteY29" fmla="*/ 757326 h 3332231"/>
                <a:gd name="connsiteX30" fmla="*/ 2036363 w 2984422"/>
                <a:gd name="connsiteY30" fmla="*/ 415127 h 3332231"/>
                <a:gd name="connsiteX31" fmla="*/ 1896118 w 2984422"/>
                <a:gd name="connsiteY31" fmla="*/ 140246 h 3332231"/>
                <a:gd name="connsiteX32" fmla="*/ 1660505 w 2984422"/>
                <a:gd name="connsiteY32" fmla="*/ 0 h 3332231"/>
                <a:gd name="connsiteX33" fmla="*/ 1351966 w 2984422"/>
                <a:gd name="connsiteY33" fmla="*/ 33659 h 3332231"/>
                <a:gd name="connsiteX34" fmla="*/ 1161232 w 2984422"/>
                <a:gd name="connsiteY34" fmla="*/ 179515 h 3332231"/>
                <a:gd name="connsiteX35" fmla="*/ 1071475 w 2984422"/>
                <a:gd name="connsiteY35" fmla="*/ 415127 h 3332231"/>
                <a:gd name="connsiteX36" fmla="*/ 1256599 w 2984422"/>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476834 w 3062959"/>
                <a:gd name="connsiteY3" fmla="*/ 1093915 h 3332231"/>
                <a:gd name="connsiteX4" fmla="*/ 774155 w 3062959"/>
                <a:gd name="connsiteY4" fmla="*/ 1267819 h 3332231"/>
                <a:gd name="connsiteX5" fmla="*/ 886351 w 3062959"/>
                <a:gd name="connsiteY5" fmla="*/ 1593188 h 3332231"/>
                <a:gd name="connsiteX6" fmla="*/ 734886 w 3062959"/>
                <a:gd name="connsiteY6" fmla="*/ 1901728 h 3332231"/>
                <a:gd name="connsiteX7" fmla="*/ 403907 w 3062959"/>
                <a:gd name="connsiteY7" fmla="*/ 2036364 h 3332231"/>
                <a:gd name="connsiteX8" fmla="*/ 106586 w 3062959"/>
                <a:gd name="connsiteY8" fmla="*/ 1800751 h 3332231"/>
                <a:gd name="connsiteX9" fmla="*/ 0 w 3062959"/>
                <a:gd name="connsiteY9" fmla="*/ 2518807 h 3332231"/>
                <a:gd name="connsiteX10" fmla="*/ 1256599 w 3062959"/>
                <a:gd name="connsiteY10" fmla="*/ 2423441 h 3332231"/>
                <a:gd name="connsiteX11" fmla="*/ 1071475 w 3062959"/>
                <a:gd name="connsiteY11" fmla="*/ 2754420 h 3332231"/>
                <a:gd name="connsiteX12" fmla="*/ 1144402 w 3062959"/>
                <a:gd name="connsiteY12" fmla="*/ 3135888 h 3332231"/>
                <a:gd name="connsiteX13" fmla="*/ 1380015 w 3062959"/>
                <a:gd name="connsiteY13" fmla="*/ 3292962 h 3332231"/>
                <a:gd name="connsiteX14" fmla="*/ 1649286 w 3062959"/>
                <a:gd name="connsiteY14" fmla="*/ 3332231 h 3332231"/>
                <a:gd name="connsiteX15" fmla="*/ 1940996 w 3062959"/>
                <a:gd name="connsiteY15" fmla="*/ 3158327 h 3332231"/>
                <a:gd name="connsiteX16" fmla="*/ 2041973 w 3062959"/>
                <a:gd name="connsiteY16" fmla="*/ 2838567 h 3332231"/>
                <a:gd name="connsiteX17" fmla="*/ 1884898 w 3062959"/>
                <a:gd name="connsiteY17" fmla="*/ 2445880 h 3332231"/>
                <a:gd name="connsiteX18" fmla="*/ 2984422 w 3062959"/>
                <a:gd name="connsiteY18" fmla="*/ 2535637 h 3332231"/>
                <a:gd name="connsiteX19" fmla="*/ 2984422 w 3062959"/>
                <a:gd name="connsiteY19" fmla="*/ 1778312 h 3332231"/>
                <a:gd name="connsiteX20" fmla="*/ 2832957 w 3062959"/>
                <a:gd name="connsiteY20" fmla="*/ 2002705 h 3332231"/>
                <a:gd name="connsiteX21" fmla="*/ 2597345 w 3062959"/>
                <a:gd name="connsiteY21" fmla="*/ 2025144 h 3332231"/>
                <a:gd name="connsiteX22" fmla="*/ 2350513 w 3062959"/>
                <a:gd name="connsiteY22" fmla="*/ 1907338 h 3332231"/>
                <a:gd name="connsiteX23" fmla="*/ 2215877 w 3062959"/>
                <a:gd name="connsiteY23" fmla="*/ 1677335 h 3332231"/>
                <a:gd name="connsiteX24" fmla="*/ 2221487 w 3062959"/>
                <a:gd name="connsiteY24" fmla="*/ 1402454 h 3332231"/>
                <a:gd name="connsiteX25" fmla="*/ 2367342 w 3062959"/>
                <a:gd name="connsiteY25" fmla="*/ 1211721 h 3332231"/>
                <a:gd name="connsiteX26" fmla="*/ 2636613 w 3062959"/>
                <a:gd name="connsiteY26" fmla="*/ 1099524 h 3332231"/>
                <a:gd name="connsiteX27" fmla="*/ 2984422 w 3062959"/>
                <a:gd name="connsiteY27" fmla="*/ 1312697 h 3332231"/>
                <a:gd name="connsiteX28" fmla="*/ 3062959 w 3062959"/>
                <a:gd name="connsiteY28" fmla="*/ 532933 h 3332231"/>
                <a:gd name="connsiteX29" fmla="*/ 1912947 w 3062959"/>
                <a:gd name="connsiteY29" fmla="*/ 757326 h 3332231"/>
                <a:gd name="connsiteX30" fmla="*/ 2036363 w 3062959"/>
                <a:gd name="connsiteY30" fmla="*/ 415127 h 3332231"/>
                <a:gd name="connsiteX31" fmla="*/ 1896118 w 3062959"/>
                <a:gd name="connsiteY31" fmla="*/ 140246 h 3332231"/>
                <a:gd name="connsiteX32" fmla="*/ 1660505 w 3062959"/>
                <a:gd name="connsiteY32" fmla="*/ 0 h 3332231"/>
                <a:gd name="connsiteX33" fmla="*/ 1351966 w 3062959"/>
                <a:gd name="connsiteY33" fmla="*/ 33659 h 3332231"/>
                <a:gd name="connsiteX34" fmla="*/ 1161232 w 3062959"/>
                <a:gd name="connsiteY34" fmla="*/ 179515 h 3332231"/>
                <a:gd name="connsiteX35" fmla="*/ 1071475 w 3062959"/>
                <a:gd name="connsiteY35" fmla="*/ 415127 h 3332231"/>
                <a:gd name="connsiteX36" fmla="*/ 1256599 w 3062959"/>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476834 w 3062959"/>
                <a:gd name="connsiteY3" fmla="*/ 1093915 h 3332231"/>
                <a:gd name="connsiteX4" fmla="*/ 774155 w 3062959"/>
                <a:gd name="connsiteY4" fmla="*/ 1267819 h 3332231"/>
                <a:gd name="connsiteX5" fmla="*/ 886351 w 3062959"/>
                <a:gd name="connsiteY5" fmla="*/ 1593188 h 3332231"/>
                <a:gd name="connsiteX6" fmla="*/ 734886 w 3062959"/>
                <a:gd name="connsiteY6" fmla="*/ 1901728 h 3332231"/>
                <a:gd name="connsiteX7" fmla="*/ 403907 w 3062959"/>
                <a:gd name="connsiteY7" fmla="*/ 2036364 h 3332231"/>
                <a:gd name="connsiteX8" fmla="*/ 106586 w 3062959"/>
                <a:gd name="connsiteY8" fmla="*/ 1800751 h 3332231"/>
                <a:gd name="connsiteX9" fmla="*/ 0 w 3062959"/>
                <a:gd name="connsiteY9" fmla="*/ 2518807 h 3332231"/>
                <a:gd name="connsiteX10" fmla="*/ 1256599 w 3062959"/>
                <a:gd name="connsiteY10" fmla="*/ 2423441 h 3332231"/>
                <a:gd name="connsiteX11" fmla="*/ 1071475 w 3062959"/>
                <a:gd name="connsiteY11" fmla="*/ 2754420 h 3332231"/>
                <a:gd name="connsiteX12" fmla="*/ 1144402 w 3062959"/>
                <a:gd name="connsiteY12" fmla="*/ 3135888 h 3332231"/>
                <a:gd name="connsiteX13" fmla="*/ 1380015 w 3062959"/>
                <a:gd name="connsiteY13" fmla="*/ 3292962 h 3332231"/>
                <a:gd name="connsiteX14" fmla="*/ 1649286 w 3062959"/>
                <a:gd name="connsiteY14" fmla="*/ 3332231 h 3332231"/>
                <a:gd name="connsiteX15" fmla="*/ 1940996 w 3062959"/>
                <a:gd name="connsiteY15" fmla="*/ 3158327 h 3332231"/>
                <a:gd name="connsiteX16" fmla="*/ 2041973 w 3062959"/>
                <a:gd name="connsiteY16" fmla="*/ 2838567 h 3332231"/>
                <a:gd name="connsiteX17" fmla="*/ 1884898 w 3062959"/>
                <a:gd name="connsiteY17" fmla="*/ 2445880 h 3332231"/>
                <a:gd name="connsiteX18" fmla="*/ 3062959 w 3062959"/>
                <a:gd name="connsiteY18" fmla="*/ 2518807 h 3332231"/>
                <a:gd name="connsiteX19" fmla="*/ 2984422 w 3062959"/>
                <a:gd name="connsiteY19" fmla="*/ 1778312 h 3332231"/>
                <a:gd name="connsiteX20" fmla="*/ 2832957 w 3062959"/>
                <a:gd name="connsiteY20" fmla="*/ 2002705 h 3332231"/>
                <a:gd name="connsiteX21" fmla="*/ 2597345 w 3062959"/>
                <a:gd name="connsiteY21" fmla="*/ 2025144 h 3332231"/>
                <a:gd name="connsiteX22" fmla="*/ 2350513 w 3062959"/>
                <a:gd name="connsiteY22" fmla="*/ 1907338 h 3332231"/>
                <a:gd name="connsiteX23" fmla="*/ 2215877 w 3062959"/>
                <a:gd name="connsiteY23" fmla="*/ 1677335 h 3332231"/>
                <a:gd name="connsiteX24" fmla="*/ 2221487 w 3062959"/>
                <a:gd name="connsiteY24" fmla="*/ 1402454 h 3332231"/>
                <a:gd name="connsiteX25" fmla="*/ 2367342 w 3062959"/>
                <a:gd name="connsiteY25" fmla="*/ 1211721 h 3332231"/>
                <a:gd name="connsiteX26" fmla="*/ 2636613 w 3062959"/>
                <a:gd name="connsiteY26" fmla="*/ 1099524 h 3332231"/>
                <a:gd name="connsiteX27" fmla="*/ 2984422 w 3062959"/>
                <a:gd name="connsiteY27" fmla="*/ 1312697 h 3332231"/>
                <a:gd name="connsiteX28" fmla="*/ 3062959 w 3062959"/>
                <a:gd name="connsiteY28" fmla="*/ 532933 h 3332231"/>
                <a:gd name="connsiteX29" fmla="*/ 1912947 w 3062959"/>
                <a:gd name="connsiteY29" fmla="*/ 757326 h 3332231"/>
                <a:gd name="connsiteX30" fmla="*/ 2036363 w 3062959"/>
                <a:gd name="connsiteY30" fmla="*/ 415127 h 3332231"/>
                <a:gd name="connsiteX31" fmla="*/ 1896118 w 3062959"/>
                <a:gd name="connsiteY31" fmla="*/ 140246 h 3332231"/>
                <a:gd name="connsiteX32" fmla="*/ 1660505 w 3062959"/>
                <a:gd name="connsiteY32" fmla="*/ 0 h 3332231"/>
                <a:gd name="connsiteX33" fmla="*/ 1351966 w 3062959"/>
                <a:gd name="connsiteY33" fmla="*/ 33659 h 3332231"/>
                <a:gd name="connsiteX34" fmla="*/ 1161232 w 3062959"/>
                <a:gd name="connsiteY34" fmla="*/ 179515 h 3332231"/>
                <a:gd name="connsiteX35" fmla="*/ 1071475 w 3062959"/>
                <a:gd name="connsiteY35" fmla="*/ 415127 h 3332231"/>
                <a:gd name="connsiteX36" fmla="*/ 1256599 w 3062959"/>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774155 w 3062959"/>
                <a:gd name="connsiteY5" fmla="*/ 1267819 h 3332231"/>
                <a:gd name="connsiteX6" fmla="*/ 886351 w 3062959"/>
                <a:gd name="connsiteY6" fmla="*/ 1593188 h 3332231"/>
                <a:gd name="connsiteX7" fmla="*/ 734886 w 3062959"/>
                <a:gd name="connsiteY7" fmla="*/ 1901728 h 3332231"/>
                <a:gd name="connsiteX8" fmla="*/ 403907 w 3062959"/>
                <a:gd name="connsiteY8" fmla="*/ 2036364 h 3332231"/>
                <a:gd name="connsiteX9" fmla="*/ 106586 w 3062959"/>
                <a:gd name="connsiteY9" fmla="*/ 1800751 h 3332231"/>
                <a:gd name="connsiteX10" fmla="*/ 0 w 3062959"/>
                <a:gd name="connsiteY10" fmla="*/ 2518807 h 3332231"/>
                <a:gd name="connsiteX11" fmla="*/ 1256599 w 3062959"/>
                <a:gd name="connsiteY11" fmla="*/ 2423441 h 3332231"/>
                <a:gd name="connsiteX12" fmla="*/ 1071475 w 3062959"/>
                <a:gd name="connsiteY12" fmla="*/ 2754420 h 3332231"/>
                <a:gd name="connsiteX13" fmla="*/ 1144402 w 3062959"/>
                <a:gd name="connsiteY13" fmla="*/ 3135888 h 3332231"/>
                <a:gd name="connsiteX14" fmla="*/ 1380015 w 3062959"/>
                <a:gd name="connsiteY14" fmla="*/ 3292962 h 3332231"/>
                <a:gd name="connsiteX15" fmla="*/ 1649286 w 3062959"/>
                <a:gd name="connsiteY15" fmla="*/ 3332231 h 3332231"/>
                <a:gd name="connsiteX16" fmla="*/ 1940996 w 3062959"/>
                <a:gd name="connsiteY16" fmla="*/ 3158327 h 3332231"/>
                <a:gd name="connsiteX17" fmla="*/ 2041973 w 3062959"/>
                <a:gd name="connsiteY17" fmla="*/ 2838567 h 3332231"/>
                <a:gd name="connsiteX18" fmla="*/ 1884898 w 3062959"/>
                <a:gd name="connsiteY18" fmla="*/ 2445880 h 3332231"/>
                <a:gd name="connsiteX19" fmla="*/ 3062959 w 3062959"/>
                <a:gd name="connsiteY19" fmla="*/ 2518807 h 3332231"/>
                <a:gd name="connsiteX20" fmla="*/ 2984422 w 3062959"/>
                <a:gd name="connsiteY20" fmla="*/ 1778312 h 3332231"/>
                <a:gd name="connsiteX21" fmla="*/ 2832957 w 3062959"/>
                <a:gd name="connsiteY21" fmla="*/ 2002705 h 3332231"/>
                <a:gd name="connsiteX22" fmla="*/ 2597345 w 3062959"/>
                <a:gd name="connsiteY22" fmla="*/ 2025144 h 3332231"/>
                <a:gd name="connsiteX23" fmla="*/ 2350513 w 3062959"/>
                <a:gd name="connsiteY23" fmla="*/ 1907338 h 3332231"/>
                <a:gd name="connsiteX24" fmla="*/ 2215877 w 3062959"/>
                <a:gd name="connsiteY24" fmla="*/ 1677335 h 3332231"/>
                <a:gd name="connsiteX25" fmla="*/ 2221487 w 3062959"/>
                <a:gd name="connsiteY25" fmla="*/ 1402454 h 3332231"/>
                <a:gd name="connsiteX26" fmla="*/ 2367342 w 3062959"/>
                <a:gd name="connsiteY26" fmla="*/ 1211721 h 3332231"/>
                <a:gd name="connsiteX27" fmla="*/ 2636613 w 3062959"/>
                <a:gd name="connsiteY27" fmla="*/ 1099524 h 3332231"/>
                <a:gd name="connsiteX28" fmla="*/ 2984422 w 3062959"/>
                <a:gd name="connsiteY28" fmla="*/ 1312697 h 3332231"/>
                <a:gd name="connsiteX29" fmla="*/ 3062959 w 3062959"/>
                <a:gd name="connsiteY29" fmla="*/ 532933 h 3332231"/>
                <a:gd name="connsiteX30" fmla="*/ 1912947 w 3062959"/>
                <a:gd name="connsiteY30" fmla="*/ 757326 h 3332231"/>
                <a:gd name="connsiteX31" fmla="*/ 2036363 w 3062959"/>
                <a:gd name="connsiteY31" fmla="*/ 415127 h 3332231"/>
                <a:gd name="connsiteX32" fmla="*/ 1896118 w 3062959"/>
                <a:gd name="connsiteY32" fmla="*/ 140246 h 3332231"/>
                <a:gd name="connsiteX33" fmla="*/ 1660505 w 3062959"/>
                <a:gd name="connsiteY33" fmla="*/ 0 h 3332231"/>
                <a:gd name="connsiteX34" fmla="*/ 1351966 w 3062959"/>
                <a:gd name="connsiteY34" fmla="*/ 33659 h 3332231"/>
                <a:gd name="connsiteX35" fmla="*/ 1161232 w 3062959"/>
                <a:gd name="connsiteY35" fmla="*/ 179515 h 3332231"/>
                <a:gd name="connsiteX36" fmla="*/ 1071475 w 3062959"/>
                <a:gd name="connsiteY36" fmla="*/ 415127 h 3332231"/>
                <a:gd name="connsiteX37" fmla="*/ 1256599 w 3062959"/>
                <a:gd name="connsiteY3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86351 w 3062959"/>
                <a:gd name="connsiteY7" fmla="*/ 1593188 h 3332231"/>
                <a:gd name="connsiteX8" fmla="*/ 734886 w 3062959"/>
                <a:gd name="connsiteY8" fmla="*/ 1901728 h 3332231"/>
                <a:gd name="connsiteX9" fmla="*/ 403907 w 3062959"/>
                <a:gd name="connsiteY9" fmla="*/ 2036364 h 3332231"/>
                <a:gd name="connsiteX10" fmla="*/ 106586 w 3062959"/>
                <a:gd name="connsiteY10" fmla="*/ 1800751 h 3332231"/>
                <a:gd name="connsiteX11" fmla="*/ 0 w 3062959"/>
                <a:gd name="connsiteY11" fmla="*/ 2518807 h 3332231"/>
                <a:gd name="connsiteX12" fmla="*/ 1256599 w 3062959"/>
                <a:gd name="connsiteY12" fmla="*/ 2423441 h 3332231"/>
                <a:gd name="connsiteX13" fmla="*/ 1071475 w 3062959"/>
                <a:gd name="connsiteY13" fmla="*/ 2754420 h 3332231"/>
                <a:gd name="connsiteX14" fmla="*/ 1144402 w 3062959"/>
                <a:gd name="connsiteY14" fmla="*/ 3135888 h 3332231"/>
                <a:gd name="connsiteX15" fmla="*/ 1380015 w 3062959"/>
                <a:gd name="connsiteY15" fmla="*/ 3292962 h 3332231"/>
                <a:gd name="connsiteX16" fmla="*/ 1649286 w 3062959"/>
                <a:gd name="connsiteY16" fmla="*/ 3332231 h 3332231"/>
                <a:gd name="connsiteX17" fmla="*/ 1940996 w 3062959"/>
                <a:gd name="connsiteY17" fmla="*/ 3158327 h 3332231"/>
                <a:gd name="connsiteX18" fmla="*/ 2041973 w 3062959"/>
                <a:gd name="connsiteY18" fmla="*/ 2838567 h 3332231"/>
                <a:gd name="connsiteX19" fmla="*/ 1884898 w 3062959"/>
                <a:gd name="connsiteY19" fmla="*/ 2445880 h 3332231"/>
                <a:gd name="connsiteX20" fmla="*/ 3062959 w 3062959"/>
                <a:gd name="connsiteY20" fmla="*/ 2518807 h 3332231"/>
                <a:gd name="connsiteX21" fmla="*/ 2984422 w 3062959"/>
                <a:gd name="connsiteY21" fmla="*/ 1778312 h 3332231"/>
                <a:gd name="connsiteX22" fmla="*/ 2832957 w 3062959"/>
                <a:gd name="connsiteY22" fmla="*/ 2002705 h 3332231"/>
                <a:gd name="connsiteX23" fmla="*/ 2597345 w 3062959"/>
                <a:gd name="connsiteY23" fmla="*/ 2025144 h 3332231"/>
                <a:gd name="connsiteX24" fmla="*/ 2350513 w 3062959"/>
                <a:gd name="connsiteY24" fmla="*/ 1907338 h 3332231"/>
                <a:gd name="connsiteX25" fmla="*/ 2215877 w 3062959"/>
                <a:gd name="connsiteY25" fmla="*/ 1677335 h 3332231"/>
                <a:gd name="connsiteX26" fmla="*/ 2221487 w 3062959"/>
                <a:gd name="connsiteY26" fmla="*/ 1402454 h 3332231"/>
                <a:gd name="connsiteX27" fmla="*/ 2367342 w 3062959"/>
                <a:gd name="connsiteY27" fmla="*/ 1211721 h 3332231"/>
                <a:gd name="connsiteX28" fmla="*/ 2636613 w 3062959"/>
                <a:gd name="connsiteY28" fmla="*/ 1099524 h 3332231"/>
                <a:gd name="connsiteX29" fmla="*/ 2984422 w 3062959"/>
                <a:gd name="connsiteY29" fmla="*/ 1312697 h 3332231"/>
                <a:gd name="connsiteX30" fmla="*/ 3062959 w 3062959"/>
                <a:gd name="connsiteY30" fmla="*/ 532933 h 3332231"/>
                <a:gd name="connsiteX31" fmla="*/ 1912947 w 3062959"/>
                <a:gd name="connsiteY31" fmla="*/ 757326 h 3332231"/>
                <a:gd name="connsiteX32" fmla="*/ 2036363 w 3062959"/>
                <a:gd name="connsiteY32" fmla="*/ 415127 h 3332231"/>
                <a:gd name="connsiteX33" fmla="*/ 1896118 w 3062959"/>
                <a:gd name="connsiteY33" fmla="*/ 140246 h 3332231"/>
                <a:gd name="connsiteX34" fmla="*/ 1660505 w 3062959"/>
                <a:gd name="connsiteY34" fmla="*/ 0 h 3332231"/>
                <a:gd name="connsiteX35" fmla="*/ 1351966 w 3062959"/>
                <a:gd name="connsiteY35" fmla="*/ 33659 h 3332231"/>
                <a:gd name="connsiteX36" fmla="*/ 1161232 w 3062959"/>
                <a:gd name="connsiteY36" fmla="*/ 179515 h 3332231"/>
                <a:gd name="connsiteX37" fmla="*/ 1071475 w 3062959"/>
                <a:gd name="connsiteY37" fmla="*/ 415127 h 3332231"/>
                <a:gd name="connsiteX38" fmla="*/ 1256599 w 3062959"/>
                <a:gd name="connsiteY38"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734886 w 3062959"/>
                <a:gd name="connsiteY9" fmla="*/ 1901728 h 3332231"/>
                <a:gd name="connsiteX10" fmla="*/ 403907 w 3062959"/>
                <a:gd name="connsiteY10" fmla="*/ 2036364 h 3332231"/>
                <a:gd name="connsiteX11" fmla="*/ 106586 w 3062959"/>
                <a:gd name="connsiteY11" fmla="*/ 1800751 h 3332231"/>
                <a:gd name="connsiteX12" fmla="*/ 0 w 3062959"/>
                <a:gd name="connsiteY12" fmla="*/ 2518807 h 3332231"/>
                <a:gd name="connsiteX13" fmla="*/ 1256599 w 3062959"/>
                <a:gd name="connsiteY13" fmla="*/ 2423441 h 3332231"/>
                <a:gd name="connsiteX14" fmla="*/ 1071475 w 3062959"/>
                <a:gd name="connsiteY14" fmla="*/ 2754420 h 3332231"/>
                <a:gd name="connsiteX15" fmla="*/ 1144402 w 3062959"/>
                <a:gd name="connsiteY15" fmla="*/ 3135888 h 3332231"/>
                <a:gd name="connsiteX16" fmla="*/ 1380015 w 3062959"/>
                <a:gd name="connsiteY16" fmla="*/ 3292962 h 3332231"/>
                <a:gd name="connsiteX17" fmla="*/ 1649286 w 3062959"/>
                <a:gd name="connsiteY17" fmla="*/ 3332231 h 3332231"/>
                <a:gd name="connsiteX18" fmla="*/ 1940996 w 3062959"/>
                <a:gd name="connsiteY18" fmla="*/ 3158327 h 3332231"/>
                <a:gd name="connsiteX19" fmla="*/ 2041973 w 3062959"/>
                <a:gd name="connsiteY19" fmla="*/ 2838567 h 3332231"/>
                <a:gd name="connsiteX20" fmla="*/ 1884898 w 3062959"/>
                <a:gd name="connsiteY20" fmla="*/ 2445880 h 3332231"/>
                <a:gd name="connsiteX21" fmla="*/ 3062959 w 3062959"/>
                <a:gd name="connsiteY21" fmla="*/ 2518807 h 3332231"/>
                <a:gd name="connsiteX22" fmla="*/ 2984422 w 3062959"/>
                <a:gd name="connsiteY22" fmla="*/ 1778312 h 3332231"/>
                <a:gd name="connsiteX23" fmla="*/ 2832957 w 3062959"/>
                <a:gd name="connsiteY23" fmla="*/ 2002705 h 3332231"/>
                <a:gd name="connsiteX24" fmla="*/ 2597345 w 3062959"/>
                <a:gd name="connsiteY24" fmla="*/ 2025144 h 3332231"/>
                <a:gd name="connsiteX25" fmla="*/ 2350513 w 3062959"/>
                <a:gd name="connsiteY25" fmla="*/ 1907338 h 3332231"/>
                <a:gd name="connsiteX26" fmla="*/ 2215877 w 3062959"/>
                <a:gd name="connsiteY26" fmla="*/ 1677335 h 3332231"/>
                <a:gd name="connsiteX27" fmla="*/ 2221487 w 3062959"/>
                <a:gd name="connsiteY27" fmla="*/ 1402454 h 3332231"/>
                <a:gd name="connsiteX28" fmla="*/ 2367342 w 3062959"/>
                <a:gd name="connsiteY28" fmla="*/ 1211721 h 3332231"/>
                <a:gd name="connsiteX29" fmla="*/ 2636613 w 3062959"/>
                <a:gd name="connsiteY29" fmla="*/ 1099524 h 3332231"/>
                <a:gd name="connsiteX30" fmla="*/ 2984422 w 3062959"/>
                <a:gd name="connsiteY30" fmla="*/ 1312697 h 3332231"/>
                <a:gd name="connsiteX31" fmla="*/ 3062959 w 3062959"/>
                <a:gd name="connsiteY31" fmla="*/ 532933 h 3332231"/>
                <a:gd name="connsiteX32" fmla="*/ 1912947 w 3062959"/>
                <a:gd name="connsiteY32" fmla="*/ 757326 h 3332231"/>
                <a:gd name="connsiteX33" fmla="*/ 2036363 w 3062959"/>
                <a:gd name="connsiteY33" fmla="*/ 415127 h 3332231"/>
                <a:gd name="connsiteX34" fmla="*/ 1896118 w 3062959"/>
                <a:gd name="connsiteY34" fmla="*/ 140246 h 3332231"/>
                <a:gd name="connsiteX35" fmla="*/ 1660505 w 3062959"/>
                <a:gd name="connsiteY35" fmla="*/ 0 h 3332231"/>
                <a:gd name="connsiteX36" fmla="*/ 1351966 w 3062959"/>
                <a:gd name="connsiteY36" fmla="*/ 33659 h 3332231"/>
                <a:gd name="connsiteX37" fmla="*/ 1161232 w 3062959"/>
                <a:gd name="connsiteY37" fmla="*/ 179515 h 3332231"/>
                <a:gd name="connsiteX38" fmla="*/ 1071475 w 3062959"/>
                <a:gd name="connsiteY38" fmla="*/ 415127 h 3332231"/>
                <a:gd name="connsiteX39" fmla="*/ 1256599 w 3062959"/>
                <a:gd name="connsiteY3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403907 w 3062959"/>
                <a:gd name="connsiteY11" fmla="*/ 2036364 h 3332231"/>
                <a:gd name="connsiteX12" fmla="*/ 106586 w 3062959"/>
                <a:gd name="connsiteY12" fmla="*/ 1800751 h 3332231"/>
                <a:gd name="connsiteX13" fmla="*/ 0 w 3062959"/>
                <a:gd name="connsiteY13" fmla="*/ 2518807 h 3332231"/>
                <a:gd name="connsiteX14" fmla="*/ 1256599 w 3062959"/>
                <a:gd name="connsiteY14" fmla="*/ 2423441 h 3332231"/>
                <a:gd name="connsiteX15" fmla="*/ 1071475 w 3062959"/>
                <a:gd name="connsiteY15" fmla="*/ 2754420 h 3332231"/>
                <a:gd name="connsiteX16" fmla="*/ 1144402 w 3062959"/>
                <a:gd name="connsiteY16" fmla="*/ 3135888 h 3332231"/>
                <a:gd name="connsiteX17" fmla="*/ 1380015 w 3062959"/>
                <a:gd name="connsiteY17" fmla="*/ 3292962 h 3332231"/>
                <a:gd name="connsiteX18" fmla="*/ 1649286 w 3062959"/>
                <a:gd name="connsiteY18" fmla="*/ 3332231 h 3332231"/>
                <a:gd name="connsiteX19" fmla="*/ 1940996 w 3062959"/>
                <a:gd name="connsiteY19" fmla="*/ 3158327 h 3332231"/>
                <a:gd name="connsiteX20" fmla="*/ 2041973 w 3062959"/>
                <a:gd name="connsiteY20" fmla="*/ 2838567 h 3332231"/>
                <a:gd name="connsiteX21" fmla="*/ 1884898 w 3062959"/>
                <a:gd name="connsiteY21" fmla="*/ 2445880 h 3332231"/>
                <a:gd name="connsiteX22" fmla="*/ 3062959 w 3062959"/>
                <a:gd name="connsiteY22" fmla="*/ 2518807 h 3332231"/>
                <a:gd name="connsiteX23" fmla="*/ 2984422 w 3062959"/>
                <a:gd name="connsiteY23" fmla="*/ 1778312 h 3332231"/>
                <a:gd name="connsiteX24" fmla="*/ 2832957 w 3062959"/>
                <a:gd name="connsiteY24" fmla="*/ 2002705 h 3332231"/>
                <a:gd name="connsiteX25" fmla="*/ 2597345 w 3062959"/>
                <a:gd name="connsiteY25" fmla="*/ 2025144 h 3332231"/>
                <a:gd name="connsiteX26" fmla="*/ 2350513 w 3062959"/>
                <a:gd name="connsiteY26" fmla="*/ 1907338 h 3332231"/>
                <a:gd name="connsiteX27" fmla="*/ 2215877 w 3062959"/>
                <a:gd name="connsiteY27" fmla="*/ 1677335 h 3332231"/>
                <a:gd name="connsiteX28" fmla="*/ 2221487 w 3062959"/>
                <a:gd name="connsiteY28" fmla="*/ 1402454 h 3332231"/>
                <a:gd name="connsiteX29" fmla="*/ 2367342 w 3062959"/>
                <a:gd name="connsiteY29" fmla="*/ 1211721 h 3332231"/>
                <a:gd name="connsiteX30" fmla="*/ 2636613 w 3062959"/>
                <a:gd name="connsiteY30" fmla="*/ 1099524 h 3332231"/>
                <a:gd name="connsiteX31" fmla="*/ 2984422 w 3062959"/>
                <a:gd name="connsiteY31" fmla="*/ 1312697 h 3332231"/>
                <a:gd name="connsiteX32" fmla="*/ 3062959 w 3062959"/>
                <a:gd name="connsiteY32" fmla="*/ 532933 h 3332231"/>
                <a:gd name="connsiteX33" fmla="*/ 1912947 w 3062959"/>
                <a:gd name="connsiteY33" fmla="*/ 757326 h 3332231"/>
                <a:gd name="connsiteX34" fmla="*/ 2036363 w 3062959"/>
                <a:gd name="connsiteY34" fmla="*/ 415127 h 3332231"/>
                <a:gd name="connsiteX35" fmla="*/ 1896118 w 3062959"/>
                <a:gd name="connsiteY35" fmla="*/ 140246 h 3332231"/>
                <a:gd name="connsiteX36" fmla="*/ 1660505 w 3062959"/>
                <a:gd name="connsiteY36" fmla="*/ 0 h 3332231"/>
                <a:gd name="connsiteX37" fmla="*/ 1351966 w 3062959"/>
                <a:gd name="connsiteY37" fmla="*/ 33659 h 3332231"/>
                <a:gd name="connsiteX38" fmla="*/ 1161232 w 3062959"/>
                <a:gd name="connsiteY38" fmla="*/ 179515 h 3332231"/>
                <a:gd name="connsiteX39" fmla="*/ 1071475 w 3062959"/>
                <a:gd name="connsiteY39" fmla="*/ 415127 h 3332231"/>
                <a:gd name="connsiteX40" fmla="*/ 1256599 w 3062959"/>
                <a:gd name="connsiteY40"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106586 w 3062959"/>
                <a:gd name="connsiteY13" fmla="*/ 1800751 h 3332231"/>
                <a:gd name="connsiteX14" fmla="*/ 0 w 3062959"/>
                <a:gd name="connsiteY14" fmla="*/ 2518807 h 3332231"/>
                <a:gd name="connsiteX15" fmla="*/ 1256599 w 3062959"/>
                <a:gd name="connsiteY15" fmla="*/ 2423441 h 3332231"/>
                <a:gd name="connsiteX16" fmla="*/ 1071475 w 3062959"/>
                <a:gd name="connsiteY16" fmla="*/ 2754420 h 3332231"/>
                <a:gd name="connsiteX17" fmla="*/ 1144402 w 3062959"/>
                <a:gd name="connsiteY17" fmla="*/ 3135888 h 3332231"/>
                <a:gd name="connsiteX18" fmla="*/ 1380015 w 3062959"/>
                <a:gd name="connsiteY18" fmla="*/ 3292962 h 3332231"/>
                <a:gd name="connsiteX19" fmla="*/ 1649286 w 3062959"/>
                <a:gd name="connsiteY19" fmla="*/ 3332231 h 3332231"/>
                <a:gd name="connsiteX20" fmla="*/ 1940996 w 3062959"/>
                <a:gd name="connsiteY20" fmla="*/ 3158327 h 3332231"/>
                <a:gd name="connsiteX21" fmla="*/ 2041973 w 3062959"/>
                <a:gd name="connsiteY21" fmla="*/ 2838567 h 3332231"/>
                <a:gd name="connsiteX22" fmla="*/ 1884898 w 3062959"/>
                <a:gd name="connsiteY22" fmla="*/ 2445880 h 3332231"/>
                <a:gd name="connsiteX23" fmla="*/ 3062959 w 3062959"/>
                <a:gd name="connsiteY23" fmla="*/ 2518807 h 3332231"/>
                <a:gd name="connsiteX24" fmla="*/ 2984422 w 3062959"/>
                <a:gd name="connsiteY24" fmla="*/ 1778312 h 3332231"/>
                <a:gd name="connsiteX25" fmla="*/ 2832957 w 3062959"/>
                <a:gd name="connsiteY25" fmla="*/ 2002705 h 3332231"/>
                <a:gd name="connsiteX26" fmla="*/ 2597345 w 3062959"/>
                <a:gd name="connsiteY26" fmla="*/ 2025144 h 3332231"/>
                <a:gd name="connsiteX27" fmla="*/ 2350513 w 3062959"/>
                <a:gd name="connsiteY27" fmla="*/ 1907338 h 3332231"/>
                <a:gd name="connsiteX28" fmla="*/ 2215877 w 3062959"/>
                <a:gd name="connsiteY28" fmla="*/ 1677335 h 3332231"/>
                <a:gd name="connsiteX29" fmla="*/ 2221487 w 3062959"/>
                <a:gd name="connsiteY29" fmla="*/ 1402454 h 3332231"/>
                <a:gd name="connsiteX30" fmla="*/ 2367342 w 3062959"/>
                <a:gd name="connsiteY30" fmla="*/ 1211721 h 3332231"/>
                <a:gd name="connsiteX31" fmla="*/ 2636613 w 3062959"/>
                <a:gd name="connsiteY31" fmla="*/ 1099524 h 3332231"/>
                <a:gd name="connsiteX32" fmla="*/ 2984422 w 3062959"/>
                <a:gd name="connsiteY32" fmla="*/ 1312697 h 3332231"/>
                <a:gd name="connsiteX33" fmla="*/ 3062959 w 3062959"/>
                <a:gd name="connsiteY33" fmla="*/ 532933 h 3332231"/>
                <a:gd name="connsiteX34" fmla="*/ 1912947 w 3062959"/>
                <a:gd name="connsiteY34" fmla="*/ 757326 h 3332231"/>
                <a:gd name="connsiteX35" fmla="*/ 2036363 w 3062959"/>
                <a:gd name="connsiteY35" fmla="*/ 415127 h 3332231"/>
                <a:gd name="connsiteX36" fmla="*/ 1896118 w 3062959"/>
                <a:gd name="connsiteY36" fmla="*/ 140246 h 3332231"/>
                <a:gd name="connsiteX37" fmla="*/ 1660505 w 3062959"/>
                <a:gd name="connsiteY37" fmla="*/ 0 h 3332231"/>
                <a:gd name="connsiteX38" fmla="*/ 1351966 w 3062959"/>
                <a:gd name="connsiteY38" fmla="*/ 33659 h 3332231"/>
                <a:gd name="connsiteX39" fmla="*/ 1161232 w 3062959"/>
                <a:gd name="connsiteY39" fmla="*/ 179515 h 3332231"/>
                <a:gd name="connsiteX40" fmla="*/ 1071475 w 3062959"/>
                <a:gd name="connsiteY40" fmla="*/ 415127 h 3332231"/>
                <a:gd name="connsiteX41" fmla="*/ 1256599 w 3062959"/>
                <a:gd name="connsiteY41"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071475 w 3062959"/>
                <a:gd name="connsiteY17" fmla="*/ 2754420 h 3332231"/>
                <a:gd name="connsiteX18" fmla="*/ 1144402 w 3062959"/>
                <a:gd name="connsiteY18" fmla="*/ 3135888 h 3332231"/>
                <a:gd name="connsiteX19" fmla="*/ 1380015 w 3062959"/>
                <a:gd name="connsiteY19" fmla="*/ 3292962 h 3332231"/>
                <a:gd name="connsiteX20" fmla="*/ 1649286 w 3062959"/>
                <a:gd name="connsiteY20" fmla="*/ 3332231 h 3332231"/>
                <a:gd name="connsiteX21" fmla="*/ 1940996 w 3062959"/>
                <a:gd name="connsiteY21" fmla="*/ 3158327 h 3332231"/>
                <a:gd name="connsiteX22" fmla="*/ 2041973 w 3062959"/>
                <a:gd name="connsiteY22" fmla="*/ 2838567 h 3332231"/>
                <a:gd name="connsiteX23" fmla="*/ 1884898 w 3062959"/>
                <a:gd name="connsiteY23" fmla="*/ 2445880 h 3332231"/>
                <a:gd name="connsiteX24" fmla="*/ 3062959 w 3062959"/>
                <a:gd name="connsiteY24" fmla="*/ 2518807 h 3332231"/>
                <a:gd name="connsiteX25" fmla="*/ 2984422 w 3062959"/>
                <a:gd name="connsiteY25" fmla="*/ 1778312 h 3332231"/>
                <a:gd name="connsiteX26" fmla="*/ 2832957 w 3062959"/>
                <a:gd name="connsiteY26" fmla="*/ 2002705 h 3332231"/>
                <a:gd name="connsiteX27" fmla="*/ 2597345 w 3062959"/>
                <a:gd name="connsiteY27" fmla="*/ 2025144 h 3332231"/>
                <a:gd name="connsiteX28" fmla="*/ 2350513 w 3062959"/>
                <a:gd name="connsiteY28" fmla="*/ 1907338 h 3332231"/>
                <a:gd name="connsiteX29" fmla="*/ 2215877 w 3062959"/>
                <a:gd name="connsiteY29" fmla="*/ 1677335 h 3332231"/>
                <a:gd name="connsiteX30" fmla="*/ 2221487 w 3062959"/>
                <a:gd name="connsiteY30" fmla="*/ 1402454 h 3332231"/>
                <a:gd name="connsiteX31" fmla="*/ 2367342 w 3062959"/>
                <a:gd name="connsiteY31" fmla="*/ 1211721 h 3332231"/>
                <a:gd name="connsiteX32" fmla="*/ 2636613 w 3062959"/>
                <a:gd name="connsiteY32" fmla="*/ 1099524 h 3332231"/>
                <a:gd name="connsiteX33" fmla="*/ 2984422 w 3062959"/>
                <a:gd name="connsiteY33" fmla="*/ 1312697 h 3332231"/>
                <a:gd name="connsiteX34" fmla="*/ 3062959 w 3062959"/>
                <a:gd name="connsiteY34" fmla="*/ 532933 h 3332231"/>
                <a:gd name="connsiteX35" fmla="*/ 1912947 w 3062959"/>
                <a:gd name="connsiteY35" fmla="*/ 757326 h 3332231"/>
                <a:gd name="connsiteX36" fmla="*/ 2036363 w 3062959"/>
                <a:gd name="connsiteY36" fmla="*/ 415127 h 3332231"/>
                <a:gd name="connsiteX37" fmla="*/ 1896118 w 3062959"/>
                <a:gd name="connsiteY37" fmla="*/ 140246 h 3332231"/>
                <a:gd name="connsiteX38" fmla="*/ 1660505 w 3062959"/>
                <a:gd name="connsiteY38" fmla="*/ 0 h 3332231"/>
                <a:gd name="connsiteX39" fmla="*/ 1351966 w 3062959"/>
                <a:gd name="connsiteY39" fmla="*/ 33659 h 3332231"/>
                <a:gd name="connsiteX40" fmla="*/ 1161232 w 3062959"/>
                <a:gd name="connsiteY40" fmla="*/ 179515 h 3332231"/>
                <a:gd name="connsiteX41" fmla="*/ 1071475 w 3062959"/>
                <a:gd name="connsiteY41" fmla="*/ 415127 h 3332231"/>
                <a:gd name="connsiteX42" fmla="*/ 1256599 w 3062959"/>
                <a:gd name="connsiteY42"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144402 w 3062959"/>
                <a:gd name="connsiteY19" fmla="*/ 3135888 h 3332231"/>
                <a:gd name="connsiteX20" fmla="*/ 1380015 w 3062959"/>
                <a:gd name="connsiteY20" fmla="*/ 3292962 h 3332231"/>
                <a:gd name="connsiteX21" fmla="*/ 1649286 w 3062959"/>
                <a:gd name="connsiteY21" fmla="*/ 3332231 h 3332231"/>
                <a:gd name="connsiteX22" fmla="*/ 1940996 w 3062959"/>
                <a:gd name="connsiteY22" fmla="*/ 3158327 h 3332231"/>
                <a:gd name="connsiteX23" fmla="*/ 2041973 w 3062959"/>
                <a:gd name="connsiteY23" fmla="*/ 2838567 h 3332231"/>
                <a:gd name="connsiteX24" fmla="*/ 1884898 w 3062959"/>
                <a:gd name="connsiteY24" fmla="*/ 2445880 h 3332231"/>
                <a:gd name="connsiteX25" fmla="*/ 3062959 w 3062959"/>
                <a:gd name="connsiteY25" fmla="*/ 2518807 h 3332231"/>
                <a:gd name="connsiteX26" fmla="*/ 2984422 w 3062959"/>
                <a:gd name="connsiteY26" fmla="*/ 1778312 h 3332231"/>
                <a:gd name="connsiteX27" fmla="*/ 2832957 w 3062959"/>
                <a:gd name="connsiteY27" fmla="*/ 2002705 h 3332231"/>
                <a:gd name="connsiteX28" fmla="*/ 2597345 w 3062959"/>
                <a:gd name="connsiteY28" fmla="*/ 2025144 h 3332231"/>
                <a:gd name="connsiteX29" fmla="*/ 2350513 w 3062959"/>
                <a:gd name="connsiteY29" fmla="*/ 1907338 h 3332231"/>
                <a:gd name="connsiteX30" fmla="*/ 2215877 w 3062959"/>
                <a:gd name="connsiteY30" fmla="*/ 1677335 h 3332231"/>
                <a:gd name="connsiteX31" fmla="*/ 2221487 w 3062959"/>
                <a:gd name="connsiteY31" fmla="*/ 1402454 h 3332231"/>
                <a:gd name="connsiteX32" fmla="*/ 2367342 w 3062959"/>
                <a:gd name="connsiteY32" fmla="*/ 1211721 h 3332231"/>
                <a:gd name="connsiteX33" fmla="*/ 2636613 w 3062959"/>
                <a:gd name="connsiteY33" fmla="*/ 1099524 h 3332231"/>
                <a:gd name="connsiteX34" fmla="*/ 2984422 w 3062959"/>
                <a:gd name="connsiteY34" fmla="*/ 1312697 h 3332231"/>
                <a:gd name="connsiteX35" fmla="*/ 3062959 w 3062959"/>
                <a:gd name="connsiteY35" fmla="*/ 532933 h 3332231"/>
                <a:gd name="connsiteX36" fmla="*/ 1912947 w 3062959"/>
                <a:gd name="connsiteY36" fmla="*/ 757326 h 3332231"/>
                <a:gd name="connsiteX37" fmla="*/ 2036363 w 3062959"/>
                <a:gd name="connsiteY37" fmla="*/ 415127 h 3332231"/>
                <a:gd name="connsiteX38" fmla="*/ 1896118 w 3062959"/>
                <a:gd name="connsiteY38" fmla="*/ 140246 h 3332231"/>
                <a:gd name="connsiteX39" fmla="*/ 1660505 w 3062959"/>
                <a:gd name="connsiteY39" fmla="*/ 0 h 3332231"/>
                <a:gd name="connsiteX40" fmla="*/ 1351966 w 3062959"/>
                <a:gd name="connsiteY40" fmla="*/ 33659 h 3332231"/>
                <a:gd name="connsiteX41" fmla="*/ 1161232 w 3062959"/>
                <a:gd name="connsiteY41" fmla="*/ 179515 h 3332231"/>
                <a:gd name="connsiteX42" fmla="*/ 1071475 w 3062959"/>
                <a:gd name="connsiteY42" fmla="*/ 415127 h 3332231"/>
                <a:gd name="connsiteX43" fmla="*/ 1256599 w 3062959"/>
                <a:gd name="connsiteY43"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380015 w 3062959"/>
                <a:gd name="connsiteY21" fmla="*/ 3292962 h 3332231"/>
                <a:gd name="connsiteX22" fmla="*/ 1649286 w 3062959"/>
                <a:gd name="connsiteY22" fmla="*/ 3332231 h 3332231"/>
                <a:gd name="connsiteX23" fmla="*/ 1940996 w 3062959"/>
                <a:gd name="connsiteY23" fmla="*/ 3158327 h 3332231"/>
                <a:gd name="connsiteX24" fmla="*/ 2041973 w 3062959"/>
                <a:gd name="connsiteY24" fmla="*/ 2838567 h 3332231"/>
                <a:gd name="connsiteX25" fmla="*/ 1884898 w 3062959"/>
                <a:gd name="connsiteY25" fmla="*/ 2445880 h 3332231"/>
                <a:gd name="connsiteX26" fmla="*/ 3062959 w 3062959"/>
                <a:gd name="connsiteY26" fmla="*/ 2518807 h 3332231"/>
                <a:gd name="connsiteX27" fmla="*/ 2984422 w 3062959"/>
                <a:gd name="connsiteY27" fmla="*/ 1778312 h 3332231"/>
                <a:gd name="connsiteX28" fmla="*/ 2832957 w 3062959"/>
                <a:gd name="connsiteY28" fmla="*/ 2002705 h 3332231"/>
                <a:gd name="connsiteX29" fmla="*/ 2597345 w 3062959"/>
                <a:gd name="connsiteY29" fmla="*/ 2025144 h 3332231"/>
                <a:gd name="connsiteX30" fmla="*/ 2350513 w 3062959"/>
                <a:gd name="connsiteY30" fmla="*/ 1907338 h 3332231"/>
                <a:gd name="connsiteX31" fmla="*/ 2215877 w 3062959"/>
                <a:gd name="connsiteY31" fmla="*/ 1677335 h 3332231"/>
                <a:gd name="connsiteX32" fmla="*/ 2221487 w 3062959"/>
                <a:gd name="connsiteY32" fmla="*/ 1402454 h 3332231"/>
                <a:gd name="connsiteX33" fmla="*/ 2367342 w 3062959"/>
                <a:gd name="connsiteY33" fmla="*/ 1211721 h 3332231"/>
                <a:gd name="connsiteX34" fmla="*/ 2636613 w 3062959"/>
                <a:gd name="connsiteY34" fmla="*/ 1099524 h 3332231"/>
                <a:gd name="connsiteX35" fmla="*/ 2984422 w 3062959"/>
                <a:gd name="connsiteY35" fmla="*/ 1312697 h 3332231"/>
                <a:gd name="connsiteX36" fmla="*/ 3062959 w 3062959"/>
                <a:gd name="connsiteY36" fmla="*/ 532933 h 3332231"/>
                <a:gd name="connsiteX37" fmla="*/ 1912947 w 3062959"/>
                <a:gd name="connsiteY37" fmla="*/ 757326 h 3332231"/>
                <a:gd name="connsiteX38" fmla="*/ 2036363 w 3062959"/>
                <a:gd name="connsiteY38" fmla="*/ 415127 h 3332231"/>
                <a:gd name="connsiteX39" fmla="*/ 1896118 w 3062959"/>
                <a:gd name="connsiteY39" fmla="*/ 140246 h 3332231"/>
                <a:gd name="connsiteX40" fmla="*/ 1660505 w 3062959"/>
                <a:gd name="connsiteY40" fmla="*/ 0 h 3332231"/>
                <a:gd name="connsiteX41" fmla="*/ 1351966 w 3062959"/>
                <a:gd name="connsiteY41" fmla="*/ 33659 h 3332231"/>
                <a:gd name="connsiteX42" fmla="*/ 1161232 w 3062959"/>
                <a:gd name="connsiteY42" fmla="*/ 179515 h 3332231"/>
                <a:gd name="connsiteX43" fmla="*/ 1071475 w 3062959"/>
                <a:gd name="connsiteY43" fmla="*/ 415127 h 3332231"/>
                <a:gd name="connsiteX44" fmla="*/ 1256599 w 3062959"/>
                <a:gd name="connsiteY44"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649286 w 3062959"/>
                <a:gd name="connsiteY23" fmla="*/ 3332231 h 3332231"/>
                <a:gd name="connsiteX24" fmla="*/ 1940996 w 3062959"/>
                <a:gd name="connsiteY24" fmla="*/ 3158327 h 3332231"/>
                <a:gd name="connsiteX25" fmla="*/ 2041973 w 3062959"/>
                <a:gd name="connsiteY25" fmla="*/ 2838567 h 3332231"/>
                <a:gd name="connsiteX26" fmla="*/ 1884898 w 3062959"/>
                <a:gd name="connsiteY26" fmla="*/ 2445880 h 3332231"/>
                <a:gd name="connsiteX27" fmla="*/ 3062959 w 3062959"/>
                <a:gd name="connsiteY27" fmla="*/ 2518807 h 3332231"/>
                <a:gd name="connsiteX28" fmla="*/ 2984422 w 3062959"/>
                <a:gd name="connsiteY28" fmla="*/ 1778312 h 3332231"/>
                <a:gd name="connsiteX29" fmla="*/ 2832957 w 3062959"/>
                <a:gd name="connsiteY29" fmla="*/ 2002705 h 3332231"/>
                <a:gd name="connsiteX30" fmla="*/ 2597345 w 3062959"/>
                <a:gd name="connsiteY30" fmla="*/ 2025144 h 3332231"/>
                <a:gd name="connsiteX31" fmla="*/ 2350513 w 3062959"/>
                <a:gd name="connsiteY31" fmla="*/ 1907338 h 3332231"/>
                <a:gd name="connsiteX32" fmla="*/ 2215877 w 3062959"/>
                <a:gd name="connsiteY32" fmla="*/ 1677335 h 3332231"/>
                <a:gd name="connsiteX33" fmla="*/ 2221487 w 3062959"/>
                <a:gd name="connsiteY33" fmla="*/ 1402454 h 3332231"/>
                <a:gd name="connsiteX34" fmla="*/ 2367342 w 3062959"/>
                <a:gd name="connsiteY34" fmla="*/ 1211721 h 3332231"/>
                <a:gd name="connsiteX35" fmla="*/ 2636613 w 3062959"/>
                <a:gd name="connsiteY35" fmla="*/ 1099524 h 3332231"/>
                <a:gd name="connsiteX36" fmla="*/ 2984422 w 3062959"/>
                <a:gd name="connsiteY36" fmla="*/ 1312697 h 3332231"/>
                <a:gd name="connsiteX37" fmla="*/ 3062959 w 3062959"/>
                <a:gd name="connsiteY37" fmla="*/ 532933 h 3332231"/>
                <a:gd name="connsiteX38" fmla="*/ 1912947 w 3062959"/>
                <a:gd name="connsiteY38" fmla="*/ 757326 h 3332231"/>
                <a:gd name="connsiteX39" fmla="*/ 2036363 w 3062959"/>
                <a:gd name="connsiteY39" fmla="*/ 415127 h 3332231"/>
                <a:gd name="connsiteX40" fmla="*/ 1896118 w 3062959"/>
                <a:gd name="connsiteY40" fmla="*/ 140246 h 3332231"/>
                <a:gd name="connsiteX41" fmla="*/ 1660505 w 3062959"/>
                <a:gd name="connsiteY41" fmla="*/ 0 h 3332231"/>
                <a:gd name="connsiteX42" fmla="*/ 1351966 w 3062959"/>
                <a:gd name="connsiteY42" fmla="*/ 33659 h 3332231"/>
                <a:gd name="connsiteX43" fmla="*/ 1161232 w 3062959"/>
                <a:gd name="connsiteY43" fmla="*/ 179515 h 3332231"/>
                <a:gd name="connsiteX44" fmla="*/ 1071475 w 3062959"/>
                <a:gd name="connsiteY44" fmla="*/ 415127 h 3332231"/>
                <a:gd name="connsiteX45" fmla="*/ 1256599 w 3062959"/>
                <a:gd name="connsiteY45"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940996 w 3062959"/>
                <a:gd name="connsiteY25" fmla="*/ 3158327 h 3332231"/>
                <a:gd name="connsiteX26" fmla="*/ 2041973 w 3062959"/>
                <a:gd name="connsiteY26" fmla="*/ 2838567 h 3332231"/>
                <a:gd name="connsiteX27" fmla="*/ 1884898 w 3062959"/>
                <a:gd name="connsiteY27" fmla="*/ 2445880 h 3332231"/>
                <a:gd name="connsiteX28" fmla="*/ 3062959 w 3062959"/>
                <a:gd name="connsiteY28" fmla="*/ 2518807 h 3332231"/>
                <a:gd name="connsiteX29" fmla="*/ 2984422 w 3062959"/>
                <a:gd name="connsiteY29" fmla="*/ 1778312 h 3332231"/>
                <a:gd name="connsiteX30" fmla="*/ 2832957 w 3062959"/>
                <a:gd name="connsiteY30" fmla="*/ 2002705 h 3332231"/>
                <a:gd name="connsiteX31" fmla="*/ 2597345 w 3062959"/>
                <a:gd name="connsiteY31" fmla="*/ 2025144 h 3332231"/>
                <a:gd name="connsiteX32" fmla="*/ 2350513 w 3062959"/>
                <a:gd name="connsiteY32" fmla="*/ 1907338 h 3332231"/>
                <a:gd name="connsiteX33" fmla="*/ 2215877 w 3062959"/>
                <a:gd name="connsiteY33" fmla="*/ 1677335 h 3332231"/>
                <a:gd name="connsiteX34" fmla="*/ 2221487 w 3062959"/>
                <a:gd name="connsiteY34" fmla="*/ 1402454 h 3332231"/>
                <a:gd name="connsiteX35" fmla="*/ 2367342 w 3062959"/>
                <a:gd name="connsiteY35" fmla="*/ 1211721 h 3332231"/>
                <a:gd name="connsiteX36" fmla="*/ 2636613 w 3062959"/>
                <a:gd name="connsiteY36" fmla="*/ 1099524 h 3332231"/>
                <a:gd name="connsiteX37" fmla="*/ 2984422 w 3062959"/>
                <a:gd name="connsiteY37" fmla="*/ 1312697 h 3332231"/>
                <a:gd name="connsiteX38" fmla="*/ 3062959 w 3062959"/>
                <a:gd name="connsiteY38" fmla="*/ 532933 h 3332231"/>
                <a:gd name="connsiteX39" fmla="*/ 1912947 w 3062959"/>
                <a:gd name="connsiteY39" fmla="*/ 757326 h 3332231"/>
                <a:gd name="connsiteX40" fmla="*/ 2036363 w 3062959"/>
                <a:gd name="connsiteY40" fmla="*/ 415127 h 3332231"/>
                <a:gd name="connsiteX41" fmla="*/ 1896118 w 3062959"/>
                <a:gd name="connsiteY41" fmla="*/ 140246 h 3332231"/>
                <a:gd name="connsiteX42" fmla="*/ 1660505 w 3062959"/>
                <a:gd name="connsiteY42" fmla="*/ 0 h 3332231"/>
                <a:gd name="connsiteX43" fmla="*/ 1351966 w 3062959"/>
                <a:gd name="connsiteY43" fmla="*/ 33659 h 3332231"/>
                <a:gd name="connsiteX44" fmla="*/ 1161232 w 3062959"/>
                <a:gd name="connsiteY44" fmla="*/ 179515 h 3332231"/>
                <a:gd name="connsiteX45" fmla="*/ 1071475 w 3062959"/>
                <a:gd name="connsiteY45" fmla="*/ 415127 h 3332231"/>
                <a:gd name="connsiteX46" fmla="*/ 1256599 w 3062959"/>
                <a:gd name="connsiteY4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0019 w 3062959"/>
                <a:gd name="connsiteY25" fmla="*/ 3332231 h 3332231"/>
                <a:gd name="connsiteX26" fmla="*/ 1940996 w 3062959"/>
                <a:gd name="connsiteY26" fmla="*/ 3158327 h 3332231"/>
                <a:gd name="connsiteX27" fmla="*/ 2041973 w 3062959"/>
                <a:gd name="connsiteY27" fmla="*/ 2838567 h 3332231"/>
                <a:gd name="connsiteX28" fmla="*/ 1884898 w 3062959"/>
                <a:gd name="connsiteY28" fmla="*/ 2445880 h 3332231"/>
                <a:gd name="connsiteX29" fmla="*/ 3062959 w 3062959"/>
                <a:gd name="connsiteY29" fmla="*/ 2518807 h 3332231"/>
                <a:gd name="connsiteX30" fmla="*/ 2984422 w 3062959"/>
                <a:gd name="connsiteY30" fmla="*/ 1778312 h 3332231"/>
                <a:gd name="connsiteX31" fmla="*/ 2832957 w 3062959"/>
                <a:gd name="connsiteY31" fmla="*/ 2002705 h 3332231"/>
                <a:gd name="connsiteX32" fmla="*/ 2597345 w 3062959"/>
                <a:gd name="connsiteY32" fmla="*/ 2025144 h 3332231"/>
                <a:gd name="connsiteX33" fmla="*/ 2350513 w 3062959"/>
                <a:gd name="connsiteY33" fmla="*/ 1907338 h 3332231"/>
                <a:gd name="connsiteX34" fmla="*/ 2215877 w 3062959"/>
                <a:gd name="connsiteY34" fmla="*/ 1677335 h 3332231"/>
                <a:gd name="connsiteX35" fmla="*/ 2221487 w 3062959"/>
                <a:gd name="connsiteY35" fmla="*/ 1402454 h 3332231"/>
                <a:gd name="connsiteX36" fmla="*/ 2367342 w 3062959"/>
                <a:gd name="connsiteY36" fmla="*/ 1211721 h 3332231"/>
                <a:gd name="connsiteX37" fmla="*/ 2636613 w 3062959"/>
                <a:gd name="connsiteY37" fmla="*/ 1099524 h 3332231"/>
                <a:gd name="connsiteX38" fmla="*/ 2984422 w 3062959"/>
                <a:gd name="connsiteY38" fmla="*/ 1312697 h 3332231"/>
                <a:gd name="connsiteX39" fmla="*/ 3062959 w 3062959"/>
                <a:gd name="connsiteY39" fmla="*/ 532933 h 3332231"/>
                <a:gd name="connsiteX40" fmla="*/ 1912947 w 3062959"/>
                <a:gd name="connsiteY40" fmla="*/ 757326 h 3332231"/>
                <a:gd name="connsiteX41" fmla="*/ 2036363 w 3062959"/>
                <a:gd name="connsiteY41" fmla="*/ 415127 h 3332231"/>
                <a:gd name="connsiteX42" fmla="*/ 1896118 w 3062959"/>
                <a:gd name="connsiteY42" fmla="*/ 140246 h 3332231"/>
                <a:gd name="connsiteX43" fmla="*/ 1660505 w 3062959"/>
                <a:gd name="connsiteY43" fmla="*/ 0 h 3332231"/>
                <a:gd name="connsiteX44" fmla="*/ 1351966 w 3062959"/>
                <a:gd name="connsiteY44" fmla="*/ 33659 h 3332231"/>
                <a:gd name="connsiteX45" fmla="*/ 1161232 w 3062959"/>
                <a:gd name="connsiteY45" fmla="*/ 179515 h 3332231"/>
                <a:gd name="connsiteX46" fmla="*/ 1071475 w 3062959"/>
                <a:gd name="connsiteY46" fmla="*/ 415127 h 3332231"/>
                <a:gd name="connsiteX47" fmla="*/ 1256599 w 3062959"/>
                <a:gd name="connsiteY4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940996 w 3062959"/>
                <a:gd name="connsiteY25" fmla="*/ 3158327 h 3332231"/>
                <a:gd name="connsiteX26" fmla="*/ 2041973 w 3062959"/>
                <a:gd name="connsiteY26" fmla="*/ 2838567 h 3332231"/>
                <a:gd name="connsiteX27" fmla="*/ 1884898 w 3062959"/>
                <a:gd name="connsiteY27" fmla="*/ 2445880 h 3332231"/>
                <a:gd name="connsiteX28" fmla="*/ 3062959 w 3062959"/>
                <a:gd name="connsiteY28" fmla="*/ 2518807 h 3332231"/>
                <a:gd name="connsiteX29" fmla="*/ 2984422 w 3062959"/>
                <a:gd name="connsiteY29" fmla="*/ 1778312 h 3332231"/>
                <a:gd name="connsiteX30" fmla="*/ 2832957 w 3062959"/>
                <a:gd name="connsiteY30" fmla="*/ 2002705 h 3332231"/>
                <a:gd name="connsiteX31" fmla="*/ 2597345 w 3062959"/>
                <a:gd name="connsiteY31" fmla="*/ 2025144 h 3332231"/>
                <a:gd name="connsiteX32" fmla="*/ 2350513 w 3062959"/>
                <a:gd name="connsiteY32" fmla="*/ 1907338 h 3332231"/>
                <a:gd name="connsiteX33" fmla="*/ 2215877 w 3062959"/>
                <a:gd name="connsiteY33" fmla="*/ 1677335 h 3332231"/>
                <a:gd name="connsiteX34" fmla="*/ 2221487 w 3062959"/>
                <a:gd name="connsiteY34" fmla="*/ 1402454 h 3332231"/>
                <a:gd name="connsiteX35" fmla="*/ 2367342 w 3062959"/>
                <a:gd name="connsiteY35" fmla="*/ 1211721 h 3332231"/>
                <a:gd name="connsiteX36" fmla="*/ 2636613 w 3062959"/>
                <a:gd name="connsiteY36" fmla="*/ 1099524 h 3332231"/>
                <a:gd name="connsiteX37" fmla="*/ 2984422 w 3062959"/>
                <a:gd name="connsiteY37" fmla="*/ 1312697 h 3332231"/>
                <a:gd name="connsiteX38" fmla="*/ 3062959 w 3062959"/>
                <a:gd name="connsiteY38" fmla="*/ 532933 h 3332231"/>
                <a:gd name="connsiteX39" fmla="*/ 1912947 w 3062959"/>
                <a:gd name="connsiteY39" fmla="*/ 757326 h 3332231"/>
                <a:gd name="connsiteX40" fmla="*/ 2036363 w 3062959"/>
                <a:gd name="connsiteY40" fmla="*/ 415127 h 3332231"/>
                <a:gd name="connsiteX41" fmla="*/ 1896118 w 3062959"/>
                <a:gd name="connsiteY41" fmla="*/ 140246 h 3332231"/>
                <a:gd name="connsiteX42" fmla="*/ 1660505 w 3062959"/>
                <a:gd name="connsiteY42" fmla="*/ 0 h 3332231"/>
                <a:gd name="connsiteX43" fmla="*/ 1351966 w 3062959"/>
                <a:gd name="connsiteY43" fmla="*/ 33659 h 3332231"/>
                <a:gd name="connsiteX44" fmla="*/ 1161232 w 3062959"/>
                <a:gd name="connsiteY44" fmla="*/ 179515 h 3332231"/>
                <a:gd name="connsiteX45" fmla="*/ 1071475 w 3062959"/>
                <a:gd name="connsiteY45" fmla="*/ 415127 h 3332231"/>
                <a:gd name="connsiteX46" fmla="*/ 1256599 w 3062959"/>
                <a:gd name="connsiteY4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41973 w 3062959"/>
                <a:gd name="connsiteY27" fmla="*/ 2838567 h 3332231"/>
                <a:gd name="connsiteX28" fmla="*/ 1884898 w 3062959"/>
                <a:gd name="connsiteY28" fmla="*/ 2445880 h 3332231"/>
                <a:gd name="connsiteX29" fmla="*/ 3062959 w 3062959"/>
                <a:gd name="connsiteY29" fmla="*/ 2518807 h 3332231"/>
                <a:gd name="connsiteX30" fmla="*/ 2984422 w 3062959"/>
                <a:gd name="connsiteY30" fmla="*/ 1778312 h 3332231"/>
                <a:gd name="connsiteX31" fmla="*/ 2832957 w 3062959"/>
                <a:gd name="connsiteY31" fmla="*/ 2002705 h 3332231"/>
                <a:gd name="connsiteX32" fmla="*/ 2597345 w 3062959"/>
                <a:gd name="connsiteY32" fmla="*/ 2025144 h 3332231"/>
                <a:gd name="connsiteX33" fmla="*/ 2350513 w 3062959"/>
                <a:gd name="connsiteY33" fmla="*/ 1907338 h 3332231"/>
                <a:gd name="connsiteX34" fmla="*/ 2215877 w 3062959"/>
                <a:gd name="connsiteY34" fmla="*/ 1677335 h 3332231"/>
                <a:gd name="connsiteX35" fmla="*/ 2221487 w 3062959"/>
                <a:gd name="connsiteY35" fmla="*/ 1402454 h 3332231"/>
                <a:gd name="connsiteX36" fmla="*/ 2367342 w 3062959"/>
                <a:gd name="connsiteY36" fmla="*/ 1211721 h 3332231"/>
                <a:gd name="connsiteX37" fmla="*/ 2636613 w 3062959"/>
                <a:gd name="connsiteY37" fmla="*/ 1099524 h 3332231"/>
                <a:gd name="connsiteX38" fmla="*/ 2984422 w 3062959"/>
                <a:gd name="connsiteY38" fmla="*/ 1312697 h 3332231"/>
                <a:gd name="connsiteX39" fmla="*/ 3062959 w 3062959"/>
                <a:gd name="connsiteY39" fmla="*/ 532933 h 3332231"/>
                <a:gd name="connsiteX40" fmla="*/ 1912947 w 3062959"/>
                <a:gd name="connsiteY40" fmla="*/ 757326 h 3332231"/>
                <a:gd name="connsiteX41" fmla="*/ 2036363 w 3062959"/>
                <a:gd name="connsiteY41" fmla="*/ 415127 h 3332231"/>
                <a:gd name="connsiteX42" fmla="*/ 1896118 w 3062959"/>
                <a:gd name="connsiteY42" fmla="*/ 140246 h 3332231"/>
                <a:gd name="connsiteX43" fmla="*/ 1660505 w 3062959"/>
                <a:gd name="connsiteY43" fmla="*/ 0 h 3332231"/>
                <a:gd name="connsiteX44" fmla="*/ 1351966 w 3062959"/>
                <a:gd name="connsiteY44" fmla="*/ 33659 h 3332231"/>
                <a:gd name="connsiteX45" fmla="*/ 1161232 w 3062959"/>
                <a:gd name="connsiteY45" fmla="*/ 179515 h 3332231"/>
                <a:gd name="connsiteX46" fmla="*/ 1071475 w 3062959"/>
                <a:gd name="connsiteY46" fmla="*/ 415127 h 3332231"/>
                <a:gd name="connsiteX47" fmla="*/ 1256599 w 3062959"/>
                <a:gd name="connsiteY4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884898 w 3062959"/>
                <a:gd name="connsiteY29" fmla="*/ 2445880 h 3332231"/>
                <a:gd name="connsiteX30" fmla="*/ 3062959 w 3062959"/>
                <a:gd name="connsiteY30" fmla="*/ 2518807 h 3332231"/>
                <a:gd name="connsiteX31" fmla="*/ 2984422 w 3062959"/>
                <a:gd name="connsiteY31" fmla="*/ 1778312 h 3332231"/>
                <a:gd name="connsiteX32" fmla="*/ 2832957 w 3062959"/>
                <a:gd name="connsiteY32" fmla="*/ 2002705 h 3332231"/>
                <a:gd name="connsiteX33" fmla="*/ 2597345 w 3062959"/>
                <a:gd name="connsiteY33" fmla="*/ 2025144 h 3332231"/>
                <a:gd name="connsiteX34" fmla="*/ 2350513 w 3062959"/>
                <a:gd name="connsiteY34" fmla="*/ 1907338 h 3332231"/>
                <a:gd name="connsiteX35" fmla="*/ 2215877 w 3062959"/>
                <a:gd name="connsiteY35" fmla="*/ 1677335 h 3332231"/>
                <a:gd name="connsiteX36" fmla="*/ 2221487 w 3062959"/>
                <a:gd name="connsiteY36" fmla="*/ 1402454 h 3332231"/>
                <a:gd name="connsiteX37" fmla="*/ 2367342 w 3062959"/>
                <a:gd name="connsiteY37" fmla="*/ 1211721 h 3332231"/>
                <a:gd name="connsiteX38" fmla="*/ 2636613 w 3062959"/>
                <a:gd name="connsiteY38" fmla="*/ 1099524 h 3332231"/>
                <a:gd name="connsiteX39" fmla="*/ 2984422 w 3062959"/>
                <a:gd name="connsiteY39" fmla="*/ 1312697 h 3332231"/>
                <a:gd name="connsiteX40" fmla="*/ 3062959 w 3062959"/>
                <a:gd name="connsiteY40" fmla="*/ 532933 h 3332231"/>
                <a:gd name="connsiteX41" fmla="*/ 1912947 w 3062959"/>
                <a:gd name="connsiteY41" fmla="*/ 757326 h 3332231"/>
                <a:gd name="connsiteX42" fmla="*/ 2036363 w 3062959"/>
                <a:gd name="connsiteY42" fmla="*/ 415127 h 3332231"/>
                <a:gd name="connsiteX43" fmla="*/ 1896118 w 3062959"/>
                <a:gd name="connsiteY43" fmla="*/ 140246 h 3332231"/>
                <a:gd name="connsiteX44" fmla="*/ 1660505 w 3062959"/>
                <a:gd name="connsiteY44" fmla="*/ 0 h 3332231"/>
                <a:gd name="connsiteX45" fmla="*/ 1351966 w 3062959"/>
                <a:gd name="connsiteY45" fmla="*/ 33659 h 3332231"/>
                <a:gd name="connsiteX46" fmla="*/ 1161232 w 3062959"/>
                <a:gd name="connsiteY46" fmla="*/ 179515 h 3332231"/>
                <a:gd name="connsiteX47" fmla="*/ 1071475 w 3062959"/>
                <a:gd name="connsiteY47" fmla="*/ 415127 h 3332231"/>
                <a:gd name="connsiteX48" fmla="*/ 1256599 w 3062959"/>
                <a:gd name="connsiteY48"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32957 w 3062959"/>
                <a:gd name="connsiteY33" fmla="*/ 2002705 h 3332231"/>
                <a:gd name="connsiteX34" fmla="*/ 2597345 w 3062959"/>
                <a:gd name="connsiteY34" fmla="*/ 2025144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7345 w 3062959"/>
                <a:gd name="connsiteY34" fmla="*/ 2025144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13924 w 3062959"/>
                <a:gd name="connsiteY43" fmla="*/ 40390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896118 w 3062959"/>
                <a:gd name="connsiteY45" fmla="*/ 140246 h 3332231"/>
                <a:gd name="connsiteX46" fmla="*/ 1660505 w 3062959"/>
                <a:gd name="connsiteY46" fmla="*/ 0 h 3332231"/>
                <a:gd name="connsiteX47" fmla="*/ 1351966 w 3062959"/>
                <a:gd name="connsiteY47" fmla="*/ 33659 h 3332231"/>
                <a:gd name="connsiteX48" fmla="*/ 1161232 w 3062959"/>
                <a:gd name="connsiteY48" fmla="*/ 179515 h 3332231"/>
                <a:gd name="connsiteX49" fmla="*/ 1071475 w 3062959"/>
                <a:gd name="connsiteY49" fmla="*/ 415127 h 3332231"/>
                <a:gd name="connsiteX50" fmla="*/ 1256599 w 3062959"/>
                <a:gd name="connsiteY50"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660505 w 3062959"/>
                <a:gd name="connsiteY47" fmla="*/ 0 h 3332231"/>
                <a:gd name="connsiteX48" fmla="*/ 1351966 w 3062959"/>
                <a:gd name="connsiteY48" fmla="*/ 33659 h 3332231"/>
                <a:gd name="connsiteX49" fmla="*/ 1161232 w 3062959"/>
                <a:gd name="connsiteY49" fmla="*/ 179515 h 3332231"/>
                <a:gd name="connsiteX50" fmla="*/ 1071475 w 3062959"/>
                <a:gd name="connsiteY50" fmla="*/ 415127 h 3332231"/>
                <a:gd name="connsiteX51" fmla="*/ 1256599 w 3062959"/>
                <a:gd name="connsiteY51"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351966 w 3062959"/>
                <a:gd name="connsiteY49" fmla="*/ 33659 h 3332231"/>
                <a:gd name="connsiteX50" fmla="*/ 1161232 w 3062959"/>
                <a:gd name="connsiteY50" fmla="*/ 179515 h 3332231"/>
                <a:gd name="connsiteX51" fmla="*/ 1071475 w 3062959"/>
                <a:gd name="connsiteY51" fmla="*/ 415127 h 3332231"/>
                <a:gd name="connsiteX52" fmla="*/ 1256599 w 3062959"/>
                <a:gd name="connsiteY52"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161232 w 3062959"/>
                <a:gd name="connsiteY51" fmla="*/ 179515 h 3332231"/>
                <a:gd name="connsiteX52" fmla="*/ 1071475 w 3062959"/>
                <a:gd name="connsiteY52" fmla="*/ 415127 h 3332231"/>
                <a:gd name="connsiteX53" fmla="*/ 1256599 w 3062959"/>
                <a:gd name="connsiteY53"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71475 w 3062959"/>
                <a:gd name="connsiteY53" fmla="*/ 415127 h 3332231"/>
                <a:gd name="connsiteX54" fmla="*/ 1256599 w 3062959"/>
                <a:gd name="connsiteY54"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256599 w 3062959"/>
                <a:gd name="connsiteY55"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105133 w 3062959"/>
                <a:gd name="connsiteY55" fmla="*/ 555372 h 3332231"/>
                <a:gd name="connsiteX56" fmla="*/ 1256599 w 3062959"/>
                <a:gd name="connsiteY56" fmla="*/ 746106 h 3332231"/>
                <a:gd name="connsiteX0" fmla="*/ 1256599 w 3062959"/>
                <a:gd name="connsiteY0" fmla="*/ 746106 h 3332231"/>
                <a:gd name="connsiteX1" fmla="*/ 230002 w 3062959"/>
                <a:gd name="connsiteY1" fmla="*/ 63952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105133 w 3062959"/>
                <a:gd name="connsiteY55" fmla="*/ 555372 h 3332231"/>
                <a:gd name="connsiteX56" fmla="*/ 1256599 w 3062959"/>
                <a:gd name="connsiteY56" fmla="*/ 746106 h 3332231"/>
                <a:gd name="connsiteX0" fmla="*/ 1150013 w 2956373"/>
                <a:gd name="connsiteY0" fmla="*/ 746106 h 3332231"/>
                <a:gd name="connsiteX1" fmla="*/ 123416 w 2956373"/>
                <a:gd name="connsiteY1" fmla="*/ 639520 h 3332231"/>
                <a:gd name="connsiteX2" fmla="*/ 0 w 2956373"/>
                <a:gd name="connsiteY2" fmla="*/ 1318307 h 3332231"/>
                <a:gd name="connsiteX3" fmla="*/ 151465 w 2956373"/>
                <a:gd name="connsiteY3" fmla="*/ 1172452 h 3332231"/>
                <a:gd name="connsiteX4" fmla="*/ 370248 w 2956373"/>
                <a:gd name="connsiteY4" fmla="*/ 1093915 h 3332231"/>
                <a:gd name="connsiteX5" fmla="*/ 549762 w 2956373"/>
                <a:gd name="connsiteY5" fmla="*/ 1166842 h 3332231"/>
                <a:gd name="connsiteX6" fmla="*/ 667569 w 2956373"/>
                <a:gd name="connsiteY6" fmla="*/ 1267819 h 3332231"/>
                <a:gd name="connsiteX7" fmla="*/ 757326 w 2956373"/>
                <a:gd name="connsiteY7" fmla="*/ 1402454 h 3332231"/>
                <a:gd name="connsiteX8" fmla="*/ 779765 w 2956373"/>
                <a:gd name="connsiteY8" fmla="*/ 1593188 h 3332231"/>
                <a:gd name="connsiteX9" fmla="*/ 751716 w 2956373"/>
                <a:gd name="connsiteY9" fmla="*/ 1739043 h 3332231"/>
                <a:gd name="connsiteX10" fmla="*/ 628300 w 2956373"/>
                <a:gd name="connsiteY10" fmla="*/ 1901728 h 3332231"/>
                <a:gd name="connsiteX11" fmla="*/ 488054 w 2956373"/>
                <a:gd name="connsiteY11" fmla="*/ 2002705 h 3332231"/>
                <a:gd name="connsiteX12" fmla="*/ 297321 w 2956373"/>
                <a:gd name="connsiteY12" fmla="*/ 2036364 h 3332231"/>
                <a:gd name="connsiteX13" fmla="*/ 134636 w 2956373"/>
                <a:gd name="connsiteY13" fmla="*/ 1974656 h 3332231"/>
                <a:gd name="connsiteX14" fmla="*/ 0 w 2956373"/>
                <a:gd name="connsiteY14" fmla="*/ 1800751 h 3332231"/>
                <a:gd name="connsiteX15" fmla="*/ 95367 w 2956373"/>
                <a:gd name="connsiteY15" fmla="*/ 2507588 h 3332231"/>
                <a:gd name="connsiteX16" fmla="*/ 1150013 w 2956373"/>
                <a:gd name="connsiteY16" fmla="*/ 2423441 h 3332231"/>
                <a:gd name="connsiteX17" fmla="*/ 1032206 w 2956373"/>
                <a:gd name="connsiteY17" fmla="*/ 2586125 h 3332231"/>
                <a:gd name="connsiteX18" fmla="*/ 964889 w 2956373"/>
                <a:gd name="connsiteY18" fmla="*/ 2754420 h 3332231"/>
                <a:gd name="connsiteX19" fmla="*/ 953669 w 2956373"/>
                <a:gd name="connsiteY19" fmla="*/ 2950763 h 3332231"/>
                <a:gd name="connsiteX20" fmla="*/ 1037816 w 2956373"/>
                <a:gd name="connsiteY20" fmla="*/ 3135888 h 3332231"/>
                <a:gd name="connsiteX21" fmla="*/ 1144402 w 2956373"/>
                <a:gd name="connsiteY21" fmla="*/ 3242474 h 3332231"/>
                <a:gd name="connsiteX22" fmla="*/ 1273429 w 2956373"/>
                <a:gd name="connsiteY22" fmla="*/ 3292962 h 3332231"/>
                <a:gd name="connsiteX23" fmla="*/ 1391234 w 2956373"/>
                <a:gd name="connsiteY23" fmla="*/ 3332231 h 3332231"/>
                <a:gd name="connsiteX24" fmla="*/ 1542700 w 2956373"/>
                <a:gd name="connsiteY24" fmla="*/ 3332231 h 3332231"/>
                <a:gd name="connsiteX25" fmla="*/ 1739043 w 2956373"/>
                <a:gd name="connsiteY25" fmla="*/ 3253693 h 3332231"/>
                <a:gd name="connsiteX26" fmla="*/ 1834410 w 2956373"/>
                <a:gd name="connsiteY26" fmla="*/ 3158327 h 3332231"/>
                <a:gd name="connsiteX27" fmla="*/ 1924167 w 2956373"/>
                <a:gd name="connsiteY27" fmla="*/ 3012471 h 3332231"/>
                <a:gd name="connsiteX28" fmla="*/ 1935387 w 2956373"/>
                <a:gd name="connsiteY28" fmla="*/ 2838567 h 3332231"/>
                <a:gd name="connsiteX29" fmla="*/ 1879288 w 2956373"/>
                <a:gd name="connsiteY29" fmla="*/ 2636614 h 3332231"/>
                <a:gd name="connsiteX30" fmla="*/ 1778312 w 2956373"/>
                <a:gd name="connsiteY30" fmla="*/ 2445880 h 3332231"/>
                <a:gd name="connsiteX31" fmla="*/ 2956373 w 2956373"/>
                <a:gd name="connsiteY31" fmla="*/ 2518807 h 3332231"/>
                <a:gd name="connsiteX32" fmla="*/ 2877836 w 2956373"/>
                <a:gd name="connsiteY32" fmla="*/ 1778312 h 3332231"/>
                <a:gd name="connsiteX33" fmla="*/ 2709541 w 2956373"/>
                <a:gd name="connsiteY33" fmla="*/ 1974656 h 3332231"/>
                <a:gd name="connsiteX34" fmla="*/ 2485149 w 2956373"/>
                <a:gd name="connsiteY34" fmla="*/ 1991485 h 3332231"/>
                <a:gd name="connsiteX35" fmla="*/ 2238318 w 2956373"/>
                <a:gd name="connsiteY35" fmla="*/ 1879289 h 3332231"/>
                <a:gd name="connsiteX36" fmla="*/ 2114901 w 2956373"/>
                <a:gd name="connsiteY36" fmla="*/ 1626847 h 3332231"/>
                <a:gd name="connsiteX37" fmla="*/ 2120510 w 2956373"/>
                <a:gd name="connsiteY37" fmla="*/ 1368795 h 3332231"/>
                <a:gd name="connsiteX38" fmla="*/ 2260756 w 2956373"/>
                <a:gd name="connsiteY38" fmla="*/ 1211721 h 3332231"/>
                <a:gd name="connsiteX39" fmla="*/ 2558076 w 2956373"/>
                <a:gd name="connsiteY39" fmla="*/ 1161232 h 3332231"/>
                <a:gd name="connsiteX40" fmla="*/ 2877836 w 2956373"/>
                <a:gd name="connsiteY40" fmla="*/ 1312697 h 3332231"/>
                <a:gd name="connsiteX41" fmla="*/ 2956373 w 2956373"/>
                <a:gd name="connsiteY41" fmla="*/ 532933 h 3332231"/>
                <a:gd name="connsiteX42" fmla="*/ 1806361 w 2956373"/>
                <a:gd name="connsiteY42" fmla="*/ 757326 h 3332231"/>
                <a:gd name="connsiteX43" fmla="*/ 1868069 w 2956373"/>
                <a:gd name="connsiteY43" fmla="*/ 611470 h 3332231"/>
                <a:gd name="connsiteX44" fmla="*/ 1907338 w 2956373"/>
                <a:gd name="connsiteY44" fmla="*/ 403907 h 3332231"/>
                <a:gd name="connsiteX45" fmla="*/ 1873678 w 2956373"/>
                <a:gd name="connsiteY45" fmla="*/ 258052 h 3332231"/>
                <a:gd name="connsiteX46" fmla="*/ 1789532 w 2956373"/>
                <a:gd name="connsiteY46" fmla="*/ 140246 h 3332231"/>
                <a:gd name="connsiteX47" fmla="*/ 1688555 w 2956373"/>
                <a:gd name="connsiteY47" fmla="*/ 67318 h 3332231"/>
                <a:gd name="connsiteX48" fmla="*/ 1553919 w 2956373"/>
                <a:gd name="connsiteY48" fmla="*/ 0 h 3332231"/>
                <a:gd name="connsiteX49" fmla="*/ 1380015 w 2956373"/>
                <a:gd name="connsiteY49" fmla="*/ 0 h 3332231"/>
                <a:gd name="connsiteX50" fmla="*/ 1245380 w 2956373"/>
                <a:gd name="connsiteY50" fmla="*/ 33659 h 3332231"/>
                <a:gd name="connsiteX51" fmla="*/ 1127573 w 2956373"/>
                <a:gd name="connsiteY51" fmla="*/ 100977 h 3332231"/>
                <a:gd name="connsiteX52" fmla="*/ 1054646 w 2956373"/>
                <a:gd name="connsiteY52" fmla="*/ 179515 h 3332231"/>
                <a:gd name="connsiteX53" fmla="*/ 992937 w 2956373"/>
                <a:gd name="connsiteY53" fmla="*/ 263661 h 3332231"/>
                <a:gd name="connsiteX54" fmla="*/ 964889 w 2956373"/>
                <a:gd name="connsiteY54" fmla="*/ 415127 h 3332231"/>
                <a:gd name="connsiteX55" fmla="*/ 998547 w 2956373"/>
                <a:gd name="connsiteY55" fmla="*/ 555372 h 3332231"/>
                <a:gd name="connsiteX56" fmla="*/ 1150013 w 2956373"/>
                <a:gd name="connsiteY56" fmla="*/ 746106 h 3332231"/>
                <a:gd name="connsiteX0" fmla="*/ 1150013 w 2956373"/>
                <a:gd name="connsiteY0" fmla="*/ 746106 h 3332231"/>
                <a:gd name="connsiteX1" fmla="*/ 123416 w 2956373"/>
                <a:gd name="connsiteY1" fmla="*/ 639520 h 3332231"/>
                <a:gd name="connsiteX2" fmla="*/ 0 w 2956373"/>
                <a:gd name="connsiteY2" fmla="*/ 1318307 h 3332231"/>
                <a:gd name="connsiteX3" fmla="*/ 151465 w 2956373"/>
                <a:gd name="connsiteY3" fmla="*/ 1172452 h 3332231"/>
                <a:gd name="connsiteX4" fmla="*/ 370248 w 2956373"/>
                <a:gd name="connsiteY4" fmla="*/ 1093915 h 3332231"/>
                <a:gd name="connsiteX5" fmla="*/ 549762 w 2956373"/>
                <a:gd name="connsiteY5" fmla="*/ 1166842 h 3332231"/>
                <a:gd name="connsiteX6" fmla="*/ 667569 w 2956373"/>
                <a:gd name="connsiteY6" fmla="*/ 1267819 h 3332231"/>
                <a:gd name="connsiteX7" fmla="*/ 757326 w 2956373"/>
                <a:gd name="connsiteY7" fmla="*/ 1402454 h 3332231"/>
                <a:gd name="connsiteX8" fmla="*/ 779765 w 2956373"/>
                <a:gd name="connsiteY8" fmla="*/ 1593188 h 3332231"/>
                <a:gd name="connsiteX9" fmla="*/ 751716 w 2956373"/>
                <a:gd name="connsiteY9" fmla="*/ 1739043 h 3332231"/>
                <a:gd name="connsiteX10" fmla="*/ 628300 w 2956373"/>
                <a:gd name="connsiteY10" fmla="*/ 1901728 h 3332231"/>
                <a:gd name="connsiteX11" fmla="*/ 488054 w 2956373"/>
                <a:gd name="connsiteY11" fmla="*/ 2002705 h 3332231"/>
                <a:gd name="connsiteX12" fmla="*/ 297321 w 2956373"/>
                <a:gd name="connsiteY12" fmla="*/ 2036364 h 3332231"/>
                <a:gd name="connsiteX13" fmla="*/ 134636 w 2956373"/>
                <a:gd name="connsiteY13" fmla="*/ 1974656 h 3332231"/>
                <a:gd name="connsiteX14" fmla="*/ 0 w 2956373"/>
                <a:gd name="connsiteY14" fmla="*/ 1800751 h 3332231"/>
                <a:gd name="connsiteX15" fmla="*/ 95367 w 2956373"/>
                <a:gd name="connsiteY15" fmla="*/ 2507588 h 3332231"/>
                <a:gd name="connsiteX16" fmla="*/ 1150013 w 2956373"/>
                <a:gd name="connsiteY16" fmla="*/ 2423441 h 3332231"/>
                <a:gd name="connsiteX17" fmla="*/ 1032206 w 2956373"/>
                <a:gd name="connsiteY17" fmla="*/ 2586125 h 3332231"/>
                <a:gd name="connsiteX18" fmla="*/ 964889 w 2956373"/>
                <a:gd name="connsiteY18" fmla="*/ 2754420 h 3332231"/>
                <a:gd name="connsiteX19" fmla="*/ 953669 w 2956373"/>
                <a:gd name="connsiteY19" fmla="*/ 2950763 h 3332231"/>
                <a:gd name="connsiteX20" fmla="*/ 1037816 w 2956373"/>
                <a:gd name="connsiteY20" fmla="*/ 3135888 h 3332231"/>
                <a:gd name="connsiteX21" fmla="*/ 1144402 w 2956373"/>
                <a:gd name="connsiteY21" fmla="*/ 3242474 h 3332231"/>
                <a:gd name="connsiteX22" fmla="*/ 1273429 w 2956373"/>
                <a:gd name="connsiteY22" fmla="*/ 3292962 h 3332231"/>
                <a:gd name="connsiteX23" fmla="*/ 1391234 w 2956373"/>
                <a:gd name="connsiteY23" fmla="*/ 3332231 h 3332231"/>
                <a:gd name="connsiteX24" fmla="*/ 1542700 w 2956373"/>
                <a:gd name="connsiteY24" fmla="*/ 3332231 h 3332231"/>
                <a:gd name="connsiteX25" fmla="*/ 1739043 w 2956373"/>
                <a:gd name="connsiteY25" fmla="*/ 3253693 h 3332231"/>
                <a:gd name="connsiteX26" fmla="*/ 1834410 w 2956373"/>
                <a:gd name="connsiteY26" fmla="*/ 3158327 h 3332231"/>
                <a:gd name="connsiteX27" fmla="*/ 1924167 w 2956373"/>
                <a:gd name="connsiteY27" fmla="*/ 3012471 h 3332231"/>
                <a:gd name="connsiteX28" fmla="*/ 1935387 w 2956373"/>
                <a:gd name="connsiteY28" fmla="*/ 2838567 h 3332231"/>
                <a:gd name="connsiteX29" fmla="*/ 1879288 w 2956373"/>
                <a:gd name="connsiteY29" fmla="*/ 2636614 h 3332231"/>
                <a:gd name="connsiteX30" fmla="*/ 1778312 w 2956373"/>
                <a:gd name="connsiteY30" fmla="*/ 2445880 h 3332231"/>
                <a:gd name="connsiteX31" fmla="*/ 2748810 w 2956373"/>
                <a:gd name="connsiteY31" fmla="*/ 2501977 h 3332231"/>
                <a:gd name="connsiteX32" fmla="*/ 2877836 w 2956373"/>
                <a:gd name="connsiteY32" fmla="*/ 1778312 h 3332231"/>
                <a:gd name="connsiteX33" fmla="*/ 2709541 w 2956373"/>
                <a:gd name="connsiteY33" fmla="*/ 1974656 h 3332231"/>
                <a:gd name="connsiteX34" fmla="*/ 2485149 w 2956373"/>
                <a:gd name="connsiteY34" fmla="*/ 1991485 h 3332231"/>
                <a:gd name="connsiteX35" fmla="*/ 2238318 w 2956373"/>
                <a:gd name="connsiteY35" fmla="*/ 1879289 h 3332231"/>
                <a:gd name="connsiteX36" fmla="*/ 2114901 w 2956373"/>
                <a:gd name="connsiteY36" fmla="*/ 1626847 h 3332231"/>
                <a:gd name="connsiteX37" fmla="*/ 2120510 w 2956373"/>
                <a:gd name="connsiteY37" fmla="*/ 1368795 h 3332231"/>
                <a:gd name="connsiteX38" fmla="*/ 2260756 w 2956373"/>
                <a:gd name="connsiteY38" fmla="*/ 1211721 h 3332231"/>
                <a:gd name="connsiteX39" fmla="*/ 2558076 w 2956373"/>
                <a:gd name="connsiteY39" fmla="*/ 1161232 h 3332231"/>
                <a:gd name="connsiteX40" fmla="*/ 2877836 w 2956373"/>
                <a:gd name="connsiteY40" fmla="*/ 1312697 h 3332231"/>
                <a:gd name="connsiteX41" fmla="*/ 2956373 w 2956373"/>
                <a:gd name="connsiteY41" fmla="*/ 532933 h 3332231"/>
                <a:gd name="connsiteX42" fmla="*/ 1806361 w 2956373"/>
                <a:gd name="connsiteY42" fmla="*/ 757326 h 3332231"/>
                <a:gd name="connsiteX43" fmla="*/ 1868069 w 2956373"/>
                <a:gd name="connsiteY43" fmla="*/ 611470 h 3332231"/>
                <a:gd name="connsiteX44" fmla="*/ 1907338 w 2956373"/>
                <a:gd name="connsiteY44" fmla="*/ 403907 h 3332231"/>
                <a:gd name="connsiteX45" fmla="*/ 1873678 w 2956373"/>
                <a:gd name="connsiteY45" fmla="*/ 258052 h 3332231"/>
                <a:gd name="connsiteX46" fmla="*/ 1789532 w 2956373"/>
                <a:gd name="connsiteY46" fmla="*/ 140246 h 3332231"/>
                <a:gd name="connsiteX47" fmla="*/ 1688555 w 2956373"/>
                <a:gd name="connsiteY47" fmla="*/ 67318 h 3332231"/>
                <a:gd name="connsiteX48" fmla="*/ 1553919 w 2956373"/>
                <a:gd name="connsiteY48" fmla="*/ 0 h 3332231"/>
                <a:gd name="connsiteX49" fmla="*/ 1380015 w 2956373"/>
                <a:gd name="connsiteY49" fmla="*/ 0 h 3332231"/>
                <a:gd name="connsiteX50" fmla="*/ 1245380 w 2956373"/>
                <a:gd name="connsiteY50" fmla="*/ 33659 h 3332231"/>
                <a:gd name="connsiteX51" fmla="*/ 1127573 w 2956373"/>
                <a:gd name="connsiteY51" fmla="*/ 100977 h 3332231"/>
                <a:gd name="connsiteX52" fmla="*/ 1054646 w 2956373"/>
                <a:gd name="connsiteY52" fmla="*/ 179515 h 3332231"/>
                <a:gd name="connsiteX53" fmla="*/ 992937 w 2956373"/>
                <a:gd name="connsiteY53" fmla="*/ 263661 h 3332231"/>
                <a:gd name="connsiteX54" fmla="*/ 964889 w 2956373"/>
                <a:gd name="connsiteY54" fmla="*/ 415127 h 3332231"/>
                <a:gd name="connsiteX55" fmla="*/ 998547 w 2956373"/>
                <a:gd name="connsiteY55" fmla="*/ 555372 h 3332231"/>
                <a:gd name="connsiteX56" fmla="*/ 1150013 w 2956373"/>
                <a:gd name="connsiteY56"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14901 w 2877836"/>
                <a:gd name="connsiteY36" fmla="*/ 1626847 h 3332231"/>
                <a:gd name="connsiteX37" fmla="*/ 2120510 w 2877836"/>
                <a:gd name="connsiteY37" fmla="*/ 1368795 h 3332231"/>
                <a:gd name="connsiteX38" fmla="*/ 2260756 w 2877836"/>
                <a:gd name="connsiteY38" fmla="*/ 1211721 h 3332231"/>
                <a:gd name="connsiteX39" fmla="*/ 2558076 w 2877836"/>
                <a:gd name="connsiteY39" fmla="*/ 1161232 h 3332231"/>
                <a:gd name="connsiteX40" fmla="*/ 2877836 w 2877836"/>
                <a:gd name="connsiteY40" fmla="*/ 1312697 h 3332231"/>
                <a:gd name="connsiteX41" fmla="*/ 2760029 w 2877836"/>
                <a:gd name="connsiteY41" fmla="*/ 577812 h 3332231"/>
                <a:gd name="connsiteX42" fmla="*/ 1806361 w 2877836"/>
                <a:gd name="connsiteY42" fmla="*/ 757326 h 3332231"/>
                <a:gd name="connsiteX43" fmla="*/ 1868069 w 2877836"/>
                <a:gd name="connsiteY43" fmla="*/ 611470 h 3332231"/>
                <a:gd name="connsiteX44" fmla="*/ 1907338 w 2877836"/>
                <a:gd name="connsiteY44" fmla="*/ 403907 h 3332231"/>
                <a:gd name="connsiteX45" fmla="*/ 1873678 w 2877836"/>
                <a:gd name="connsiteY45" fmla="*/ 258052 h 3332231"/>
                <a:gd name="connsiteX46" fmla="*/ 1789532 w 2877836"/>
                <a:gd name="connsiteY46" fmla="*/ 140246 h 3332231"/>
                <a:gd name="connsiteX47" fmla="*/ 1688555 w 2877836"/>
                <a:gd name="connsiteY47" fmla="*/ 67318 h 3332231"/>
                <a:gd name="connsiteX48" fmla="*/ 1553919 w 2877836"/>
                <a:gd name="connsiteY48" fmla="*/ 0 h 3332231"/>
                <a:gd name="connsiteX49" fmla="*/ 1380015 w 2877836"/>
                <a:gd name="connsiteY49" fmla="*/ 0 h 3332231"/>
                <a:gd name="connsiteX50" fmla="*/ 1245380 w 2877836"/>
                <a:gd name="connsiteY50" fmla="*/ 33659 h 3332231"/>
                <a:gd name="connsiteX51" fmla="*/ 1127573 w 2877836"/>
                <a:gd name="connsiteY51" fmla="*/ 100977 h 3332231"/>
                <a:gd name="connsiteX52" fmla="*/ 1054646 w 2877836"/>
                <a:gd name="connsiteY52" fmla="*/ 179515 h 3332231"/>
                <a:gd name="connsiteX53" fmla="*/ 992937 w 2877836"/>
                <a:gd name="connsiteY53" fmla="*/ 263661 h 3332231"/>
                <a:gd name="connsiteX54" fmla="*/ 964889 w 2877836"/>
                <a:gd name="connsiteY54" fmla="*/ 415127 h 3332231"/>
                <a:gd name="connsiteX55" fmla="*/ 998547 w 2877836"/>
                <a:gd name="connsiteY55" fmla="*/ 555372 h 3332231"/>
                <a:gd name="connsiteX56" fmla="*/ 1150013 w 2877836"/>
                <a:gd name="connsiteY56"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120510 w 2877836"/>
                <a:gd name="connsiteY38" fmla="*/ 1368795 h 3332231"/>
                <a:gd name="connsiteX39" fmla="*/ 2260756 w 2877836"/>
                <a:gd name="connsiteY39" fmla="*/ 1211721 h 3332231"/>
                <a:gd name="connsiteX40" fmla="*/ 2558076 w 2877836"/>
                <a:gd name="connsiteY40" fmla="*/ 1161232 h 3332231"/>
                <a:gd name="connsiteX41" fmla="*/ 2877836 w 2877836"/>
                <a:gd name="connsiteY41" fmla="*/ 1312697 h 3332231"/>
                <a:gd name="connsiteX42" fmla="*/ 2760029 w 2877836"/>
                <a:gd name="connsiteY42" fmla="*/ 577812 h 3332231"/>
                <a:gd name="connsiteX43" fmla="*/ 1806361 w 2877836"/>
                <a:gd name="connsiteY43" fmla="*/ 757326 h 3332231"/>
                <a:gd name="connsiteX44" fmla="*/ 1868069 w 2877836"/>
                <a:gd name="connsiteY44" fmla="*/ 611470 h 3332231"/>
                <a:gd name="connsiteX45" fmla="*/ 1907338 w 2877836"/>
                <a:gd name="connsiteY45" fmla="*/ 403907 h 3332231"/>
                <a:gd name="connsiteX46" fmla="*/ 1873678 w 2877836"/>
                <a:gd name="connsiteY46" fmla="*/ 258052 h 3332231"/>
                <a:gd name="connsiteX47" fmla="*/ 1789532 w 2877836"/>
                <a:gd name="connsiteY47" fmla="*/ 140246 h 3332231"/>
                <a:gd name="connsiteX48" fmla="*/ 1688555 w 2877836"/>
                <a:gd name="connsiteY48" fmla="*/ 67318 h 3332231"/>
                <a:gd name="connsiteX49" fmla="*/ 1553919 w 2877836"/>
                <a:gd name="connsiteY49" fmla="*/ 0 h 3332231"/>
                <a:gd name="connsiteX50" fmla="*/ 1380015 w 2877836"/>
                <a:gd name="connsiteY50" fmla="*/ 0 h 3332231"/>
                <a:gd name="connsiteX51" fmla="*/ 1245380 w 2877836"/>
                <a:gd name="connsiteY51" fmla="*/ 33659 h 3332231"/>
                <a:gd name="connsiteX52" fmla="*/ 1127573 w 2877836"/>
                <a:gd name="connsiteY52" fmla="*/ 100977 h 3332231"/>
                <a:gd name="connsiteX53" fmla="*/ 1054646 w 2877836"/>
                <a:gd name="connsiteY53" fmla="*/ 179515 h 3332231"/>
                <a:gd name="connsiteX54" fmla="*/ 992937 w 2877836"/>
                <a:gd name="connsiteY54" fmla="*/ 263661 h 3332231"/>
                <a:gd name="connsiteX55" fmla="*/ 964889 w 2877836"/>
                <a:gd name="connsiteY55" fmla="*/ 415127 h 3332231"/>
                <a:gd name="connsiteX56" fmla="*/ 998547 w 2877836"/>
                <a:gd name="connsiteY56" fmla="*/ 555372 h 3332231"/>
                <a:gd name="connsiteX57" fmla="*/ 1150013 w 2877836"/>
                <a:gd name="connsiteY57"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260756 w 2877836"/>
                <a:gd name="connsiteY40" fmla="*/ 1211721 h 3332231"/>
                <a:gd name="connsiteX41" fmla="*/ 2558076 w 2877836"/>
                <a:gd name="connsiteY41" fmla="*/ 1161232 h 3332231"/>
                <a:gd name="connsiteX42" fmla="*/ 2877836 w 2877836"/>
                <a:gd name="connsiteY42" fmla="*/ 1312697 h 3332231"/>
                <a:gd name="connsiteX43" fmla="*/ 2760029 w 2877836"/>
                <a:gd name="connsiteY43" fmla="*/ 577812 h 3332231"/>
                <a:gd name="connsiteX44" fmla="*/ 1806361 w 2877836"/>
                <a:gd name="connsiteY44" fmla="*/ 757326 h 3332231"/>
                <a:gd name="connsiteX45" fmla="*/ 1868069 w 2877836"/>
                <a:gd name="connsiteY45" fmla="*/ 611470 h 3332231"/>
                <a:gd name="connsiteX46" fmla="*/ 1907338 w 2877836"/>
                <a:gd name="connsiteY46" fmla="*/ 403907 h 3332231"/>
                <a:gd name="connsiteX47" fmla="*/ 1873678 w 2877836"/>
                <a:gd name="connsiteY47" fmla="*/ 258052 h 3332231"/>
                <a:gd name="connsiteX48" fmla="*/ 1789532 w 2877836"/>
                <a:gd name="connsiteY48" fmla="*/ 140246 h 3332231"/>
                <a:gd name="connsiteX49" fmla="*/ 1688555 w 2877836"/>
                <a:gd name="connsiteY49" fmla="*/ 67318 h 3332231"/>
                <a:gd name="connsiteX50" fmla="*/ 1553919 w 2877836"/>
                <a:gd name="connsiteY50" fmla="*/ 0 h 3332231"/>
                <a:gd name="connsiteX51" fmla="*/ 1380015 w 2877836"/>
                <a:gd name="connsiteY51" fmla="*/ 0 h 3332231"/>
                <a:gd name="connsiteX52" fmla="*/ 1245380 w 2877836"/>
                <a:gd name="connsiteY52" fmla="*/ 33659 h 3332231"/>
                <a:gd name="connsiteX53" fmla="*/ 1127573 w 2877836"/>
                <a:gd name="connsiteY53" fmla="*/ 100977 h 3332231"/>
                <a:gd name="connsiteX54" fmla="*/ 1054646 w 2877836"/>
                <a:gd name="connsiteY54" fmla="*/ 179515 h 3332231"/>
                <a:gd name="connsiteX55" fmla="*/ 992937 w 2877836"/>
                <a:gd name="connsiteY55" fmla="*/ 263661 h 3332231"/>
                <a:gd name="connsiteX56" fmla="*/ 964889 w 2877836"/>
                <a:gd name="connsiteY56" fmla="*/ 415127 h 3332231"/>
                <a:gd name="connsiteX57" fmla="*/ 998547 w 2877836"/>
                <a:gd name="connsiteY57" fmla="*/ 555372 h 3332231"/>
                <a:gd name="connsiteX58" fmla="*/ 1150013 w 2877836"/>
                <a:gd name="connsiteY58"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558076 w 2877836"/>
                <a:gd name="connsiteY42" fmla="*/ 1161232 h 3332231"/>
                <a:gd name="connsiteX43" fmla="*/ 2877836 w 2877836"/>
                <a:gd name="connsiteY43" fmla="*/ 1312697 h 3332231"/>
                <a:gd name="connsiteX44" fmla="*/ 2760029 w 2877836"/>
                <a:gd name="connsiteY44" fmla="*/ 577812 h 3332231"/>
                <a:gd name="connsiteX45" fmla="*/ 1806361 w 2877836"/>
                <a:gd name="connsiteY45" fmla="*/ 757326 h 3332231"/>
                <a:gd name="connsiteX46" fmla="*/ 1868069 w 2877836"/>
                <a:gd name="connsiteY46" fmla="*/ 611470 h 3332231"/>
                <a:gd name="connsiteX47" fmla="*/ 1907338 w 2877836"/>
                <a:gd name="connsiteY47" fmla="*/ 403907 h 3332231"/>
                <a:gd name="connsiteX48" fmla="*/ 1873678 w 2877836"/>
                <a:gd name="connsiteY48" fmla="*/ 258052 h 3332231"/>
                <a:gd name="connsiteX49" fmla="*/ 1789532 w 2877836"/>
                <a:gd name="connsiteY49" fmla="*/ 140246 h 3332231"/>
                <a:gd name="connsiteX50" fmla="*/ 1688555 w 2877836"/>
                <a:gd name="connsiteY50" fmla="*/ 67318 h 3332231"/>
                <a:gd name="connsiteX51" fmla="*/ 1553919 w 2877836"/>
                <a:gd name="connsiteY51" fmla="*/ 0 h 3332231"/>
                <a:gd name="connsiteX52" fmla="*/ 1380015 w 2877836"/>
                <a:gd name="connsiteY52" fmla="*/ 0 h 3332231"/>
                <a:gd name="connsiteX53" fmla="*/ 1245380 w 2877836"/>
                <a:gd name="connsiteY53" fmla="*/ 33659 h 3332231"/>
                <a:gd name="connsiteX54" fmla="*/ 1127573 w 2877836"/>
                <a:gd name="connsiteY54" fmla="*/ 100977 h 3332231"/>
                <a:gd name="connsiteX55" fmla="*/ 1054646 w 2877836"/>
                <a:gd name="connsiteY55" fmla="*/ 179515 h 3332231"/>
                <a:gd name="connsiteX56" fmla="*/ 992937 w 2877836"/>
                <a:gd name="connsiteY56" fmla="*/ 263661 h 3332231"/>
                <a:gd name="connsiteX57" fmla="*/ 964889 w 2877836"/>
                <a:gd name="connsiteY57" fmla="*/ 415127 h 3332231"/>
                <a:gd name="connsiteX58" fmla="*/ 998547 w 2877836"/>
                <a:gd name="connsiteY58" fmla="*/ 555372 h 3332231"/>
                <a:gd name="connsiteX59" fmla="*/ 1150013 w 2877836"/>
                <a:gd name="connsiteY59"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401001 w 2877836"/>
                <a:gd name="connsiteY42" fmla="*/ 1161232 h 3332231"/>
                <a:gd name="connsiteX43" fmla="*/ 2558076 w 2877836"/>
                <a:gd name="connsiteY43" fmla="*/ 1161232 h 3332231"/>
                <a:gd name="connsiteX44" fmla="*/ 2877836 w 2877836"/>
                <a:gd name="connsiteY44" fmla="*/ 1312697 h 3332231"/>
                <a:gd name="connsiteX45" fmla="*/ 2760029 w 2877836"/>
                <a:gd name="connsiteY45" fmla="*/ 577812 h 3332231"/>
                <a:gd name="connsiteX46" fmla="*/ 1806361 w 2877836"/>
                <a:gd name="connsiteY46" fmla="*/ 757326 h 3332231"/>
                <a:gd name="connsiteX47" fmla="*/ 1868069 w 2877836"/>
                <a:gd name="connsiteY47" fmla="*/ 611470 h 3332231"/>
                <a:gd name="connsiteX48" fmla="*/ 1907338 w 2877836"/>
                <a:gd name="connsiteY48" fmla="*/ 403907 h 3332231"/>
                <a:gd name="connsiteX49" fmla="*/ 1873678 w 2877836"/>
                <a:gd name="connsiteY49" fmla="*/ 258052 h 3332231"/>
                <a:gd name="connsiteX50" fmla="*/ 1789532 w 2877836"/>
                <a:gd name="connsiteY50" fmla="*/ 140246 h 3332231"/>
                <a:gd name="connsiteX51" fmla="*/ 1688555 w 2877836"/>
                <a:gd name="connsiteY51" fmla="*/ 67318 h 3332231"/>
                <a:gd name="connsiteX52" fmla="*/ 1553919 w 2877836"/>
                <a:gd name="connsiteY52" fmla="*/ 0 h 3332231"/>
                <a:gd name="connsiteX53" fmla="*/ 1380015 w 2877836"/>
                <a:gd name="connsiteY53" fmla="*/ 0 h 3332231"/>
                <a:gd name="connsiteX54" fmla="*/ 1245380 w 2877836"/>
                <a:gd name="connsiteY54" fmla="*/ 33659 h 3332231"/>
                <a:gd name="connsiteX55" fmla="*/ 1127573 w 2877836"/>
                <a:gd name="connsiteY55" fmla="*/ 100977 h 3332231"/>
                <a:gd name="connsiteX56" fmla="*/ 1054646 w 2877836"/>
                <a:gd name="connsiteY56" fmla="*/ 179515 h 3332231"/>
                <a:gd name="connsiteX57" fmla="*/ 992937 w 2877836"/>
                <a:gd name="connsiteY57" fmla="*/ 263661 h 3332231"/>
                <a:gd name="connsiteX58" fmla="*/ 964889 w 2877836"/>
                <a:gd name="connsiteY58" fmla="*/ 415127 h 3332231"/>
                <a:gd name="connsiteX59" fmla="*/ 998547 w 2877836"/>
                <a:gd name="connsiteY59" fmla="*/ 555372 h 3332231"/>
                <a:gd name="connsiteX60" fmla="*/ 1150013 w 2877836"/>
                <a:gd name="connsiteY60"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401001 w 2877836"/>
                <a:gd name="connsiteY42" fmla="*/ 1161232 h 3332231"/>
                <a:gd name="connsiteX43" fmla="*/ 2558076 w 2877836"/>
                <a:gd name="connsiteY43" fmla="*/ 1161232 h 3332231"/>
                <a:gd name="connsiteX44" fmla="*/ 2715151 w 2877836"/>
                <a:gd name="connsiteY44" fmla="*/ 1200501 h 3332231"/>
                <a:gd name="connsiteX45" fmla="*/ 2877836 w 2877836"/>
                <a:gd name="connsiteY45" fmla="*/ 1312697 h 3332231"/>
                <a:gd name="connsiteX46" fmla="*/ 2760029 w 2877836"/>
                <a:gd name="connsiteY46" fmla="*/ 577812 h 3332231"/>
                <a:gd name="connsiteX47" fmla="*/ 1806361 w 2877836"/>
                <a:gd name="connsiteY47" fmla="*/ 757326 h 3332231"/>
                <a:gd name="connsiteX48" fmla="*/ 1868069 w 2877836"/>
                <a:gd name="connsiteY48" fmla="*/ 611470 h 3332231"/>
                <a:gd name="connsiteX49" fmla="*/ 1907338 w 2877836"/>
                <a:gd name="connsiteY49" fmla="*/ 403907 h 3332231"/>
                <a:gd name="connsiteX50" fmla="*/ 1873678 w 2877836"/>
                <a:gd name="connsiteY50" fmla="*/ 258052 h 3332231"/>
                <a:gd name="connsiteX51" fmla="*/ 1789532 w 2877836"/>
                <a:gd name="connsiteY51" fmla="*/ 140246 h 3332231"/>
                <a:gd name="connsiteX52" fmla="*/ 1688555 w 2877836"/>
                <a:gd name="connsiteY52" fmla="*/ 67318 h 3332231"/>
                <a:gd name="connsiteX53" fmla="*/ 1553919 w 2877836"/>
                <a:gd name="connsiteY53" fmla="*/ 0 h 3332231"/>
                <a:gd name="connsiteX54" fmla="*/ 1380015 w 2877836"/>
                <a:gd name="connsiteY54" fmla="*/ 0 h 3332231"/>
                <a:gd name="connsiteX55" fmla="*/ 1245380 w 2877836"/>
                <a:gd name="connsiteY55" fmla="*/ 33659 h 3332231"/>
                <a:gd name="connsiteX56" fmla="*/ 1127573 w 2877836"/>
                <a:gd name="connsiteY56" fmla="*/ 100977 h 3332231"/>
                <a:gd name="connsiteX57" fmla="*/ 1054646 w 2877836"/>
                <a:gd name="connsiteY57" fmla="*/ 179515 h 3332231"/>
                <a:gd name="connsiteX58" fmla="*/ 992937 w 2877836"/>
                <a:gd name="connsiteY58" fmla="*/ 263661 h 3332231"/>
                <a:gd name="connsiteX59" fmla="*/ 964889 w 2877836"/>
                <a:gd name="connsiteY59" fmla="*/ 415127 h 3332231"/>
                <a:gd name="connsiteX60" fmla="*/ 998547 w 2877836"/>
                <a:gd name="connsiteY60" fmla="*/ 555372 h 3332231"/>
                <a:gd name="connsiteX61" fmla="*/ 1150013 w 2877836"/>
                <a:gd name="connsiteY61"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513198 w 2877836"/>
                <a:gd name="connsiteY34" fmla="*/ 198587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15151 w 2877836"/>
                <a:gd name="connsiteY33" fmla="*/ 1924168 h 3332231"/>
                <a:gd name="connsiteX34" fmla="*/ 2513198 w 2877836"/>
                <a:gd name="connsiteY34" fmla="*/ 198587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2877836" h="3332231">
                  <a:moveTo>
                    <a:pt x="1150013" y="746106"/>
                  </a:moveTo>
                  <a:lnTo>
                    <a:pt x="123416" y="639520"/>
                  </a:lnTo>
                  <a:lnTo>
                    <a:pt x="0" y="1318307"/>
                  </a:lnTo>
                  <a:lnTo>
                    <a:pt x="151465" y="1172452"/>
                  </a:lnTo>
                  <a:lnTo>
                    <a:pt x="370248" y="1093915"/>
                  </a:lnTo>
                  <a:lnTo>
                    <a:pt x="549762" y="1166842"/>
                  </a:lnTo>
                  <a:lnTo>
                    <a:pt x="667569" y="1267819"/>
                  </a:lnTo>
                  <a:lnTo>
                    <a:pt x="757326" y="1402454"/>
                  </a:lnTo>
                  <a:lnTo>
                    <a:pt x="779765" y="1593188"/>
                  </a:lnTo>
                  <a:lnTo>
                    <a:pt x="751716" y="1739043"/>
                  </a:lnTo>
                  <a:lnTo>
                    <a:pt x="628300" y="1901728"/>
                  </a:lnTo>
                  <a:lnTo>
                    <a:pt x="488054" y="2002705"/>
                  </a:lnTo>
                  <a:lnTo>
                    <a:pt x="297321" y="2036364"/>
                  </a:lnTo>
                  <a:lnTo>
                    <a:pt x="134636" y="1974656"/>
                  </a:lnTo>
                  <a:lnTo>
                    <a:pt x="0" y="1800751"/>
                  </a:lnTo>
                  <a:lnTo>
                    <a:pt x="95367" y="2507588"/>
                  </a:lnTo>
                  <a:lnTo>
                    <a:pt x="1150013" y="2423441"/>
                  </a:lnTo>
                  <a:lnTo>
                    <a:pt x="1032206" y="2586125"/>
                  </a:lnTo>
                  <a:lnTo>
                    <a:pt x="964889" y="2754420"/>
                  </a:lnTo>
                  <a:lnTo>
                    <a:pt x="953669" y="2950763"/>
                  </a:lnTo>
                  <a:lnTo>
                    <a:pt x="1037816" y="3135888"/>
                  </a:lnTo>
                  <a:lnTo>
                    <a:pt x="1144402" y="3242474"/>
                  </a:lnTo>
                  <a:lnTo>
                    <a:pt x="1273429" y="3292962"/>
                  </a:lnTo>
                  <a:lnTo>
                    <a:pt x="1391234" y="3332231"/>
                  </a:lnTo>
                  <a:lnTo>
                    <a:pt x="1542700" y="3332231"/>
                  </a:lnTo>
                  <a:lnTo>
                    <a:pt x="1739043" y="3253693"/>
                  </a:lnTo>
                  <a:lnTo>
                    <a:pt x="1834410" y="3158327"/>
                  </a:lnTo>
                  <a:lnTo>
                    <a:pt x="1924167" y="3012471"/>
                  </a:lnTo>
                  <a:lnTo>
                    <a:pt x="1935387" y="2838567"/>
                  </a:lnTo>
                  <a:lnTo>
                    <a:pt x="1879288" y="2636614"/>
                  </a:lnTo>
                  <a:lnTo>
                    <a:pt x="1778312" y="2445880"/>
                  </a:lnTo>
                  <a:lnTo>
                    <a:pt x="2748810" y="2501977"/>
                  </a:lnTo>
                  <a:lnTo>
                    <a:pt x="2877836" y="1778312"/>
                  </a:lnTo>
                  <a:lnTo>
                    <a:pt x="2715151" y="1924168"/>
                  </a:lnTo>
                  <a:lnTo>
                    <a:pt x="2513198" y="1985875"/>
                  </a:lnTo>
                  <a:lnTo>
                    <a:pt x="2350513" y="1946606"/>
                  </a:lnTo>
                  <a:lnTo>
                    <a:pt x="2238318" y="1879289"/>
                  </a:lnTo>
                  <a:lnTo>
                    <a:pt x="2159779" y="1755873"/>
                  </a:lnTo>
                  <a:lnTo>
                    <a:pt x="2114901" y="1626847"/>
                  </a:lnTo>
                  <a:lnTo>
                    <a:pt x="2092461" y="1480992"/>
                  </a:lnTo>
                  <a:lnTo>
                    <a:pt x="2120510" y="1368795"/>
                  </a:lnTo>
                  <a:lnTo>
                    <a:pt x="2187828" y="1273428"/>
                  </a:lnTo>
                  <a:lnTo>
                    <a:pt x="2260756" y="1211721"/>
                  </a:lnTo>
                  <a:lnTo>
                    <a:pt x="2401001" y="1161232"/>
                  </a:lnTo>
                  <a:lnTo>
                    <a:pt x="2558076" y="1161232"/>
                  </a:lnTo>
                  <a:lnTo>
                    <a:pt x="2715151" y="1200501"/>
                  </a:lnTo>
                  <a:lnTo>
                    <a:pt x="2877836" y="1312697"/>
                  </a:lnTo>
                  <a:lnTo>
                    <a:pt x="2760029" y="577812"/>
                  </a:lnTo>
                  <a:lnTo>
                    <a:pt x="1806361" y="757326"/>
                  </a:lnTo>
                  <a:lnTo>
                    <a:pt x="1868069" y="611470"/>
                  </a:lnTo>
                  <a:lnTo>
                    <a:pt x="1907338" y="403907"/>
                  </a:lnTo>
                  <a:lnTo>
                    <a:pt x="1873678" y="258052"/>
                  </a:lnTo>
                  <a:lnTo>
                    <a:pt x="1789532" y="140246"/>
                  </a:lnTo>
                  <a:lnTo>
                    <a:pt x="1688555" y="67318"/>
                  </a:lnTo>
                  <a:lnTo>
                    <a:pt x="1553919" y="0"/>
                  </a:lnTo>
                  <a:lnTo>
                    <a:pt x="1380015" y="0"/>
                  </a:lnTo>
                  <a:lnTo>
                    <a:pt x="1245380" y="33659"/>
                  </a:lnTo>
                  <a:lnTo>
                    <a:pt x="1127573" y="100977"/>
                  </a:lnTo>
                  <a:lnTo>
                    <a:pt x="1054646" y="179515"/>
                  </a:lnTo>
                  <a:lnTo>
                    <a:pt x="992937" y="263661"/>
                  </a:lnTo>
                  <a:lnTo>
                    <a:pt x="964889" y="415127"/>
                  </a:lnTo>
                  <a:lnTo>
                    <a:pt x="998547" y="555372"/>
                  </a:lnTo>
                  <a:lnTo>
                    <a:pt x="1150013" y="746106"/>
                  </a:lnTo>
                  <a:close/>
                </a:path>
              </a:pathLst>
            </a:custGeom>
            <a:solidFill>
              <a:schemeClr val="accent2">
                <a:lumMod val="40000"/>
                <a:lumOff val="60000"/>
              </a:schemeClr>
            </a:solidFill>
            <a:ln>
              <a:solidFill>
                <a:schemeClr val="accent2">
                  <a:lumMod val="60000"/>
                  <a:lumOff val="40000"/>
                </a:schemeClr>
              </a:solidFill>
            </a:ln>
            <a:effectLst>
              <a:innerShdw blurRad="63500" dist="508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rot="21286408">
              <a:off x="4590459" y="4273331"/>
              <a:ext cx="1483098" cy="584775"/>
            </a:xfrm>
            <a:prstGeom prst="rect">
              <a:avLst/>
            </a:prstGeom>
            <a:noFill/>
          </p:spPr>
          <p:txBody>
            <a:bodyPr wrap="none" rtlCol="0">
              <a:spAutoFit/>
            </a:bodyPr>
            <a:lstStyle/>
            <a:p>
              <a:pPr algn="ctr"/>
              <a:r>
                <a:rPr lang="en-US" sz="1600" dirty="0" smtClean="0">
                  <a:solidFill>
                    <a:schemeClr val="accent2">
                      <a:lumMod val="75000"/>
                    </a:schemeClr>
                  </a:solidFill>
                </a:rPr>
                <a:t>Role-Based</a:t>
              </a:r>
            </a:p>
            <a:p>
              <a:pPr algn="ctr"/>
              <a:r>
                <a:rPr lang="en-US" sz="1600" dirty="0" smtClean="0">
                  <a:solidFill>
                    <a:schemeClr val="accent2">
                      <a:lumMod val="75000"/>
                    </a:schemeClr>
                  </a:solidFill>
                </a:rPr>
                <a:t>Authentication</a:t>
              </a:r>
              <a:endParaRPr lang="en-US" sz="1600" dirty="0">
                <a:solidFill>
                  <a:schemeClr val="accent2">
                    <a:lumMod val="75000"/>
                  </a:schemeClr>
                </a:solidFill>
              </a:endParaRPr>
            </a:p>
          </p:txBody>
        </p:sp>
      </p:grpSp>
      <p:sp>
        <p:nvSpPr>
          <p:cNvPr id="6" name="Rectangle 5"/>
          <p:cNvSpPr/>
          <p:nvPr/>
        </p:nvSpPr>
        <p:spPr>
          <a:xfrm>
            <a:off x="340242" y="1956388"/>
            <a:ext cx="3646967" cy="4308872"/>
          </a:xfrm>
          <a:prstGeom prst="rect">
            <a:avLst/>
          </a:prstGeom>
        </p:spPr>
        <p:txBody>
          <a:bodyPr wrap="square">
            <a:spAutoFit/>
          </a:bodyPr>
          <a:lstStyle/>
          <a:p>
            <a:pPr marL="166688" lvl="0" indent="-166688">
              <a:spcBef>
                <a:spcPct val="20000"/>
              </a:spcBef>
              <a:buClr>
                <a:srgbClr val="E33323"/>
              </a:buClr>
              <a:buSzPct val="80000"/>
              <a:defRPr/>
            </a:pPr>
            <a:r>
              <a:rPr lang="en-US" sz="2200" dirty="0" smtClean="0">
                <a:solidFill>
                  <a:srgbClr val="4C4C4F"/>
                </a:solidFill>
                <a:cs typeface="Arial" charset="0"/>
              </a:rPr>
              <a:t>Role-Based Authentication:</a:t>
            </a:r>
          </a:p>
          <a:p>
            <a:pPr marL="166688" lvl="0" indent="-166688">
              <a:spcBef>
                <a:spcPct val="20000"/>
              </a:spcBef>
              <a:buClr>
                <a:srgbClr val="E33323"/>
              </a:buClr>
              <a:buSzPct val="80000"/>
              <a:buFont typeface="Wingdings" pitchFamily="96" charset="2"/>
              <a:buChar char="§"/>
              <a:defRPr/>
            </a:pPr>
            <a:r>
              <a:rPr lang="en-US" sz="2000" dirty="0" smtClean="0">
                <a:solidFill>
                  <a:srgbClr val="4C4C4F"/>
                </a:solidFill>
                <a:latin typeface="Arial"/>
                <a:ea typeface="ＭＳ Ｐゴシック" pitchFamily="48" charset="-128"/>
                <a:cs typeface="Arial"/>
              </a:rPr>
              <a:t>Implementation activity increased from 2005 to 2010; FOIs more than doubled.</a:t>
            </a:r>
          </a:p>
          <a:p>
            <a:pPr marL="166688" lvl="0" indent="-166688">
              <a:spcBef>
                <a:spcPct val="20000"/>
              </a:spcBef>
              <a:buClr>
                <a:srgbClr val="E33323"/>
              </a:buClr>
              <a:buSzPct val="80000"/>
              <a:buFont typeface="Wingdings" pitchFamily="96" charset="2"/>
              <a:buChar char="§"/>
              <a:defRPr/>
            </a:pPr>
            <a:r>
              <a:rPr lang="en-US" sz="2000" dirty="0" smtClean="0">
                <a:solidFill>
                  <a:srgbClr val="4C4C4F"/>
                </a:solidFill>
                <a:latin typeface="Arial"/>
                <a:ea typeface="ＭＳ Ｐゴシック" pitchFamily="48" charset="-128"/>
                <a:cs typeface="Arial"/>
              </a:rPr>
              <a:t>In 2010 doctoral and master’s institutions were most likely to have FOIs, followed by associate’s and then bachelor’s institutions.</a:t>
            </a:r>
          </a:p>
          <a:p>
            <a:pPr marL="166688" lvl="0" indent="-166688">
              <a:spcBef>
                <a:spcPct val="20000"/>
              </a:spcBef>
              <a:buClr>
                <a:srgbClr val="E33323"/>
              </a:buClr>
              <a:buSzPct val="80000"/>
              <a:buFont typeface="Wingdings" pitchFamily="96" charset="2"/>
              <a:buChar char="§"/>
              <a:defRPr/>
            </a:pPr>
            <a:r>
              <a:rPr lang="en-US" sz="2000" dirty="0" smtClean="0">
                <a:solidFill>
                  <a:srgbClr val="4C4C4F"/>
                </a:solidFill>
                <a:latin typeface="Arial"/>
                <a:ea typeface="ＭＳ Ｐゴシック" pitchFamily="48" charset="-128"/>
                <a:cs typeface="Arial"/>
              </a:rPr>
              <a:t>Stage of implementation differed significantly but not greatly with institution size.</a:t>
            </a:r>
            <a:endParaRPr lang="en-US" sz="2000" dirty="0">
              <a:solidFill>
                <a:srgbClr val="4C4C4F"/>
              </a:solidFill>
              <a:latin typeface="Arial"/>
              <a:ea typeface="ＭＳ Ｐゴシック" pitchFamily="48" charset="-128"/>
              <a:cs typeface="Arial"/>
            </a:endParaRPr>
          </a:p>
        </p:txBody>
      </p:sp>
      <p:graphicFrame>
        <p:nvGraphicFramePr>
          <p:cNvPr id="8" name="Chart 7"/>
          <p:cNvGraphicFramePr/>
          <p:nvPr/>
        </p:nvGraphicFramePr>
        <p:xfrm>
          <a:off x="3977684" y="733425"/>
          <a:ext cx="4976038" cy="5630826"/>
        </p:xfrm>
        <a:graphic>
          <a:graphicData uri="http://schemas.openxmlformats.org/drawingml/2006/chart">
            <c:chart xmlns:c="http://schemas.openxmlformats.org/drawingml/2006/chart" xmlns:r="http://schemas.openxmlformats.org/officeDocument/2006/relationships" r:id="rId3"/>
          </a:graphicData>
        </a:graphic>
      </p:graphicFrame>
      <p:sp>
        <p:nvSpPr>
          <p:cNvPr id="10" name="Slide Number Placeholder 9"/>
          <p:cNvSpPr>
            <a:spLocks noGrp="1"/>
          </p:cNvSpPr>
          <p:nvPr>
            <p:ph type="sldNum" sz="quarter" idx="12"/>
          </p:nvPr>
        </p:nvSpPr>
        <p:spPr/>
        <p:txBody>
          <a:bodyPr/>
          <a:lstStyle/>
          <a:p>
            <a:pPr>
              <a:defRPr/>
            </a:pPr>
            <a:fld id="{6D12A522-FF6E-4044-9AB3-9EB3C4EA2D66}" type="slidenum">
              <a:rPr lang="en-US" smtClean="0"/>
              <a:pPr>
                <a:defRPr/>
              </a:pPr>
              <a:t>24</a:t>
            </a:fld>
            <a:endParaRPr lang="en-US"/>
          </a:p>
        </p:txBody>
      </p:sp>
      <p:sp>
        <p:nvSpPr>
          <p:cNvPr id="11" name="Footer Placeholder 10"/>
          <p:cNvSpPr>
            <a:spLocks noGrp="1"/>
          </p:cNvSpPr>
          <p:nvPr>
            <p:ph type="ftr" sz="quarter" idx="11"/>
          </p:nvPr>
        </p:nvSpPr>
        <p:spPr/>
        <p:txBody>
          <a:bodyPr/>
          <a:lstStyle/>
          <a:p>
            <a:pPr>
              <a:defRPr/>
            </a:pPr>
            <a:r>
              <a:rPr lang="en-US" smtClean="0"/>
              <a:t>© 2011 EDUCAUSE</a:t>
            </a:r>
            <a:endParaRPr lang="en-US"/>
          </a:p>
        </p:txBody>
      </p:sp>
    </p:spTree>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2"/>
          <p:cNvGrpSpPr/>
          <p:nvPr/>
        </p:nvGrpSpPr>
        <p:grpSpPr>
          <a:xfrm rot="320079">
            <a:off x="113389" y="102547"/>
            <a:ext cx="2288264" cy="1766581"/>
            <a:chOff x="4069874" y="3637775"/>
            <a:chExt cx="2693525" cy="2156169"/>
          </a:xfrm>
        </p:grpSpPr>
        <p:sp>
          <p:nvSpPr>
            <p:cNvPr id="3" name="Freeform 2"/>
            <p:cNvSpPr/>
            <p:nvPr/>
          </p:nvSpPr>
          <p:spPr>
            <a:xfrm rot="15886408">
              <a:off x="4338552" y="3369097"/>
              <a:ext cx="2156169" cy="2693525"/>
            </a:xfrm>
            <a:custGeom>
              <a:avLst/>
              <a:gdLst>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935387 w 2877836"/>
                <a:gd name="connsiteY29" fmla="*/ 504884 h 3332231"/>
                <a:gd name="connsiteX30" fmla="*/ 1879289 w 2877836"/>
                <a:gd name="connsiteY30" fmla="*/ 667569 h 3332231"/>
                <a:gd name="connsiteX31" fmla="*/ 1929777 w 2877836"/>
                <a:gd name="connsiteY31" fmla="*/ 415127 h 3332231"/>
                <a:gd name="connsiteX32" fmla="*/ 1789532 w 2877836"/>
                <a:gd name="connsiteY32" fmla="*/ 140246 h 3332231"/>
                <a:gd name="connsiteX33" fmla="*/ 1553919 w 2877836"/>
                <a:gd name="connsiteY33" fmla="*/ 0 h 3332231"/>
                <a:gd name="connsiteX34" fmla="*/ 1245380 w 2877836"/>
                <a:gd name="connsiteY34" fmla="*/ 33659 h 3332231"/>
                <a:gd name="connsiteX35" fmla="*/ 1054646 w 2877836"/>
                <a:gd name="connsiteY35" fmla="*/ 179515 h 3332231"/>
                <a:gd name="connsiteX36" fmla="*/ 964889 w 2877836"/>
                <a:gd name="connsiteY36" fmla="*/ 415127 h 3332231"/>
                <a:gd name="connsiteX37" fmla="*/ 1004158 w 2877836"/>
                <a:gd name="connsiteY37"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935387 w 2877836"/>
                <a:gd name="connsiteY29" fmla="*/ 504884 h 3332231"/>
                <a:gd name="connsiteX30" fmla="*/ 1879289 w 2877836"/>
                <a:gd name="connsiteY30" fmla="*/ 667569 h 3332231"/>
                <a:gd name="connsiteX31" fmla="*/ 1929777 w 2877836"/>
                <a:gd name="connsiteY31" fmla="*/ 415127 h 3332231"/>
                <a:gd name="connsiteX32" fmla="*/ 1789532 w 2877836"/>
                <a:gd name="connsiteY32" fmla="*/ 140246 h 3332231"/>
                <a:gd name="connsiteX33" fmla="*/ 1553919 w 2877836"/>
                <a:gd name="connsiteY33" fmla="*/ 0 h 3332231"/>
                <a:gd name="connsiteX34" fmla="*/ 1245380 w 2877836"/>
                <a:gd name="connsiteY34" fmla="*/ 33659 h 3332231"/>
                <a:gd name="connsiteX35" fmla="*/ 1054646 w 2877836"/>
                <a:gd name="connsiteY35" fmla="*/ 179515 h 3332231"/>
                <a:gd name="connsiteX36" fmla="*/ 964889 w 2877836"/>
                <a:gd name="connsiteY36" fmla="*/ 415127 h 3332231"/>
                <a:gd name="connsiteX37" fmla="*/ 1004158 w 2877836"/>
                <a:gd name="connsiteY37"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79289 w 2877836"/>
                <a:gd name="connsiteY29" fmla="*/ 667569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004158 w 2877836"/>
                <a:gd name="connsiteY36"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004158 w 2877836"/>
                <a:gd name="connsiteY36" fmla="*/ 656349 h 3332231"/>
                <a:gd name="connsiteX0" fmla="*/ 1150013 w 2877836"/>
                <a:gd name="connsiteY0" fmla="*/ 746106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211721 w 2877836"/>
                <a:gd name="connsiteY10" fmla="*/ 2462710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211721 w 2877836"/>
                <a:gd name="connsiteY10" fmla="*/ 2462710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138794 w 2877836"/>
                <a:gd name="connsiteY10" fmla="*/ 2473929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150013 w 2877836"/>
                <a:gd name="connsiteY10" fmla="*/ 2423441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256599 w 2984422"/>
                <a:gd name="connsiteY0" fmla="*/ 746106 h 3332231"/>
                <a:gd name="connsiteX1" fmla="*/ 112196 w 2984422"/>
                <a:gd name="connsiteY1" fmla="*/ 650739 h 3332231"/>
                <a:gd name="connsiteX2" fmla="*/ 106586 w 2984422"/>
                <a:gd name="connsiteY2" fmla="*/ 1318307 h 3332231"/>
                <a:gd name="connsiteX3" fmla="*/ 476834 w 2984422"/>
                <a:gd name="connsiteY3" fmla="*/ 1093915 h 3332231"/>
                <a:gd name="connsiteX4" fmla="*/ 774155 w 2984422"/>
                <a:gd name="connsiteY4" fmla="*/ 1267819 h 3332231"/>
                <a:gd name="connsiteX5" fmla="*/ 886351 w 2984422"/>
                <a:gd name="connsiteY5" fmla="*/ 1593188 h 3332231"/>
                <a:gd name="connsiteX6" fmla="*/ 734886 w 2984422"/>
                <a:gd name="connsiteY6" fmla="*/ 1901728 h 3332231"/>
                <a:gd name="connsiteX7" fmla="*/ 403907 w 2984422"/>
                <a:gd name="connsiteY7" fmla="*/ 2036364 h 3332231"/>
                <a:gd name="connsiteX8" fmla="*/ 106586 w 2984422"/>
                <a:gd name="connsiteY8" fmla="*/ 1800751 h 3332231"/>
                <a:gd name="connsiteX9" fmla="*/ 0 w 2984422"/>
                <a:gd name="connsiteY9" fmla="*/ 2518807 h 3332231"/>
                <a:gd name="connsiteX10" fmla="*/ 1256599 w 2984422"/>
                <a:gd name="connsiteY10" fmla="*/ 2423441 h 3332231"/>
                <a:gd name="connsiteX11" fmla="*/ 1071475 w 2984422"/>
                <a:gd name="connsiteY11" fmla="*/ 2754420 h 3332231"/>
                <a:gd name="connsiteX12" fmla="*/ 1144402 w 2984422"/>
                <a:gd name="connsiteY12" fmla="*/ 3135888 h 3332231"/>
                <a:gd name="connsiteX13" fmla="*/ 1380015 w 2984422"/>
                <a:gd name="connsiteY13" fmla="*/ 3292962 h 3332231"/>
                <a:gd name="connsiteX14" fmla="*/ 1649286 w 2984422"/>
                <a:gd name="connsiteY14" fmla="*/ 3332231 h 3332231"/>
                <a:gd name="connsiteX15" fmla="*/ 1940996 w 2984422"/>
                <a:gd name="connsiteY15" fmla="*/ 3158327 h 3332231"/>
                <a:gd name="connsiteX16" fmla="*/ 2041973 w 2984422"/>
                <a:gd name="connsiteY16" fmla="*/ 2838567 h 3332231"/>
                <a:gd name="connsiteX17" fmla="*/ 1884898 w 2984422"/>
                <a:gd name="connsiteY17" fmla="*/ 2445880 h 3332231"/>
                <a:gd name="connsiteX18" fmla="*/ 2984422 w 2984422"/>
                <a:gd name="connsiteY18" fmla="*/ 2535637 h 3332231"/>
                <a:gd name="connsiteX19" fmla="*/ 2984422 w 2984422"/>
                <a:gd name="connsiteY19" fmla="*/ 1778312 h 3332231"/>
                <a:gd name="connsiteX20" fmla="*/ 2832957 w 2984422"/>
                <a:gd name="connsiteY20" fmla="*/ 2002705 h 3332231"/>
                <a:gd name="connsiteX21" fmla="*/ 2597345 w 2984422"/>
                <a:gd name="connsiteY21" fmla="*/ 2025144 h 3332231"/>
                <a:gd name="connsiteX22" fmla="*/ 2350513 w 2984422"/>
                <a:gd name="connsiteY22" fmla="*/ 1907338 h 3332231"/>
                <a:gd name="connsiteX23" fmla="*/ 2215877 w 2984422"/>
                <a:gd name="connsiteY23" fmla="*/ 1677335 h 3332231"/>
                <a:gd name="connsiteX24" fmla="*/ 2221487 w 2984422"/>
                <a:gd name="connsiteY24" fmla="*/ 1402454 h 3332231"/>
                <a:gd name="connsiteX25" fmla="*/ 2367342 w 2984422"/>
                <a:gd name="connsiteY25" fmla="*/ 1211721 h 3332231"/>
                <a:gd name="connsiteX26" fmla="*/ 2636613 w 2984422"/>
                <a:gd name="connsiteY26" fmla="*/ 1099524 h 3332231"/>
                <a:gd name="connsiteX27" fmla="*/ 2984422 w 2984422"/>
                <a:gd name="connsiteY27" fmla="*/ 1312697 h 3332231"/>
                <a:gd name="connsiteX28" fmla="*/ 2978812 w 2984422"/>
                <a:gd name="connsiteY28" fmla="*/ 510494 h 3332231"/>
                <a:gd name="connsiteX29" fmla="*/ 1912947 w 2984422"/>
                <a:gd name="connsiteY29" fmla="*/ 757326 h 3332231"/>
                <a:gd name="connsiteX30" fmla="*/ 2036363 w 2984422"/>
                <a:gd name="connsiteY30" fmla="*/ 415127 h 3332231"/>
                <a:gd name="connsiteX31" fmla="*/ 1896118 w 2984422"/>
                <a:gd name="connsiteY31" fmla="*/ 140246 h 3332231"/>
                <a:gd name="connsiteX32" fmla="*/ 1660505 w 2984422"/>
                <a:gd name="connsiteY32" fmla="*/ 0 h 3332231"/>
                <a:gd name="connsiteX33" fmla="*/ 1351966 w 2984422"/>
                <a:gd name="connsiteY33" fmla="*/ 33659 h 3332231"/>
                <a:gd name="connsiteX34" fmla="*/ 1161232 w 2984422"/>
                <a:gd name="connsiteY34" fmla="*/ 179515 h 3332231"/>
                <a:gd name="connsiteX35" fmla="*/ 1071475 w 2984422"/>
                <a:gd name="connsiteY35" fmla="*/ 415127 h 3332231"/>
                <a:gd name="connsiteX36" fmla="*/ 1256599 w 2984422"/>
                <a:gd name="connsiteY36" fmla="*/ 746106 h 3332231"/>
                <a:gd name="connsiteX0" fmla="*/ 1256599 w 2984422"/>
                <a:gd name="connsiteY0" fmla="*/ 746106 h 3332231"/>
                <a:gd name="connsiteX1" fmla="*/ 0 w 2984422"/>
                <a:gd name="connsiteY1" fmla="*/ 622690 h 3332231"/>
                <a:gd name="connsiteX2" fmla="*/ 106586 w 2984422"/>
                <a:gd name="connsiteY2" fmla="*/ 1318307 h 3332231"/>
                <a:gd name="connsiteX3" fmla="*/ 476834 w 2984422"/>
                <a:gd name="connsiteY3" fmla="*/ 1093915 h 3332231"/>
                <a:gd name="connsiteX4" fmla="*/ 774155 w 2984422"/>
                <a:gd name="connsiteY4" fmla="*/ 1267819 h 3332231"/>
                <a:gd name="connsiteX5" fmla="*/ 886351 w 2984422"/>
                <a:gd name="connsiteY5" fmla="*/ 1593188 h 3332231"/>
                <a:gd name="connsiteX6" fmla="*/ 734886 w 2984422"/>
                <a:gd name="connsiteY6" fmla="*/ 1901728 h 3332231"/>
                <a:gd name="connsiteX7" fmla="*/ 403907 w 2984422"/>
                <a:gd name="connsiteY7" fmla="*/ 2036364 h 3332231"/>
                <a:gd name="connsiteX8" fmla="*/ 106586 w 2984422"/>
                <a:gd name="connsiteY8" fmla="*/ 1800751 h 3332231"/>
                <a:gd name="connsiteX9" fmla="*/ 0 w 2984422"/>
                <a:gd name="connsiteY9" fmla="*/ 2518807 h 3332231"/>
                <a:gd name="connsiteX10" fmla="*/ 1256599 w 2984422"/>
                <a:gd name="connsiteY10" fmla="*/ 2423441 h 3332231"/>
                <a:gd name="connsiteX11" fmla="*/ 1071475 w 2984422"/>
                <a:gd name="connsiteY11" fmla="*/ 2754420 h 3332231"/>
                <a:gd name="connsiteX12" fmla="*/ 1144402 w 2984422"/>
                <a:gd name="connsiteY12" fmla="*/ 3135888 h 3332231"/>
                <a:gd name="connsiteX13" fmla="*/ 1380015 w 2984422"/>
                <a:gd name="connsiteY13" fmla="*/ 3292962 h 3332231"/>
                <a:gd name="connsiteX14" fmla="*/ 1649286 w 2984422"/>
                <a:gd name="connsiteY14" fmla="*/ 3332231 h 3332231"/>
                <a:gd name="connsiteX15" fmla="*/ 1940996 w 2984422"/>
                <a:gd name="connsiteY15" fmla="*/ 3158327 h 3332231"/>
                <a:gd name="connsiteX16" fmla="*/ 2041973 w 2984422"/>
                <a:gd name="connsiteY16" fmla="*/ 2838567 h 3332231"/>
                <a:gd name="connsiteX17" fmla="*/ 1884898 w 2984422"/>
                <a:gd name="connsiteY17" fmla="*/ 2445880 h 3332231"/>
                <a:gd name="connsiteX18" fmla="*/ 2984422 w 2984422"/>
                <a:gd name="connsiteY18" fmla="*/ 2535637 h 3332231"/>
                <a:gd name="connsiteX19" fmla="*/ 2984422 w 2984422"/>
                <a:gd name="connsiteY19" fmla="*/ 1778312 h 3332231"/>
                <a:gd name="connsiteX20" fmla="*/ 2832957 w 2984422"/>
                <a:gd name="connsiteY20" fmla="*/ 2002705 h 3332231"/>
                <a:gd name="connsiteX21" fmla="*/ 2597345 w 2984422"/>
                <a:gd name="connsiteY21" fmla="*/ 2025144 h 3332231"/>
                <a:gd name="connsiteX22" fmla="*/ 2350513 w 2984422"/>
                <a:gd name="connsiteY22" fmla="*/ 1907338 h 3332231"/>
                <a:gd name="connsiteX23" fmla="*/ 2215877 w 2984422"/>
                <a:gd name="connsiteY23" fmla="*/ 1677335 h 3332231"/>
                <a:gd name="connsiteX24" fmla="*/ 2221487 w 2984422"/>
                <a:gd name="connsiteY24" fmla="*/ 1402454 h 3332231"/>
                <a:gd name="connsiteX25" fmla="*/ 2367342 w 2984422"/>
                <a:gd name="connsiteY25" fmla="*/ 1211721 h 3332231"/>
                <a:gd name="connsiteX26" fmla="*/ 2636613 w 2984422"/>
                <a:gd name="connsiteY26" fmla="*/ 1099524 h 3332231"/>
                <a:gd name="connsiteX27" fmla="*/ 2984422 w 2984422"/>
                <a:gd name="connsiteY27" fmla="*/ 1312697 h 3332231"/>
                <a:gd name="connsiteX28" fmla="*/ 2978812 w 2984422"/>
                <a:gd name="connsiteY28" fmla="*/ 510494 h 3332231"/>
                <a:gd name="connsiteX29" fmla="*/ 1912947 w 2984422"/>
                <a:gd name="connsiteY29" fmla="*/ 757326 h 3332231"/>
                <a:gd name="connsiteX30" fmla="*/ 2036363 w 2984422"/>
                <a:gd name="connsiteY30" fmla="*/ 415127 h 3332231"/>
                <a:gd name="connsiteX31" fmla="*/ 1896118 w 2984422"/>
                <a:gd name="connsiteY31" fmla="*/ 140246 h 3332231"/>
                <a:gd name="connsiteX32" fmla="*/ 1660505 w 2984422"/>
                <a:gd name="connsiteY32" fmla="*/ 0 h 3332231"/>
                <a:gd name="connsiteX33" fmla="*/ 1351966 w 2984422"/>
                <a:gd name="connsiteY33" fmla="*/ 33659 h 3332231"/>
                <a:gd name="connsiteX34" fmla="*/ 1161232 w 2984422"/>
                <a:gd name="connsiteY34" fmla="*/ 179515 h 3332231"/>
                <a:gd name="connsiteX35" fmla="*/ 1071475 w 2984422"/>
                <a:gd name="connsiteY35" fmla="*/ 415127 h 3332231"/>
                <a:gd name="connsiteX36" fmla="*/ 1256599 w 2984422"/>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476834 w 3062959"/>
                <a:gd name="connsiteY3" fmla="*/ 1093915 h 3332231"/>
                <a:gd name="connsiteX4" fmla="*/ 774155 w 3062959"/>
                <a:gd name="connsiteY4" fmla="*/ 1267819 h 3332231"/>
                <a:gd name="connsiteX5" fmla="*/ 886351 w 3062959"/>
                <a:gd name="connsiteY5" fmla="*/ 1593188 h 3332231"/>
                <a:gd name="connsiteX6" fmla="*/ 734886 w 3062959"/>
                <a:gd name="connsiteY6" fmla="*/ 1901728 h 3332231"/>
                <a:gd name="connsiteX7" fmla="*/ 403907 w 3062959"/>
                <a:gd name="connsiteY7" fmla="*/ 2036364 h 3332231"/>
                <a:gd name="connsiteX8" fmla="*/ 106586 w 3062959"/>
                <a:gd name="connsiteY8" fmla="*/ 1800751 h 3332231"/>
                <a:gd name="connsiteX9" fmla="*/ 0 w 3062959"/>
                <a:gd name="connsiteY9" fmla="*/ 2518807 h 3332231"/>
                <a:gd name="connsiteX10" fmla="*/ 1256599 w 3062959"/>
                <a:gd name="connsiteY10" fmla="*/ 2423441 h 3332231"/>
                <a:gd name="connsiteX11" fmla="*/ 1071475 w 3062959"/>
                <a:gd name="connsiteY11" fmla="*/ 2754420 h 3332231"/>
                <a:gd name="connsiteX12" fmla="*/ 1144402 w 3062959"/>
                <a:gd name="connsiteY12" fmla="*/ 3135888 h 3332231"/>
                <a:gd name="connsiteX13" fmla="*/ 1380015 w 3062959"/>
                <a:gd name="connsiteY13" fmla="*/ 3292962 h 3332231"/>
                <a:gd name="connsiteX14" fmla="*/ 1649286 w 3062959"/>
                <a:gd name="connsiteY14" fmla="*/ 3332231 h 3332231"/>
                <a:gd name="connsiteX15" fmla="*/ 1940996 w 3062959"/>
                <a:gd name="connsiteY15" fmla="*/ 3158327 h 3332231"/>
                <a:gd name="connsiteX16" fmla="*/ 2041973 w 3062959"/>
                <a:gd name="connsiteY16" fmla="*/ 2838567 h 3332231"/>
                <a:gd name="connsiteX17" fmla="*/ 1884898 w 3062959"/>
                <a:gd name="connsiteY17" fmla="*/ 2445880 h 3332231"/>
                <a:gd name="connsiteX18" fmla="*/ 2984422 w 3062959"/>
                <a:gd name="connsiteY18" fmla="*/ 2535637 h 3332231"/>
                <a:gd name="connsiteX19" fmla="*/ 2984422 w 3062959"/>
                <a:gd name="connsiteY19" fmla="*/ 1778312 h 3332231"/>
                <a:gd name="connsiteX20" fmla="*/ 2832957 w 3062959"/>
                <a:gd name="connsiteY20" fmla="*/ 2002705 h 3332231"/>
                <a:gd name="connsiteX21" fmla="*/ 2597345 w 3062959"/>
                <a:gd name="connsiteY21" fmla="*/ 2025144 h 3332231"/>
                <a:gd name="connsiteX22" fmla="*/ 2350513 w 3062959"/>
                <a:gd name="connsiteY22" fmla="*/ 1907338 h 3332231"/>
                <a:gd name="connsiteX23" fmla="*/ 2215877 w 3062959"/>
                <a:gd name="connsiteY23" fmla="*/ 1677335 h 3332231"/>
                <a:gd name="connsiteX24" fmla="*/ 2221487 w 3062959"/>
                <a:gd name="connsiteY24" fmla="*/ 1402454 h 3332231"/>
                <a:gd name="connsiteX25" fmla="*/ 2367342 w 3062959"/>
                <a:gd name="connsiteY25" fmla="*/ 1211721 h 3332231"/>
                <a:gd name="connsiteX26" fmla="*/ 2636613 w 3062959"/>
                <a:gd name="connsiteY26" fmla="*/ 1099524 h 3332231"/>
                <a:gd name="connsiteX27" fmla="*/ 2984422 w 3062959"/>
                <a:gd name="connsiteY27" fmla="*/ 1312697 h 3332231"/>
                <a:gd name="connsiteX28" fmla="*/ 3062959 w 3062959"/>
                <a:gd name="connsiteY28" fmla="*/ 532933 h 3332231"/>
                <a:gd name="connsiteX29" fmla="*/ 1912947 w 3062959"/>
                <a:gd name="connsiteY29" fmla="*/ 757326 h 3332231"/>
                <a:gd name="connsiteX30" fmla="*/ 2036363 w 3062959"/>
                <a:gd name="connsiteY30" fmla="*/ 415127 h 3332231"/>
                <a:gd name="connsiteX31" fmla="*/ 1896118 w 3062959"/>
                <a:gd name="connsiteY31" fmla="*/ 140246 h 3332231"/>
                <a:gd name="connsiteX32" fmla="*/ 1660505 w 3062959"/>
                <a:gd name="connsiteY32" fmla="*/ 0 h 3332231"/>
                <a:gd name="connsiteX33" fmla="*/ 1351966 w 3062959"/>
                <a:gd name="connsiteY33" fmla="*/ 33659 h 3332231"/>
                <a:gd name="connsiteX34" fmla="*/ 1161232 w 3062959"/>
                <a:gd name="connsiteY34" fmla="*/ 179515 h 3332231"/>
                <a:gd name="connsiteX35" fmla="*/ 1071475 w 3062959"/>
                <a:gd name="connsiteY35" fmla="*/ 415127 h 3332231"/>
                <a:gd name="connsiteX36" fmla="*/ 1256599 w 3062959"/>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476834 w 3062959"/>
                <a:gd name="connsiteY3" fmla="*/ 1093915 h 3332231"/>
                <a:gd name="connsiteX4" fmla="*/ 774155 w 3062959"/>
                <a:gd name="connsiteY4" fmla="*/ 1267819 h 3332231"/>
                <a:gd name="connsiteX5" fmla="*/ 886351 w 3062959"/>
                <a:gd name="connsiteY5" fmla="*/ 1593188 h 3332231"/>
                <a:gd name="connsiteX6" fmla="*/ 734886 w 3062959"/>
                <a:gd name="connsiteY6" fmla="*/ 1901728 h 3332231"/>
                <a:gd name="connsiteX7" fmla="*/ 403907 w 3062959"/>
                <a:gd name="connsiteY7" fmla="*/ 2036364 h 3332231"/>
                <a:gd name="connsiteX8" fmla="*/ 106586 w 3062959"/>
                <a:gd name="connsiteY8" fmla="*/ 1800751 h 3332231"/>
                <a:gd name="connsiteX9" fmla="*/ 0 w 3062959"/>
                <a:gd name="connsiteY9" fmla="*/ 2518807 h 3332231"/>
                <a:gd name="connsiteX10" fmla="*/ 1256599 w 3062959"/>
                <a:gd name="connsiteY10" fmla="*/ 2423441 h 3332231"/>
                <a:gd name="connsiteX11" fmla="*/ 1071475 w 3062959"/>
                <a:gd name="connsiteY11" fmla="*/ 2754420 h 3332231"/>
                <a:gd name="connsiteX12" fmla="*/ 1144402 w 3062959"/>
                <a:gd name="connsiteY12" fmla="*/ 3135888 h 3332231"/>
                <a:gd name="connsiteX13" fmla="*/ 1380015 w 3062959"/>
                <a:gd name="connsiteY13" fmla="*/ 3292962 h 3332231"/>
                <a:gd name="connsiteX14" fmla="*/ 1649286 w 3062959"/>
                <a:gd name="connsiteY14" fmla="*/ 3332231 h 3332231"/>
                <a:gd name="connsiteX15" fmla="*/ 1940996 w 3062959"/>
                <a:gd name="connsiteY15" fmla="*/ 3158327 h 3332231"/>
                <a:gd name="connsiteX16" fmla="*/ 2041973 w 3062959"/>
                <a:gd name="connsiteY16" fmla="*/ 2838567 h 3332231"/>
                <a:gd name="connsiteX17" fmla="*/ 1884898 w 3062959"/>
                <a:gd name="connsiteY17" fmla="*/ 2445880 h 3332231"/>
                <a:gd name="connsiteX18" fmla="*/ 3062959 w 3062959"/>
                <a:gd name="connsiteY18" fmla="*/ 2518807 h 3332231"/>
                <a:gd name="connsiteX19" fmla="*/ 2984422 w 3062959"/>
                <a:gd name="connsiteY19" fmla="*/ 1778312 h 3332231"/>
                <a:gd name="connsiteX20" fmla="*/ 2832957 w 3062959"/>
                <a:gd name="connsiteY20" fmla="*/ 2002705 h 3332231"/>
                <a:gd name="connsiteX21" fmla="*/ 2597345 w 3062959"/>
                <a:gd name="connsiteY21" fmla="*/ 2025144 h 3332231"/>
                <a:gd name="connsiteX22" fmla="*/ 2350513 w 3062959"/>
                <a:gd name="connsiteY22" fmla="*/ 1907338 h 3332231"/>
                <a:gd name="connsiteX23" fmla="*/ 2215877 w 3062959"/>
                <a:gd name="connsiteY23" fmla="*/ 1677335 h 3332231"/>
                <a:gd name="connsiteX24" fmla="*/ 2221487 w 3062959"/>
                <a:gd name="connsiteY24" fmla="*/ 1402454 h 3332231"/>
                <a:gd name="connsiteX25" fmla="*/ 2367342 w 3062959"/>
                <a:gd name="connsiteY25" fmla="*/ 1211721 h 3332231"/>
                <a:gd name="connsiteX26" fmla="*/ 2636613 w 3062959"/>
                <a:gd name="connsiteY26" fmla="*/ 1099524 h 3332231"/>
                <a:gd name="connsiteX27" fmla="*/ 2984422 w 3062959"/>
                <a:gd name="connsiteY27" fmla="*/ 1312697 h 3332231"/>
                <a:gd name="connsiteX28" fmla="*/ 3062959 w 3062959"/>
                <a:gd name="connsiteY28" fmla="*/ 532933 h 3332231"/>
                <a:gd name="connsiteX29" fmla="*/ 1912947 w 3062959"/>
                <a:gd name="connsiteY29" fmla="*/ 757326 h 3332231"/>
                <a:gd name="connsiteX30" fmla="*/ 2036363 w 3062959"/>
                <a:gd name="connsiteY30" fmla="*/ 415127 h 3332231"/>
                <a:gd name="connsiteX31" fmla="*/ 1896118 w 3062959"/>
                <a:gd name="connsiteY31" fmla="*/ 140246 h 3332231"/>
                <a:gd name="connsiteX32" fmla="*/ 1660505 w 3062959"/>
                <a:gd name="connsiteY32" fmla="*/ 0 h 3332231"/>
                <a:gd name="connsiteX33" fmla="*/ 1351966 w 3062959"/>
                <a:gd name="connsiteY33" fmla="*/ 33659 h 3332231"/>
                <a:gd name="connsiteX34" fmla="*/ 1161232 w 3062959"/>
                <a:gd name="connsiteY34" fmla="*/ 179515 h 3332231"/>
                <a:gd name="connsiteX35" fmla="*/ 1071475 w 3062959"/>
                <a:gd name="connsiteY35" fmla="*/ 415127 h 3332231"/>
                <a:gd name="connsiteX36" fmla="*/ 1256599 w 3062959"/>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774155 w 3062959"/>
                <a:gd name="connsiteY5" fmla="*/ 1267819 h 3332231"/>
                <a:gd name="connsiteX6" fmla="*/ 886351 w 3062959"/>
                <a:gd name="connsiteY6" fmla="*/ 1593188 h 3332231"/>
                <a:gd name="connsiteX7" fmla="*/ 734886 w 3062959"/>
                <a:gd name="connsiteY7" fmla="*/ 1901728 h 3332231"/>
                <a:gd name="connsiteX8" fmla="*/ 403907 w 3062959"/>
                <a:gd name="connsiteY8" fmla="*/ 2036364 h 3332231"/>
                <a:gd name="connsiteX9" fmla="*/ 106586 w 3062959"/>
                <a:gd name="connsiteY9" fmla="*/ 1800751 h 3332231"/>
                <a:gd name="connsiteX10" fmla="*/ 0 w 3062959"/>
                <a:gd name="connsiteY10" fmla="*/ 2518807 h 3332231"/>
                <a:gd name="connsiteX11" fmla="*/ 1256599 w 3062959"/>
                <a:gd name="connsiteY11" fmla="*/ 2423441 h 3332231"/>
                <a:gd name="connsiteX12" fmla="*/ 1071475 w 3062959"/>
                <a:gd name="connsiteY12" fmla="*/ 2754420 h 3332231"/>
                <a:gd name="connsiteX13" fmla="*/ 1144402 w 3062959"/>
                <a:gd name="connsiteY13" fmla="*/ 3135888 h 3332231"/>
                <a:gd name="connsiteX14" fmla="*/ 1380015 w 3062959"/>
                <a:gd name="connsiteY14" fmla="*/ 3292962 h 3332231"/>
                <a:gd name="connsiteX15" fmla="*/ 1649286 w 3062959"/>
                <a:gd name="connsiteY15" fmla="*/ 3332231 h 3332231"/>
                <a:gd name="connsiteX16" fmla="*/ 1940996 w 3062959"/>
                <a:gd name="connsiteY16" fmla="*/ 3158327 h 3332231"/>
                <a:gd name="connsiteX17" fmla="*/ 2041973 w 3062959"/>
                <a:gd name="connsiteY17" fmla="*/ 2838567 h 3332231"/>
                <a:gd name="connsiteX18" fmla="*/ 1884898 w 3062959"/>
                <a:gd name="connsiteY18" fmla="*/ 2445880 h 3332231"/>
                <a:gd name="connsiteX19" fmla="*/ 3062959 w 3062959"/>
                <a:gd name="connsiteY19" fmla="*/ 2518807 h 3332231"/>
                <a:gd name="connsiteX20" fmla="*/ 2984422 w 3062959"/>
                <a:gd name="connsiteY20" fmla="*/ 1778312 h 3332231"/>
                <a:gd name="connsiteX21" fmla="*/ 2832957 w 3062959"/>
                <a:gd name="connsiteY21" fmla="*/ 2002705 h 3332231"/>
                <a:gd name="connsiteX22" fmla="*/ 2597345 w 3062959"/>
                <a:gd name="connsiteY22" fmla="*/ 2025144 h 3332231"/>
                <a:gd name="connsiteX23" fmla="*/ 2350513 w 3062959"/>
                <a:gd name="connsiteY23" fmla="*/ 1907338 h 3332231"/>
                <a:gd name="connsiteX24" fmla="*/ 2215877 w 3062959"/>
                <a:gd name="connsiteY24" fmla="*/ 1677335 h 3332231"/>
                <a:gd name="connsiteX25" fmla="*/ 2221487 w 3062959"/>
                <a:gd name="connsiteY25" fmla="*/ 1402454 h 3332231"/>
                <a:gd name="connsiteX26" fmla="*/ 2367342 w 3062959"/>
                <a:gd name="connsiteY26" fmla="*/ 1211721 h 3332231"/>
                <a:gd name="connsiteX27" fmla="*/ 2636613 w 3062959"/>
                <a:gd name="connsiteY27" fmla="*/ 1099524 h 3332231"/>
                <a:gd name="connsiteX28" fmla="*/ 2984422 w 3062959"/>
                <a:gd name="connsiteY28" fmla="*/ 1312697 h 3332231"/>
                <a:gd name="connsiteX29" fmla="*/ 3062959 w 3062959"/>
                <a:gd name="connsiteY29" fmla="*/ 532933 h 3332231"/>
                <a:gd name="connsiteX30" fmla="*/ 1912947 w 3062959"/>
                <a:gd name="connsiteY30" fmla="*/ 757326 h 3332231"/>
                <a:gd name="connsiteX31" fmla="*/ 2036363 w 3062959"/>
                <a:gd name="connsiteY31" fmla="*/ 415127 h 3332231"/>
                <a:gd name="connsiteX32" fmla="*/ 1896118 w 3062959"/>
                <a:gd name="connsiteY32" fmla="*/ 140246 h 3332231"/>
                <a:gd name="connsiteX33" fmla="*/ 1660505 w 3062959"/>
                <a:gd name="connsiteY33" fmla="*/ 0 h 3332231"/>
                <a:gd name="connsiteX34" fmla="*/ 1351966 w 3062959"/>
                <a:gd name="connsiteY34" fmla="*/ 33659 h 3332231"/>
                <a:gd name="connsiteX35" fmla="*/ 1161232 w 3062959"/>
                <a:gd name="connsiteY35" fmla="*/ 179515 h 3332231"/>
                <a:gd name="connsiteX36" fmla="*/ 1071475 w 3062959"/>
                <a:gd name="connsiteY36" fmla="*/ 415127 h 3332231"/>
                <a:gd name="connsiteX37" fmla="*/ 1256599 w 3062959"/>
                <a:gd name="connsiteY3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86351 w 3062959"/>
                <a:gd name="connsiteY7" fmla="*/ 1593188 h 3332231"/>
                <a:gd name="connsiteX8" fmla="*/ 734886 w 3062959"/>
                <a:gd name="connsiteY8" fmla="*/ 1901728 h 3332231"/>
                <a:gd name="connsiteX9" fmla="*/ 403907 w 3062959"/>
                <a:gd name="connsiteY9" fmla="*/ 2036364 h 3332231"/>
                <a:gd name="connsiteX10" fmla="*/ 106586 w 3062959"/>
                <a:gd name="connsiteY10" fmla="*/ 1800751 h 3332231"/>
                <a:gd name="connsiteX11" fmla="*/ 0 w 3062959"/>
                <a:gd name="connsiteY11" fmla="*/ 2518807 h 3332231"/>
                <a:gd name="connsiteX12" fmla="*/ 1256599 w 3062959"/>
                <a:gd name="connsiteY12" fmla="*/ 2423441 h 3332231"/>
                <a:gd name="connsiteX13" fmla="*/ 1071475 w 3062959"/>
                <a:gd name="connsiteY13" fmla="*/ 2754420 h 3332231"/>
                <a:gd name="connsiteX14" fmla="*/ 1144402 w 3062959"/>
                <a:gd name="connsiteY14" fmla="*/ 3135888 h 3332231"/>
                <a:gd name="connsiteX15" fmla="*/ 1380015 w 3062959"/>
                <a:gd name="connsiteY15" fmla="*/ 3292962 h 3332231"/>
                <a:gd name="connsiteX16" fmla="*/ 1649286 w 3062959"/>
                <a:gd name="connsiteY16" fmla="*/ 3332231 h 3332231"/>
                <a:gd name="connsiteX17" fmla="*/ 1940996 w 3062959"/>
                <a:gd name="connsiteY17" fmla="*/ 3158327 h 3332231"/>
                <a:gd name="connsiteX18" fmla="*/ 2041973 w 3062959"/>
                <a:gd name="connsiteY18" fmla="*/ 2838567 h 3332231"/>
                <a:gd name="connsiteX19" fmla="*/ 1884898 w 3062959"/>
                <a:gd name="connsiteY19" fmla="*/ 2445880 h 3332231"/>
                <a:gd name="connsiteX20" fmla="*/ 3062959 w 3062959"/>
                <a:gd name="connsiteY20" fmla="*/ 2518807 h 3332231"/>
                <a:gd name="connsiteX21" fmla="*/ 2984422 w 3062959"/>
                <a:gd name="connsiteY21" fmla="*/ 1778312 h 3332231"/>
                <a:gd name="connsiteX22" fmla="*/ 2832957 w 3062959"/>
                <a:gd name="connsiteY22" fmla="*/ 2002705 h 3332231"/>
                <a:gd name="connsiteX23" fmla="*/ 2597345 w 3062959"/>
                <a:gd name="connsiteY23" fmla="*/ 2025144 h 3332231"/>
                <a:gd name="connsiteX24" fmla="*/ 2350513 w 3062959"/>
                <a:gd name="connsiteY24" fmla="*/ 1907338 h 3332231"/>
                <a:gd name="connsiteX25" fmla="*/ 2215877 w 3062959"/>
                <a:gd name="connsiteY25" fmla="*/ 1677335 h 3332231"/>
                <a:gd name="connsiteX26" fmla="*/ 2221487 w 3062959"/>
                <a:gd name="connsiteY26" fmla="*/ 1402454 h 3332231"/>
                <a:gd name="connsiteX27" fmla="*/ 2367342 w 3062959"/>
                <a:gd name="connsiteY27" fmla="*/ 1211721 h 3332231"/>
                <a:gd name="connsiteX28" fmla="*/ 2636613 w 3062959"/>
                <a:gd name="connsiteY28" fmla="*/ 1099524 h 3332231"/>
                <a:gd name="connsiteX29" fmla="*/ 2984422 w 3062959"/>
                <a:gd name="connsiteY29" fmla="*/ 1312697 h 3332231"/>
                <a:gd name="connsiteX30" fmla="*/ 3062959 w 3062959"/>
                <a:gd name="connsiteY30" fmla="*/ 532933 h 3332231"/>
                <a:gd name="connsiteX31" fmla="*/ 1912947 w 3062959"/>
                <a:gd name="connsiteY31" fmla="*/ 757326 h 3332231"/>
                <a:gd name="connsiteX32" fmla="*/ 2036363 w 3062959"/>
                <a:gd name="connsiteY32" fmla="*/ 415127 h 3332231"/>
                <a:gd name="connsiteX33" fmla="*/ 1896118 w 3062959"/>
                <a:gd name="connsiteY33" fmla="*/ 140246 h 3332231"/>
                <a:gd name="connsiteX34" fmla="*/ 1660505 w 3062959"/>
                <a:gd name="connsiteY34" fmla="*/ 0 h 3332231"/>
                <a:gd name="connsiteX35" fmla="*/ 1351966 w 3062959"/>
                <a:gd name="connsiteY35" fmla="*/ 33659 h 3332231"/>
                <a:gd name="connsiteX36" fmla="*/ 1161232 w 3062959"/>
                <a:gd name="connsiteY36" fmla="*/ 179515 h 3332231"/>
                <a:gd name="connsiteX37" fmla="*/ 1071475 w 3062959"/>
                <a:gd name="connsiteY37" fmla="*/ 415127 h 3332231"/>
                <a:gd name="connsiteX38" fmla="*/ 1256599 w 3062959"/>
                <a:gd name="connsiteY38"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734886 w 3062959"/>
                <a:gd name="connsiteY9" fmla="*/ 1901728 h 3332231"/>
                <a:gd name="connsiteX10" fmla="*/ 403907 w 3062959"/>
                <a:gd name="connsiteY10" fmla="*/ 2036364 h 3332231"/>
                <a:gd name="connsiteX11" fmla="*/ 106586 w 3062959"/>
                <a:gd name="connsiteY11" fmla="*/ 1800751 h 3332231"/>
                <a:gd name="connsiteX12" fmla="*/ 0 w 3062959"/>
                <a:gd name="connsiteY12" fmla="*/ 2518807 h 3332231"/>
                <a:gd name="connsiteX13" fmla="*/ 1256599 w 3062959"/>
                <a:gd name="connsiteY13" fmla="*/ 2423441 h 3332231"/>
                <a:gd name="connsiteX14" fmla="*/ 1071475 w 3062959"/>
                <a:gd name="connsiteY14" fmla="*/ 2754420 h 3332231"/>
                <a:gd name="connsiteX15" fmla="*/ 1144402 w 3062959"/>
                <a:gd name="connsiteY15" fmla="*/ 3135888 h 3332231"/>
                <a:gd name="connsiteX16" fmla="*/ 1380015 w 3062959"/>
                <a:gd name="connsiteY16" fmla="*/ 3292962 h 3332231"/>
                <a:gd name="connsiteX17" fmla="*/ 1649286 w 3062959"/>
                <a:gd name="connsiteY17" fmla="*/ 3332231 h 3332231"/>
                <a:gd name="connsiteX18" fmla="*/ 1940996 w 3062959"/>
                <a:gd name="connsiteY18" fmla="*/ 3158327 h 3332231"/>
                <a:gd name="connsiteX19" fmla="*/ 2041973 w 3062959"/>
                <a:gd name="connsiteY19" fmla="*/ 2838567 h 3332231"/>
                <a:gd name="connsiteX20" fmla="*/ 1884898 w 3062959"/>
                <a:gd name="connsiteY20" fmla="*/ 2445880 h 3332231"/>
                <a:gd name="connsiteX21" fmla="*/ 3062959 w 3062959"/>
                <a:gd name="connsiteY21" fmla="*/ 2518807 h 3332231"/>
                <a:gd name="connsiteX22" fmla="*/ 2984422 w 3062959"/>
                <a:gd name="connsiteY22" fmla="*/ 1778312 h 3332231"/>
                <a:gd name="connsiteX23" fmla="*/ 2832957 w 3062959"/>
                <a:gd name="connsiteY23" fmla="*/ 2002705 h 3332231"/>
                <a:gd name="connsiteX24" fmla="*/ 2597345 w 3062959"/>
                <a:gd name="connsiteY24" fmla="*/ 2025144 h 3332231"/>
                <a:gd name="connsiteX25" fmla="*/ 2350513 w 3062959"/>
                <a:gd name="connsiteY25" fmla="*/ 1907338 h 3332231"/>
                <a:gd name="connsiteX26" fmla="*/ 2215877 w 3062959"/>
                <a:gd name="connsiteY26" fmla="*/ 1677335 h 3332231"/>
                <a:gd name="connsiteX27" fmla="*/ 2221487 w 3062959"/>
                <a:gd name="connsiteY27" fmla="*/ 1402454 h 3332231"/>
                <a:gd name="connsiteX28" fmla="*/ 2367342 w 3062959"/>
                <a:gd name="connsiteY28" fmla="*/ 1211721 h 3332231"/>
                <a:gd name="connsiteX29" fmla="*/ 2636613 w 3062959"/>
                <a:gd name="connsiteY29" fmla="*/ 1099524 h 3332231"/>
                <a:gd name="connsiteX30" fmla="*/ 2984422 w 3062959"/>
                <a:gd name="connsiteY30" fmla="*/ 1312697 h 3332231"/>
                <a:gd name="connsiteX31" fmla="*/ 3062959 w 3062959"/>
                <a:gd name="connsiteY31" fmla="*/ 532933 h 3332231"/>
                <a:gd name="connsiteX32" fmla="*/ 1912947 w 3062959"/>
                <a:gd name="connsiteY32" fmla="*/ 757326 h 3332231"/>
                <a:gd name="connsiteX33" fmla="*/ 2036363 w 3062959"/>
                <a:gd name="connsiteY33" fmla="*/ 415127 h 3332231"/>
                <a:gd name="connsiteX34" fmla="*/ 1896118 w 3062959"/>
                <a:gd name="connsiteY34" fmla="*/ 140246 h 3332231"/>
                <a:gd name="connsiteX35" fmla="*/ 1660505 w 3062959"/>
                <a:gd name="connsiteY35" fmla="*/ 0 h 3332231"/>
                <a:gd name="connsiteX36" fmla="*/ 1351966 w 3062959"/>
                <a:gd name="connsiteY36" fmla="*/ 33659 h 3332231"/>
                <a:gd name="connsiteX37" fmla="*/ 1161232 w 3062959"/>
                <a:gd name="connsiteY37" fmla="*/ 179515 h 3332231"/>
                <a:gd name="connsiteX38" fmla="*/ 1071475 w 3062959"/>
                <a:gd name="connsiteY38" fmla="*/ 415127 h 3332231"/>
                <a:gd name="connsiteX39" fmla="*/ 1256599 w 3062959"/>
                <a:gd name="connsiteY3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403907 w 3062959"/>
                <a:gd name="connsiteY11" fmla="*/ 2036364 h 3332231"/>
                <a:gd name="connsiteX12" fmla="*/ 106586 w 3062959"/>
                <a:gd name="connsiteY12" fmla="*/ 1800751 h 3332231"/>
                <a:gd name="connsiteX13" fmla="*/ 0 w 3062959"/>
                <a:gd name="connsiteY13" fmla="*/ 2518807 h 3332231"/>
                <a:gd name="connsiteX14" fmla="*/ 1256599 w 3062959"/>
                <a:gd name="connsiteY14" fmla="*/ 2423441 h 3332231"/>
                <a:gd name="connsiteX15" fmla="*/ 1071475 w 3062959"/>
                <a:gd name="connsiteY15" fmla="*/ 2754420 h 3332231"/>
                <a:gd name="connsiteX16" fmla="*/ 1144402 w 3062959"/>
                <a:gd name="connsiteY16" fmla="*/ 3135888 h 3332231"/>
                <a:gd name="connsiteX17" fmla="*/ 1380015 w 3062959"/>
                <a:gd name="connsiteY17" fmla="*/ 3292962 h 3332231"/>
                <a:gd name="connsiteX18" fmla="*/ 1649286 w 3062959"/>
                <a:gd name="connsiteY18" fmla="*/ 3332231 h 3332231"/>
                <a:gd name="connsiteX19" fmla="*/ 1940996 w 3062959"/>
                <a:gd name="connsiteY19" fmla="*/ 3158327 h 3332231"/>
                <a:gd name="connsiteX20" fmla="*/ 2041973 w 3062959"/>
                <a:gd name="connsiteY20" fmla="*/ 2838567 h 3332231"/>
                <a:gd name="connsiteX21" fmla="*/ 1884898 w 3062959"/>
                <a:gd name="connsiteY21" fmla="*/ 2445880 h 3332231"/>
                <a:gd name="connsiteX22" fmla="*/ 3062959 w 3062959"/>
                <a:gd name="connsiteY22" fmla="*/ 2518807 h 3332231"/>
                <a:gd name="connsiteX23" fmla="*/ 2984422 w 3062959"/>
                <a:gd name="connsiteY23" fmla="*/ 1778312 h 3332231"/>
                <a:gd name="connsiteX24" fmla="*/ 2832957 w 3062959"/>
                <a:gd name="connsiteY24" fmla="*/ 2002705 h 3332231"/>
                <a:gd name="connsiteX25" fmla="*/ 2597345 w 3062959"/>
                <a:gd name="connsiteY25" fmla="*/ 2025144 h 3332231"/>
                <a:gd name="connsiteX26" fmla="*/ 2350513 w 3062959"/>
                <a:gd name="connsiteY26" fmla="*/ 1907338 h 3332231"/>
                <a:gd name="connsiteX27" fmla="*/ 2215877 w 3062959"/>
                <a:gd name="connsiteY27" fmla="*/ 1677335 h 3332231"/>
                <a:gd name="connsiteX28" fmla="*/ 2221487 w 3062959"/>
                <a:gd name="connsiteY28" fmla="*/ 1402454 h 3332231"/>
                <a:gd name="connsiteX29" fmla="*/ 2367342 w 3062959"/>
                <a:gd name="connsiteY29" fmla="*/ 1211721 h 3332231"/>
                <a:gd name="connsiteX30" fmla="*/ 2636613 w 3062959"/>
                <a:gd name="connsiteY30" fmla="*/ 1099524 h 3332231"/>
                <a:gd name="connsiteX31" fmla="*/ 2984422 w 3062959"/>
                <a:gd name="connsiteY31" fmla="*/ 1312697 h 3332231"/>
                <a:gd name="connsiteX32" fmla="*/ 3062959 w 3062959"/>
                <a:gd name="connsiteY32" fmla="*/ 532933 h 3332231"/>
                <a:gd name="connsiteX33" fmla="*/ 1912947 w 3062959"/>
                <a:gd name="connsiteY33" fmla="*/ 757326 h 3332231"/>
                <a:gd name="connsiteX34" fmla="*/ 2036363 w 3062959"/>
                <a:gd name="connsiteY34" fmla="*/ 415127 h 3332231"/>
                <a:gd name="connsiteX35" fmla="*/ 1896118 w 3062959"/>
                <a:gd name="connsiteY35" fmla="*/ 140246 h 3332231"/>
                <a:gd name="connsiteX36" fmla="*/ 1660505 w 3062959"/>
                <a:gd name="connsiteY36" fmla="*/ 0 h 3332231"/>
                <a:gd name="connsiteX37" fmla="*/ 1351966 w 3062959"/>
                <a:gd name="connsiteY37" fmla="*/ 33659 h 3332231"/>
                <a:gd name="connsiteX38" fmla="*/ 1161232 w 3062959"/>
                <a:gd name="connsiteY38" fmla="*/ 179515 h 3332231"/>
                <a:gd name="connsiteX39" fmla="*/ 1071475 w 3062959"/>
                <a:gd name="connsiteY39" fmla="*/ 415127 h 3332231"/>
                <a:gd name="connsiteX40" fmla="*/ 1256599 w 3062959"/>
                <a:gd name="connsiteY40"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106586 w 3062959"/>
                <a:gd name="connsiteY13" fmla="*/ 1800751 h 3332231"/>
                <a:gd name="connsiteX14" fmla="*/ 0 w 3062959"/>
                <a:gd name="connsiteY14" fmla="*/ 2518807 h 3332231"/>
                <a:gd name="connsiteX15" fmla="*/ 1256599 w 3062959"/>
                <a:gd name="connsiteY15" fmla="*/ 2423441 h 3332231"/>
                <a:gd name="connsiteX16" fmla="*/ 1071475 w 3062959"/>
                <a:gd name="connsiteY16" fmla="*/ 2754420 h 3332231"/>
                <a:gd name="connsiteX17" fmla="*/ 1144402 w 3062959"/>
                <a:gd name="connsiteY17" fmla="*/ 3135888 h 3332231"/>
                <a:gd name="connsiteX18" fmla="*/ 1380015 w 3062959"/>
                <a:gd name="connsiteY18" fmla="*/ 3292962 h 3332231"/>
                <a:gd name="connsiteX19" fmla="*/ 1649286 w 3062959"/>
                <a:gd name="connsiteY19" fmla="*/ 3332231 h 3332231"/>
                <a:gd name="connsiteX20" fmla="*/ 1940996 w 3062959"/>
                <a:gd name="connsiteY20" fmla="*/ 3158327 h 3332231"/>
                <a:gd name="connsiteX21" fmla="*/ 2041973 w 3062959"/>
                <a:gd name="connsiteY21" fmla="*/ 2838567 h 3332231"/>
                <a:gd name="connsiteX22" fmla="*/ 1884898 w 3062959"/>
                <a:gd name="connsiteY22" fmla="*/ 2445880 h 3332231"/>
                <a:gd name="connsiteX23" fmla="*/ 3062959 w 3062959"/>
                <a:gd name="connsiteY23" fmla="*/ 2518807 h 3332231"/>
                <a:gd name="connsiteX24" fmla="*/ 2984422 w 3062959"/>
                <a:gd name="connsiteY24" fmla="*/ 1778312 h 3332231"/>
                <a:gd name="connsiteX25" fmla="*/ 2832957 w 3062959"/>
                <a:gd name="connsiteY25" fmla="*/ 2002705 h 3332231"/>
                <a:gd name="connsiteX26" fmla="*/ 2597345 w 3062959"/>
                <a:gd name="connsiteY26" fmla="*/ 2025144 h 3332231"/>
                <a:gd name="connsiteX27" fmla="*/ 2350513 w 3062959"/>
                <a:gd name="connsiteY27" fmla="*/ 1907338 h 3332231"/>
                <a:gd name="connsiteX28" fmla="*/ 2215877 w 3062959"/>
                <a:gd name="connsiteY28" fmla="*/ 1677335 h 3332231"/>
                <a:gd name="connsiteX29" fmla="*/ 2221487 w 3062959"/>
                <a:gd name="connsiteY29" fmla="*/ 1402454 h 3332231"/>
                <a:gd name="connsiteX30" fmla="*/ 2367342 w 3062959"/>
                <a:gd name="connsiteY30" fmla="*/ 1211721 h 3332231"/>
                <a:gd name="connsiteX31" fmla="*/ 2636613 w 3062959"/>
                <a:gd name="connsiteY31" fmla="*/ 1099524 h 3332231"/>
                <a:gd name="connsiteX32" fmla="*/ 2984422 w 3062959"/>
                <a:gd name="connsiteY32" fmla="*/ 1312697 h 3332231"/>
                <a:gd name="connsiteX33" fmla="*/ 3062959 w 3062959"/>
                <a:gd name="connsiteY33" fmla="*/ 532933 h 3332231"/>
                <a:gd name="connsiteX34" fmla="*/ 1912947 w 3062959"/>
                <a:gd name="connsiteY34" fmla="*/ 757326 h 3332231"/>
                <a:gd name="connsiteX35" fmla="*/ 2036363 w 3062959"/>
                <a:gd name="connsiteY35" fmla="*/ 415127 h 3332231"/>
                <a:gd name="connsiteX36" fmla="*/ 1896118 w 3062959"/>
                <a:gd name="connsiteY36" fmla="*/ 140246 h 3332231"/>
                <a:gd name="connsiteX37" fmla="*/ 1660505 w 3062959"/>
                <a:gd name="connsiteY37" fmla="*/ 0 h 3332231"/>
                <a:gd name="connsiteX38" fmla="*/ 1351966 w 3062959"/>
                <a:gd name="connsiteY38" fmla="*/ 33659 h 3332231"/>
                <a:gd name="connsiteX39" fmla="*/ 1161232 w 3062959"/>
                <a:gd name="connsiteY39" fmla="*/ 179515 h 3332231"/>
                <a:gd name="connsiteX40" fmla="*/ 1071475 w 3062959"/>
                <a:gd name="connsiteY40" fmla="*/ 415127 h 3332231"/>
                <a:gd name="connsiteX41" fmla="*/ 1256599 w 3062959"/>
                <a:gd name="connsiteY41"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071475 w 3062959"/>
                <a:gd name="connsiteY17" fmla="*/ 2754420 h 3332231"/>
                <a:gd name="connsiteX18" fmla="*/ 1144402 w 3062959"/>
                <a:gd name="connsiteY18" fmla="*/ 3135888 h 3332231"/>
                <a:gd name="connsiteX19" fmla="*/ 1380015 w 3062959"/>
                <a:gd name="connsiteY19" fmla="*/ 3292962 h 3332231"/>
                <a:gd name="connsiteX20" fmla="*/ 1649286 w 3062959"/>
                <a:gd name="connsiteY20" fmla="*/ 3332231 h 3332231"/>
                <a:gd name="connsiteX21" fmla="*/ 1940996 w 3062959"/>
                <a:gd name="connsiteY21" fmla="*/ 3158327 h 3332231"/>
                <a:gd name="connsiteX22" fmla="*/ 2041973 w 3062959"/>
                <a:gd name="connsiteY22" fmla="*/ 2838567 h 3332231"/>
                <a:gd name="connsiteX23" fmla="*/ 1884898 w 3062959"/>
                <a:gd name="connsiteY23" fmla="*/ 2445880 h 3332231"/>
                <a:gd name="connsiteX24" fmla="*/ 3062959 w 3062959"/>
                <a:gd name="connsiteY24" fmla="*/ 2518807 h 3332231"/>
                <a:gd name="connsiteX25" fmla="*/ 2984422 w 3062959"/>
                <a:gd name="connsiteY25" fmla="*/ 1778312 h 3332231"/>
                <a:gd name="connsiteX26" fmla="*/ 2832957 w 3062959"/>
                <a:gd name="connsiteY26" fmla="*/ 2002705 h 3332231"/>
                <a:gd name="connsiteX27" fmla="*/ 2597345 w 3062959"/>
                <a:gd name="connsiteY27" fmla="*/ 2025144 h 3332231"/>
                <a:gd name="connsiteX28" fmla="*/ 2350513 w 3062959"/>
                <a:gd name="connsiteY28" fmla="*/ 1907338 h 3332231"/>
                <a:gd name="connsiteX29" fmla="*/ 2215877 w 3062959"/>
                <a:gd name="connsiteY29" fmla="*/ 1677335 h 3332231"/>
                <a:gd name="connsiteX30" fmla="*/ 2221487 w 3062959"/>
                <a:gd name="connsiteY30" fmla="*/ 1402454 h 3332231"/>
                <a:gd name="connsiteX31" fmla="*/ 2367342 w 3062959"/>
                <a:gd name="connsiteY31" fmla="*/ 1211721 h 3332231"/>
                <a:gd name="connsiteX32" fmla="*/ 2636613 w 3062959"/>
                <a:gd name="connsiteY32" fmla="*/ 1099524 h 3332231"/>
                <a:gd name="connsiteX33" fmla="*/ 2984422 w 3062959"/>
                <a:gd name="connsiteY33" fmla="*/ 1312697 h 3332231"/>
                <a:gd name="connsiteX34" fmla="*/ 3062959 w 3062959"/>
                <a:gd name="connsiteY34" fmla="*/ 532933 h 3332231"/>
                <a:gd name="connsiteX35" fmla="*/ 1912947 w 3062959"/>
                <a:gd name="connsiteY35" fmla="*/ 757326 h 3332231"/>
                <a:gd name="connsiteX36" fmla="*/ 2036363 w 3062959"/>
                <a:gd name="connsiteY36" fmla="*/ 415127 h 3332231"/>
                <a:gd name="connsiteX37" fmla="*/ 1896118 w 3062959"/>
                <a:gd name="connsiteY37" fmla="*/ 140246 h 3332231"/>
                <a:gd name="connsiteX38" fmla="*/ 1660505 w 3062959"/>
                <a:gd name="connsiteY38" fmla="*/ 0 h 3332231"/>
                <a:gd name="connsiteX39" fmla="*/ 1351966 w 3062959"/>
                <a:gd name="connsiteY39" fmla="*/ 33659 h 3332231"/>
                <a:gd name="connsiteX40" fmla="*/ 1161232 w 3062959"/>
                <a:gd name="connsiteY40" fmla="*/ 179515 h 3332231"/>
                <a:gd name="connsiteX41" fmla="*/ 1071475 w 3062959"/>
                <a:gd name="connsiteY41" fmla="*/ 415127 h 3332231"/>
                <a:gd name="connsiteX42" fmla="*/ 1256599 w 3062959"/>
                <a:gd name="connsiteY42"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144402 w 3062959"/>
                <a:gd name="connsiteY19" fmla="*/ 3135888 h 3332231"/>
                <a:gd name="connsiteX20" fmla="*/ 1380015 w 3062959"/>
                <a:gd name="connsiteY20" fmla="*/ 3292962 h 3332231"/>
                <a:gd name="connsiteX21" fmla="*/ 1649286 w 3062959"/>
                <a:gd name="connsiteY21" fmla="*/ 3332231 h 3332231"/>
                <a:gd name="connsiteX22" fmla="*/ 1940996 w 3062959"/>
                <a:gd name="connsiteY22" fmla="*/ 3158327 h 3332231"/>
                <a:gd name="connsiteX23" fmla="*/ 2041973 w 3062959"/>
                <a:gd name="connsiteY23" fmla="*/ 2838567 h 3332231"/>
                <a:gd name="connsiteX24" fmla="*/ 1884898 w 3062959"/>
                <a:gd name="connsiteY24" fmla="*/ 2445880 h 3332231"/>
                <a:gd name="connsiteX25" fmla="*/ 3062959 w 3062959"/>
                <a:gd name="connsiteY25" fmla="*/ 2518807 h 3332231"/>
                <a:gd name="connsiteX26" fmla="*/ 2984422 w 3062959"/>
                <a:gd name="connsiteY26" fmla="*/ 1778312 h 3332231"/>
                <a:gd name="connsiteX27" fmla="*/ 2832957 w 3062959"/>
                <a:gd name="connsiteY27" fmla="*/ 2002705 h 3332231"/>
                <a:gd name="connsiteX28" fmla="*/ 2597345 w 3062959"/>
                <a:gd name="connsiteY28" fmla="*/ 2025144 h 3332231"/>
                <a:gd name="connsiteX29" fmla="*/ 2350513 w 3062959"/>
                <a:gd name="connsiteY29" fmla="*/ 1907338 h 3332231"/>
                <a:gd name="connsiteX30" fmla="*/ 2215877 w 3062959"/>
                <a:gd name="connsiteY30" fmla="*/ 1677335 h 3332231"/>
                <a:gd name="connsiteX31" fmla="*/ 2221487 w 3062959"/>
                <a:gd name="connsiteY31" fmla="*/ 1402454 h 3332231"/>
                <a:gd name="connsiteX32" fmla="*/ 2367342 w 3062959"/>
                <a:gd name="connsiteY32" fmla="*/ 1211721 h 3332231"/>
                <a:gd name="connsiteX33" fmla="*/ 2636613 w 3062959"/>
                <a:gd name="connsiteY33" fmla="*/ 1099524 h 3332231"/>
                <a:gd name="connsiteX34" fmla="*/ 2984422 w 3062959"/>
                <a:gd name="connsiteY34" fmla="*/ 1312697 h 3332231"/>
                <a:gd name="connsiteX35" fmla="*/ 3062959 w 3062959"/>
                <a:gd name="connsiteY35" fmla="*/ 532933 h 3332231"/>
                <a:gd name="connsiteX36" fmla="*/ 1912947 w 3062959"/>
                <a:gd name="connsiteY36" fmla="*/ 757326 h 3332231"/>
                <a:gd name="connsiteX37" fmla="*/ 2036363 w 3062959"/>
                <a:gd name="connsiteY37" fmla="*/ 415127 h 3332231"/>
                <a:gd name="connsiteX38" fmla="*/ 1896118 w 3062959"/>
                <a:gd name="connsiteY38" fmla="*/ 140246 h 3332231"/>
                <a:gd name="connsiteX39" fmla="*/ 1660505 w 3062959"/>
                <a:gd name="connsiteY39" fmla="*/ 0 h 3332231"/>
                <a:gd name="connsiteX40" fmla="*/ 1351966 w 3062959"/>
                <a:gd name="connsiteY40" fmla="*/ 33659 h 3332231"/>
                <a:gd name="connsiteX41" fmla="*/ 1161232 w 3062959"/>
                <a:gd name="connsiteY41" fmla="*/ 179515 h 3332231"/>
                <a:gd name="connsiteX42" fmla="*/ 1071475 w 3062959"/>
                <a:gd name="connsiteY42" fmla="*/ 415127 h 3332231"/>
                <a:gd name="connsiteX43" fmla="*/ 1256599 w 3062959"/>
                <a:gd name="connsiteY43"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380015 w 3062959"/>
                <a:gd name="connsiteY21" fmla="*/ 3292962 h 3332231"/>
                <a:gd name="connsiteX22" fmla="*/ 1649286 w 3062959"/>
                <a:gd name="connsiteY22" fmla="*/ 3332231 h 3332231"/>
                <a:gd name="connsiteX23" fmla="*/ 1940996 w 3062959"/>
                <a:gd name="connsiteY23" fmla="*/ 3158327 h 3332231"/>
                <a:gd name="connsiteX24" fmla="*/ 2041973 w 3062959"/>
                <a:gd name="connsiteY24" fmla="*/ 2838567 h 3332231"/>
                <a:gd name="connsiteX25" fmla="*/ 1884898 w 3062959"/>
                <a:gd name="connsiteY25" fmla="*/ 2445880 h 3332231"/>
                <a:gd name="connsiteX26" fmla="*/ 3062959 w 3062959"/>
                <a:gd name="connsiteY26" fmla="*/ 2518807 h 3332231"/>
                <a:gd name="connsiteX27" fmla="*/ 2984422 w 3062959"/>
                <a:gd name="connsiteY27" fmla="*/ 1778312 h 3332231"/>
                <a:gd name="connsiteX28" fmla="*/ 2832957 w 3062959"/>
                <a:gd name="connsiteY28" fmla="*/ 2002705 h 3332231"/>
                <a:gd name="connsiteX29" fmla="*/ 2597345 w 3062959"/>
                <a:gd name="connsiteY29" fmla="*/ 2025144 h 3332231"/>
                <a:gd name="connsiteX30" fmla="*/ 2350513 w 3062959"/>
                <a:gd name="connsiteY30" fmla="*/ 1907338 h 3332231"/>
                <a:gd name="connsiteX31" fmla="*/ 2215877 w 3062959"/>
                <a:gd name="connsiteY31" fmla="*/ 1677335 h 3332231"/>
                <a:gd name="connsiteX32" fmla="*/ 2221487 w 3062959"/>
                <a:gd name="connsiteY32" fmla="*/ 1402454 h 3332231"/>
                <a:gd name="connsiteX33" fmla="*/ 2367342 w 3062959"/>
                <a:gd name="connsiteY33" fmla="*/ 1211721 h 3332231"/>
                <a:gd name="connsiteX34" fmla="*/ 2636613 w 3062959"/>
                <a:gd name="connsiteY34" fmla="*/ 1099524 h 3332231"/>
                <a:gd name="connsiteX35" fmla="*/ 2984422 w 3062959"/>
                <a:gd name="connsiteY35" fmla="*/ 1312697 h 3332231"/>
                <a:gd name="connsiteX36" fmla="*/ 3062959 w 3062959"/>
                <a:gd name="connsiteY36" fmla="*/ 532933 h 3332231"/>
                <a:gd name="connsiteX37" fmla="*/ 1912947 w 3062959"/>
                <a:gd name="connsiteY37" fmla="*/ 757326 h 3332231"/>
                <a:gd name="connsiteX38" fmla="*/ 2036363 w 3062959"/>
                <a:gd name="connsiteY38" fmla="*/ 415127 h 3332231"/>
                <a:gd name="connsiteX39" fmla="*/ 1896118 w 3062959"/>
                <a:gd name="connsiteY39" fmla="*/ 140246 h 3332231"/>
                <a:gd name="connsiteX40" fmla="*/ 1660505 w 3062959"/>
                <a:gd name="connsiteY40" fmla="*/ 0 h 3332231"/>
                <a:gd name="connsiteX41" fmla="*/ 1351966 w 3062959"/>
                <a:gd name="connsiteY41" fmla="*/ 33659 h 3332231"/>
                <a:gd name="connsiteX42" fmla="*/ 1161232 w 3062959"/>
                <a:gd name="connsiteY42" fmla="*/ 179515 h 3332231"/>
                <a:gd name="connsiteX43" fmla="*/ 1071475 w 3062959"/>
                <a:gd name="connsiteY43" fmla="*/ 415127 h 3332231"/>
                <a:gd name="connsiteX44" fmla="*/ 1256599 w 3062959"/>
                <a:gd name="connsiteY44"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649286 w 3062959"/>
                <a:gd name="connsiteY23" fmla="*/ 3332231 h 3332231"/>
                <a:gd name="connsiteX24" fmla="*/ 1940996 w 3062959"/>
                <a:gd name="connsiteY24" fmla="*/ 3158327 h 3332231"/>
                <a:gd name="connsiteX25" fmla="*/ 2041973 w 3062959"/>
                <a:gd name="connsiteY25" fmla="*/ 2838567 h 3332231"/>
                <a:gd name="connsiteX26" fmla="*/ 1884898 w 3062959"/>
                <a:gd name="connsiteY26" fmla="*/ 2445880 h 3332231"/>
                <a:gd name="connsiteX27" fmla="*/ 3062959 w 3062959"/>
                <a:gd name="connsiteY27" fmla="*/ 2518807 h 3332231"/>
                <a:gd name="connsiteX28" fmla="*/ 2984422 w 3062959"/>
                <a:gd name="connsiteY28" fmla="*/ 1778312 h 3332231"/>
                <a:gd name="connsiteX29" fmla="*/ 2832957 w 3062959"/>
                <a:gd name="connsiteY29" fmla="*/ 2002705 h 3332231"/>
                <a:gd name="connsiteX30" fmla="*/ 2597345 w 3062959"/>
                <a:gd name="connsiteY30" fmla="*/ 2025144 h 3332231"/>
                <a:gd name="connsiteX31" fmla="*/ 2350513 w 3062959"/>
                <a:gd name="connsiteY31" fmla="*/ 1907338 h 3332231"/>
                <a:gd name="connsiteX32" fmla="*/ 2215877 w 3062959"/>
                <a:gd name="connsiteY32" fmla="*/ 1677335 h 3332231"/>
                <a:gd name="connsiteX33" fmla="*/ 2221487 w 3062959"/>
                <a:gd name="connsiteY33" fmla="*/ 1402454 h 3332231"/>
                <a:gd name="connsiteX34" fmla="*/ 2367342 w 3062959"/>
                <a:gd name="connsiteY34" fmla="*/ 1211721 h 3332231"/>
                <a:gd name="connsiteX35" fmla="*/ 2636613 w 3062959"/>
                <a:gd name="connsiteY35" fmla="*/ 1099524 h 3332231"/>
                <a:gd name="connsiteX36" fmla="*/ 2984422 w 3062959"/>
                <a:gd name="connsiteY36" fmla="*/ 1312697 h 3332231"/>
                <a:gd name="connsiteX37" fmla="*/ 3062959 w 3062959"/>
                <a:gd name="connsiteY37" fmla="*/ 532933 h 3332231"/>
                <a:gd name="connsiteX38" fmla="*/ 1912947 w 3062959"/>
                <a:gd name="connsiteY38" fmla="*/ 757326 h 3332231"/>
                <a:gd name="connsiteX39" fmla="*/ 2036363 w 3062959"/>
                <a:gd name="connsiteY39" fmla="*/ 415127 h 3332231"/>
                <a:gd name="connsiteX40" fmla="*/ 1896118 w 3062959"/>
                <a:gd name="connsiteY40" fmla="*/ 140246 h 3332231"/>
                <a:gd name="connsiteX41" fmla="*/ 1660505 w 3062959"/>
                <a:gd name="connsiteY41" fmla="*/ 0 h 3332231"/>
                <a:gd name="connsiteX42" fmla="*/ 1351966 w 3062959"/>
                <a:gd name="connsiteY42" fmla="*/ 33659 h 3332231"/>
                <a:gd name="connsiteX43" fmla="*/ 1161232 w 3062959"/>
                <a:gd name="connsiteY43" fmla="*/ 179515 h 3332231"/>
                <a:gd name="connsiteX44" fmla="*/ 1071475 w 3062959"/>
                <a:gd name="connsiteY44" fmla="*/ 415127 h 3332231"/>
                <a:gd name="connsiteX45" fmla="*/ 1256599 w 3062959"/>
                <a:gd name="connsiteY45"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940996 w 3062959"/>
                <a:gd name="connsiteY25" fmla="*/ 3158327 h 3332231"/>
                <a:gd name="connsiteX26" fmla="*/ 2041973 w 3062959"/>
                <a:gd name="connsiteY26" fmla="*/ 2838567 h 3332231"/>
                <a:gd name="connsiteX27" fmla="*/ 1884898 w 3062959"/>
                <a:gd name="connsiteY27" fmla="*/ 2445880 h 3332231"/>
                <a:gd name="connsiteX28" fmla="*/ 3062959 w 3062959"/>
                <a:gd name="connsiteY28" fmla="*/ 2518807 h 3332231"/>
                <a:gd name="connsiteX29" fmla="*/ 2984422 w 3062959"/>
                <a:gd name="connsiteY29" fmla="*/ 1778312 h 3332231"/>
                <a:gd name="connsiteX30" fmla="*/ 2832957 w 3062959"/>
                <a:gd name="connsiteY30" fmla="*/ 2002705 h 3332231"/>
                <a:gd name="connsiteX31" fmla="*/ 2597345 w 3062959"/>
                <a:gd name="connsiteY31" fmla="*/ 2025144 h 3332231"/>
                <a:gd name="connsiteX32" fmla="*/ 2350513 w 3062959"/>
                <a:gd name="connsiteY32" fmla="*/ 1907338 h 3332231"/>
                <a:gd name="connsiteX33" fmla="*/ 2215877 w 3062959"/>
                <a:gd name="connsiteY33" fmla="*/ 1677335 h 3332231"/>
                <a:gd name="connsiteX34" fmla="*/ 2221487 w 3062959"/>
                <a:gd name="connsiteY34" fmla="*/ 1402454 h 3332231"/>
                <a:gd name="connsiteX35" fmla="*/ 2367342 w 3062959"/>
                <a:gd name="connsiteY35" fmla="*/ 1211721 h 3332231"/>
                <a:gd name="connsiteX36" fmla="*/ 2636613 w 3062959"/>
                <a:gd name="connsiteY36" fmla="*/ 1099524 h 3332231"/>
                <a:gd name="connsiteX37" fmla="*/ 2984422 w 3062959"/>
                <a:gd name="connsiteY37" fmla="*/ 1312697 h 3332231"/>
                <a:gd name="connsiteX38" fmla="*/ 3062959 w 3062959"/>
                <a:gd name="connsiteY38" fmla="*/ 532933 h 3332231"/>
                <a:gd name="connsiteX39" fmla="*/ 1912947 w 3062959"/>
                <a:gd name="connsiteY39" fmla="*/ 757326 h 3332231"/>
                <a:gd name="connsiteX40" fmla="*/ 2036363 w 3062959"/>
                <a:gd name="connsiteY40" fmla="*/ 415127 h 3332231"/>
                <a:gd name="connsiteX41" fmla="*/ 1896118 w 3062959"/>
                <a:gd name="connsiteY41" fmla="*/ 140246 h 3332231"/>
                <a:gd name="connsiteX42" fmla="*/ 1660505 w 3062959"/>
                <a:gd name="connsiteY42" fmla="*/ 0 h 3332231"/>
                <a:gd name="connsiteX43" fmla="*/ 1351966 w 3062959"/>
                <a:gd name="connsiteY43" fmla="*/ 33659 h 3332231"/>
                <a:gd name="connsiteX44" fmla="*/ 1161232 w 3062959"/>
                <a:gd name="connsiteY44" fmla="*/ 179515 h 3332231"/>
                <a:gd name="connsiteX45" fmla="*/ 1071475 w 3062959"/>
                <a:gd name="connsiteY45" fmla="*/ 415127 h 3332231"/>
                <a:gd name="connsiteX46" fmla="*/ 1256599 w 3062959"/>
                <a:gd name="connsiteY4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0019 w 3062959"/>
                <a:gd name="connsiteY25" fmla="*/ 3332231 h 3332231"/>
                <a:gd name="connsiteX26" fmla="*/ 1940996 w 3062959"/>
                <a:gd name="connsiteY26" fmla="*/ 3158327 h 3332231"/>
                <a:gd name="connsiteX27" fmla="*/ 2041973 w 3062959"/>
                <a:gd name="connsiteY27" fmla="*/ 2838567 h 3332231"/>
                <a:gd name="connsiteX28" fmla="*/ 1884898 w 3062959"/>
                <a:gd name="connsiteY28" fmla="*/ 2445880 h 3332231"/>
                <a:gd name="connsiteX29" fmla="*/ 3062959 w 3062959"/>
                <a:gd name="connsiteY29" fmla="*/ 2518807 h 3332231"/>
                <a:gd name="connsiteX30" fmla="*/ 2984422 w 3062959"/>
                <a:gd name="connsiteY30" fmla="*/ 1778312 h 3332231"/>
                <a:gd name="connsiteX31" fmla="*/ 2832957 w 3062959"/>
                <a:gd name="connsiteY31" fmla="*/ 2002705 h 3332231"/>
                <a:gd name="connsiteX32" fmla="*/ 2597345 w 3062959"/>
                <a:gd name="connsiteY32" fmla="*/ 2025144 h 3332231"/>
                <a:gd name="connsiteX33" fmla="*/ 2350513 w 3062959"/>
                <a:gd name="connsiteY33" fmla="*/ 1907338 h 3332231"/>
                <a:gd name="connsiteX34" fmla="*/ 2215877 w 3062959"/>
                <a:gd name="connsiteY34" fmla="*/ 1677335 h 3332231"/>
                <a:gd name="connsiteX35" fmla="*/ 2221487 w 3062959"/>
                <a:gd name="connsiteY35" fmla="*/ 1402454 h 3332231"/>
                <a:gd name="connsiteX36" fmla="*/ 2367342 w 3062959"/>
                <a:gd name="connsiteY36" fmla="*/ 1211721 h 3332231"/>
                <a:gd name="connsiteX37" fmla="*/ 2636613 w 3062959"/>
                <a:gd name="connsiteY37" fmla="*/ 1099524 h 3332231"/>
                <a:gd name="connsiteX38" fmla="*/ 2984422 w 3062959"/>
                <a:gd name="connsiteY38" fmla="*/ 1312697 h 3332231"/>
                <a:gd name="connsiteX39" fmla="*/ 3062959 w 3062959"/>
                <a:gd name="connsiteY39" fmla="*/ 532933 h 3332231"/>
                <a:gd name="connsiteX40" fmla="*/ 1912947 w 3062959"/>
                <a:gd name="connsiteY40" fmla="*/ 757326 h 3332231"/>
                <a:gd name="connsiteX41" fmla="*/ 2036363 w 3062959"/>
                <a:gd name="connsiteY41" fmla="*/ 415127 h 3332231"/>
                <a:gd name="connsiteX42" fmla="*/ 1896118 w 3062959"/>
                <a:gd name="connsiteY42" fmla="*/ 140246 h 3332231"/>
                <a:gd name="connsiteX43" fmla="*/ 1660505 w 3062959"/>
                <a:gd name="connsiteY43" fmla="*/ 0 h 3332231"/>
                <a:gd name="connsiteX44" fmla="*/ 1351966 w 3062959"/>
                <a:gd name="connsiteY44" fmla="*/ 33659 h 3332231"/>
                <a:gd name="connsiteX45" fmla="*/ 1161232 w 3062959"/>
                <a:gd name="connsiteY45" fmla="*/ 179515 h 3332231"/>
                <a:gd name="connsiteX46" fmla="*/ 1071475 w 3062959"/>
                <a:gd name="connsiteY46" fmla="*/ 415127 h 3332231"/>
                <a:gd name="connsiteX47" fmla="*/ 1256599 w 3062959"/>
                <a:gd name="connsiteY4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940996 w 3062959"/>
                <a:gd name="connsiteY25" fmla="*/ 3158327 h 3332231"/>
                <a:gd name="connsiteX26" fmla="*/ 2041973 w 3062959"/>
                <a:gd name="connsiteY26" fmla="*/ 2838567 h 3332231"/>
                <a:gd name="connsiteX27" fmla="*/ 1884898 w 3062959"/>
                <a:gd name="connsiteY27" fmla="*/ 2445880 h 3332231"/>
                <a:gd name="connsiteX28" fmla="*/ 3062959 w 3062959"/>
                <a:gd name="connsiteY28" fmla="*/ 2518807 h 3332231"/>
                <a:gd name="connsiteX29" fmla="*/ 2984422 w 3062959"/>
                <a:gd name="connsiteY29" fmla="*/ 1778312 h 3332231"/>
                <a:gd name="connsiteX30" fmla="*/ 2832957 w 3062959"/>
                <a:gd name="connsiteY30" fmla="*/ 2002705 h 3332231"/>
                <a:gd name="connsiteX31" fmla="*/ 2597345 w 3062959"/>
                <a:gd name="connsiteY31" fmla="*/ 2025144 h 3332231"/>
                <a:gd name="connsiteX32" fmla="*/ 2350513 w 3062959"/>
                <a:gd name="connsiteY32" fmla="*/ 1907338 h 3332231"/>
                <a:gd name="connsiteX33" fmla="*/ 2215877 w 3062959"/>
                <a:gd name="connsiteY33" fmla="*/ 1677335 h 3332231"/>
                <a:gd name="connsiteX34" fmla="*/ 2221487 w 3062959"/>
                <a:gd name="connsiteY34" fmla="*/ 1402454 h 3332231"/>
                <a:gd name="connsiteX35" fmla="*/ 2367342 w 3062959"/>
                <a:gd name="connsiteY35" fmla="*/ 1211721 h 3332231"/>
                <a:gd name="connsiteX36" fmla="*/ 2636613 w 3062959"/>
                <a:gd name="connsiteY36" fmla="*/ 1099524 h 3332231"/>
                <a:gd name="connsiteX37" fmla="*/ 2984422 w 3062959"/>
                <a:gd name="connsiteY37" fmla="*/ 1312697 h 3332231"/>
                <a:gd name="connsiteX38" fmla="*/ 3062959 w 3062959"/>
                <a:gd name="connsiteY38" fmla="*/ 532933 h 3332231"/>
                <a:gd name="connsiteX39" fmla="*/ 1912947 w 3062959"/>
                <a:gd name="connsiteY39" fmla="*/ 757326 h 3332231"/>
                <a:gd name="connsiteX40" fmla="*/ 2036363 w 3062959"/>
                <a:gd name="connsiteY40" fmla="*/ 415127 h 3332231"/>
                <a:gd name="connsiteX41" fmla="*/ 1896118 w 3062959"/>
                <a:gd name="connsiteY41" fmla="*/ 140246 h 3332231"/>
                <a:gd name="connsiteX42" fmla="*/ 1660505 w 3062959"/>
                <a:gd name="connsiteY42" fmla="*/ 0 h 3332231"/>
                <a:gd name="connsiteX43" fmla="*/ 1351966 w 3062959"/>
                <a:gd name="connsiteY43" fmla="*/ 33659 h 3332231"/>
                <a:gd name="connsiteX44" fmla="*/ 1161232 w 3062959"/>
                <a:gd name="connsiteY44" fmla="*/ 179515 h 3332231"/>
                <a:gd name="connsiteX45" fmla="*/ 1071475 w 3062959"/>
                <a:gd name="connsiteY45" fmla="*/ 415127 h 3332231"/>
                <a:gd name="connsiteX46" fmla="*/ 1256599 w 3062959"/>
                <a:gd name="connsiteY4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41973 w 3062959"/>
                <a:gd name="connsiteY27" fmla="*/ 2838567 h 3332231"/>
                <a:gd name="connsiteX28" fmla="*/ 1884898 w 3062959"/>
                <a:gd name="connsiteY28" fmla="*/ 2445880 h 3332231"/>
                <a:gd name="connsiteX29" fmla="*/ 3062959 w 3062959"/>
                <a:gd name="connsiteY29" fmla="*/ 2518807 h 3332231"/>
                <a:gd name="connsiteX30" fmla="*/ 2984422 w 3062959"/>
                <a:gd name="connsiteY30" fmla="*/ 1778312 h 3332231"/>
                <a:gd name="connsiteX31" fmla="*/ 2832957 w 3062959"/>
                <a:gd name="connsiteY31" fmla="*/ 2002705 h 3332231"/>
                <a:gd name="connsiteX32" fmla="*/ 2597345 w 3062959"/>
                <a:gd name="connsiteY32" fmla="*/ 2025144 h 3332231"/>
                <a:gd name="connsiteX33" fmla="*/ 2350513 w 3062959"/>
                <a:gd name="connsiteY33" fmla="*/ 1907338 h 3332231"/>
                <a:gd name="connsiteX34" fmla="*/ 2215877 w 3062959"/>
                <a:gd name="connsiteY34" fmla="*/ 1677335 h 3332231"/>
                <a:gd name="connsiteX35" fmla="*/ 2221487 w 3062959"/>
                <a:gd name="connsiteY35" fmla="*/ 1402454 h 3332231"/>
                <a:gd name="connsiteX36" fmla="*/ 2367342 w 3062959"/>
                <a:gd name="connsiteY36" fmla="*/ 1211721 h 3332231"/>
                <a:gd name="connsiteX37" fmla="*/ 2636613 w 3062959"/>
                <a:gd name="connsiteY37" fmla="*/ 1099524 h 3332231"/>
                <a:gd name="connsiteX38" fmla="*/ 2984422 w 3062959"/>
                <a:gd name="connsiteY38" fmla="*/ 1312697 h 3332231"/>
                <a:gd name="connsiteX39" fmla="*/ 3062959 w 3062959"/>
                <a:gd name="connsiteY39" fmla="*/ 532933 h 3332231"/>
                <a:gd name="connsiteX40" fmla="*/ 1912947 w 3062959"/>
                <a:gd name="connsiteY40" fmla="*/ 757326 h 3332231"/>
                <a:gd name="connsiteX41" fmla="*/ 2036363 w 3062959"/>
                <a:gd name="connsiteY41" fmla="*/ 415127 h 3332231"/>
                <a:gd name="connsiteX42" fmla="*/ 1896118 w 3062959"/>
                <a:gd name="connsiteY42" fmla="*/ 140246 h 3332231"/>
                <a:gd name="connsiteX43" fmla="*/ 1660505 w 3062959"/>
                <a:gd name="connsiteY43" fmla="*/ 0 h 3332231"/>
                <a:gd name="connsiteX44" fmla="*/ 1351966 w 3062959"/>
                <a:gd name="connsiteY44" fmla="*/ 33659 h 3332231"/>
                <a:gd name="connsiteX45" fmla="*/ 1161232 w 3062959"/>
                <a:gd name="connsiteY45" fmla="*/ 179515 h 3332231"/>
                <a:gd name="connsiteX46" fmla="*/ 1071475 w 3062959"/>
                <a:gd name="connsiteY46" fmla="*/ 415127 h 3332231"/>
                <a:gd name="connsiteX47" fmla="*/ 1256599 w 3062959"/>
                <a:gd name="connsiteY4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884898 w 3062959"/>
                <a:gd name="connsiteY29" fmla="*/ 2445880 h 3332231"/>
                <a:gd name="connsiteX30" fmla="*/ 3062959 w 3062959"/>
                <a:gd name="connsiteY30" fmla="*/ 2518807 h 3332231"/>
                <a:gd name="connsiteX31" fmla="*/ 2984422 w 3062959"/>
                <a:gd name="connsiteY31" fmla="*/ 1778312 h 3332231"/>
                <a:gd name="connsiteX32" fmla="*/ 2832957 w 3062959"/>
                <a:gd name="connsiteY32" fmla="*/ 2002705 h 3332231"/>
                <a:gd name="connsiteX33" fmla="*/ 2597345 w 3062959"/>
                <a:gd name="connsiteY33" fmla="*/ 2025144 h 3332231"/>
                <a:gd name="connsiteX34" fmla="*/ 2350513 w 3062959"/>
                <a:gd name="connsiteY34" fmla="*/ 1907338 h 3332231"/>
                <a:gd name="connsiteX35" fmla="*/ 2215877 w 3062959"/>
                <a:gd name="connsiteY35" fmla="*/ 1677335 h 3332231"/>
                <a:gd name="connsiteX36" fmla="*/ 2221487 w 3062959"/>
                <a:gd name="connsiteY36" fmla="*/ 1402454 h 3332231"/>
                <a:gd name="connsiteX37" fmla="*/ 2367342 w 3062959"/>
                <a:gd name="connsiteY37" fmla="*/ 1211721 h 3332231"/>
                <a:gd name="connsiteX38" fmla="*/ 2636613 w 3062959"/>
                <a:gd name="connsiteY38" fmla="*/ 1099524 h 3332231"/>
                <a:gd name="connsiteX39" fmla="*/ 2984422 w 3062959"/>
                <a:gd name="connsiteY39" fmla="*/ 1312697 h 3332231"/>
                <a:gd name="connsiteX40" fmla="*/ 3062959 w 3062959"/>
                <a:gd name="connsiteY40" fmla="*/ 532933 h 3332231"/>
                <a:gd name="connsiteX41" fmla="*/ 1912947 w 3062959"/>
                <a:gd name="connsiteY41" fmla="*/ 757326 h 3332231"/>
                <a:gd name="connsiteX42" fmla="*/ 2036363 w 3062959"/>
                <a:gd name="connsiteY42" fmla="*/ 415127 h 3332231"/>
                <a:gd name="connsiteX43" fmla="*/ 1896118 w 3062959"/>
                <a:gd name="connsiteY43" fmla="*/ 140246 h 3332231"/>
                <a:gd name="connsiteX44" fmla="*/ 1660505 w 3062959"/>
                <a:gd name="connsiteY44" fmla="*/ 0 h 3332231"/>
                <a:gd name="connsiteX45" fmla="*/ 1351966 w 3062959"/>
                <a:gd name="connsiteY45" fmla="*/ 33659 h 3332231"/>
                <a:gd name="connsiteX46" fmla="*/ 1161232 w 3062959"/>
                <a:gd name="connsiteY46" fmla="*/ 179515 h 3332231"/>
                <a:gd name="connsiteX47" fmla="*/ 1071475 w 3062959"/>
                <a:gd name="connsiteY47" fmla="*/ 415127 h 3332231"/>
                <a:gd name="connsiteX48" fmla="*/ 1256599 w 3062959"/>
                <a:gd name="connsiteY48"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32957 w 3062959"/>
                <a:gd name="connsiteY33" fmla="*/ 2002705 h 3332231"/>
                <a:gd name="connsiteX34" fmla="*/ 2597345 w 3062959"/>
                <a:gd name="connsiteY34" fmla="*/ 2025144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7345 w 3062959"/>
                <a:gd name="connsiteY34" fmla="*/ 2025144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13924 w 3062959"/>
                <a:gd name="connsiteY43" fmla="*/ 40390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896118 w 3062959"/>
                <a:gd name="connsiteY45" fmla="*/ 140246 h 3332231"/>
                <a:gd name="connsiteX46" fmla="*/ 1660505 w 3062959"/>
                <a:gd name="connsiteY46" fmla="*/ 0 h 3332231"/>
                <a:gd name="connsiteX47" fmla="*/ 1351966 w 3062959"/>
                <a:gd name="connsiteY47" fmla="*/ 33659 h 3332231"/>
                <a:gd name="connsiteX48" fmla="*/ 1161232 w 3062959"/>
                <a:gd name="connsiteY48" fmla="*/ 179515 h 3332231"/>
                <a:gd name="connsiteX49" fmla="*/ 1071475 w 3062959"/>
                <a:gd name="connsiteY49" fmla="*/ 415127 h 3332231"/>
                <a:gd name="connsiteX50" fmla="*/ 1256599 w 3062959"/>
                <a:gd name="connsiteY50"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660505 w 3062959"/>
                <a:gd name="connsiteY47" fmla="*/ 0 h 3332231"/>
                <a:gd name="connsiteX48" fmla="*/ 1351966 w 3062959"/>
                <a:gd name="connsiteY48" fmla="*/ 33659 h 3332231"/>
                <a:gd name="connsiteX49" fmla="*/ 1161232 w 3062959"/>
                <a:gd name="connsiteY49" fmla="*/ 179515 h 3332231"/>
                <a:gd name="connsiteX50" fmla="*/ 1071475 w 3062959"/>
                <a:gd name="connsiteY50" fmla="*/ 415127 h 3332231"/>
                <a:gd name="connsiteX51" fmla="*/ 1256599 w 3062959"/>
                <a:gd name="connsiteY51"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351966 w 3062959"/>
                <a:gd name="connsiteY49" fmla="*/ 33659 h 3332231"/>
                <a:gd name="connsiteX50" fmla="*/ 1161232 w 3062959"/>
                <a:gd name="connsiteY50" fmla="*/ 179515 h 3332231"/>
                <a:gd name="connsiteX51" fmla="*/ 1071475 w 3062959"/>
                <a:gd name="connsiteY51" fmla="*/ 415127 h 3332231"/>
                <a:gd name="connsiteX52" fmla="*/ 1256599 w 3062959"/>
                <a:gd name="connsiteY52"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161232 w 3062959"/>
                <a:gd name="connsiteY51" fmla="*/ 179515 h 3332231"/>
                <a:gd name="connsiteX52" fmla="*/ 1071475 w 3062959"/>
                <a:gd name="connsiteY52" fmla="*/ 415127 h 3332231"/>
                <a:gd name="connsiteX53" fmla="*/ 1256599 w 3062959"/>
                <a:gd name="connsiteY53"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71475 w 3062959"/>
                <a:gd name="connsiteY53" fmla="*/ 415127 h 3332231"/>
                <a:gd name="connsiteX54" fmla="*/ 1256599 w 3062959"/>
                <a:gd name="connsiteY54"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256599 w 3062959"/>
                <a:gd name="connsiteY55"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105133 w 3062959"/>
                <a:gd name="connsiteY55" fmla="*/ 555372 h 3332231"/>
                <a:gd name="connsiteX56" fmla="*/ 1256599 w 3062959"/>
                <a:gd name="connsiteY56" fmla="*/ 746106 h 3332231"/>
                <a:gd name="connsiteX0" fmla="*/ 1256599 w 3062959"/>
                <a:gd name="connsiteY0" fmla="*/ 746106 h 3332231"/>
                <a:gd name="connsiteX1" fmla="*/ 230002 w 3062959"/>
                <a:gd name="connsiteY1" fmla="*/ 63952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105133 w 3062959"/>
                <a:gd name="connsiteY55" fmla="*/ 555372 h 3332231"/>
                <a:gd name="connsiteX56" fmla="*/ 1256599 w 3062959"/>
                <a:gd name="connsiteY56" fmla="*/ 746106 h 3332231"/>
                <a:gd name="connsiteX0" fmla="*/ 1150013 w 2956373"/>
                <a:gd name="connsiteY0" fmla="*/ 746106 h 3332231"/>
                <a:gd name="connsiteX1" fmla="*/ 123416 w 2956373"/>
                <a:gd name="connsiteY1" fmla="*/ 639520 h 3332231"/>
                <a:gd name="connsiteX2" fmla="*/ 0 w 2956373"/>
                <a:gd name="connsiteY2" fmla="*/ 1318307 h 3332231"/>
                <a:gd name="connsiteX3" fmla="*/ 151465 w 2956373"/>
                <a:gd name="connsiteY3" fmla="*/ 1172452 h 3332231"/>
                <a:gd name="connsiteX4" fmla="*/ 370248 w 2956373"/>
                <a:gd name="connsiteY4" fmla="*/ 1093915 h 3332231"/>
                <a:gd name="connsiteX5" fmla="*/ 549762 w 2956373"/>
                <a:gd name="connsiteY5" fmla="*/ 1166842 h 3332231"/>
                <a:gd name="connsiteX6" fmla="*/ 667569 w 2956373"/>
                <a:gd name="connsiteY6" fmla="*/ 1267819 h 3332231"/>
                <a:gd name="connsiteX7" fmla="*/ 757326 w 2956373"/>
                <a:gd name="connsiteY7" fmla="*/ 1402454 h 3332231"/>
                <a:gd name="connsiteX8" fmla="*/ 779765 w 2956373"/>
                <a:gd name="connsiteY8" fmla="*/ 1593188 h 3332231"/>
                <a:gd name="connsiteX9" fmla="*/ 751716 w 2956373"/>
                <a:gd name="connsiteY9" fmla="*/ 1739043 h 3332231"/>
                <a:gd name="connsiteX10" fmla="*/ 628300 w 2956373"/>
                <a:gd name="connsiteY10" fmla="*/ 1901728 h 3332231"/>
                <a:gd name="connsiteX11" fmla="*/ 488054 w 2956373"/>
                <a:gd name="connsiteY11" fmla="*/ 2002705 h 3332231"/>
                <a:gd name="connsiteX12" fmla="*/ 297321 w 2956373"/>
                <a:gd name="connsiteY12" fmla="*/ 2036364 h 3332231"/>
                <a:gd name="connsiteX13" fmla="*/ 134636 w 2956373"/>
                <a:gd name="connsiteY13" fmla="*/ 1974656 h 3332231"/>
                <a:gd name="connsiteX14" fmla="*/ 0 w 2956373"/>
                <a:gd name="connsiteY14" fmla="*/ 1800751 h 3332231"/>
                <a:gd name="connsiteX15" fmla="*/ 95367 w 2956373"/>
                <a:gd name="connsiteY15" fmla="*/ 2507588 h 3332231"/>
                <a:gd name="connsiteX16" fmla="*/ 1150013 w 2956373"/>
                <a:gd name="connsiteY16" fmla="*/ 2423441 h 3332231"/>
                <a:gd name="connsiteX17" fmla="*/ 1032206 w 2956373"/>
                <a:gd name="connsiteY17" fmla="*/ 2586125 h 3332231"/>
                <a:gd name="connsiteX18" fmla="*/ 964889 w 2956373"/>
                <a:gd name="connsiteY18" fmla="*/ 2754420 h 3332231"/>
                <a:gd name="connsiteX19" fmla="*/ 953669 w 2956373"/>
                <a:gd name="connsiteY19" fmla="*/ 2950763 h 3332231"/>
                <a:gd name="connsiteX20" fmla="*/ 1037816 w 2956373"/>
                <a:gd name="connsiteY20" fmla="*/ 3135888 h 3332231"/>
                <a:gd name="connsiteX21" fmla="*/ 1144402 w 2956373"/>
                <a:gd name="connsiteY21" fmla="*/ 3242474 h 3332231"/>
                <a:gd name="connsiteX22" fmla="*/ 1273429 w 2956373"/>
                <a:gd name="connsiteY22" fmla="*/ 3292962 h 3332231"/>
                <a:gd name="connsiteX23" fmla="*/ 1391234 w 2956373"/>
                <a:gd name="connsiteY23" fmla="*/ 3332231 h 3332231"/>
                <a:gd name="connsiteX24" fmla="*/ 1542700 w 2956373"/>
                <a:gd name="connsiteY24" fmla="*/ 3332231 h 3332231"/>
                <a:gd name="connsiteX25" fmla="*/ 1739043 w 2956373"/>
                <a:gd name="connsiteY25" fmla="*/ 3253693 h 3332231"/>
                <a:gd name="connsiteX26" fmla="*/ 1834410 w 2956373"/>
                <a:gd name="connsiteY26" fmla="*/ 3158327 h 3332231"/>
                <a:gd name="connsiteX27" fmla="*/ 1924167 w 2956373"/>
                <a:gd name="connsiteY27" fmla="*/ 3012471 h 3332231"/>
                <a:gd name="connsiteX28" fmla="*/ 1935387 w 2956373"/>
                <a:gd name="connsiteY28" fmla="*/ 2838567 h 3332231"/>
                <a:gd name="connsiteX29" fmla="*/ 1879288 w 2956373"/>
                <a:gd name="connsiteY29" fmla="*/ 2636614 h 3332231"/>
                <a:gd name="connsiteX30" fmla="*/ 1778312 w 2956373"/>
                <a:gd name="connsiteY30" fmla="*/ 2445880 h 3332231"/>
                <a:gd name="connsiteX31" fmla="*/ 2956373 w 2956373"/>
                <a:gd name="connsiteY31" fmla="*/ 2518807 h 3332231"/>
                <a:gd name="connsiteX32" fmla="*/ 2877836 w 2956373"/>
                <a:gd name="connsiteY32" fmla="*/ 1778312 h 3332231"/>
                <a:gd name="connsiteX33" fmla="*/ 2709541 w 2956373"/>
                <a:gd name="connsiteY33" fmla="*/ 1974656 h 3332231"/>
                <a:gd name="connsiteX34" fmla="*/ 2485149 w 2956373"/>
                <a:gd name="connsiteY34" fmla="*/ 1991485 h 3332231"/>
                <a:gd name="connsiteX35" fmla="*/ 2238318 w 2956373"/>
                <a:gd name="connsiteY35" fmla="*/ 1879289 h 3332231"/>
                <a:gd name="connsiteX36" fmla="*/ 2114901 w 2956373"/>
                <a:gd name="connsiteY36" fmla="*/ 1626847 h 3332231"/>
                <a:gd name="connsiteX37" fmla="*/ 2120510 w 2956373"/>
                <a:gd name="connsiteY37" fmla="*/ 1368795 h 3332231"/>
                <a:gd name="connsiteX38" fmla="*/ 2260756 w 2956373"/>
                <a:gd name="connsiteY38" fmla="*/ 1211721 h 3332231"/>
                <a:gd name="connsiteX39" fmla="*/ 2558076 w 2956373"/>
                <a:gd name="connsiteY39" fmla="*/ 1161232 h 3332231"/>
                <a:gd name="connsiteX40" fmla="*/ 2877836 w 2956373"/>
                <a:gd name="connsiteY40" fmla="*/ 1312697 h 3332231"/>
                <a:gd name="connsiteX41" fmla="*/ 2956373 w 2956373"/>
                <a:gd name="connsiteY41" fmla="*/ 532933 h 3332231"/>
                <a:gd name="connsiteX42" fmla="*/ 1806361 w 2956373"/>
                <a:gd name="connsiteY42" fmla="*/ 757326 h 3332231"/>
                <a:gd name="connsiteX43" fmla="*/ 1868069 w 2956373"/>
                <a:gd name="connsiteY43" fmla="*/ 611470 h 3332231"/>
                <a:gd name="connsiteX44" fmla="*/ 1907338 w 2956373"/>
                <a:gd name="connsiteY44" fmla="*/ 403907 h 3332231"/>
                <a:gd name="connsiteX45" fmla="*/ 1873678 w 2956373"/>
                <a:gd name="connsiteY45" fmla="*/ 258052 h 3332231"/>
                <a:gd name="connsiteX46" fmla="*/ 1789532 w 2956373"/>
                <a:gd name="connsiteY46" fmla="*/ 140246 h 3332231"/>
                <a:gd name="connsiteX47" fmla="*/ 1688555 w 2956373"/>
                <a:gd name="connsiteY47" fmla="*/ 67318 h 3332231"/>
                <a:gd name="connsiteX48" fmla="*/ 1553919 w 2956373"/>
                <a:gd name="connsiteY48" fmla="*/ 0 h 3332231"/>
                <a:gd name="connsiteX49" fmla="*/ 1380015 w 2956373"/>
                <a:gd name="connsiteY49" fmla="*/ 0 h 3332231"/>
                <a:gd name="connsiteX50" fmla="*/ 1245380 w 2956373"/>
                <a:gd name="connsiteY50" fmla="*/ 33659 h 3332231"/>
                <a:gd name="connsiteX51" fmla="*/ 1127573 w 2956373"/>
                <a:gd name="connsiteY51" fmla="*/ 100977 h 3332231"/>
                <a:gd name="connsiteX52" fmla="*/ 1054646 w 2956373"/>
                <a:gd name="connsiteY52" fmla="*/ 179515 h 3332231"/>
                <a:gd name="connsiteX53" fmla="*/ 992937 w 2956373"/>
                <a:gd name="connsiteY53" fmla="*/ 263661 h 3332231"/>
                <a:gd name="connsiteX54" fmla="*/ 964889 w 2956373"/>
                <a:gd name="connsiteY54" fmla="*/ 415127 h 3332231"/>
                <a:gd name="connsiteX55" fmla="*/ 998547 w 2956373"/>
                <a:gd name="connsiteY55" fmla="*/ 555372 h 3332231"/>
                <a:gd name="connsiteX56" fmla="*/ 1150013 w 2956373"/>
                <a:gd name="connsiteY56" fmla="*/ 746106 h 3332231"/>
                <a:gd name="connsiteX0" fmla="*/ 1150013 w 2956373"/>
                <a:gd name="connsiteY0" fmla="*/ 746106 h 3332231"/>
                <a:gd name="connsiteX1" fmla="*/ 123416 w 2956373"/>
                <a:gd name="connsiteY1" fmla="*/ 639520 h 3332231"/>
                <a:gd name="connsiteX2" fmla="*/ 0 w 2956373"/>
                <a:gd name="connsiteY2" fmla="*/ 1318307 h 3332231"/>
                <a:gd name="connsiteX3" fmla="*/ 151465 w 2956373"/>
                <a:gd name="connsiteY3" fmla="*/ 1172452 h 3332231"/>
                <a:gd name="connsiteX4" fmla="*/ 370248 w 2956373"/>
                <a:gd name="connsiteY4" fmla="*/ 1093915 h 3332231"/>
                <a:gd name="connsiteX5" fmla="*/ 549762 w 2956373"/>
                <a:gd name="connsiteY5" fmla="*/ 1166842 h 3332231"/>
                <a:gd name="connsiteX6" fmla="*/ 667569 w 2956373"/>
                <a:gd name="connsiteY6" fmla="*/ 1267819 h 3332231"/>
                <a:gd name="connsiteX7" fmla="*/ 757326 w 2956373"/>
                <a:gd name="connsiteY7" fmla="*/ 1402454 h 3332231"/>
                <a:gd name="connsiteX8" fmla="*/ 779765 w 2956373"/>
                <a:gd name="connsiteY8" fmla="*/ 1593188 h 3332231"/>
                <a:gd name="connsiteX9" fmla="*/ 751716 w 2956373"/>
                <a:gd name="connsiteY9" fmla="*/ 1739043 h 3332231"/>
                <a:gd name="connsiteX10" fmla="*/ 628300 w 2956373"/>
                <a:gd name="connsiteY10" fmla="*/ 1901728 h 3332231"/>
                <a:gd name="connsiteX11" fmla="*/ 488054 w 2956373"/>
                <a:gd name="connsiteY11" fmla="*/ 2002705 h 3332231"/>
                <a:gd name="connsiteX12" fmla="*/ 297321 w 2956373"/>
                <a:gd name="connsiteY12" fmla="*/ 2036364 h 3332231"/>
                <a:gd name="connsiteX13" fmla="*/ 134636 w 2956373"/>
                <a:gd name="connsiteY13" fmla="*/ 1974656 h 3332231"/>
                <a:gd name="connsiteX14" fmla="*/ 0 w 2956373"/>
                <a:gd name="connsiteY14" fmla="*/ 1800751 h 3332231"/>
                <a:gd name="connsiteX15" fmla="*/ 95367 w 2956373"/>
                <a:gd name="connsiteY15" fmla="*/ 2507588 h 3332231"/>
                <a:gd name="connsiteX16" fmla="*/ 1150013 w 2956373"/>
                <a:gd name="connsiteY16" fmla="*/ 2423441 h 3332231"/>
                <a:gd name="connsiteX17" fmla="*/ 1032206 w 2956373"/>
                <a:gd name="connsiteY17" fmla="*/ 2586125 h 3332231"/>
                <a:gd name="connsiteX18" fmla="*/ 964889 w 2956373"/>
                <a:gd name="connsiteY18" fmla="*/ 2754420 h 3332231"/>
                <a:gd name="connsiteX19" fmla="*/ 953669 w 2956373"/>
                <a:gd name="connsiteY19" fmla="*/ 2950763 h 3332231"/>
                <a:gd name="connsiteX20" fmla="*/ 1037816 w 2956373"/>
                <a:gd name="connsiteY20" fmla="*/ 3135888 h 3332231"/>
                <a:gd name="connsiteX21" fmla="*/ 1144402 w 2956373"/>
                <a:gd name="connsiteY21" fmla="*/ 3242474 h 3332231"/>
                <a:gd name="connsiteX22" fmla="*/ 1273429 w 2956373"/>
                <a:gd name="connsiteY22" fmla="*/ 3292962 h 3332231"/>
                <a:gd name="connsiteX23" fmla="*/ 1391234 w 2956373"/>
                <a:gd name="connsiteY23" fmla="*/ 3332231 h 3332231"/>
                <a:gd name="connsiteX24" fmla="*/ 1542700 w 2956373"/>
                <a:gd name="connsiteY24" fmla="*/ 3332231 h 3332231"/>
                <a:gd name="connsiteX25" fmla="*/ 1739043 w 2956373"/>
                <a:gd name="connsiteY25" fmla="*/ 3253693 h 3332231"/>
                <a:gd name="connsiteX26" fmla="*/ 1834410 w 2956373"/>
                <a:gd name="connsiteY26" fmla="*/ 3158327 h 3332231"/>
                <a:gd name="connsiteX27" fmla="*/ 1924167 w 2956373"/>
                <a:gd name="connsiteY27" fmla="*/ 3012471 h 3332231"/>
                <a:gd name="connsiteX28" fmla="*/ 1935387 w 2956373"/>
                <a:gd name="connsiteY28" fmla="*/ 2838567 h 3332231"/>
                <a:gd name="connsiteX29" fmla="*/ 1879288 w 2956373"/>
                <a:gd name="connsiteY29" fmla="*/ 2636614 h 3332231"/>
                <a:gd name="connsiteX30" fmla="*/ 1778312 w 2956373"/>
                <a:gd name="connsiteY30" fmla="*/ 2445880 h 3332231"/>
                <a:gd name="connsiteX31" fmla="*/ 2748810 w 2956373"/>
                <a:gd name="connsiteY31" fmla="*/ 2501977 h 3332231"/>
                <a:gd name="connsiteX32" fmla="*/ 2877836 w 2956373"/>
                <a:gd name="connsiteY32" fmla="*/ 1778312 h 3332231"/>
                <a:gd name="connsiteX33" fmla="*/ 2709541 w 2956373"/>
                <a:gd name="connsiteY33" fmla="*/ 1974656 h 3332231"/>
                <a:gd name="connsiteX34" fmla="*/ 2485149 w 2956373"/>
                <a:gd name="connsiteY34" fmla="*/ 1991485 h 3332231"/>
                <a:gd name="connsiteX35" fmla="*/ 2238318 w 2956373"/>
                <a:gd name="connsiteY35" fmla="*/ 1879289 h 3332231"/>
                <a:gd name="connsiteX36" fmla="*/ 2114901 w 2956373"/>
                <a:gd name="connsiteY36" fmla="*/ 1626847 h 3332231"/>
                <a:gd name="connsiteX37" fmla="*/ 2120510 w 2956373"/>
                <a:gd name="connsiteY37" fmla="*/ 1368795 h 3332231"/>
                <a:gd name="connsiteX38" fmla="*/ 2260756 w 2956373"/>
                <a:gd name="connsiteY38" fmla="*/ 1211721 h 3332231"/>
                <a:gd name="connsiteX39" fmla="*/ 2558076 w 2956373"/>
                <a:gd name="connsiteY39" fmla="*/ 1161232 h 3332231"/>
                <a:gd name="connsiteX40" fmla="*/ 2877836 w 2956373"/>
                <a:gd name="connsiteY40" fmla="*/ 1312697 h 3332231"/>
                <a:gd name="connsiteX41" fmla="*/ 2956373 w 2956373"/>
                <a:gd name="connsiteY41" fmla="*/ 532933 h 3332231"/>
                <a:gd name="connsiteX42" fmla="*/ 1806361 w 2956373"/>
                <a:gd name="connsiteY42" fmla="*/ 757326 h 3332231"/>
                <a:gd name="connsiteX43" fmla="*/ 1868069 w 2956373"/>
                <a:gd name="connsiteY43" fmla="*/ 611470 h 3332231"/>
                <a:gd name="connsiteX44" fmla="*/ 1907338 w 2956373"/>
                <a:gd name="connsiteY44" fmla="*/ 403907 h 3332231"/>
                <a:gd name="connsiteX45" fmla="*/ 1873678 w 2956373"/>
                <a:gd name="connsiteY45" fmla="*/ 258052 h 3332231"/>
                <a:gd name="connsiteX46" fmla="*/ 1789532 w 2956373"/>
                <a:gd name="connsiteY46" fmla="*/ 140246 h 3332231"/>
                <a:gd name="connsiteX47" fmla="*/ 1688555 w 2956373"/>
                <a:gd name="connsiteY47" fmla="*/ 67318 h 3332231"/>
                <a:gd name="connsiteX48" fmla="*/ 1553919 w 2956373"/>
                <a:gd name="connsiteY48" fmla="*/ 0 h 3332231"/>
                <a:gd name="connsiteX49" fmla="*/ 1380015 w 2956373"/>
                <a:gd name="connsiteY49" fmla="*/ 0 h 3332231"/>
                <a:gd name="connsiteX50" fmla="*/ 1245380 w 2956373"/>
                <a:gd name="connsiteY50" fmla="*/ 33659 h 3332231"/>
                <a:gd name="connsiteX51" fmla="*/ 1127573 w 2956373"/>
                <a:gd name="connsiteY51" fmla="*/ 100977 h 3332231"/>
                <a:gd name="connsiteX52" fmla="*/ 1054646 w 2956373"/>
                <a:gd name="connsiteY52" fmla="*/ 179515 h 3332231"/>
                <a:gd name="connsiteX53" fmla="*/ 992937 w 2956373"/>
                <a:gd name="connsiteY53" fmla="*/ 263661 h 3332231"/>
                <a:gd name="connsiteX54" fmla="*/ 964889 w 2956373"/>
                <a:gd name="connsiteY54" fmla="*/ 415127 h 3332231"/>
                <a:gd name="connsiteX55" fmla="*/ 998547 w 2956373"/>
                <a:gd name="connsiteY55" fmla="*/ 555372 h 3332231"/>
                <a:gd name="connsiteX56" fmla="*/ 1150013 w 2956373"/>
                <a:gd name="connsiteY56"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14901 w 2877836"/>
                <a:gd name="connsiteY36" fmla="*/ 1626847 h 3332231"/>
                <a:gd name="connsiteX37" fmla="*/ 2120510 w 2877836"/>
                <a:gd name="connsiteY37" fmla="*/ 1368795 h 3332231"/>
                <a:gd name="connsiteX38" fmla="*/ 2260756 w 2877836"/>
                <a:gd name="connsiteY38" fmla="*/ 1211721 h 3332231"/>
                <a:gd name="connsiteX39" fmla="*/ 2558076 w 2877836"/>
                <a:gd name="connsiteY39" fmla="*/ 1161232 h 3332231"/>
                <a:gd name="connsiteX40" fmla="*/ 2877836 w 2877836"/>
                <a:gd name="connsiteY40" fmla="*/ 1312697 h 3332231"/>
                <a:gd name="connsiteX41" fmla="*/ 2760029 w 2877836"/>
                <a:gd name="connsiteY41" fmla="*/ 577812 h 3332231"/>
                <a:gd name="connsiteX42" fmla="*/ 1806361 w 2877836"/>
                <a:gd name="connsiteY42" fmla="*/ 757326 h 3332231"/>
                <a:gd name="connsiteX43" fmla="*/ 1868069 w 2877836"/>
                <a:gd name="connsiteY43" fmla="*/ 611470 h 3332231"/>
                <a:gd name="connsiteX44" fmla="*/ 1907338 w 2877836"/>
                <a:gd name="connsiteY44" fmla="*/ 403907 h 3332231"/>
                <a:gd name="connsiteX45" fmla="*/ 1873678 w 2877836"/>
                <a:gd name="connsiteY45" fmla="*/ 258052 h 3332231"/>
                <a:gd name="connsiteX46" fmla="*/ 1789532 w 2877836"/>
                <a:gd name="connsiteY46" fmla="*/ 140246 h 3332231"/>
                <a:gd name="connsiteX47" fmla="*/ 1688555 w 2877836"/>
                <a:gd name="connsiteY47" fmla="*/ 67318 h 3332231"/>
                <a:gd name="connsiteX48" fmla="*/ 1553919 w 2877836"/>
                <a:gd name="connsiteY48" fmla="*/ 0 h 3332231"/>
                <a:gd name="connsiteX49" fmla="*/ 1380015 w 2877836"/>
                <a:gd name="connsiteY49" fmla="*/ 0 h 3332231"/>
                <a:gd name="connsiteX50" fmla="*/ 1245380 w 2877836"/>
                <a:gd name="connsiteY50" fmla="*/ 33659 h 3332231"/>
                <a:gd name="connsiteX51" fmla="*/ 1127573 w 2877836"/>
                <a:gd name="connsiteY51" fmla="*/ 100977 h 3332231"/>
                <a:gd name="connsiteX52" fmla="*/ 1054646 w 2877836"/>
                <a:gd name="connsiteY52" fmla="*/ 179515 h 3332231"/>
                <a:gd name="connsiteX53" fmla="*/ 992937 w 2877836"/>
                <a:gd name="connsiteY53" fmla="*/ 263661 h 3332231"/>
                <a:gd name="connsiteX54" fmla="*/ 964889 w 2877836"/>
                <a:gd name="connsiteY54" fmla="*/ 415127 h 3332231"/>
                <a:gd name="connsiteX55" fmla="*/ 998547 w 2877836"/>
                <a:gd name="connsiteY55" fmla="*/ 555372 h 3332231"/>
                <a:gd name="connsiteX56" fmla="*/ 1150013 w 2877836"/>
                <a:gd name="connsiteY56"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120510 w 2877836"/>
                <a:gd name="connsiteY38" fmla="*/ 1368795 h 3332231"/>
                <a:gd name="connsiteX39" fmla="*/ 2260756 w 2877836"/>
                <a:gd name="connsiteY39" fmla="*/ 1211721 h 3332231"/>
                <a:gd name="connsiteX40" fmla="*/ 2558076 w 2877836"/>
                <a:gd name="connsiteY40" fmla="*/ 1161232 h 3332231"/>
                <a:gd name="connsiteX41" fmla="*/ 2877836 w 2877836"/>
                <a:gd name="connsiteY41" fmla="*/ 1312697 h 3332231"/>
                <a:gd name="connsiteX42" fmla="*/ 2760029 w 2877836"/>
                <a:gd name="connsiteY42" fmla="*/ 577812 h 3332231"/>
                <a:gd name="connsiteX43" fmla="*/ 1806361 w 2877836"/>
                <a:gd name="connsiteY43" fmla="*/ 757326 h 3332231"/>
                <a:gd name="connsiteX44" fmla="*/ 1868069 w 2877836"/>
                <a:gd name="connsiteY44" fmla="*/ 611470 h 3332231"/>
                <a:gd name="connsiteX45" fmla="*/ 1907338 w 2877836"/>
                <a:gd name="connsiteY45" fmla="*/ 403907 h 3332231"/>
                <a:gd name="connsiteX46" fmla="*/ 1873678 w 2877836"/>
                <a:gd name="connsiteY46" fmla="*/ 258052 h 3332231"/>
                <a:gd name="connsiteX47" fmla="*/ 1789532 w 2877836"/>
                <a:gd name="connsiteY47" fmla="*/ 140246 h 3332231"/>
                <a:gd name="connsiteX48" fmla="*/ 1688555 w 2877836"/>
                <a:gd name="connsiteY48" fmla="*/ 67318 h 3332231"/>
                <a:gd name="connsiteX49" fmla="*/ 1553919 w 2877836"/>
                <a:gd name="connsiteY49" fmla="*/ 0 h 3332231"/>
                <a:gd name="connsiteX50" fmla="*/ 1380015 w 2877836"/>
                <a:gd name="connsiteY50" fmla="*/ 0 h 3332231"/>
                <a:gd name="connsiteX51" fmla="*/ 1245380 w 2877836"/>
                <a:gd name="connsiteY51" fmla="*/ 33659 h 3332231"/>
                <a:gd name="connsiteX52" fmla="*/ 1127573 w 2877836"/>
                <a:gd name="connsiteY52" fmla="*/ 100977 h 3332231"/>
                <a:gd name="connsiteX53" fmla="*/ 1054646 w 2877836"/>
                <a:gd name="connsiteY53" fmla="*/ 179515 h 3332231"/>
                <a:gd name="connsiteX54" fmla="*/ 992937 w 2877836"/>
                <a:gd name="connsiteY54" fmla="*/ 263661 h 3332231"/>
                <a:gd name="connsiteX55" fmla="*/ 964889 w 2877836"/>
                <a:gd name="connsiteY55" fmla="*/ 415127 h 3332231"/>
                <a:gd name="connsiteX56" fmla="*/ 998547 w 2877836"/>
                <a:gd name="connsiteY56" fmla="*/ 555372 h 3332231"/>
                <a:gd name="connsiteX57" fmla="*/ 1150013 w 2877836"/>
                <a:gd name="connsiteY57"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260756 w 2877836"/>
                <a:gd name="connsiteY40" fmla="*/ 1211721 h 3332231"/>
                <a:gd name="connsiteX41" fmla="*/ 2558076 w 2877836"/>
                <a:gd name="connsiteY41" fmla="*/ 1161232 h 3332231"/>
                <a:gd name="connsiteX42" fmla="*/ 2877836 w 2877836"/>
                <a:gd name="connsiteY42" fmla="*/ 1312697 h 3332231"/>
                <a:gd name="connsiteX43" fmla="*/ 2760029 w 2877836"/>
                <a:gd name="connsiteY43" fmla="*/ 577812 h 3332231"/>
                <a:gd name="connsiteX44" fmla="*/ 1806361 w 2877836"/>
                <a:gd name="connsiteY44" fmla="*/ 757326 h 3332231"/>
                <a:gd name="connsiteX45" fmla="*/ 1868069 w 2877836"/>
                <a:gd name="connsiteY45" fmla="*/ 611470 h 3332231"/>
                <a:gd name="connsiteX46" fmla="*/ 1907338 w 2877836"/>
                <a:gd name="connsiteY46" fmla="*/ 403907 h 3332231"/>
                <a:gd name="connsiteX47" fmla="*/ 1873678 w 2877836"/>
                <a:gd name="connsiteY47" fmla="*/ 258052 h 3332231"/>
                <a:gd name="connsiteX48" fmla="*/ 1789532 w 2877836"/>
                <a:gd name="connsiteY48" fmla="*/ 140246 h 3332231"/>
                <a:gd name="connsiteX49" fmla="*/ 1688555 w 2877836"/>
                <a:gd name="connsiteY49" fmla="*/ 67318 h 3332231"/>
                <a:gd name="connsiteX50" fmla="*/ 1553919 w 2877836"/>
                <a:gd name="connsiteY50" fmla="*/ 0 h 3332231"/>
                <a:gd name="connsiteX51" fmla="*/ 1380015 w 2877836"/>
                <a:gd name="connsiteY51" fmla="*/ 0 h 3332231"/>
                <a:gd name="connsiteX52" fmla="*/ 1245380 w 2877836"/>
                <a:gd name="connsiteY52" fmla="*/ 33659 h 3332231"/>
                <a:gd name="connsiteX53" fmla="*/ 1127573 w 2877836"/>
                <a:gd name="connsiteY53" fmla="*/ 100977 h 3332231"/>
                <a:gd name="connsiteX54" fmla="*/ 1054646 w 2877836"/>
                <a:gd name="connsiteY54" fmla="*/ 179515 h 3332231"/>
                <a:gd name="connsiteX55" fmla="*/ 992937 w 2877836"/>
                <a:gd name="connsiteY55" fmla="*/ 263661 h 3332231"/>
                <a:gd name="connsiteX56" fmla="*/ 964889 w 2877836"/>
                <a:gd name="connsiteY56" fmla="*/ 415127 h 3332231"/>
                <a:gd name="connsiteX57" fmla="*/ 998547 w 2877836"/>
                <a:gd name="connsiteY57" fmla="*/ 555372 h 3332231"/>
                <a:gd name="connsiteX58" fmla="*/ 1150013 w 2877836"/>
                <a:gd name="connsiteY58"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558076 w 2877836"/>
                <a:gd name="connsiteY42" fmla="*/ 1161232 h 3332231"/>
                <a:gd name="connsiteX43" fmla="*/ 2877836 w 2877836"/>
                <a:gd name="connsiteY43" fmla="*/ 1312697 h 3332231"/>
                <a:gd name="connsiteX44" fmla="*/ 2760029 w 2877836"/>
                <a:gd name="connsiteY44" fmla="*/ 577812 h 3332231"/>
                <a:gd name="connsiteX45" fmla="*/ 1806361 w 2877836"/>
                <a:gd name="connsiteY45" fmla="*/ 757326 h 3332231"/>
                <a:gd name="connsiteX46" fmla="*/ 1868069 w 2877836"/>
                <a:gd name="connsiteY46" fmla="*/ 611470 h 3332231"/>
                <a:gd name="connsiteX47" fmla="*/ 1907338 w 2877836"/>
                <a:gd name="connsiteY47" fmla="*/ 403907 h 3332231"/>
                <a:gd name="connsiteX48" fmla="*/ 1873678 w 2877836"/>
                <a:gd name="connsiteY48" fmla="*/ 258052 h 3332231"/>
                <a:gd name="connsiteX49" fmla="*/ 1789532 w 2877836"/>
                <a:gd name="connsiteY49" fmla="*/ 140246 h 3332231"/>
                <a:gd name="connsiteX50" fmla="*/ 1688555 w 2877836"/>
                <a:gd name="connsiteY50" fmla="*/ 67318 h 3332231"/>
                <a:gd name="connsiteX51" fmla="*/ 1553919 w 2877836"/>
                <a:gd name="connsiteY51" fmla="*/ 0 h 3332231"/>
                <a:gd name="connsiteX52" fmla="*/ 1380015 w 2877836"/>
                <a:gd name="connsiteY52" fmla="*/ 0 h 3332231"/>
                <a:gd name="connsiteX53" fmla="*/ 1245380 w 2877836"/>
                <a:gd name="connsiteY53" fmla="*/ 33659 h 3332231"/>
                <a:gd name="connsiteX54" fmla="*/ 1127573 w 2877836"/>
                <a:gd name="connsiteY54" fmla="*/ 100977 h 3332231"/>
                <a:gd name="connsiteX55" fmla="*/ 1054646 w 2877836"/>
                <a:gd name="connsiteY55" fmla="*/ 179515 h 3332231"/>
                <a:gd name="connsiteX56" fmla="*/ 992937 w 2877836"/>
                <a:gd name="connsiteY56" fmla="*/ 263661 h 3332231"/>
                <a:gd name="connsiteX57" fmla="*/ 964889 w 2877836"/>
                <a:gd name="connsiteY57" fmla="*/ 415127 h 3332231"/>
                <a:gd name="connsiteX58" fmla="*/ 998547 w 2877836"/>
                <a:gd name="connsiteY58" fmla="*/ 555372 h 3332231"/>
                <a:gd name="connsiteX59" fmla="*/ 1150013 w 2877836"/>
                <a:gd name="connsiteY59"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401001 w 2877836"/>
                <a:gd name="connsiteY42" fmla="*/ 1161232 h 3332231"/>
                <a:gd name="connsiteX43" fmla="*/ 2558076 w 2877836"/>
                <a:gd name="connsiteY43" fmla="*/ 1161232 h 3332231"/>
                <a:gd name="connsiteX44" fmla="*/ 2877836 w 2877836"/>
                <a:gd name="connsiteY44" fmla="*/ 1312697 h 3332231"/>
                <a:gd name="connsiteX45" fmla="*/ 2760029 w 2877836"/>
                <a:gd name="connsiteY45" fmla="*/ 577812 h 3332231"/>
                <a:gd name="connsiteX46" fmla="*/ 1806361 w 2877836"/>
                <a:gd name="connsiteY46" fmla="*/ 757326 h 3332231"/>
                <a:gd name="connsiteX47" fmla="*/ 1868069 w 2877836"/>
                <a:gd name="connsiteY47" fmla="*/ 611470 h 3332231"/>
                <a:gd name="connsiteX48" fmla="*/ 1907338 w 2877836"/>
                <a:gd name="connsiteY48" fmla="*/ 403907 h 3332231"/>
                <a:gd name="connsiteX49" fmla="*/ 1873678 w 2877836"/>
                <a:gd name="connsiteY49" fmla="*/ 258052 h 3332231"/>
                <a:gd name="connsiteX50" fmla="*/ 1789532 w 2877836"/>
                <a:gd name="connsiteY50" fmla="*/ 140246 h 3332231"/>
                <a:gd name="connsiteX51" fmla="*/ 1688555 w 2877836"/>
                <a:gd name="connsiteY51" fmla="*/ 67318 h 3332231"/>
                <a:gd name="connsiteX52" fmla="*/ 1553919 w 2877836"/>
                <a:gd name="connsiteY52" fmla="*/ 0 h 3332231"/>
                <a:gd name="connsiteX53" fmla="*/ 1380015 w 2877836"/>
                <a:gd name="connsiteY53" fmla="*/ 0 h 3332231"/>
                <a:gd name="connsiteX54" fmla="*/ 1245380 w 2877836"/>
                <a:gd name="connsiteY54" fmla="*/ 33659 h 3332231"/>
                <a:gd name="connsiteX55" fmla="*/ 1127573 w 2877836"/>
                <a:gd name="connsiteY55" fmla="*/ 100977 h 3332231"/>
                <a:gd name="connsiteX56" fmla="*/ 1054646 w 2877836"/>
                <a:gd name="connsiteY56" fmla="*/ 179515 h 3332231"/>
                <a:gd name="connsiteX57" fmla="*/ 992937 w 2877836"/>
                <a:gd name="connsiteY57" fmla="*/ 263661 h 3332231"/>
                <a:gd name="connsiteX58" fmla="*/ 964889 w 2877836"/>
                <a:gd name="connsiteY58" fmla="*/ 415127 h 3332231"/>
                <a:gd name="connsiteX59" fmla="*/ 998547 w 2877836"/>
                <a:gd name="connsiteY59" fmla="*/ 555372 h 3332231"/>
                <a:gd name="connsiteX60" fmla="*/ 1150013 w 2877836"/>
                <a:gd name="connsiteY60"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401001 w 2877836"/>
                <a:gd name="connsiteY42" fmla="*/ 1161232 h 3332231"/>
                <a:gd name="connsiteX43" fmla="*/ 2558076 w 2877836"/>
                <a:gd name="connsiteY43" fmla="*/ 1161232 h 3332231"/>
                <a:gd name="connsiteX44" fmla="*/ 2715151 w 2877836"/>
                <a:gd name="connsiteY44" fmla="*/ 1200501 h 3332231"/>
                <a:gd name="connsiteX45" fmla="*/ 2877836 w 2877836"/>
                <a:gd name="connsiteY45" fmla="*/ 1312697 h 3332231"/>
                <a:gd name="connsiteX46" fmla="*/ 2760029 w 2877836"/>
                <a:gd name="connsiteY46" fmla="*/ 577812 h 3332231"/>
                <a:gd name="connsiteX47" fmla="*/ 1806361 w 2877836"/>
                <a:gd name="connsiteY47" fmla="*/ 757326 h 3332231"/>
                <a:gd name="connsiteX48" fmla="*/ 1868069 w 2877836"/>
                <a:gd name="connsiteY48" fmla="*/ 611470 h 3332231"/>
                <a:gd name="connsiteX49" fmla="*/ 1907338 w 2877836"/>
                <a:gd name="connsiteY49" fmla="*/ 403907 h 3332231"/>
                <a:gd name="connsiteX50" fmla="*/ 1873678 w 2877836"/>
                <a:gd name="connsiteY50" fmla="*/ 258052 h 3332231"/>
                <a:gd name="connsiteX51" fmla="*/ 1789532 w 2877836"/>
                <a:gd name="connsiteY51" fmla="*/ 140246 h 3332231"/>
                <a:gd name="connsiteX52" fmla="*/ 1688555 w 2877836"/>
                <a:gd name="connsiteY52" fmla="*/ 67318 h 3332231"/>
                <a:gd name="connsiteX53" fmla="*/ 1553919 w 2877836"/>
                <a:gd name="connsiteY53" fmla="*/ 0 h 3332231"/>
                <a:gd name="connsiteX54" fmla="*/ 1380015 w 2877836"/>
                <a:gd name="connsiteY54" fmla="*/ 0 h 3332231"/>
                <a:gd name="connsiteX55" fmla="*/ 1245380 w 2877836"/>
                <a:gd name="connsiteY55" fmla="*/ 33659 h 3332231"/>
                <a:gd name="connsiteX56" fmla="*/ 1127573 w 2877836"/>
                <a:gd name="connsiteY56" fmla="*/ 100977 h 3332231"/>
                <a:gd name="connsiteX57" fmla="*/ 1054646 w 2877836"/>
                <a:gd name="connsiteY57" fmla="*/ 179515 h 3332231"/>
                <a:gd name="connsiteX58" fmla="*/ 992937 w 2877836"/>
                <a:gd name="connsiteY58" fmla="*/ 263661 h 3332231"/>
                <a:gd name="connsiteX59" fmla="*/ 964889 w 2877836"/>
                <a:gd name="connsiteY59" fmla="*/ 415127 h 3332231"/>
                <a:gd name="connsiteX60" fmla="*/ 998547 w 2877836"/>
                <a:gd name="connsiteY60" fmla="*/ 555372 h 3332231"/>
                <a:gd name="connsiteX61" fmla="*/ 1150013 w 2877836"/>
                <a:gd name="connsiteY61"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513198 w 2877836"/>
                <a:gd name="connsiteY34" fmla="*/ 198587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15151 w 2877836"/>
                <a:gd name="connsiteY33" fmla="*/ 1924168 h 3332231"/>
                <a:gd name="connsiteX34" fmla="*/ 2513198 w 2877836"/>
                <a:gd name="connsiteY34" fmla="*/ 198587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2877836" h="3332231">
                  <a:moveTo>
                    <a:pt x="1150013" y="746106"/>
                  </a:moveTo>
                  <a:lnTo>
                    <a:pt x="123416" y="639520"/>
                  </a:lnTo>
                  <a:lnTo>
                    <a:pt x="0" y="1318307"/>
                  </a:lnTo>
                  <a:lnTo>
                    <a:pt x="151465" y="1172452"/>
                  </a:lnTo>
                  <a:lnTo>
                    <a:pt x="370248" y="1093915"/>
                  </a:lnTo>
                  <a:lnTo>
                    <a:pt x="549762" y="1166842"/>
                  </a:lnTo>
                  <a:lnTo>
                    <a:pt x="667569" y="1267819"/>
                  </a:lnTo>
                  <a:lnTo>
                    <a:pt x="757326" y="1402454"/>
                  </a:lnTo>
                  <a:lnTo>
                    <a:pt x="779765" y="1593188"/>
                  </a:lnTo>
                  <a:lnTo>
                    <a:pt x="751716" y="1739043"/>
                  </a:lnTo>
                  <a:lnTo>
                    <a:pt x="628300" y="1901728"/>
                  </a:lnTo>
                  <a:lnTo>
                    <a:pt x="488054" y="2002705"/>
                  </a:lnTo>
                  <a:lnTo>
                    <a:pt x="297321" y="2036364"/>
                  </a:lnTo>
                  <a:lnTo>
                    <a:pt x="134636" y="1974656"/>
                  </a:lnTo>
                  <a:lnTo>
                    <a:pt x="0" y="1800751"/>
                  </a:lnTo>
                  <a:lnTo>
                    <a:pt x="95367" y="2507588"/>
                  </a:lnTo>
                  <a:lnTo>
                    <a:pt x="1150013" y="2423441"/>
                  </a:lnTo>
                  <a:lnTo>
                    <a:pt x="1032206" y="2586125"/>
                  </a:lnTo>
                  <a:lnTo>
                    <a:pt x="964889" y="2754420"/>
                  </a:lnTo>
                  <a:lnTo>
                    <a:pt x="953669" y="2950763"/>
                  </a:lnTo>
                  <a:lnTo>
                    <a:pt x="1037816" y="3135888"/>
                  </a:lnTo>
                  <a:lnTo>
                    <a:pt x="1144402" y="3242474"/>
                  </a:lnTo>
                  <a:lnTo>
                    <a:pt x="1273429" y="3292962"/>
                  </a:lnTo>
                  <a:lnTo>
                    <a:pt x="1391234" y="3332231"/>
                  </a:lnTo>
                  <a:lnTo>
                    <a:pt x="1542700" y="3332231"/>
                  </a:lnTo>
                  <a:lnTo>
                    <a:pt x="1739043" y="3253693"/>
                  </a:lnTo>
                  <a:lnTo>
                    <a:pt x="1834410" y="3158327"/>
                  </a:lnTo>
                  <a:lnTo>
                    <a:pt x="1924167" y="3012471"/>
                  </a:lnTo>
                  <a:lnTo>
                    <a:pt x="1935387" y="2838567"/>
                  </a:lnTo>
                  <a:lnTo>
                    <a:pt x="1879288" y="2636614"/>
                  </a:lnTo>
                  <a:lnTo>
                    <a:pt x="1778312" y="2445880"/>
                  </a:lnTo>
                  <a:lnTo>
                    <a:pt x="2748810" y="2501977"/>
                  </a:lnTo>
                  <a:lnTo>
                    <a:pt x="2877836" y="1778312"/>
                  </a:lnTo>
                  <a:lnTo>
                    <a:pt x="2715151" y="1924168"/>
                  </a:lnTo>
                  <a:lnTo>
                    <a:pt x="2513198" y="1985875"/>
                  </a:lnTo>
                  <a:lnTo>
                    <a:pt x="2350513" y="1946606"/>
                  </a:lnTo>
                  <a:lnTo>
                    <a:pt x="2238318" y="1879289"/>
                  </a:lnTo>
                  <a:lnTo>
                    <a:pt x="2159779" y="1755873"/>
                  </a:lnTo>
                  <a:lnTo>
                    <a:pt x="2114901" y="1626847"/>
                  </a:lnTo>
                  <a:lnTo>
                    <a:pt x="2092461" y="1480992"/>
                  </a:lnTo>
                  <a:lnTo>
                    <a:pt x="2120510" y="1368795"/>
                  </a:lnTo>
                  <a:lnTo>
                    <a:pt x="2187828" y="1273428"/>
                  </a:lnTo>
                  <a:lnTo>
                    <a:pt x="2260756" y="1211721"/>
                  </a:lnTo>
                  <a:lnTo>
                    <a:pt x="2401001" y="1161232"/>
                  </a:lnTo>
                  <a:lnTo>
                    <a:pt x="2558076" y="1161232"/>
                  </a:lnTo>
                  <a:lnTo>
                    <a:pt x="2715151" y="1200501"/>
                  </a:lnTo>
                  <a:lnTo>
                    <a:pt x="2877836" y="1312697"/>
                  </a:lnTo>
                  <a:lnTo>
                    <a:pt x="2760029" y="577812"/>
                  </a:lnTo>
                  <a:lnTo>
                    <a:pt x="1806361" y="757326"/>
                  </a:lnTo>
                  <a:lnTo>
                    <a:pt x="1868069" y="611470"/>
                  </a:lnTo>
                  <a:lnTo>
                    <a:pt x="1907338" y="403907"/>
                  </a:lnTo>
                  <a:lnTo>
                    <a:pt x="1873678" y="258052"/>
                  </a:lnTo>
                  <a:lnTo>
                    <a:pt x="1789532" y="140246"/>
                  </a:lnTo>
                  <a:lnTo>
                    <a:pt x="1688555" y="67318"/>
                  </a:lnTo>
                  <a:lnTo>
                    <a:pt x="1553919" y="0"/>
                  </a:lnTo>
                  <a:lnTo>
                    <a:pt x="1380015" y="0"/>
                  </a:lnTo>
                  <a:lnTo>
                    <a:pt x="1245380" y="33659"/>
                  </a:lnTo>
                  <a:lnTo>
                    <a:pt x="1127573" y="100977"/>
                  </a:lnTo>
                  <a:lnTo>
                    <a:pt x="1054646" y="179515"/>
                  </a:lnTo>
                  <a:lnTo>
                    <a:pt x="992937" y="263661"/>
                  </a:lnTo>
                  <a:lnTo>
                    <a:pt x="964889" y="415127"/>
                  </a:lnTo>
                  <a:lnTo>
                    <a:pt x="998547" y="555372"/>
                  </a:lnTo>
                  <a:lnTo>
                    <a:pt x="1150013" y="746106"/>
                  </a:lnTo>
                  <a:close/>
                </a:path>
              </a:pathLst>
            </a:custGeom>
            <a:solidFill>
              <a:schemeClr val="accent2">
                <a:lumMod val="40000"/>
                <a:lumOff val="60000"/>
              </a:schemeClr>
            </a:solidFill>
            <a:ln>
              <a:solidFill>
                <a:schemeClr val="accent2">
                  <a:lumMod val="60000"/>
                  <a:lumOff val="40000"/>
                </a:schemeClr>
              </a:solidFill>
            </a:ln>
            <a:effectLst>
              <a:innerShdw blurRad="63500" dist="508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rot="21286408">
              <a:off x="4590459" y="4273331"/>
              <a:ext cx="1483098" cy="584775"/>
            </a:xfrm>
            <a:prstGeom prst="rect">
              <a:avLst/>
            </a:prstGeom>
            <a:noFill/>
          </p:spPr>
          <p:txBody>
            <a:bodyPr wrap="none" rtlCol="0">
              <a:spAutoFit/>
            </a:bodyPr>
            <a:lstStyle/>
            <a:p>
              <a:pPr algn="ctr"/>
              <a:r>
                <a:rPr lang="en-US" sz="1600" dirty="0" smtClean="0">
                  <a:solidFill>
                    <a:schemeClr val="accent2">
                      <a:lumMod val="75000"/>
                    </a:schemeClr>
                  </a:solidFill>
                </a:rPr>
                <a:t>Role-Based</a:t>
              </a:r>
            </a:p>
            <a:p>
              <a:pPr algn="ctr"/>
              <a:r>
                <a:rPr lang="en-US" sz="1600" dirty="0" smtClean="0">
                  <a:solidFill>
                    <a:schemeClr val="accent2">
                      <a:lumMod val="75000"/>
                    </a:schemeClr>
                  </a:solidFill>
                </a:rPr>
                <a:t>Authentication</a:t>
              </a:r>
              <a:endParaRPr lang="en-US" sz="1600" dirty="0">
                <a:solidFill>
                  <a:schemeClr val="accent2">
                    <a:lumMod val="75000"/>
                  </a:schemeClr>
                </a:solidFill>
              </a:endParaRPr>
            </a:p>
          </p:txBody>
        </p:sp>
      </p:grpSp>
      <p:sp>
        <p:nvSpPr>
          <p:cNvPr id="6" name="Rectangle 5"/>
          <p:cNvSpPr/>
          <p:nvPr/>
        </p:nvSpPr>
        <p:spPr>
          <a:xfrm>
            <a:off x="340243" y="2020186"/>
            <a:ext cx="3466214" cy="4708981"/>
          </a:xfrm>
          <a:prstGeom prst="rect">
            <a:avLst/>
          </a:prstGeom>
        </p:spPr>
        <p:txBody>
          <a:bodyPr wrap="square">
            <a:spAutoFit/>
          </a:bodyPr>
          <a:lstStyle/>
          <a:p>
            <a:pPr marL="166688" indent="-166688">
              <a:spcBef>
                <a:spcPct val="20000"/>
              </a:spcBef>
              <a:buClr>
                <a:srgbClr val="E33323"/>
              </a:buClr>
              <a:buSzPct val="80000"/>
              <a:buFont typeface="Wingdings" pitchFamily="96" charset="2"/>
              <a:buChar char="§"/>
              <a:defRPr/>
            </a:pPr>
            <a:r>
              <a:rPr lang="en-US" dirty="0" smtClean="0">
                <a:solidFill>
                  <a:srgbClr val="4C4C4F"/>
                </a:solidFill>
                <a:latin typeface="Arial"/>
                <a:ea typeface="ＭＳ Ｐゴシック" pitchFamily="48" charset="-128"/>
                <a:cs typeface="Arial"/>
              </a:rPr>
              <a:t>Where automated role-based authorization is in place, it is applied most often for broad affiliation classes.</a:t>
            </a:r>
          </a:p>
          <a:p>
            <a:pPr marL="166688" indent="-166688">
              <a:spcBef>
                <a:spcPct val="20000"/>
              </a:spcBef>
              <a:buClr>
                <a:srgbClr val="E33323"/>
              </a:buClr>
              <a:buSzPct val="80000"/>
              <a:buFont typeface="Wingdings" pitchFamily="96" charset="2"/>
              <a:buChar char="§"/>
              <a:defRPr/>
            </a:pPr>
            <a:r>
              <a:rPr lang="en-US" dirty="0" smtClean="0">
                <a:solidFill>
                  <a:srgbClr val="4C4C4F"/>
                </a:solidFill>
                <a:latin typeface="Arial"/>
                <a:ea typeface="ＭＳ Ｐゴシック" pitchFamily="48" charset="-128"/>
                <a:cs typeface="Arial"/>
              </a:rPr>
              <a:t>Ability of the institution’s role-based authentication environment to make privileging decisions based on fine-grained roles or affiliations in all cases was seven times as common at public institutions as private ones; no other ability varied by Carnegie class, institution size or institutional control.</a:t>
            </a:r>
          </a:p>
          <a:p>
            <a:pPr marL="166688" lvl="0" indent="-166688">
              <a:spcBef>
                <a:spcPct val="20000"/>
              </a:spcBef>
              <a:buClr>
                <a:srgbClr val="E33323"/>
              </a:buClr>
              <a:buSzPct val="80000"/>
              <a:buFont typeface="Arial" pitchFamily="34" charset="0"/>
              <a:buChar char="•"/>
              <a:defRPr/>
            </a:pPr>
            <a:endParaRPr lang="en-US" sz="2200" dirty="0" smtClean="0">
              <a:solidFill>
                <a:srgbClr val="4C4C4F"/>
              </a:solidFill>
              <a:cs typeface="Arial" charset="0"/>
            </a:endParaRPr>
          </a:p>
        </p:txBody>
      </p:sp>
      <p:graphicFrame>
        <p:nvGraphicFramePr>
          <p:cNvPr id="8" name="Chart 7"/>
          <p:cNvGraphicFramePr/>
          <p:nvPr/>
        </p:nvGraphicFramePr>
        <p:xfrm>
          <a:off x="3806456" y="615927"/>
          <a:ext cx="5166093" cy="5641998"/>
        </p:xfrm>
        <a:graphic>
          <a:graphicData uri="http://schemas.openxmlformats.org/drawingml/2006/chart">
            <c:chart xmlns:c="http://schemas.openxmlformats.org/drawingml/2006/chart" xmlns:r="http://schemas.openxmlformats.org/officeDocument/2006/relationships" r:id="rId3"/>
          </a:graphicData>
        </a:graphic>
      </p:graphicFrame>
      <p:sp>
        <p:nvSpPr>
          <p:cNvPr id="10" name="Slide Number Placeholder 9"/>
          <p:cNvSpPr>
            <a:spLocks noGrp="1"/>
          </p:cNvSpPr>
          <p:nvPr>
            <p:ph type="sldNum" sz="quarter" idx="12"/>
          </p:nvPr>
        </p:nvSpPr>
        <p:spPr/>
        <p:txBody>
          <a:bodyPr/>
          <a:lstStyle/>
          <a:p>
            <a:pPr>
              <a:defRPr/>
            </a:pPr>
            <a:fld id="{6D12A522-FF6E-4044-9AB3-9EB3C4EA2D66}" type="slidenum">
              <a:rPr lang="en-US" smtClean="0"/>
              <a:pPr>
                <a:defRPr/>
              </a:pPr>
              <a:t>25</a:t>
            </a:fld>
            <a:endParaRPr lang="en-US"/>
          </a:p>
        </p:txBody>
      </p:sp>
      <p:sp>
        <p:nvSpPr>
          <p:cNvPr id="11" name="Footer Placeholder 10"/>
          <p:cNvSpPr>
            <a:spLocks noGrp="1"/>
          </p:cNvSpPr>
          <p:nvPr>
            <p:ph type="ftr" sz="quarter" idx="11"/>
          </p:nvPr>
        </p:nvSpPr>
        <p:spPr/>
        <p:txBody>
          <a:bodyPr/>
          <a:lstStyle/>
          <a:p>
            <a:pPr>
              <a:defRPr/>
            </a:pPr>
            <a:r>
              <a:rPr lang="en-US" smtClean="0"/>
              <a:t>© 2011 EDUCAUSE</a:t>
            </a:r>
            <a:endParaRPr lang="en-US"/>
          </a:p>
        </p:txBody>
      </p:sp>
    </p:spTree>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66676" y="76200"/>
            <a:ext cx="1866900" cy="2019300"/>
          </a:xfrm>
          <a:custGeom>
            <a:avLst/>
            <a:gdLst>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935387 w 2877836"/>
              <a:gd name="connsiteY29" fmla="*/ 504884 h 3332231"/>
              <a:gd name="connsiteX30" fmla="*/ 1879289 w 2877836"/>
              <a:gd name="connsiteY30" fmla="*/ 667569 h 3332231"/>
              <a:gd name="connsiteX31" fmla="*/ 1929777 w 2877836"/>
              <a:gd name="connsiteY31" fmla="*/ 415127 h 3332231"/>
              <a:gd name="connsiteX32" fmla="*/ 1789532 w 2877836"/>
              <a:gd name="connsiteY32" fmla="*/ 140246 h 3332231"/>
              <a:gd name="connsiteX33" fmla="*/ 1553919 w 2877836"/>
              <a:gd name="connsiteY33" fmla="*/ 0 h 3332231"/>
              <a:gd name="connsiteX34" fmla="*/ 1245380 w 2877836"/>
              <a:gd name="connsiteY34" fmla="*/ 33659 h 3332231"/>
              <a:gd name="connsiteX35" fmla="*/ 1054646 w 2877836"/>
              <a:gd name="connsiteY35" fmla="*/ 179515 h 3332231"/>
              <a:gd name="connsiteX36" fmla="*/ 964889 w 2877836"/>
              <a:gd name="connsiteY36" fmla="*/ 415127 h 3332231"/>
              <a:gd name="connsiteX37" fmla="*/ 1004158 w 2877836"/>
              <a:gd name="connsiteY37"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935387 w 2877836"/>
              <a:gd name="connsiteY29" fmla="*/ 504884 h 3332231"/>
              <a:gd name="connsiteX30" fmla="*/ 1879289 w 2877836"/>
              <a:gd name="connsiteY30" fmla="*/ 667569 h 3332231"/>
              <a:gd name="connsiteX31" fmla="*/ 1929777 w 2877836"/>
              <a:gd name="connsiteY31" fmla="*/ 415127 h 3332231"/>
              <a:gd name="connsiteX32" fmla="*/ 1789532 w 2877836"/>
              <a:gd name="connsiteY32" fmla="*/ 140246 h 3332231"/>
              <a:gd name="connsiteX33" fmla="*/ 1553919 w 2877836"/>
              <a:gd name="connsiteY33" fmla="*/ 0 h 3332231"/>
              <a:gd name="connsiteX34" fmla="*/ 1245380 w 2877836"/>
              <a:gd name="connsiteY34" fmla="*/ 33659 h 3332231"/>
              <a:gd name="connsiteX35" fmla="*/ 1054646 w 2877836"/>
              <a:gd name="connsiteY35" fmla="*/ 179515 h 3332231"/>
              <a:gd name="connsiteX36" fmla="*/ 964889 w 2877836"/>
              <a:gd name="connsiteY36" fmla="*/ 415127 h 3332231"/>
              <a:gd name="connsiteX37" fmla="*/ 1004158 w 2877836"/>
              <a:gd name="connsiteY37"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79289 w 2877836"/>
              <a:gd name="connsiteY29" fmla="*/ 667569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004158 w 2877836"/>
              <a:gd name="connsiteY36"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004158 w 2877836"/>
              <a:gd name="connsiteY36" fmla="*/ 656349 h 3332231"/>
              <a:gd name="connsiteX0" fmla="*/ 1150013 w 2877836"/>
              <a:gd name="connsiteY0" fmla="*/ 746106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211721 w 2877836"/>
              <a:gd name="connsiteY10" fmla="*/ 2462710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211721 w 2877836"/>
              <a:gd name="connsiteY10" fmla="*/ 2462710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138794 w 2877836"/>
              <a:gd name="connsiteY10" fmla="*/ 2473929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150013 w 2877836"/>
              <a:gd name="connsiteY10" fmla="*/ 2423441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256599 w 2984422"/>
              <a:gd name="connsiteY0" fmla="*/ 746106 h 3332231"/>
              <a:gd name="connsiteX1" fmla="*/ 112196 w 2984422"/>
              <a:gd name="connsiteY1" fmla="*/ 650739 h 3332231"/>
              <a:gd name="connsiteX2" fmla="*/ 106586 w 2984422"/>
              <a:gd name="connsiteY2" fmla="*/ 1318307 h 3332231"/>
              <a:gd name="connsiteX3" fmla="*/ 476834 w 2984422"/>
              <a:gd name="connsiteY3" fmla="*/ 1093915 h 3332231"/>
              <a:gd name="connsiteX4" fmla="*/ 774155 w 2984422"/>
              <a:gd name="connsiteY4" fmla="*/ 1267819 h 3332231"/>
              <a:gd name="connsiteX5" fmla="*/ 886351 w 2984422"/>
              <a:gd name="connsiteY5" fmla="*/ 1593188 h 3332231"/>
              <a:gd name="connsiteX6" fmla="*/ 734886 w 2984422"/>
              <a:gd name="connsiteY6" fmla="*/ 1901728 h 3332231"/>
              <a:gd name="connsiteX7" fmla="*/ 403907 w 2984422"/>
              <a:gd name="connsiteY7" fmla="*/ 2036364 h 3332231"/>
              <a:gd name="connsiteX8" fmla="*/ 106586 w 2984422"/>
              <a:gd name="connsiteY8" fmla="*/ 1800751 h 3332231"/>
              <a:gd name="connsiteX9" fmla="*/ 0 w 2984422"/>
              <a:gd name="connsiteY9" fmla="*/ 2518807 h 3332231"/>
              <a:gd name="connsiteX10" fmla="*/ 1256599 w 2984422"/>
              <a:gd name="connsiteY10" fmla="*/ 2423441 h 3332231"/>
              <a:gd name="connsiteX11" fmla="*/ 1071475 w 2984422"/>
              <a:gd name="connsiteY11" fmla="*/ 2754420 h 3332231"/>
              <a:gd name="connsiteX12" fmla="*/ 1144402 w 2984422"/>
              <a:gd name="connsiteY12" fmla="*/ 3135888 h 3332231"/>
              <a:gd name="connsiteX13" fmla="*/ 1380015 w 2984422"/>
              <a:gd name="connsiteY13" fmla="*/ 3292962 h 3332231"/>
              <a:gd name="connsiteX14" fmla="*/ 1649286 w 2984422"/>
              <a:gd name="connsiteY14" fmla="*/ 3332231 h 3332231"/>
              <a:gd name="connsiteX15" fmla="*/ 1940996 w 2984422"/>
              <a:gd name="connsiteY15" fmla="*/ 3158327 h 3332231"/>
              <a:gd name="connsiteX16" fmla="*/ 2041973 w 2984422"/>
              <a:gd name="connsiteY16" fmla="*/ 2838567 h 3332231"/>
              <a:gd name="connsiteX17" fmla="*/ 1884898 w 2984422"/>
              <a:gd name="connsiteY17" fmla="*/ 2445880 h 3332231"/>
              <a:gd name="connsiteX18" fmla="*/ 2984422 w 2984422"/>
              <a:gd name="connsiteY18" fmla="*/ 2535637 h 3332231"/>
              <a:gd name="connsiteX19" fmla="*/ 2984422 w 2984422"/>
              <a:gd name="connsiteY19" fmla="*/ 1778312 h 3332231"/>
              <a:gd name="connsiteX20" fmla="*/ 2832957 w 2984422"/>
              <a:gd name="connsiteY20" fmla="*/ 2002705 h 3332231"/>
              <a:gd name="connsiteX21" fmla="*/ 2597345 w 2984422"/>
              <a:gd name="connsiteY21" fmla="*/ 2025144 h 3332231"/>
              <a:gd name="connsiteX22" fmla="*/ 2350513 w 2984422"/>
              <a:gd name="connsiteY22" fmla="*/ 1907338 h 3332231"/>
              <a:gd name="connsiteX23" fmla="*/ 2215877 w 2984422"/>
              <a:gd name="connsiteY23" fmla="*/ 1677335 h 3332231"/>
              <a:gd name="connsiteX24" fmla="*/ 2221487 w 2984422"/>
              <a:gd name="connsiteY24" fmla="*/ 1402454 h 3332231"/>
              <a:gd name="connsiteX25" fmla="*/ 2367342 w 2984422"/>
              <a:gd name="connsiteY25" fmla="*/ 1211721 h 3332231"/>
              <a:gd name="connsiteX26" fmla="*/ 2636613 w 2984422"/>
              <a:gd name="connsiteY26" fmla="*/ 1099524 h 3332231"/>
              <a:gd name="connsiteX27" fmla="*/ 2984422 w 2984422"/>
              <a:gd name="connsiteY27" fmla="*/ 1312697 h 3332231"/>
              <a:gd name="connsiteX28" fmla="*/ 2978812 w 2984422"/>
              <a:gd name="connsiteY28" fmla="*/ 510494 h 3332231"/>
              <a:gd name="connsiteX29" fmla="*/ 1912947 w 2984422"/>
              <a:gd name="connsiteY29" fmla="*/ 757326 h 3332231"/>
              <a:gd name="connsiteX30" fmla="*/ 2036363 w 2984422"/>
              <a:gd name="connsiteY30" fmla="*/ 415127 h 3332231"/>
              <a:gd name="connsiteX31" fmla="*/ 1896118 w 2984422"/>
              <a:gd name="connsiteY31" fmla="*/ 140246 h 3332231"/>
              <a:gd name="connsiteX32" fmla="*/ 1660505 w 2984422"/>
              <a:gd name="connsiteY32" fmla="*/ 0 h 3332231"/>
              <a:gd name="connsiteX33" fmla="*/ 1351966 w 2984422"/>
              <a:gd name="connsiteY33" fmla="*/ 33659 h 3332231"/>
              <a:gd name="connsiteX34" fmla="*/ 1161232 w 2984422"/>
              <a:gd name="connsiteY34" fmla="*/ 179515 h 3332231"/>
              <a:gd name="connsiteX35" fmla="*/ 1071475 w 2984422"/>
              <a:gd name="connsiteY35" fmla="*/ 415127 h 3332231"/>
              <a:gd name="connsiteX36" fmla="*/ 1256599 w 2984422"/>
              <a:gd name="connsiteY36" fmla="*/ 746106 h 3332231"/>
              <a:gd name="connsiteX0" fmla="*/ 1256599 w 2984422"/>
              <a:gd name="connsiteY0" fmla="*/ 746106 h 3332231"/>
              <a:gd name="connsiteX1" fmla="*/ 0 w 2984422"/>
              <a:gd name="connsiteY1" fmla="*/ 622690 h 3332231"/>
              <a:gd name="connsiteX2" fmla="*/ 106586 w 2984422"/>
              <a:gd name="connsiteY2" fmla="*/ 1318307 h 3332231"/>
              <a:gd name="connsiteX3" fmla="*/ 476834 w 2984422"/>
              <a:gd name="connsiteY3" fmla="*/ 1093915 h 3332231"/>
              <a:gd name="connsiteX4" fmla="*/ 774155 w 2984422"/>
              <a:gd name="connsiteY4" fmla="*/ 1267819 h 3332231"/>
              <a:gd name="connsiteX5" fmla="*/ 886351 w 2984422"/>
              <a:gd name="connsiteY5" fmla="*/ 1593188 h 3332231"/>
              <a:gd name="connsiteX6" fmla="*/ 734886 w 2984422"/>
              <a:gd name="connsiteY6" fmla="*/ 1901728 h 3332231"/>
              <a:gd name="connsiteX7" fmla="*/ 403907 w 2984422"/>
              <a:gd name="connsiteY7" fmla="*/ 2036364 h 3332231"/>
              <a:gd name="connsiteX8" fmla="*/ 106586 w 2984422"/>
              <a:gd name="connsiteY8" fmla="*/ 1800751 h 3332231"/>
              <a:gd name="connsiteX9" fmla="*/ 0 w 2984422"/>
              <a:gd name="connsiteY9" fmla="*/ 2518807 h 3332231"/>
              <a:gd name="connsiteX10" fmla="*/ 1256599 w 2984422"/>
              <a:gd name="connsiteY10" fmla="*/ 2423441 h 3332231"/>
              <a:gd name="connsiteX11" fmla="*/ 1071475 w 2984422"/>
              <a:gd name="connsiteY11" fmla="*/ 2754420 h 3332231"/>
              <a:gd name="connsiteX12" fmla="*/ 1144402 w 2984422"/>
              <a:gd name="connsiteY12" fmla="*/ 3135888 h 3332231"/>
              <a:gd name="connsiteX13" fmla="*/ 1380015 w 2984422"/>
              <a:gd name="connsiteY13" fmla="*/ 3292962 h 3332231"/>
              <a:gd name="connsiteX14" fmla="*/ 1649286 w 2984422"/>
              <a:gd name="connsiteY14" fmla="*/ 3332231 h 3332231"/>
              <a:gd name="connsiteX15" fmla="*/ 1940996 w 2984422"/>
              <a:gd name="connsiteY15" fmla="*/ 3158327 h 3332231"/>
              <a:gd name="connsiteX16" fmla="*/ 2041973 w 2984422"/>
              <a:gd name="connsiteY16" fmla="*/ 2838567 h 3332231"/>
              <a:gd name="connsiteX17" fmla="*/ 1884898 w 2984422"/>
              <a:gd name="connsiteY17" fmla="*/ 2445880 h 3332231"/>
              <a:gd name="connsiteX18" fmla="*/ 2984422 w 2984422"/>
              <a:gd name="connsiteY18" fmla="*/ 2535637 h 3332231"/>
              <a:gd name="connsiteX19" fmla="*/ 2984422 w 2984422"/>
              <a:gd name="connsiteY19" fmla="*/ 1778312 h 3332231"/>
              <a:gd name="connsiteX20" fmla="*/ 2832957 w 2984422"/>
              <a:gd name="connsiteY20" fmla="*/ 2002705 h 3332231"/>
              <a:gd name="connsiteX21" fmla="*/ 2597345 w 2984422"/>
              <a:gd name="connsiteY21" fmla="*/ 2025144 h 3332231"/>
              <a:gd name="connsiteX22" fmla="*/ 2350513 w 2984422"/>
              <a:gd name="connsiteY22" fmla="*/ 1907338 h 3332231"/>
              <a:gd name="connsiteX23" fmla="*/ 2215877 w 2984422"/>
              <a:gd name="connsiteY23" fmla="*/ 1677335 h 3332231"/>
              <a:gd name="connsiteX24" fmla="*/ 2221487 w 2984422"/>
              <a:gd name="connsiteY24" fmla="*/ 1402454 h 3332231"/>
              <a:gd name="connsiteX25" fmla="*/ 2367342 w 2984422"/>
              <a:gd name="connsiteY25" fmla="*/ 1211721 h 3332231"/>
              <a:gd name="connsiteX26" fmla="*/ 2636613 w 2984422"/>
              <a:gd name="connsiteY26" fmla="*/ 1099524 h 3332231"/>
              <a:gd name="connsiteX27" fmla="*/ 2984422 w 2984422"/>
              <a:gd name="connsiteY27" fmla="*/ 1312697 h 3332231"/>
              <a:gd name="connsiteX28" fmla="*/ 2978812 w 2984422"/>
              <a:gd name="connsiteY28" fmla="*/ 510494 h 3332231"/>
              <a:gd name="connsiteX29" fmla="*/ 1912947 w 2984422"/>
              <a:gd name="connsiteY29" fmla="*/ 757326 h 3332231"/>
              <a:gd name="connsiteX30" fmla="*/ 2036363 w 2984422"/>
              <a:gd name="connsiteY30" fmla="*/ 415127 h 3332231"/>
              <a:gd name="connsiteX31" fmla="*/ 1896118 w 2984422"/>
              <a:gd name="connsiteY31" fmla="*/ 140246 h 3332231"/>
              <a:gd name="connsiteX32" fmla="*/ 1660505 w 2984422"/>
              <a:gd name="connsiteY32" fmla="*/ 0 h 3332231"/>
              <a:gd name="connsiteX33" fmla="*/ 1351966 w 2984422"/>
              <a:gd name="connsiteY33" fmla="*/ 33659 h 3332231"/>
              <a:gd name="connsiteX34" fmla="*/ 1161232 w 2984422"/>
              <a:gd name="connsiteY34" fmla="*/ 179515 h 3332231"/>
              <a:gd name="connsiteX35" fmla="*/ 1071475 w 2984422"/>
              <a:gd name="connsiteY35" fmla="*/ 415127 h 3332231"/>
              <a:gd name="connsiteX36" fmla="*/ 1256599 w 2984422"/>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476834 w 3062959"/>
              <a:gd name="connsiteY3" fmla="*/ 1093915 h 3332231"/>
              <a:gd name="connsiteX4" fmla="*/ 774155 w 3062959"/>
              <a:gd name="connsiteY4" fmla="*/ 1267819 h 3332231"/>
              <a:gd name="connsiteX5" fmla="*/ 886351 w 3062959"/>
              <a:gd name="connsiteY5" fmla="*/ 1593188 h 3332231"/>
              <a:gd name="connsiteX6" fmla="*/ 734886 w 3062959"/>
              <a:gd name="connsiteY6" fmla="*/ 1901728 h 3332231"/>
              <a:gd name="connsiteX7" fmla="*/ 403907 w 3062959"/>
              <a:gd name="connsiteY7" fmla="*/ 2036364 h 3332231"/>
              <a:gd name="connsiteX8" fmla="*/ 106586 w 3062959"/>
              <a:gd name="connsiteY8" fmla="*/ 1800751 h 3332231"/>
              <a:gd name="connsiteX9" fmla="*/ 0 w 3062959"/>
              <a:gd name="connsiteY9" fmla="*/ 2518807 h 3332231"/>
              <a:gd name="connsiteX10" fmla="*/ 1256599 w 3062959"/>
              <a:gd name="connsiteY10" fmla="*/ 2423441 h 3332231"/>
              <a:gd name="connsiteX11" fmla="*/ 1071475 w 3062959"/>
              <a:gd name="connsiteY11" fmla="*/ 2754420 h 3332231"/>
              <a:gd name="connsiteX12" fmla="*/ 1144402 w 3062959"/>
              <a:gd name="connsiteY12" fmla="*/ 3135888 h 3332231"/>
              <a:gd name="connsiteX13" fmla="*/ 1380015 w 3062959"/>
              <a:gd name="connsiteY13" fmla="*/ 3292962 h 3332231"/>
              <a:gd name="connsiteX14" fmla="*/ 1649286 w 3062959"/>
              <a:gd name="connsiteY14" fmla="*/ 3332231 h 3332231"/>
              <a:gd name="connsiteX15" fmla="*/ 1940996 w 3062959"/>
              <a:gd name="connsiteY15" fmla="*/ 3158327 h 3332231"/>
              <a:gd name="connsiteX16" fmla="*/ 2041973 w 3062959"/>
              <a:gd name="connsiteY16" fmla="*/ 2838567 h 3332231"/>
              <a:gd name="connsiteX17" fmla="*/ 1884898 w 3062959"/>
              <a:gd name="connsiteY17" fmla="*/ 2445880 h 3332231"/>
              <a:gd name="connsiteX18" fmla="*/ 2984422 w 3062959"/>
              <a:gd name="connsiteY18" fmla="*/ 2535637 h 3332231"/>
              <a:gd name="connsiteX19" fmla="*/ 2984422 w 3062959"/>
              <a:gd name="connsiteY19" fmla="*/ 1778312 h 3332231"/>
              <a:gd name="connsiteX20" fmla="*/ 2832957 w 3062959"/>
              <a:gd name="connsiteY20" fmla="*/ 2002705 h 3332231"/>
              <a:gd name="connsiteX21" fmla="*/ 2597345 w 3062959"/>
              <a:gd name="connsiteY21" fmla="*/ 2025144 h 3332231"/>
              <a:gd name="connsiteX22" fmla="*/ 2350513 w 3062959"/>
              <a:gd name="connsiteY22" fmla="*/ 1907338 h 3332231"/>
              <a:gd name="connsiteX23" fmla="*/ 2215877 w 3062959"/>
              <a:gd name="connsiteY23" fmla="*/ 1677335 h 3332231"/>
              <a:gd name="connsiteX24" fmla="*/ 2221487 w 3062959"/>
              <a:gd name="connsiteY24" fmla="*/ 1402454 h 3332231"/>
              <a:gd name="connsiteX25" fmla="*/ 2367342 w 3062959"/>
              <a:gd name="connsiteY25" fmla="*/ 1211721 h 3332231"/>
              <a:gd name="connsiteX26" fmla="*/ 2636613 w 3062959"/>
              <a:gd name="connsiteY26" fmla="*/ 1099524 h 3332231"/>
              <a:gd name="connsiteX27" fmla="*/ 2984422 w 3062959"/>
              <a:gd name="connsiteY27" fmla="*/ 1312697 h 3332231"/>
              <a:gd name="connsiteX28" fmla="*/ 3062959 w 3062959"/>
              <a:gd name="connsiteY28" fmla="*/ 532933 h 3332231"/>
              <a:gd name="connsiteX29" fmla="*/ 1912947 w 3062959"/>
              <a:gd name="connsiteY29" fmla="*/ 757326 h 3332231"/>
              <a:gd name="connsiteX30" fmla="*/ 2036363 w 3062959"/>
              <a:gd name="connsiteY30" fmla="*/ 415127 h 3332231"/>
              <a:gd name="connsiteX31" fmla="*/ 1896118 w 3062959"/>
              <a:gd name="connsiteY31" fmla="*/ 140246 h 3332231"/>
              <a:gd name="connsiteX32" fmla="*/ 1660505 w 3062959"/>
              <a:gd name="connsiteY32" fmla="*/ 0 h 3332231"/>
              <a:gd name="connsiteX33" fmla="*/ 1351966 w 3062959"/>
              <a:gd name="connsiteY33" fmla="*/ 33659 h 3332231"/>
              <a:gd name="connsiteX34" fmla="*/ 1161232 w 3062959"/>
              <a:gd name="connsiteY34" fmla="*/ 179515 h 3332231"/>
              <a:gd name="connsiteX35" fmla="*/ 1071475 w 3062959"/>
              <a:gd name="connsiteY35" fmla="*/ 415127 h 3332231"/>
              <a:gd name="connsiteX36" fmla="*/ 1256599 w 3062959"/>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476834 w 3062959"/>
              <a:gd name="connsiteY3" fmla="*/ 1093915 h 3332231"/>
              <a:gd name="connsiteX4" fmla="*/ 774155 w 3062959"/>
              <a:gd name="connsiteY4" fmla="*/ 1267819 h 3332231"/>
              <a:gd name="connsiteX5" fmla="*/ 886351 w 3062959"/>
              <a:gd name="connsiteY5" fmla="*/ 1593188 h 3332231"/>
              <a:gd name="connsiteX6" fmla="*/ 734886 w 3062959"/>
              <a:gd name="connsiteY6" fmla="*/ 1901728 h 3332231"/>
              <a:gd name="connsiteX7" fmla="*/ 403907 w 3062959"/>
              <a:gd name="connsiteY7" fmla="*/ 2036364 h 3332231"/>
              <a:gd name="connsiteX8" fmla="*/ 106586 w 3062959"/>
              <a:gd name="connsiteY8" fmla="*/ 1800751 h 3332231"/>
              <a:gd name="connsiteX9" fmla="*/ 0 w 3062959"/>
              <a:gd name="connsiteY9" fmla="*/ 2518807 h 3332231"/>
              <a:gd name="connsiteX10" fmla="*/ 1256599 w 3062959"/>
              <a:gd name="connsiteY10" fmla="*/ 2423441 h 3332231"/>
              <a:gd name="connsiteX11" fmla="*/ 1071475 w 3062959"/>
              <a:gd name="connsiteY11" fmla="*/ 2754420 h 3332231"/>
              <a:gd name="connsiteX12" fmla="*/ 1144402 w 3062959"/>
              <a:gd name="connsiteY12" fmla="*/ 3135888 h 3332231"/>
              <a:gd name="connsiteX13" fmla="*/ 1380015 w 3062959"/>
              <a:gd name="connsiteY13" fmla="*/ 3292962 h 3332231"/>
              <a:gd name="connsiteX14" fmla="*/ 1649286 w 3062959"/>
              <a:gd name="connsiteY14" fmla="*/ 3332231 h 3332231"/>
              <a:gd name="connsiteX15" fmla="*/ 1940996 w 3062959"/>
              <a:gd name="connsiteY15" fmla="*/ 3158327 h 3332231"/>
              <a:gd name="connsiteX16" fmla="*/ 2041973 w 3062959"/>
              <a:gd name="connsiteY16" fmla="*/ 2838567 h 3332231"/>
              <a:gd name="connsiteX17" fmla="*/ 1884898 w 3062959"/>
              <a:gd name="connsiteY17" fmla="*/ 2445880 h 3332231"/>
              <a:gd name="connsiteX18" fmla="*/ 3062959 w 3062959"/>
              <a:gd name="connsiteY18" fmla="*/ 2518807 h 3332231"/>
              <a:gd name="connsiteX19" fmla="*/ 2984422 w 3062959"/>
              <a:gd name="connsiteY19" fmla="*/ 1778312 h 3332231"/>
              <a:gd name="connsiteX20" fmla="*/ 2832957 w 3062959"/>
              <a:gd name="connsiteY20" fmla="*/ 2002705 h 3332231"/>
              <a:gd name="connsiteX21" fmla="*/ 2597345 w 3062959"/>
              <a:gd name="connsiteY21" fmla="*/ 2025144 h 3332231"/>
              <a:gd name="connsiteX22" fmla="*/ 2350513 w 3062959"/>
              <a:gd name="connsiteY22" fmla="*/ 1907338 h 3332231"/>
              <a:gd name="connsiteX23" fmla="*/ 2215877 w 3062959"/>
              <a:gd name="connsiteY23" fmla="*/ 1677335 h 3332231"/>
              <a:gd name="connsiteX24" fmla="*/ 2221487 w 3062959"/>
              <a:gd name="connsiteY24" fmla="*/ 1402454 h 3332231"/>
              <a:gd name="connsiteX25" fmla="*/ 2367342 w 3062959"/>
              <a:gd name="connsiteY25" fmla="*/ 1211721 h 3332231"/>
              <a:gd name="connsiteX26" fmla="*/ 2636613 w 3062959"/>
              <a:gd name="connsiteY26" fmla="*/ 1099524 h 3332231"/>
              <a:gd name="connsiteX27" fmla="*/ 2984422 w 3062959"/>
              <a:gd name="connsiteY27" fmla="*/ 1312697 h 3332231"/>
              <a:gd name="connsiteX28" fmla="*/ 3062959 w 3062959"/>
              <a:gd name="connsiteY28" fmla="*/ 532933 h 3332231"/>
              <a:gd name="connsiteX29" fmla="*/ 1912947 w 3062959"/>
              <a:gd name="connsiteY29" fmla="*/ 757326 h 3332231"/>
              <a:gd name="connsiteX30" fmla="*/ 2036363 w 3062959"/>
              <a:gd name="connsiteY30" fmla="*/ 415127 h 3332231"/>
              <a:gd name="connsiteX31" fmla="*/ 1896118 w 3062959"/>
              <a:gd name="connsiteY31" fmla="*/ 140246 h 3332231"/>
              <a:gd name="connsiteX32" fmla="*/ 1660505 w 3062959"/>
              <a:gd name="connsiteY32" fmla="*/ 0 h 3332231"/>
              <a:gd name="connsiteX33" fmla="*/ 1351966 w 3062959"/>
              <a:gd name="connsiteY33" fmla="*/ 33659 h 3332231"/>
              <a:gd name="connsiteX34" fmla="*/ 1161232 w 3062959"/>
              <a:gd name="connsiteY34" fmla="*/ 179515 h 3332231"/>
              <a:gd name="connsiteX35" fmla="*/ 1071475 w 3062959"/>
              <a:gd name="connsiteY35" fmla="*/ 415127 h 3332231"/>
              <a:gd name="connsiteX36" fmla="*/ 1256599 w 3062959"/>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774155 w 3062959"/>
              <a:gd name="connsiteY5" fmla="*/ 1267819 h 3332231"/>
              <a:gd name="connsiteX6" fmla="*/ 886351 w 3062959"/>
              <a:gd name="connsiteY6" fmla="*/ 1593188 h 3332231"/>
              <a:gd name="connsiteX7" fmla="*/ 734886 w 3062959"/>
              <a:gd name="connsiteY7" fmla="*/ 1901728 h 3332231"/>
              <a:gd name="connsiteX8" fmla="*/ 403907 w 3062959"/>
              <a:gd name="connsiteY8" fmla="*/ 2036364 h 3332231"/>
              <a:gd name="connsiteX9" fmla="*/ 106586 w 3062959"/>
              <a:gd name="connsiteY9" fmla="*/ 1800751 h 3332231"/>
              <a:gd name="connsiteX10" fmla="*/ 0 w 3062959"/>
              <a:gd name="connsiteY10" fmla="*/ 2518807 h 3332231"/>
              <a:gd name="connsiteX11" fmla="*/ 1256599 w 3062959"/>
              <a:gd name="connsiteY11" fmla="*/ 2423441 h 3332231"/>
              <a:gd name="connsiteX12" fmla="*/ 1071475 w 3062959"/>
              <a:gd name="connsiteY12" fmla="*/ 2754420 h 3332231"/>
              <a:gd name="connsiteX13" fmla="*/ 1144402 w 3062959"/>
              <a:gd name="connsiteY13" fmla="*/ 3135888 h 3332231"/>
              <a:gd name="connsiteX14" fmla="*/ 1380015 w 3062959"/>
              <a:gd name="connsiteY14" fmla="*/ 3292962 h 3332231"/>
              <a:gd name="connsiteX15" fmla="*/ 1649286 w 3062959"/>
              <a:gd name="connsiteY15" fmla="*/ 3332231 h 3332231"/>
              <a:gd name="connsiteX16" fmla="*/ 1940996 w 3062959"/>
              <a:gd name="connsiteY16" fmla="*/ 3158327 h 3332231"/>
              <a:gd name="connsiteX17" fmla="*/ 2041973 w 3062959"/>
              <a:gd name="connsiteY17" fmla="*/ 2838567 h 3332231"/>
              <a:gd name="connsiteX18" fmla="*/ 1884898 w 3062959"/>
              <a:gd name="connsiteY18" fmla="*/ 2445880 h 3332231"/>
              <a:gd name="connsiteX19" fmla="*/ 3062959 w 3062959"/>
              <a:gd name="connsiteY19" fmla="*/ 2518807 h 3332231"/>
              <a:gd name="connsiteX20" fmla="*/ 2984422 w 3062959"/>
              <a:gd name="connsiteY20" fmla="*/ 1778312 h 3332231"/>
              <a:gd name="connsiteX21" fmla="*/ 2832957 w 3062959"/>
              <a:gd name="connsiteY21" fmla="*/ 2002705 h 3332231"/>
              <a:gd name="connsiteX22" fmla="*/ 2597345 w 3062959"/>
              <a:gd name="connsiteY22" fmla="*/ 2025144 h 3332231"/>
              <a:gd name="connsiteX23" fmla="*/ 2350513 w 3062959"/>
              <a:gd name="connsiteY23" fmla="*/ 1907338 h 3332231"/>
              <a:gd name="connsiteX24" fmla="*/ 2215877 w 3062959"/>
              <a:gd name="connsiteY24" fmla="*/ 1677335 h 3332231"/>
              <a:gd name="connsiteX25" fmla="*/ 2221487 w 3062959"/>
              <a:gd name="connsiteY25" fmla="*/ 1402454 h 3332231"/>
              <a:gd name="connsiteX26" fmla="*/ 2367342 w 3062959"/>
              <a:gd name="connsiteY26" fmla="*/ 1211721 h 3332231"/>
              <a:gd name="connsiteX27" fmla="*/ 2636613 w 3062959"/>
              <a:gd name="connsiteY27" fmla="*/ 1099524 h 3332231"/>
              <a:gd name="connsiteX28" fmla="*/ 2984422 w 3062959"/>
              <a:gd name="connsiteY28" fmla="*/ 1312697 h 3332231"/>
              <a:gd name="connsiteX29" fmla="*/ 3062959 w 3062959"/>
              <a:gd name="connsiteY29" fmla="*/ 532933 h 3332231"/>
              <a:gd name="connsiteX30" fmla="*/ 1912947 w 3062959"/>
              <a:gd name="connsiteY30" fmla="*/ 757326 h 3332231"/>
              <a:gd name="connsiteX31" fmla="*/ 2036363 w 3062959"/>
              <a:gd name="connsiteY31" fmla="*/ 415127 h 3332231"/>
              <a:gd name="connsiteX32" fmla="*/ 1896118 w 3062959"/>
              <a:gd name="connsiteY32" fmla="*/ 140246 h 3332231"/>
              <a:gd name="connsiteX33" fmla="*/ 1660505 w 3062959"/>
              <a:gd name="connsiteY33" fmla="*/ 0 h 3332231"/>
              <a:gd name="connsiteX34" fmla="*/ 1351966 w 3062959"/>
              <a:gd name="connsiteY34" fmla="*/ 33659 h 3332231"/>
              <a:gd name="connsiteX35" fmla="*/ 1161232 w 3062959"/>
              <a:gd name="connsiteY35" fmla="*/ 179515 h 3332231"/>
              <a:gd name="connsiteX36" fmla="*/ 1071475 w 3062959"/>
              <a:gd name="connsiteY36" fmla="*/ 415127 h 3332231"/>
              <a:gd name="connsiteX37" fmla="*/ 1256599 w 3062959"/>
              <a:gd name="connsiteY3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86351 w 3062959"/>
              <a:gd name="connsiteY7" fmla="*/ 1593188 h 3332231"/>
              <a:gd name="connsiteX8" fmla="*/ 734886 w 3062959"/>
              <a:gd name="connsiteY8" fmla="*/ 1901728 h 3332231"/>
              <a:gd name="connsiteX9" fmla="*/ 403907 w 3062959"/>
              <a:gd name="connsiteY9" fmla="*/ 2036364 h 3332231"/>
              <a:gd name="connsiteX10" fmla="*/ 106586 w 3062959"/>
              <a:gd name="connsiteY10" fmla="*/ 1800751 h 3332231"/>
              <a:gd name="connsiteX11" fmla="*/ 0 w 3062959"/>
              <a:gd name="connsiteY11" fmla="*/ 2518807 h 3332231"/>
              <a:gd name="connsiteX12" fmla="*/ 1256599 w 3062959"/>
              <a:gd name="connsiteY12" fmla="*/ 2423441 h 3332231"/>
              <a:gd name="connsiteX13" fmla="*/ 1071475 w 3062959"/>
              <a:gd name="connsiteY13" fmla="*/ 2754420 h 3332231"/>
              <a:gd name="connsiteX14" fmla="*/ 1144402 w 3062959"/>
              <a:gd name="connsiteY14" fmla="*/ 3135888 h 3332231"/>
              <a:gd name="connsiteX15" fmla="*/ 1380015 w 3062959"/>
              <a:gd name="connsiteY15" fmla="*/ 3292962 h 3332231"/>
              <a:gd name="connsiteX16" fmla="*/ 1649286 w 3062959"/>
              <a:gd name="connsiteY16" fmla="*/ 3332231 h 3332231"/>
              <a:gd name="connsiteX17" fmla="*/ 1940996 w 3062959"/>
              <a:gd name="connsiteY17" fmla="*/ 3158327 h 3332231"/>
              <a:gd name="connsiteX18" fmla="*/ 2041973 w 3062959"/>
              <a:gd name="connsiteY18" fmla="*/ 2838567 h 3332231"/>
              <a:gd name="connsiteX19" fmla="*/ 1884898 w 3062959"/>
              <a:gd name="connsiteY19" fmla="*/ 2445880 h 3332231"/>
              <a:gd name="connsiteX20" fmla="*/ 3062959 w 3062959"/>
              <a:gd name="connsiteY20" fmla="*/ 2518807 h 3332231"/>
              <a:gd name="connsiteX21" fmla="*/ 2984422 w 3062959"/>
              <a:gd name="connsiteY21" fmla="*/ 1778312 h 3332231"/>
              <a:gd name="connsiteX22" fmla="*/ 2832957 w 3062959"/>
              <a:gd name="connsiteY22" fmla="*/ 2002705 h 3332231"/>
              <a:gd name="connsiteX23" fmla="*/ 2597345 w 3062959"/>
              <a:gd name="connsiteY23" fmla="*/ 2025144 h 3332231"/>
              <a:gd name="connsiteX24" fmla="*/ 2350513 w 3062959"/>
              <a:gd name="connsiteY24" fmla="*/ 1907338 h 3332231"/>
              <a:gd name="connsiteX25" fmla="*/ 2215877 w 3062959"/>
              <a:gd name="connsiteY25" fmla="*/ 1677335 h 3332231"/>
              <a:gd name="connsiteX26" fmla="*/ 2221487 w 3062959"/>
              <a:gd name="connsiteY26" fmla="*/ 1402454 h 3332231"/>
              <a:gd name="connsiteX27" fmla="*/ 2367342 w 3062959"/>
              <a:gd name="connsiteY27" fmla="*/ 1211721 h 3332231"/>
              <a:gd name="connsiteX28" fmla="*/ 2636613 w 3062959"/>
              <a:gd name="connsiteY28" fmla="*/ 1099524 h 3332231"/>
              <a:gd name="connsiteX29" fmla="*/ 2984422 w 3062959"/>
              <a:gd name="connsiteY29" fmla="*/ 1312697 h 3332231"/>
              <a:gd name="connsiteX30" fmla="*/ 3062959 w 3062959"/>
              <a:gd name="connsiteY30" fmla="*/ 532933 h 3332231"/>
              <a:gd name="connsiteX31" fmla="*/ 1912947 w 3062959"/>
              <a:gd name="connsiteY31" fmla="*/ 757326 h 3332231"/>
              <a:gd name="connsiteX32" fmla="*/ 2036363 w 3062959"/>
              <a:gd name="connsiteY32" fmla="*/ 415127 h 3332231"/>
              <a:gd name="connsiteX33" fmla="*/ 1896118 w 3062959"/>
              <a:gd name="connsiteY33" fmla="*/ 140246 h 3332231"/>
              <a:gd name="connsiteX34" fmla="*/ 1660505 w 3062959"/>
              <a:gd name="connsiteY34" fmla="*/ 0 h 3332231"/>
              <a:gd name="connsiteX35" fmla="*/ 1351966 w 3062959"/>
              <a:gd name="connsiteY35" fmla="*/ 33659 h 3332231"/>
              <a:gd name="connsiteX36" fmla="*/ 1161232 w 3062959"/>
              <a:gd name="connsiteY36" fmla="*/ 179515 h 3332231"/>
              <a:gd name="connsiteX37" fmla="*/ 1071475 w 3062959"/>
              <a:gd name="connsiteY37" fmla="*/ 415127 h 3332231"/>
              <a:gd name="connsiteX38" fmla="*/ 1256599 w 3062959"/>
              <a:gd name="connsiteY38"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734886 w 3062959"/>
              <a:gd name="connsiteY9" fmla="*/ 1901728 h 3332231"/>
              <a:gd name="connsiteX10" fmla="*/ 403907 w 3062959"/>
              <a:gd name="connsiteY10" fmla="*/ 2036364 h 3332231"/>
              <a:gd name="connsiteX11" fmla="*/ 106586 w 3062959"/>
              <a:gd name="connsiteY11" fmla="*/ 1800751 h 3332231"/>
              <a:gd name="connsiteX12" fmla="*/ 0 w 3062959"/>
              <a:gd name="connsiteY12" fmla="*/ 2518807 h 3332231"/>
              <a:gd name="connsiteX13" fmla="*/ 1256599 w 3062959"/>
              <a:gd name="connsiteY13" fmla="*/ 2423441 h 3332231"/>
              <a:gd name="connsiteX14" fmla="*/ 1071475 w 3062959"/>
              <a:gd name="connsiteY14" fmla="*/ 2754420 h 3332231"/>
              <a:gd name="connsiteX15" fmla="*/ 1144402 w 3062959"/>
              <a:gd name="connsiteY15" fmla="*/ 3135888 h 3332231"/>
              <a:gd name="connsiteX16" fmla="*/ 1380015 w 3062959"/>
              <a:gd name="connsiteY16" fmla="*/ 3292962 h 3332231"/>
              <a:gd name="connsiteX17" fmla="*/ 1649286 w 3062959"/>
              <a:gd name="connsiteY17" fmla="*/ 3332231 h 3332231"/>
              <a:gd name="connsiteX18" fmla="*/ 1940996 w 3062959"/>
              <a:gd name="connsiteY18" fmla="*/ 3158327 h 3332231"/>
              <a:gd name="connsiteX19" fmla="*/ 2041973 w 3062959"/>
              <a:gd name="connsiteY19" fmla="*/ 2838567 h 3332231"/>
              <a:gd name="connsiteX20" fmla="*/ 1884898 w 3062959"/>
              <a:gd name="connsiteY20" fmla="*/ 2445880 h 3332231"/>
              <a:gd name="connsiteX21" fmla="*/ 3062959 w 3062959"/>
              <a:gd name="connsiteY21" fmla="*/ 2518807 h 3332231"/>
              <a:gd name="connsiteX22" fmla="*/ 2984422 w 3062959"/>
              <a:gd name="connsiteY22" fmla="*/ 1778312 h 3332231"/>
              <a:gd name="connsiteX23" fmla="*/ 2832957 w 3062959"/>
              <a:gd name="connsiteY23" fmla="*/ 2002705 h 3332231"/>
              <a:gd name="connsiteX24" fmla="*/ 2597345 w 3062959"/>
              <a:gd name="connsiteY24" fmla="*/ 2025144 h 3332231"/>
              <a:gd name="connsiteX25" fmla="*/ 2350513 w 3062959"/>
              <a:gd name="connsiteY25" fmla="*/ 1907338 h 3332231"/>
              <a:gd name="connsiteX26" fmla="*/ 2215877 w 3062959"/>
              <a:gd name="connsiteY26" fmla="*/ 1677335 h 3332231"/>
              <a:gd name="connsiteX27" fmla="*/ 2221487 w 3062959"/>
              <a:gd name="connsiteY27" fmla="*/ 1402454 h 3332231"/>
              <a:gd name="connsiteX28" fmla="*/ 2367342 w 3062959"/>
              <a:gd name="connsiteY28" fmla="*/ 1211721 h 3332231"/>
              <a:gd name="connsiteX29" fmla="*/ 2636613 w 3062959"/>
              <a:gd name="connsiteY29" fmla="*/ 1099524 h 3332231"/>
              <a:gd name="connsiteX30" fmla="*/ 2984422 w 3062959"/>
              <a:gd name="connsiteY30" fmla="*/ 1312697 h 3332231"/>
              <a:gd name="connsiteX31" fmla="*/ 3062959 w 3062959"/>
              <a:gd name="connsiteY31" fmla="*/ 532933 h 3332231"/>
              <a:gd name="connsiteX32" fmla="*/ 1912947 w 3062959"/>
              <a:gd name="connsiteY32" fmla="*/ 757326 h 3332231"/>
              <a:gd name="connsiteX33" fmla="*/ 2036363 w 3062959"/>
              <a:gd name="connsiteY33" fmla="*/ 415127 h 3332231"/>
              <a:gd name="connsiteX34" fmla="*/ 1896118 w 3062959"/>
              <a:gd name="connsiteY34" fmla="*/ 140246 h 3332231"/>
              <a:gd name="connsiteX35" fmla="*/ 1660505 w 3062959"/>
              <a:gd name="connsiteY35" fmla="*/ 0 h 3332231"/>
              <a:gd name="connsiteX36" fmla="*/ 1351966 w 3062959"/>
              <a:gd name="connsiteY36" fmla="*/ 33659 h 3332231"/>
              <a:gd name="connsiteX37" fmla="*/ 1161232 w 3062959"/>
              <a:gd name="connsiteY37" fmla="*/ 179515 h 3332231"/>
              <a:gd name="connsiteX38" fmla="*/ 1071475 w 3062959"/>
              <a:gd name="connsiteY38" fmla="*/ 415127 h 3332231"/>
              <a:gd name="connsiteX39" fmla="*/ 1256599 w 3062959"/>
              <a:gd name="connsiteY3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403907 w 3062959"/>
              <a:gd name="connsiteY11" fmla="*/ 2036364 h 3332231"/>
              <a:gd name="connsiteX12" fmla="*/ 106586 w 3062959"/>
              <a:gd name="connsiteY12" fmla="*/ 1800751 h 3332231"/>
              <a:gd name="connsiteX13" fmla="*/ 0 w 3062959"/>
              <a:gd name="connsiteY13" fmla="*/ 2518807 h 3332231"/>
              <a:gd name="connsiteX14" fmla="*/ 1256599 w 3062959"/>
              <a:gd name="connsiteY14" fmla="*/ 2423441 h 3332231"/>
              <a:gd name="connsiteX15" fmla="*/ 1071475 w 3062959"/>
              <a:gd name="connsiteY15" fmla="*/ 2754420 h 3332231"/>
              <a:gd name="connsiteX16" fmla="*/ 1144402 w 3062959"/>
              <a:gd name="connsiteY16" fmla="*/ 3135888 h 3332231"/>
              <a:gd name="connsiteX17" fmla="*/ 1380015 w 3062959"/>
              <a:gd name="connsiteY17" fmla="*/ 3292962 h 3332231"/>
              <a:gd name="connsiteX18" fmla="*/ 1649286 w 3062959"/>
              <a:gd name="connsiteY18" fmla="*/ 3332231 h 3332231"/>
              <a:gd name="connsiteX19" fmla="*/ 1940996 w 3062959"/>
              <a:gd name="connsiteY19" fmla="*/ 3158327 h 3332231"/>
              <a:gd name="connsiteX20" fmla="*/ 2041973 w 3062959"/>
              <a:gd name="connsiteY20" fmla="*/ 2838567 h 3332231"/>
              <a:gd name="connsiteX21" fmla="*/ 1884898 w 3062959"/>
              <a:gd name="connsiteY21" fmla="*/ 2445880 h 3332231"/>
              <a:gd name="connsiteX22" fmla="*/ 3062959 w 3062959"/>
              <a:gd name="connsiteY22" fmla="*/ 2518807 h 3332231"/>
              <a:gd name="connsiteX23" fmla="*/ 2984422 w 3062959"/>
              <a:gd name="connsiteY23" fmla="*/ 1778312 h 3332231"/>
              <a:gd name="connsiteX24" fmla="*/ 2832957 w 3062959"/>
              <a:gd name="connsiteY24" fmla="*/ 2002705 h 3332231"/>
              <a:gd name="connsiteX25" fmla="*/ 2597345 w 3062959"/>
              <a:gd name="connsiteY25" fmla="*/ 2025144 h 3332231"/>
              <a:gd name="connsiteX26" fmla="*/ 2350513 w 3062959"/>
              <a:gd name="connsiteY26" fmla="*/ 1907338 h 3332231"/>
              <a:gd name="connsiteX27" fmla="*/ 2215877 w 3062959"/>
              <a:gd name="connsiteY27" fmla="*/ 1677335 h 3332231"/>
              <a:gd name="connsiteX28" fmla="*/ 2221487 w 3062959"/>
              <a:gd name="connsiteY28" fmla="*/ 1402454 h 3332231"/>
              <a:gd name="connsiteX29" fmla="*/ 2367342 w 3062959"/>
              <a:gd name="connsiteY29" fmla="*/ 1211721 h 3332231"/>
              <a:gd name="connsiteX30" fmla="*/ 2636613 w 3062959"/>
              <a:gd name="connsiteY30" fmla="*/ 1099524 h 3332231"/>
              <a:gd name="connsiteX31" fmla="*/ 2984422 w 3062959"/>
              <a:gd name="connsiteY31" fmla="*/ 1312697 h 3332231"/>
              <a:gd name="connsiteX32" fmla="*/ 3062959 w 3062959"/>
              <a:gd name="connsiteY32" fmla="*/ 532933 h 3332231"/>
              <a:gd name="connsiteX33" fmla="*/ 1912947 w 3062959"/>
              <a:gd name="connsiteY33" fmla="*/ 757326 h 3332231"/>
              <a:gd name="connsiteX34" fmla="*/ 2036363 w 3062959"/>
              <a:gd name="connsiteY34" fmla="*/ 415127 h 3332231"/>
              <a:gd name="connsiteX35" fmla="*/ 1896118 w 3062959"/>
              <a:gd name="connsiteY35" fmla="*/ 140246 h 3332231"/>
              <a:gd name="connsiteX36" fmla="*/ 1660505 w 3062959"/>
              <a:gd name="connsiteY36" fmla="*/ 0 h 3332231"/>
              <a:gd name="connsiteX37" fmla="*/ 1351966 w 3062959"/>
              <a:gd name="connsiteY37" fmla="*/ 33659 h 3332231"/>
              <a:gd name="connsiteX38" fmla="*/ 1161232 w 3062959"/>
              <a:gd name="connsiteY38" fmla="*/ 179515 h 3332231"/>
              <a:gd name="connsiteX39" fmla="*/ 1071475 w 3062959"/>
              <a:gd name="connsiteY39" fmla="*/ 415127 h 3332231"/>
              <a:gd name="connsiteX40" fmla="*/ 1256599 w 3062959"/>
              <a:gd name="connsiteY40"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106586 w 3062959"/>
              <a:gd name="connsiteY13" fmla="*/ 1800751 h 3332231"/>
              <a:gd name="connsiteX14" fmla="*/ 0 w 3062959"/>
              <a:gd name="connsiteY14" fmla="*/ 2518807 h 3332231"/>
              <a:gd name="connsiteX15" fmla="*/ 1256599 w 3062959"/>
              <a:gd name="connsiteY15" fmla="*/ 2423441 h 3332231"/>
              <a:gd name="connsiteX16" fmla="*/ 1071475 w 3062959"/>
              <a:gd name="connsiteY16" fmla="*/ 2754420 h 3332231"/>
              <a:gd name="connsiteX17" fmla="*/ 1144402 w 3062959"/>
              <a:gd name="connsiteY17" fmla="*/ 3135888 h 3332231"/>
              <a:gd name="connsiteX18" fmla="*/ 1380015 w 3062959"/>
              <a:gd name="connsiteY18" fmla="*/ 3292962 h 3332231"/>
              <a:gd name="connsiteX19" fmla="*/ 1649286 w 3062959"/>
              <a:gd name="connsiteY19" fmla="*/ 3332231 h 3332231"/>
              <a:gd name="connsiteX20" fmla="*/ 1940996 w 3062959"/>
              <a:gd name="connsiteY20" fmla="*/ 3158327 h 3332231"/>
              <a:gd name="connsiteX21" fmla="*/ 2041973 w 3062959"/>
              <a:gd name="connsiteY21" fmla="*/ 2838567 h 3332231"/>
              <a:gd name="connsiteX22" fmla="*/ 1884898 w 3062959"/>
              <a:gd name="connsiteY22" fmla="*/ 2445880 h 3332231"/>
              <a:gd name="connsiteX23" fmla="*/ 3062959 w 3062959"/>
              <a:gd name="connsiteY23" fmla="*/ 2518807 h 3332231"/>
              <a:gd name="connsiteX24" fmla="*/ 2984422 w 3062959"/>
              <a:gd name="connsiteY24" fmla="*/ 1778312 h 3332231"/>
              <a:gd name="connsiteX25" fmla="*/ 2832957 w 3062959"/>
              <a:gd name="connsiteY25" fmla="*/ 2002705 h 3332231"/>
              <a:gd name="connsiteX26" fmla="*/ 2597345 w 3062959"/>
              <a:gd name="connsiteY26" fmla="*/ 2025144 h 3332231"/>
              <a:gd name="connsiteX27" fmla="*/ 2350513 w 3062959"/>
              <a:gd name="connsiteY27" fmla="*/ 1907338 h 3332231"/>
              <a:gd name="connsiteX28" fmla="*/ 2215877 w 3062959"/>
              <a:gd name="connsiteY28" fmla="*/ 1677335 h 3332231"/>
              <a:gd name="connsiteX29" fmla="*/ 2221487 w 3062959"/>
              <a:gd name="connsiteY29" fmla="*/ 1402454 h 3332231"/>
              <a:gd name="connsiteX30" fmla="*/ 2367342 w 3062959"/>
              <a:gd name="connsiteY30" fmla="*/ 1211721 h 3332231"/>
              <a:gd name="connsiteX31" fmla="*/ 2636613 w 3062959"/>
              <a:gd name="connsiteY31" fmla="*/ 1099524 h 3332231"/>
              <a:gd name="connsiteX32" fmla="*/ 2984422 w 3062959"/>
              <a:gd name="connsiteY32" fmla="*/ 1312697 h 3332231"/>
              <a:gd name="connsiteX33" fmla="*/ 3062959 w 3062959"/>
              <a:gd name="connsiteY33" fmla="*/ 532933 h 3332231"/>
              <a:gd name="connsiteX34" fmla="*/ 1912947 w 3062959"/>
              <a:gd name="connsiteY34" fmla="*/ 757326 h 3332231"/>
              <a:gd name="connsiteX35" fmla="*/ 2036363 w 3062959"/>
              <a:gd name="connsiteY35" fmla="*/ 415127 h 3332231"/>
              <a:gd name="connsiteX36" fmla="*/ 1896118 w 3062959"/>
              <a:gd name="connsiteY36" fmla="*/ 140246 h 3332231"/>
              <a:gd name="connsiteX37" fmla="*/ 1660505 w 3062959"/>
              <a:gd name="connsiteY37" fmla="*/ 0 h 3332231"/>
              <a:gd name="connsiteX38" fmla="*/ 1351966 w 3062959"/>
              <a:gd name="connsiteY38" fmla="*/ 33659 h 3332231"/>
              <a:gd name="connsiteX39" fmla="*/ 1161232 w 3062959"/>
              <a:gd name="connsiteY39" fmla="*/ 179515 h 3332231"/>
              <a:gd name="connsiteX40" fmla="*/ 1071475 w 3062959"/>
              <a:gd name="connsiteY40" fmla="*/ 415127 h 3332231"/>
              <a:gd name="connsiteX41" fmla="*/ 1256599 w 3062959"/>
              <a:gd name="connsiteY41"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071475 w 3062959"/>
              <a:gd name="connsiteY17" fmla="*/ 2754420 h 3332231"/>
              <a:gd name="connsiteX18" fmla="*/ 1144402 w 3062959"/>
              <a:gd name="connsiteY18" fmla="*/ 3135888 h 3332231"/>
              <a:gd name="connsiteX19" fmla="*/ 1380015 w 3062959"/>
              <a:gd name="connsiteY19" fmla="*/ 3292962 h 3332231"/>
              <a:gd name="connsiteX20" fmla="*/ 1649286 w 3062959"/>
              <a:gd name="connsiteY20" fmla="*/ 3332231 h 3332231"/>
              <a:gd name="connsiteX21" fmla="*/ 1940996 w 3062959"/>
              <a:gd name="connsiteY21" fmla="*/ 3158327 h 3332231"/>
              <a:gd name="connsiteX22" fmla="*/ 2041973 w 3062959"/>
              <a:gd name="connsiteY22" fmla="*/ 2838567 h 3332231"/>
              <a:gd name="connsiteX23" fmla="*/ 1884898 w 3062959"/>
              <a:gd name="connsiteY23" fmla="*/ 2445880 h 3332231"/>
              <a:gd name="connsiteX24" fmla="*/ 3062959 w 3062959"/>
              <a:gd name="connsiteY24" fmla="*/ 2518807 h 3332231"/>
              <a:gd name="connsiteX25" fmla="*/ 2984422 w 3062959"/>
              <a:gd name="connsiteY25" fmla="*/ 1778312 h 3332231"/>
              <a:gd name="connsiteX26" fmla="*/ 2832957 w 3062959"/>
              <a:gd name="connsiteY26" fmla="*/ 2002705 h 3332231"/>
              <a:gd name="connsiteX27" fmla="*/ 2597345 w 3062959"/>
              <a:gd name="connsiteY27" fmla="*/ 2025144 h 3332231"/>
              <a:gd name="connsiteX28" fmla="*/ 2350513 w 3062959"/>
              <a:gd name="connsiteY28" fmla="*/ 1907338 h 3332231"/>
              <a:gd name="connsiteX29" fmla="*/ 2215877 w 3062959"/>
              <a:gd name="connsiteY29" fmla="*/ 1677335 h 3332231"/>
              <a:gd name="connsiteX30" fmla="*/ 2221487 w 3062959"/>
              <a:gd name="connsiteY30" fmla="*/ 1402454 h 3332231"/>
              <a:gd name="connsiteX31" fmla="*/ 2367342 w 3062959"/>
              <a:gd name="connsiteY31" fmla="*/ 1211721 h 3332231"/>
              <a:gd name="connsiteX32" fmla="*/ 2636613 w 3062959"/>
              <a:gd name="connsiteY32" fmla="*/ 1099524 h 3332231"/>
              <a:gd name="connsiteX33" fmla="*/ 2984422 w 3062959"/>
              <a:gd name="connsiteY33" fmla="*/ 1312697 h 3332231"/>
              <a:gd name="connsiteX34" fmla="*/ 3062959 w 3062959"/>
              <a:gd name="connsiteY34" fmla="*/ 532933 h 3332231"/>
              <a:gd name="connsiteX35" fmla="*/ 1912947 w 3062959"/>
              <a:gd name="connsiteY35" fmla="*/ 757326 h 3332231"/>
              <a:gd name="connsiteX36" fmla="*/ 2036363 w 3062959"/>
              <a:gd name="connsiteY36" fmla="*/ 415127 h 3332231"/>
              <a:gd name="connsiteX37" fmla="*/ 1896118 w 3062959"/>
              <a:gd name="connsiteY37" fmla="*/ 140246 h 3332231"/>
              <a:gd name="connsiteX38" fmla="*/ 1660505 w 3062959"/>
              <a:gd name="connsiteY38" fmla="*/ 0 h 3332231"/>
              <a:gd name="connsiteX39" fmla="*/ 1351966 w 3062959"/>
              <a:gd name="connsiteY39" fmla="*/ 33659 h 3332231"/>
              <a:gd name="connsiteX40" fmla="*/ 1161232 w 3062959"/>
              <a:gd name="connsiteY40" fmla="*/ 179515 h 3332231"/>
              <a:gd name="connsiteX41" fmla="*/ 1071475 w 3062959"/>
              <a:gd name="connsiteY41" fmla="*/ 415127 h 3332231"/>
              <a:gd name="connsiteX42" fmla="*/ 1256599 w 3062959"/>
              <a:gd name="connsiteY42"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144402 w 3062959"/>
              <a:gd name="connsiteY19" fmla="*/ 3135888 h 3332231"/>
              <a:gd name="connsiteX20" fmla="*/ 1380015 w 3062959"/>
              <a:gd name="connsiteY20" fmla="*/ 3292962 h 3332231"/>
              <a:gd name="connsiteX21" fmla="*/ 1649286 w 3062959"/>
              <a:gd name="connsiteY21" fmla="*/ 3332231 h 3332231"/>
              <a:gd name="connsiteX22" fmla="*/ 1940996 w 3062959"/>
              <a:gd name="connsiteY22" fmla="*/ 3158327 h 3332231"/>
              <a:gd name="connsiteX23" fmla="*/ 2041973 w 3062959"/>
              <a:gd name="connsiteY23" fmla="*/ 2838567 h 3332231"/>
              <a:gd name="connsiteX24" fmla="*/ 1884898 w 3062959"/>
              <a:gd name="connsiteY24" fmla="*/ 2445880 h 3332231"/>
              <a:gd name="connsiteX25" fmla="*/ 3062959 w 3062959"/>
              <a:gd name="connsiteY25" fmla="*/ 2518807 h 3332231"/>
              <a:gd name="connsiteX26" fmla="*/ 2984422 w 3062959"/>
              <a:gd name="connsiteY26" fmla="*/ 1778312 h 3332231"/>
              <a:gd name="connsiteX27" fmla="*/ 2832957 w 3062959"/>
              <a:gd name="connsiteY27" fmla="*/ 2002705 h 3332231"/>
              <a:gd name="connsiteX28" fmla="*/ 2597345 w 3062959"/>
              <a:gd name="connsiteY28" fmla="*/ 2025144 h 3332231"/>
              <a:gd name="connsiteX29" fmla="*/ 2350513 w 3062959"/>
              <a:gd name="connsiteY29" fmla="*/ 1907338 h 3332231"/>
              <a:gd name="connsiteX30" fmla="*/ 2215877 w 3062959"/>
              <a:gd name="connsiteY30" fmla="*/ 1677335 h 3332231"/>
              <a:gd name="connsiteX31" fmla="*/ 2221487 w 3062959"/>
              <a:gd name="connsiteY31" fmla="*/ 1402454 h 3332231"/>
              <a:gd name="connsiteX32" fmla="*/ 2367342 w 3062959"/>
              <a:gd name="connsiteY32" fmla="*/ 1211721 h 3332231"/>
              <a:gd name="connsiteX33" fmla="*/ 2636613 w 3062959"/>
              <a:gd name="connsiteY33" fmla="*/ 1099524 h 3332231"/>
              <a:gd name="connsiteX34" fmla="*/ 2984422 w 3062959"/>
              <a:gd name="connsiteY34" fmla="*/ 1312697 h 3332231"/>
              <a:gd name="connsiteX35" fmla="*/ 3062959 w 3062959"/>
              <a:gd name="connsiteY35" fmla="*/ 532933 h 3332231"/>
              <a:gd name="connsiteX36" fmla="*/ 1912947 w 3062959"/>
              <a:gd name="connsiteY36" fmla="*/ 757326 h 3332231"/>
              <a:gd name="connsiteX37" fmla="*/ 2036363 w 3062959"/>
              <a:gd name="connsiteY37" fmla="*/ 415127 h 3332231"/>
              <a:gd name="connsiteX38" fmla="*/ 1896118 w 3062959"/>
              <a:gd name="connsiteY38" fmla="*/ 140246 h 3332231"/>
              <a:gd name="connsiteX39" fmla="*/ 1660505 w 3062959"/>
              <a:gd name="connsiteY39" fmla="*/ 0 h 3332231"/>
              <a:gd name="connsiteX40" fmla="*/ 1351966 w 3062959"/>
              <a:gd name="connsiteY40" fmla="*/ 33659 h 3332231"/>
              <a:gd name="connsiteX41" fmla="*/ 1161232 w 3062959"/>
              <a:gd name="connsiteY41" fmla="*/ 179515 h 3332231"/>
              <a:gd name="connsiteX42" fmla="*/ 1071475 w 3062959"/>
              <a:gd name="connsiteY42" fmla="*/ 415127 h 3332231"/>
              <a:gd name="connsiteX43" fmla="*/ 1256599 w 3062959"/>
              <a:gd name="connsiteY43"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380015 w 3062959"/>
              <a:gd name="connsiteY21" fmla="*/ 3292962 h 3332231"/>
              <a:gd name="connsiteX22" fmla="*/ 1649286 w 3062959"/>
              <a:gd name="connsiteY22" fmla="*/ 3332231 h 3332231"/>
              <a:gd name="connsiteX23" fmla="*/ 1940996 w 3062959"/>
              <a:gd name="connsiteY23" fmla="*/ 3158327 h 3332231"/>
              <a:gd name="connsiteX24" fmla="*/ 2041973 w 3062959"/>
              <a:gd name="connsiteY24" fmla="*/ 2838567 h 3332231"/>
              <a:gd name="connsiteX25" fmla="*/ 1884898 w 3062959"/>
              <a:gd name="connsiteY25" fmla="*/ 2445880 h 3332231"/>
              <a:gd name="connsiteX26" fmla="*/ 3062959 w 3062959"/>
              <a:gd name="connsiteY26" fmla="*/ 2518807 h 3332231"/>
              <a:gd name="connsiteX27" fmla="*/ 2984422 w 3062959"/>
              <a:gd name="connsiteY27" fmla="*/ 1778312 h 3332231"/>
              <a:gd name="connsiteX28" fmla="*/ 2832957 w 3062959"/>
              <a:gd name="connsiteY28" fmla="*/ 2002705 h 3332231"/>
              <a:gd name="connsiteX29" fmla="*/ 2597345 w 3062959"/>
              <a:gd name="connsiteY29" fmla="*/ 2025144 h 3332231"/>
              <a:gd name="connsiteX30" fmla="*/ 2350513 w 3062959"/>
              <a:gd name="connsiteY30" fmla="*/ 1907338 h 3332231"/>
              <a:gd name="connsiteX31" fmla="*/ 2215877 w 3062959"/>
              <a:gd name="connsiteY31" fmla="*/ 1677335 h 3332231"/>
              <a:gd name="connsiteX32" fmla="*/ 2221487 w 3062959"/>
              <a:gd name="connsiteY32" fmla="*/ 1402454 h 3332231"/>
              <a:gd name="connsiteX33" fmla="*/ 2367342 w 3062959"/>
              <a:gd name="connsiteY33" fmla="*/ 1211721 h 3332231"/>
              <a:gd name="connsiteX34" fmla="*/ 2636613 w 3062959"/>
              <a:gd name="connsiteY34" fmla="*/ 1099524 h 3332231"/>
              <a:gd name="connsiteX35" fmla="*/ 2984422 w 3062959"/>
              <a:gd name="connsiteY35" fmla="*/ 1312697 h 3332231"/>
              <a:gd name="connsiteX36" fmla="*/ 3062959 w 3062959"/>
              <a:gd name="connsiteY36" fmla="*/ 532933 h 3332231"/>
              <a:gd name="connsiteX37" fmla="*/ 1912947 w 3062959"/>
              <a:gd name="connsiteY37" fmla="*/ 757326 h 3332231"/>
              <a:gd name="connsiteX38" fmla="*/ 2036363 w 3062959"/>
              <a:gd name="connsiteY38" fmla="*/ 415127 h 3332231"/>
              <a:gd name="connsiteX39" fmla="*/ 1896118 w 3062959"/>
              <a:gd name="connsiteY39" fmla="*/ 140246 h 3332231"/>
              <a:gd name="connsiteX40" fmla="*/ 1660505 w 3062959"/>
              <a:gd name="connsiteY40" fmla="*/ 0 h 3332231"/>
              <a:gd name="connsiteX41" fmla="*/ 1351966 w 3062959"/>
              <a:gd name="connsiteY41" fmla="*/ 33659 h 3332231"/>
              <a:gd name="connsiteX42" fmla="*/ 1161232 w 3062959"/>
              <a:gd name="connsiteY42" fmla="*/ 179515 h 3332231"/>
              <a:gd name="connsiteX43" fmla="*/ 1071475 w 3062959"/>
              <a:gd name="connsiteY43" fmla="*/ 415127 h 3332231"/>
              <a:gd name="connsiteX44" fmla="*/ 1256599 w 3062959"/>
              <a:gd name="connsiteY44"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649286 w 3062959"/>
              <a:gd name="connsiteY23" fmla="*/ 3332231 h 3332231"/>
              <a:gd name="connsiteX24" fmla="*/ 1940996 w 3062959"/>
              <a:gd name="connsiteY24" fmla="*/ 3158327 h 3332231"/>
              <a:gd name="connsiteX25" fmla="*/ 2041973 w 3062959"/>
              <a:gd name="connsiteY25" fmla="*/ 2838567 h 3332231"/>
              <a:gd name="connsiteX26" fmla="*/ 1884898 w 3062959"/>
              <a:gd name="connsiteY26" fmla="*/ 2445880 h 3332231"/>
              <a:gd name="connsiteX27" fmla="*/ 3062959 w 3062959"/>
              <a:gd name="connsiteY27" fmla="*/ 2518807 h 3332231"/>
              <a:gd name="connsiteX28" fmla="*/ 2984422 w 3062959"/>
              <a:gd name="connsiteY28" fmla="*/ 1778312 h 3332231"/>
              <a:gd name="connsiteX29" fmla="*/ 2832957 w 3062959"/>
              <a:gd name="connsiteY29" fmla="*/ 2002705 h 3332231"/>
              <a:gd name="connsiteX30" fmla="*/ 2597345 w 3062959"/>
              <a:gd name="connsiteY30" fmla="*/ 2025144 h 3332231"/>
              <a:gd name="connsiteX31" fmla="*/ 2350513 w 3062959"/>
              <a:gd name="connsiteY31" fmla="*/ 1907338 h 3332231"/>
              <a:gd name="connsiteX32" fmla="*/ 2215877 w 3062959"/>
              <a:gd name="connsiteY32" fmla="*/ 1677335 h 3332231"/>
              <a:gd name="connsiteX33" fmla="*/ 2221487 w 3062959"/>
              <a:gd name="connsiteY33" fmla="*/ 1402454 h 3332231"/>
              <a:gd name="connsiteX34" fmla="*/ 2367342 w 3062959"/>
              <a:gd name="connsiteY34" fmla="*/ 1211721 h 3332231"/>
              <a:gd name="connsiteX35" fmla="*/ 2636613 w 3062959"/>
              <a:gd name="connsiteY35" fmla="*/ 1099524 h 3332231"/>
              <a:gd name="connsiteX36" fmla="*/ 2984422 w 3062959"/>
              <a:gd name="connsiteY36" fmla="*/ 1312697 h 3332231"/>
              <a:gd name="connsiteX37" fmla="*/ 3062959 w 3062959"/>
              <a:gd name="connsiteY37" fmla="*/ 532933 h 3332231"/>
              <a:gd name="connsiteX38" fmla="*/ 1912947 w 3062959"/>
              <a:gd name="connsiteY38" fmla="*/ 757326 h 3332231"/>
              <a:gd name="connsiteX39" fmla="*/ 2036363 w 3062959"/>
              <a:gd name="connsiteY39" fmla="*/ 415127 h 3332231"/>
              <a:gd name="connsiteX40" fmla="*/ 1896118 w 3062959"/>
              <a:gd name="connsiteY40" fmla="*/ 140246 h 3332231"/>
              <a:gd name="connsiteX41" fmla="*/ 1660505 w 3062959"/>
              <a:gd name="connsiteY41" fmla="*/ 0 h 3332231"/>
              <a:gd name="connsiteX42" fmla="*/ 1351966 w 3062959"/>
              <a:gd name="connsiteY42" fmla="*/ 33659 h 3332231"/>
              <a:gd name="connsiteX43" fmla="*/ 1161232 w 3062959"/>
              <a:gd name="connsiteY43" fmla="*/ 179515 h 3332231"/>
              <a:gd name="connsiteX44" fmla="*/ 1071475 w 3062959"/>
              <a:gd name="connsiteY44" fmla="*/ 415127 h 3332231"/>
              <a:gd name="connsiteX45" fmla="*/ 1256599 w 3062959"/>
              <a:gd name="connsiteY45"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940996 w 3062959"/>
              <a:gd name="connsiteY25" fmla="*/ 3158327 h 3332231"/>
              <a:gd name="connsiteX26" fmla="*/ 2041973 w 3062959"/>
              <a:gd name="connsiteY26" fmla="*/ 2838567 h 3332231"/>
              <a:gd name="connsiteX27" fmla="*/ 1884898 w 3062959"/>
              <a:gd name="connsiteY27" fmla="*/ 2445880 h 3332231"/>
              <a:gd name="connsiteX28" fmla="*/ 3062959 w 3062959"/>
              <a:gd name="connsiteY28" fmla="*/ 2518807 h 3332231"/>
              <a:gd name="connsiteX29" fmla="*/ 2984422 w 3062959"/>
              <a:gd name="connsiteY29" fmla="*/ 1778312 h 3332231"/>
              <a:gd name="connsiteX30" fmla="*/ 2832957 w 3062959"/>
              <a:gd name="connsiteY30" fmla="*/ 2002705 h 3332231"/>
              <a:gd name="connsiteX31" fmla="*/ 2597345 w 3062959"/>
              <a:gd name="connsiteY31" fmla="*/ 2025144 h 3332231"/>
              <a:gd name="connsiteX32" fmla="*/ 2350513 w 3062959"/>
              <a:gd name="connsiteY32" fmla="*/ 1907338 h 3332231"/>
              <a:gd name="connsiteX33" fmla="*/ 2215877 w 3062959"/>
              <a:gd name="connsiteY33" fmla="*/ 1677335 h 3332231"/>
              <a:gd name="connsiteX34" fmla="*/ 2221487 w 3062959"/>
              <a:gd name="connsiteY34" fmla="*/ 1402454 h 3332231"/>
              <a:gd name="connsiteX35" fmla="*/ 2367342 w 3062959"/>
              <a:gd name="connsiteY35" fmla="*/ 1211721 h 3332231"/>
              <a:gd name="connsiteX36" fmla="*/ 2636613 w 3062959"/>
              <a:gd name="connsiteY36" fmla="*/ 1099524 h 3332231"/>
              <a:gd name="connsiteX37" fmla="*/ 2984422 w 3062959"/>
              <a:gd name="connsiteY37" fmla="*/ 1312697 h 3332231"/>
              <a:gd name="connsiteX38" fmla="*/ 3062959 w 3062959"/>
              <a:gd name="connsiteY38" fmla="*/ 532933 h 3332231"/>
              <a:gd name="connsiteX39" fmla="*/ 1912947 w 3062959"/>
              <a:gd name="connsiteY39" fmla="*/ 757326 h 3332231"/>
              <a:gd name="connsiteX40" fmla="*/ 2036363 w 3062959"/>
              <a:gd name="connsiteY40" fmla="*/ 415127 h 3332231"/>
              <a:gd name="connsiteX41" fmla="*/ 1896118 w 3062959"/>
              <a:gd name="connsiteY41" fmla="*/ 140246 h 3332231"/>
              <a:gd name="connsiteX42" fmla="*/ 1660505 w 3062959"/>
              <a:gd name="connsiteY42" fmla="*/ 0 h 3332231"/>
              <a:gd name="connsiteX43" fmla="*/ 1351966 w 3062959"/>
              <a:gd name="connsiteY43" fmla="*/ 33659 h 3332231"/>
              <a:gd name="connsiteX44" fmla="*/ 1161232 w 3062959"/>
              <a:gd name="connsiteY44" fmla="*/ 179515 h 3332231"/>
              <a:gd name="connsiteX45" fmla="*/ 1071475 w 3062959"/>
              <a:gd name="connsiteY45" fmla="*/ 415127 h 3332231"/>
              <a:gd name="connsiteX46" fmla="*/ 1256599 w 3062959"/>
              <a:gd name="connsiteY4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0019 w 3062959"/>
              <a:gd name="connsiteY25" fmla="*/ 3332231 h 3332231"/>
              <a:gd name="connsiteX26" fmla="*/ 1940996 w 3062959"/>
              <a:gd name="connsiteY26" fmla="*/ 3158327 h 3332231"/>
              <a:gd name="connsiteX27" fmla="*/ 2041973 w 3062959"/>
              <a:gd name="connsiteY27" fmla="*/ 2838567 h 3332231"/>
              <a:gd name="connsiteX28" fmla="*/ 1884898 w 3062959"/>
              <a:gd name="connsiteY28" fmla="*/ 2445880 h 3332231"/>
              <a:gd name="connsiteX29" fmla="*/ 3062959 w 3062959"/>
              <a:gd name="connsiteY29" fmla="*/ 2518807 h 3332231"/>
              <a:gd name="connsiteX30" fmla="*/ 2984422 w 3062959"/>
              <a:gd name="connsiteY30" fmla="*/ 1778312 h 3332231"/>
              <a:gd name="connsiteX31" fmla="*/ 2832957 w 3062959"/>
              <a:gd name="connsiteY31" fmla="*/ 2002705 h 3332231"/>
              <a:gd name="connsiteX32" fmla="*/ 2597345 w 3062959"/>
              <a:gd name="connsiteY32" fmla="*/ 2025144 h 3332231"/>
              <a:gd name="connsiteX33" fmla="*/ 2350513 w 3062959"/>
              <a:gd name="connsiteY33" fmla="*/ 1907338 h 3332231"/>
              <a:gd name="connsiteX34" fmla="*/ 2215877 w 3062959"/>
              <a:gd name="connsiteY34" fmla="*/ 1677335 h 3332231"/>
              <a:gd name="connsiteX35" fmla="*/ 2221487 w 3062959"/>
              <a:gd name="connsiteY35" fmla="*/ 1402454 h 3332231"/>
              <a:gd name="connsiteX36" fmla="*/ 2367342 w 3062959"/>
              <a:gd name="connsiteY36" fmla="*/ 1211721 h 3332231"/>
              <a:gd name="connsiteX37" fmla="*/ 2636613 w 3062959"/>
              <a:gd name="connsiteY37" fmla="*/ 1099524 h 3332231"/>
              <a:gd name="connsiteX38" fmla="*/ 2984422 w 3062959"/>
              <a:gd name="connsiteY38" fmla="*/ 1312697 h 3332231"/>
              <a:gd name="connsiteX39" fmla="*/ 3062959 w 3062959"/>
              <a:gd name="connsiteY39" fmla="*/ 532933 h 3332231"/>
              <a:gd name="connsiteX40" fmla="*/ 1912947 w 3062959"/>
              <a:gd name="connsiteY40" fmla="*/ 757326 h 3332231"/>
              <a:gd name="connsiteX41" fmla="*/ 2036363 w 3062959"/>
              <a:gd name="connsiteY41" fmla="*/ 415127 h 3332231"/>
              <a:gd name="connsiteX42" fmla="*/ 1896118 w 3062959"/>
              <a:gd name="connsiteY42" fmla="*/ 140246 h 3332231"/>
              <a:gd name="connsiteX43" fmla="*/ 1660505 w 3062959"/>
              <a:gd name="connsiteY43" fmla="*/ 0 h 3332231"/>
              <a:gd name="connsiteX44" fmla="*/ 1351966 w 3062959"/>
              <a:gd name="connsiteY44" fmla="*/ 33659 h 3332231"/>
              <a:gd name="connsiteX45" fmla="*/ 1161232 w 3062959"/>
              <a:gd name="connsiteY45" fmla="*/ 179515 h 3332231"/>
              <a:gd name="connsiteX46" fmla="*/ 1071475 w 3062959"/>
              <a:gd name="connsiteY46" fmla="*/ 415127 h 3332231"/>
              <a:gd name="connsiteX47" fmla="*/ 1256599 w 3062959"/>
              <a:gd name="connsiteY4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940996 w 3062959"/>
              <a:gd name="connsiteY25" fmla="*/ 3158327 h 3332231"/>
              <a:gd name="connsiteX26" fmla="*/ 2041973 w 3062959"/>
              <a:gd name="connsiteY26" fmla="*/ 2838567 h 3332231"/>
              <a:gd name="connsiteX27" fmla="*/ 1884898 w 3062959"/>
              <a:gd name="connsiteY27" fmla="*/ 2445880 h 3332231"/>
              <a:gd name="connsiteX28" fmla="*/ 3062959 w 3062959"/>
              <a:gd name="connsiteY28" fmla="*/ 2518807 h 3332231"/>
              <a:gd name="connsiteX29" fmla="*/ 2984422 w 3062959"/>
              <a:gd name="connsiteY29" fmla="*/ 1778312 h 3332231"/>
              <a:gd name="connsiteX30" fmla="*/ 2832957 w 3062959"/>
              <a:gd name="connsiteY30" fmla="*/ 2002705 h 3332231"/>
              <a:gd name="connsiteX31" fmla="*/ 2597345 w 3062959"/>
              <a:gd name="connsiteY31" fmla="*/ 2025144 h 3332231"/>
              <a:gd name="connsiteX32" fmla="*/ 2350513 w 3062959"/>
              <a:gd name="connsiteY32" fmla="*/ 1907338 h 3332231"/>
              <a:gd name="connsiteX33" fmla="*/ 2215877 w 3062959"/>
              <a:gd name="connsiteY33" fmla="*/ 1677335 h 3332231"/>
              <a:gd name="connsiteX34" fmla="*/ 2221487 w 3062959"/>
              <a:gd name="connsiteY34" fmla="*/ 1402454 h 3332231"/>
              <a:gd name="connsiteX35" fmla="*/ 2367342 w 3062959"/>
              <a:gd name="connsiteY35" fmla="*/ 1211721 h 3332231"/>
              <a:gd name="connsiteX36" fmla="*/ 2636613 w 3062959"/>
              <a:gd name="connsiteY36" fmla="*/ 1099524 h 3332231"/>
              <a:gd name="connsiteX37" fmla="*/ 2984422 w 3062959"/>
              <a:gd name="connsiteY37" fmla="*/ 1312697 h 3332231"/>
              <a:gd name="connsiteX38" fmla="*/ 3062959 w 3062959"/>
              <a:gd name="connsiteY38" fmla="*/ 532933 h 3332231"/>
              <a:gd name="connsiteX39" fmla="*/ 1912947 w 3062959"/>
              <a:gd name="connsiteY39" fmla="*/ 757326 h 3332231"/>
              <a:gd name="connsiteX40" fmla="*/ 2036363 w 3062959"/>
              <a:gd name="connsiteY40" fmla="*/ 415127 h 3332231"/>
              <a:gd name="connsiteX41" fmla="*/ 1896118 w 3062959"/>
              <a:gd name="connsiteY41" fmla="*/ 140246 h 3332231"/>
              <a:gd name="connsiteX42" fmla="*/ 1660505 w 3062959"/>
              <a:gd name="connsiteY42" fmla="*/ 0 h 3332231"/>
              <a:gd name="connsiteX43" fmla="*/ 1351966 w 3062959"/>
              <a:gd name="connsiteY43" fmla="*/ 33659 h 3332231"/>
              <a:gd name="connsiteX44" fmla="*/ 1161232 w 3062959"/>
              <a:gd name="connsiteY44" fmla="*/ 179515 h 3332231"/>
              <a:gd name="connsiteX45" fmla="*/ 1071475 w 3062959"/>
              <a:gd name="connsiteY45" fmla="*/ 415127 h 3332231"/>
              <a:gd name="connsiteX46" fmla="*/ 1256599 w 3062959"/>
              <a:gd name="connsiteY4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41973 w 3062959"/>
              <a:gd name="connsiteY27" fmla="*/ 2838567 h 3332231"/>
              <a:gd name="connsiteX28" fmla="*/ 1884898 w 3062959"/>
              <a:gd name="connsiteY28" fmla="*/ 2445880 h 3332231"/>
              <a:gd name="connsiteX29" fmla="*/ 3062959 w 3062959"/>
              <a:gd name="connsiteY29" fmla="*/ 2518807 h 3332231"/>
              <a:gd name="connsiteX30" fmla="*/ 2984422 w 3062959"/>
              <a:gd name="connsiteY30" fmla="*/ 1778312 h 3332231"/>
              <a:gd name="connsiteX31" fmla="*/ 2832957 w 3062959"/>
              <a:gd name="connsiteY31" fmla="*/ 2002705 h 3332231"/>
              <a:gd name="connsiteX32" fmla="*/ 2597345 w 3062959"/>
              <a:gd name="connsiteY32" fmla="*/ 2025144 h 3332231"/>
              <a:gd name="connsiteX33" fmla="*/ 2350513 w 3062959"/>
              <a:gd name="connsiteY33" fmla="*/ 1907338 h 3332231"/>
              <a:gd name="connsiteX34" fmla="*/ 2215877 w 3062959"/>
              <a:gd name="connsiteY34" fmla="*/ 1677335 h 3332231"/>
              <a:gd name="connsiteX35" fmla="*/ 2221487 w 3062959"/>
              <a:gd name="connsiteY35" fmla="*/ 1402454 h 3332231"/>
              <a:gd name="connsiteX36" fmla="*/ 2367342 w 3062959"/>
              <a:gd name="connsiteY36" fmla="*/ 1211721 h 3332231"/>
              <a:gd name="connsiteX37" fmla="*/ 2636613 w 3062959"/>
              <a:gd name="connsiteY37" fmla="*/ 1099524 h 3332231"/>
              <a:gd name="connsiteX38" fmla="*/ 2984422 w 3062959"/>
              <a:gd name="connsiteY38" fmla="*/ 1312697 h 3332231"/>
              <a:gd name="connsiteX39" fmla="*/ 3062959 w 3062959"/>
              <a:gd name="connsiteY39" fmla="*/ 532933 h 3332231"/>
              <a:gd name="connsiteX40" fmla="*/ 1912947 w 3062959"/>
              <a:gd name="connsiteY40" fmla="*/ 757326 h 3332231"/>
              <a:gd name="connsiteX41" fmla="*/ 2036363 w 3062959"/>
              <a:gd name="connsiteY41" fmla="*/ 415127 h 3332231"/>
              <a:gd name="connsiteX42" fmla="*/ 1896118 w 3062959"/>
              <a:gd name="connsiteY42" fmla="*/ 140246 h 3332231"/>
              <a:gd name="connsiteX43" fmla="*/ 1660505 w 3062959"/>
              <a:gd name="connsiteY43" fmla="*/ 0 h 3332231"/>
              <a:gd name="connsiteX44" fmla="*/ 1351966 w 3062959"/>
              <a:gd name="connsiteY44" fmla="*/ 33659 h 3332231"/>
              <a:gd name="connsiteX45" fmla="*/ 1161232 w 3062959"/>
              <a:gd name="connsiteY45" fmla="*/ 179515 h 3332231"/>
              <a:gd name="connsiteX46" fmla="*/ 1071475 w 3062959"/>
              <a:gd name="connsiteY46" fmla="*/ 415127 h 3332231"/>
              <a:gd name="connsiteX47" fmla="*/ 1256599 w 3062959"/>
              <a:gd name="connsiteY4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884898 w 3062959"/>
              <a:gd name="connsiteY29" fmla="*/ 2445880 h 3332231"/>
              <a:gd name="connsiteX30" fmla="*/ 3062959 w 3062959"/>
              <a:gd name="connsiteY30" fmla="*/ 2518807 h 3332231"/>
              <a:gd name="connsiteX31" fmla="*/ 2984422 w 3062959"/>
              <a:gd name="connsiteY31" fmla="*/ 1778312 h 3332231"/>
              <a:gd name="connsiteX32" fmla="*/ 2832957 w 3062959"/>
              <a:gd name="connsiteY32" fmla="*/ 2002705 h 3332231"/>
              <a:gd name="connsiteX33" fmla="*/ 2597345 w 3062959"/>
              <a:gd name="connsiteY33" fmla="*/ 2025144 h 3332231"/>
              <a:gd name="connsiteX34" fmla="*/ 2350513 w 3062959"/>
              <a:gd name="connsiteY34" fmla="*/ 1907338 h 3332231"/>
              <a:gd name="connsiteX35" fmla="*/ 2215877 w 3062959"/>
              <a:gd name="connsiteY35" fmla="*/ 1677335 h 3332231"/>
              <a:gd name="connsiteX36" fmla="*/ 2221487 w 3062959"/>
              <a:gd name="connsiteY36" fmla="*/ 1402454 h 3332231"/>
              <a:gd name="connsiteX37" fmla="*/ 2367342 w 3062959"/>
              <a:gd name="connsiteY37" fmla="*/ 1211721 h 3332231"/>
              <a:gd name="connsiteX38" fmla="*/ 2636613 w 3062959"/>
              <a:gd name="connsiteY38" fmla="*/ 1099524 h 3332231"/>
              <a:gd name="connsiteX39" fmla="*/ 2984422 w 3062959"/>
              <a:gd name="connsiteY39" fmla="*/ 1312697 h 3332231"/>
              <a:gd name="connsiteX40" fmla="*/ 3062959 w 3062959"/>
              <a:gd name="connsiteY40" fmla="*/ 532933 h 3332231"/>
              <a:gd name="connsiteX41" fmla="*/ 1912947 w 3062959"/>
              <a:gd name="connsiteY41" fmla="*/ 757326 h 3332231"/>
              <a:gd name="connsiteX42" fmla="*/ 2036363 w 3062959"/>
              <a:gd name="connsiteY42" fmla="*/ 415127 h 3332231"/>
              <a:gd name="connsiteX43" fmla="*/ 1896118 w 3062959"/>
              <a:gd name="connsiteY43" fmla="*/ 140246 h 3332231"/>
              <a:gd name="connsiteX44" fmla="*/ 1660505 w 3062959"/>
              <a:gd name="connsiteY44" fmla="*/ 0 h 3332231"/>
              <a:gd name="connsiteX45" fmla="*/ 1351966 w 3062959"/>
              <a:gd name="connsiteY45" fmla="*/ 33659 h 3332231"/>
              <a:gd name="connsiteX46" fmla="*/ 1161232 w 3062959"/>
              <a:gd name="connsiteY46" fmla="*/ 179515 h 3332231"/>
              <a:gd name="connsiteX47" fmla="*/ 1071475 w 3062959"/>
              <a:gd name="connsiteY47" fmla="*/ 415127 h 3332231"/>
              <a:gd name="connsiteX48" fmla="*/ 1256599 w 3062959"/>
              <a:gd name="connsiteY48"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32957 w 3062959"/>
              <a:gd name="connsiteY33" fmla="*/ 2002705 h 3332231"/>
              <a:gd name="connsiteX34" fmla="*/ 2597345 w 3062959"/>
              <a:gd name="connsiteY34" fmla="*/ 2025144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7345 w 3062959"/>
              <a:gd name="connsiteY34" fmla="*/ 2025144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13924 w 3062959"/>
              <a:gd name="connsiteY43" fmla="*/ 40390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896118 w 3062959"/>
              <a:gd name="connsiteY45" fmla="*/ 140246 h 3332231"/>
              <a:gd name="connsiteX46" fmla="*/ 1660505 w 3062959"/>
              <a:gd name="connsiteY46" fmla="*/ 0 h 3332231"/>
              <a:gd name="connsiteX47" fmla="*/ 1351966 w 3062959"/>
              <a:gd name="connsiteY47" fmla="*/ 33659 h 3332231"/>
              <a:gd name="connsiteX48" fmla="*/ 1161232 w 3062959"/>
              <a:gd name="connsiteY48" fmla="*/ 179515 h 3332231"/>
              <a:gd name="connsiteX49" fmla="*/ 1071475 w 3062959"/>
              <a:gd name="connsiteY49" fmla="*/ 415127 h 3332231"/>
              <a:gd name="connsiteX50" fmla="*/ 1256599 w 3062959"/>
              <a:gd name="connsiteY50"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660505 w 3062959"/>
              <a:gd name="connsiteY47" fmla="*/ 0 h 3332231"/>
              <a:gd name="connsiteX48" fmla="*/ 1351966 w 3062959"/>
              <a:gd name="connsiteY48" fmla="*/ 33659 h 3332231"/>
              <a:gd name="connsiteX49" fmla="*/ 1161232 w 3062959"/>
              <a:gd name="connsiteY49" fmla="*/ 179515 h 3332231"/>
              <a:gd name="connsiteX50" fmla="*/ 1071475 w 3062959"/>
              <a:gd name="connsiteY50" fmla="*/ 415127 h 3332231"/>
              <a:gd name="connsiteX51" fmla="*/ 1256599 w 3062959"/>
              <a:gd name="connsiteY51"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351966 w 3062959"/>
              <a:gd name="connsiteY49" fmla="*/ 33659 h 3332231"/>
              <a:gd name="connsiteX50" fmla="*/ 1161232 w 3062959"/>
              <a:gd name="connsiteY50" fmla="*/ 179515 h 3332231"/>
              <a:gd name="connsiteX51" fmla="*/ 1071475 w 3062959"/>
              <a:gd name="connsiteY51" fmla="*/ 415127 h 3332231"/>
              <a:gd name="connsiteX52" fmla="*/ 1256599 w 3062959"/>
              <a:gd name="connsiteY52"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161232 w 3062959"/>
              <a:gd name="connsiteY51" fmla="*/ 179515 h 3332231"/>
              <a:gd name="connsiteX52" fmla="*/ 1071475 w 3062959"/>
              <a:gd name="connsiteY52" fmla="*/ 415127 h 3332231"/>
              <a:gd name="connsiteX53" fmla="*/ 1256599 w 3062959"/>
              <a:gd name="connsiteY53"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71475 w 3062959"/>
              <a:gd name="connsiteY53" fmla="*/ 415127 h 3332231"/>
              <a:gd name="connsiteX54" fmla="*/ 1256599 w 3062959"/>
              <a:gd name="connsiteY54"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256599 w 3062959"/>
              <a:gd name="connsiteY55"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105133 w 3062959"/>
              <a:gd name="connsiteY55" fmla="*/ 555372 h 3332231"/>
              <a:gd name="connsiteX56" fmla="*/ 1256599 w 3062959"/>
              <a:gd name="connsiteY56" fmla="*/ 746106 h 3332231"/>
              <a:gd name="connsiteX0" fmla="*/ 1256599 w 3062959"/>
              <a:gd name="connsiteY0" fmla="*/ 746106 h 3332231"/>
              <a:gd name="connsiteX1" fmla="*/ 230002 w 3062959"/>
              <a:gd name="connsiteY1" fmla="*/ 63952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105133 w 3062959"/>
              <a:gd name="connsiteY55" fmla="*/ 555372 h 3332231"/>
              <a:gd name="connsiteX56" fmla="*/ 1256599 w 3062959"/>
              <a:gd name="connsiteY56" fmla="*/ 746106 h 3332231"/>
              <a:gd name="connsiteX0" fmla="*/ 1150013 w 2956373"/>
              <a:gd name="connsiteY0" fmla="*/ 746106 h 3332231"/>
              <a:gd name="connsiteX1" fmla="*/ 123416 w 2956373"/>
              <a:gd name="connsiteY1" fmla="*/ 639520 h 3332231"/>
              <a:gd name="connsiteX2" fmla="*/ 0 w 2956373"/>
              <a:gd name="connsiteY2" fmla="*/ 1318307 h 3332231"/>
              <a:gd name="connsiteX3" fmla="*/ 151465 w 2956373"/>
              <a:gd name="connsiteY3" fmla="*/ 1172452 h 3332231"/>
              <a:gd name="connsiteX4" fmla="*/ 370248 w 2956373"/>
              <a:gd name="connsiteY4" fmla="*/ 1093915 h 3332231"/>
              <a:gd name="connsiteX5" fmla="*/ 549762 w 2956373"/>
              <a:gd name="connsiteY5" fmla="*/ 1166842 h 3332231"/>
              <a:gd name="connsiteX6" fmla="*/ 667569 w 2956373"/>
              <a:gd name="connsiteY6" fmla="*/ 1267819 h 3332231"/>
              <a:gd name="connsiteX7" fmla="*/ 757326 w 2956373"/>
              <a:gd name="connsiteY7" fmla="*/ 1402454 h 3332231"/>
              <a:gd name="connsiteX8" fmla="*/ 779765 w 2956373"/>
              <a:gd name="connsiteY8" fmla="*/ 1593188 h 3332231"/>
              <a:gd name="connsiteX9" fmla="*/ 751716 w 2956373"/>
              <a:gd name="connsiteY9" fmla="*/ 1739043 h 3332231"/>
              <a:gd name="connsiteX10" fmla="*/ 628300 w 2956373"/>
              <a:gd name="connsiteY10" fmla="*/ 1901728 h 3332231"/>
              <a:gd name="connsiteX11" fmla="*/ 488054 w 2956373"/>
              <a:gd name="connsiteY11" fmla="*/ 2002705 h 3332231"/>
              <a:gd name="connsiteX12" fmla="*/ 297321 w 2956373"/>
              <a:gd name="connsiteY12" fmla="*/ 2036364 h 3332231"/>
              <a:gd name="connsiteX13" fmla="*/ 134636 w 2956373"/>
              <a:gd name="connsiteY13" fmla="*/ 1974656 h 3332231"/>
              <a:gd name="connsiteX14" fmla="*/ 0 w 2956373"/>
              <a:gd name="connsiteY14" fmla="*/ 1800751 h 3332231"/>
              <a:gd name="connsiteX15" fmla="*/ 95367 w 2956373"/>
              <a:gd name="connsiteY15" fmla="*/ 2507588 h 3332231"/>
              <a:gd name="connsiteX16" fmla="*/ 1150013 w 2956373"/>
              <a:gd name="connsiteY16" fmla="*/ 2423441 h 3332231"/>
              <a:gd name="connsiteX17" fmla="*/ 1032206 w 2956373"/>
              <a:gd name="connsiteY17" fmla="*/ 2586125 h 3332231"/>
              <a:gd name="connsiteX18" fmla="*/ 964889 w 2956373"/>
              <a:gd name="connsiteY18" fmla="*/ 2754420 h 3332231"/>
              <a:gd name="connsiteX19" fmla="*/ 953669 w 2956373"/>
              <a:gd name="connsiteY19" fmla="*/ 2950763 h 3332231"/>
              <a:gd name="connsiteX20" fmla="*/ 1037816 w 2956373"/>
              <a:gd name="connsiteY20" fmla="*/ 3135888 h 3332231"/>
              <a:gd name="connsiteX21" fmla="*/ 1144402 w 2956373"/>
              <a:gd name="connsiteY21" fmla="*/ 3242474 h 3332231"/>
              <a:gd name="connsiteX22" fmla="*/ 1273429 w 2956373"/>
              <a:gd name="connsiteY22" fmla="*/ 3292962 h 3332231"/>
              <a:gd name="connsiteX23" fmla="*/ 1391234 w 2956373"/>
              <a:gd name="connsiteY23" fmla="*/ 3332231 h 3332231"/>
              <a:gd name="connsiteX24" fmla="*/ 1542700 w 2956373"/>
              <a:gd name="connsiteY24" fmla="*/ 3332231 h 3332231"/>
              <a:gd name="connsiteX25" fmla="*/ 1739043 w 2956373"/>
              <a:gd name="connsiteY25" fmla="*/ 3253693 h 3332231"/>
              <a:gd name="connsiteX26" fmla="*/ 1834410 w 2956373"/>
              <a:gd name="connsiteY26" fmla="*/ 3158327 h 3332231"/>
              <a:gd name="connsiteX27" fmla="*/ 1924167 w 2956373"/>
              <a:gd name="connsiteY27" fmla="*/ 3012471 h 3332231"/>
              <a:gd name="connsiteX28" fmla="*/ 1935387 w 2956373"/>
              <a:gd name="connsiteY28" fmla="*/ 2838567 h 3332231"/>
              <a:gd name="connsiteX29" fmla="*/ 1879288 w 2956373"/>
              <a:gd name="connsiteY29" fmla="*/ 2636614 h 3332231"/>
              <a:gd name="connsiteX30" fmla="*/ 1778312 w 2956373"/>
              <a:gd name="connsiteY30" fmla="*/ 2445880 h 3332231"/>
              <a:gd name="connsiteX31" fmla="*/ 2956373 w 2956373"/>
              <a:gd name="connsiteY31" fmla="*/ 2518807 h 3332231"/>
              <a:gd name="connsiteX32" fmla="*/ 2877836 w 2956373"/>
              <a:gd name="connsiteY32" fmla="*/ 1778312 h 3332231"/>
              <a:gd name="connsiteX33" fmla="*/ 2709541 w 2956373"/>
              <a:gd name="connsiteY33" fmla="*/ 1974656 h 3332231"/>
              <a:gd name="connsiteX34" fmla="*/ 2485149 w 2956373"/>
              <a:gd name="connsiteY34" fmla="*/ 1991485 h 3332231"/>
              <a:gd name="connsiteX35" fmla="*/ 2238318 w 2956373"/>
              <a:gd name="connsiteY35" fmla="*/ 1879289 h 3332231"/>
              <a:gd name="connsiteX36" fmla="*/ 2114901 w 2956373"/>
              <a:gd name="connsiteY36" fmla="*/ 1626847 h 3332231"/>
              <a:gd name="connsiteX37" fmla="*/ 2120510 w 2956373"/>
              <a:gd name="connsiteY37" fmla="*/ 1368795 h 3332231"/>
              <a:gd name="connsiteX38" fmla="*/ 2260756 w 2956373"/>
              <a:gd name="connsiteY38" fmla="*/ 1211721 h 3332231"/>
              <a:gd name="connsiteX39" fmla="*/ 2558076 w 2956373"/>
              <a:gd name="connsiteY39" fmla="*/ 1161232 h 3332231"/>
              <a:gd name="connsiteX40" fmla="*/ 2877836 w 2956373"/>
              <a:gd name="connsiteY40" fmla="*/ 1312697 h 3332231"/>
              <a:gd name="connsiteX41" fmla="*/ 2956373 w 2956373"/>
              <a:gd name="connsiteY41" fmla="*/ 532933 h 3332231"/>
              <a:gd name="connsiteX42" fmla="*/ 1806361 w 2956373"/>
              <a:gd name="connsiteY42" fmla="*/ 757326 h 3332231"/>
              <a:gd name="connsiteX43" fmla="*/ 1868069 w 2956373"/>
              <a:gd name="connsiteY43" fmla="*/ 611470 h 3332231"/>
              <a:gd name="connsiteX44" fmla="*/ 1907338 w 2956373"/>
              <a:gd name="connsiteY44" fmla="*/ 403907 h 3332231"/>
              <a:gd name="connsiteX45" fmla="*/ 1873678 w 2956373"/>
              <a:gd name="connsiteY45" fmla="*/ 258052 h 3332231"/>
              <a:gd name="connsiteX46" fmla="*/ 1789532 w 2956373"/>
              <a:gd name="connsiteY46" fmla="*/ 140246 h 3332231"/>
              <a:gd name="connsiteX47" fmla="*/ 1688555 w 2956373"/>
              <a:gd name="connsiteY47" fmla="*/ 67318 h 3332231"/>
              <a:gd name="connsiteX48" fmla="*/ 1553919 w 2956373"/>
              <a:gd name="connsiteY48" fmla="*/ 0 h 3332231"/>
              <a:gd name="connsiteX49" fmla="*/ 1380015 w 2956373"/>
              <a:gd name="connsiteY49" fmla="*/ 0 h 3332231"/>
              <a:gd name="connsiteX50" fmla="*/ 1245380 w 2956373"/>
              <a:gd name="connsiteY50" fmla="*/ 33659 h 3332231"/>
              <a:gd name="connsiteX51" fmla="*/ 1127573 w 2956373"/>
              <a:gd name="connsiteY51" fmla="*/ 100977 h 3332231"/>
              <a:gd name="connsiteX52" fmla="*/ 1054646 w 2956373"/>
              <a:gd name="connsiteY52" fmla="*/ 179515 h 3332231"/>
              <a:gd name="connsiteX53" fmla="*/ 992937 w 2956373"/>
              <a:gd name="connsiteY53" fmla="*/ 263661 h 3332231"/>
              <a:gd name="connsiteX54" fmla="*/ 964889 w 2956373"/>
              <a:gd name="connsiteY54" fmla="*/ 415127 h 3332231"/>
              <a:gd name="connsiteX55" fmla="*/ 998547 w 2956373"/>
              <a:gd name="connsiteY55" fmla="*/ 555372 h 3332231"/>
              <a:gd name="connsiteX56" fmla="*/ 1150013 w 2956373"/>
              <a:gd name="connsiteY56" fmla="*/ 746106 h 3332231"/>
              <a:gd name="connsiteX0" fmla="*/ 1150013 w 2956373"/>
              <a:gd name="connsiteY0" fmla="*/ 746106 h 3332231"/>
              <a:gd name="connsiteX1" fmla="*/ 123416 w 2956373"/>
              <a:gd name="connsiteY1" fmla="*/ 639520 h 3332231"/>
              <a:gd name="connsiteX2" fmla="*/ 0 w 2956373"/>
              <a:gd name="connsiteY2" fmla="*/ 1318307 h 3332231"/>
              <a:gd name="connsiteX3" fmla="*/ 151465 w 2956373"/>
              <a:gd name="connsiteY3" fmla="*/ 1172452 h 3332231"/>
              <a:gd name="connsiteX4" fmla="*/ 370248 w 2956373"/>
              <a:gd name="connsiteY4" fmla="*/ 1093915 h 3332231"/>
              <a:gd name="connsiteX5" fmla="*/ 549762 w 2956373"/>
              <a:gd name="connsiteY5" fmla="*/ 1166842 h 3332231"/>
              <a:gd name="connsiteX6" fmla="*/ 667569 w 2956373"/>
              <a:gd name="connsiteY6" fmla="*/ 1267819 h 3332231"/>
              <a:gd name="connsiteX7" fmla="*/ 757326 w 2956373"/>
              <a:gd name="connsiteY7" fmla="*/ 1402454 h 3332231"/>
              <a:gd name="connsiteX8" fmla="*/ 779765 w 2956373"/>
              <a:gd name="connsiteY8" fmla="*/ 1593188 h 3332231"/>
              <a:gd name="connsiteX9" fmla="*/ 751716 w 2956373"/>
              <a:gd name="connsiteY9" fmla="*/ 1739043 h 3332231"/>
              <a:gd name="connsiteX10" fmla="*/ 628300 w 2956373"/>
              <a:gd name="connsiteY10" fmla="*/ 1901728 h 3332231"/>
              <a:gd name="connsiteX11" fmla="*/ 488054 w 2956373"/>
              <a:gd name="connsiteY11" fmla="*/ 2002705 h 3332231"/>
              <a:gd name="connsiteX12" fmla="*/ 297321 w 2956373"/>
              <a:gd name="connsiteY12" fmla="*/ 2036364 h 3332231"/>
              <a:gd name="connsiteX13" fmla="*/ 134636 w 2956373"/>
              <a:gd name="connsiteY13" fmla="*/ 1974656 h 3332231"/>
              <a:gd name="connsiteX14" fmla="*/ 0 w 2956373"/>
              <a:gd name="connsiteY14" fmla="*/ 1800751 h 3332231"/>
              <a:gd name="connsiteX15" fmla="*/ 95367 w 2956373"/>
              <a:gd name="connsiteY15" fmla="*/ 2507588 h 3332231"/>
              <a:gd name="connsiteX16" fmla="*/ 1150013 w 2956373"/>
              <a:gd name="connsiteY16" fmla="*/ 2423441 h 3332231"/>
              <a:gd name="connsiteX17" fmla="*/ 1032206 w 2956373"/>
              <a:gd name="connsiteY17" fmla="*/ 2586125 h 3332231"/>
              <a:gd name="connsiteX18" fmla="*/ 964889 w 2956373"/>
              <a:gd name="connsiteY18" fmla="*/ 2754420 h 3332231"/>
              <a:gd name="connsiteX19" fmla="*/ 953669 w 2956373"/>
              <a:gd name="connsiteY19" fmla="*/ 2950763 h 3332231"/>
              <a:gd name="connsiteX20" fmla="*/ 1037816 w 2956373"/>
              <a:gd name="connsiteY20" fmla="*/ 3135888 h 3332231"/>
              <a:gd name="connsiteX21" fmla="*/ 1144402 w 2956373"/>
              <a:gd name="connsiteY21" fmla="*/ 3242474 h 3332231"/>
              <a:gd name="connsiteX22" fmla="*/ 1273429 w 2956373"/>
              <a:gd name="connsiteY22" fmla="*/ 3292962 h 3332231"/>
              <a:gd name="connsiteX23" fmla="*/ 1391234 w 2956373"/>
              <a:gd name="connsiteY23" fmla="*/ 3332231 h 3332231"/>
              <a:gd name="connsiteX24" fmla="*/ 1542700 w 2956373"/>
              <a:gd name="connsiteY24" fmla="*/ 3332231 h 3332231"/>
              <a:gd name="connsiteX25" fmla="*/ 1739043 w 2956373"/>
              <a:gd name="connsiteY25" fmla="*/ 3253693 h 3332231"/>
              <a:gd name="connsiteX26" fmla="*/ 1834410 w 2956373"/>
              <a:gd name="connsiteY26" fmla="*/ 3158327 h 3332231"/>
              <a:gd name="connsiteX27" fmla="*/ 1924167 w 2956373"/>
              <a:gd name="connsiteY27" fmla="*/ 3012471 h 3332231"/>
              <a:gd name="connsiteX28" fmla="*/ 1935387 w 2956373"/>
              <a:gd name="connsiteY28" fmla="*/ 2838567 h 3332231"/>
              <a:gd name="connsiteX29" fmla="*/ 1879288 w 2956373"/>
              <a:gd name="connsiteY29" fmla="*/ 2636614 h 3332231"/>
              <a:gd name="connsiteX30" fmla="*/ 1778312 w 2956373"/>
              <a:gd name="connsiteY30" fmla="*/ 2445880 h 3332231"/>
              <a:gd name="connsiteX31" fmla="*/ 2748810 w 2956373"/>
              <a:gd name="connsiteY31" fmla="*/ 2501977 h 3332231"/>
              <a:gd name="connsiteX32" fmla="*/ 2877836 w 2956373"/>
              <a:gd name="connsiteY32" fmla="*/ 1778312 h 3332231"/>
              <a:gd name="connsiteX33" fmla="*/ 2709541 w 2956373"/>
              <a:gd name="connsiteY33" fmla="*/ 1974656 h 3332231"/>
              <a:gd name="connsiteX34" fmla="*/ 2485149 w 2956373"/>
              <a:gd name="connsiteY34" fmla="*/ 1991485 h 3332231"/>
              <a:gd name="connsiteX35" fmla="*/ 2238318 w 2956373"/>
              <a:gd name="connsiteY35" fmla="*/ 1879289 h 3332231"/>
              <a:gd name="connsiteX36" fmla="*/ 2114901 w 2956373"/>
              <a:gd name="connsiteY36" fmla="*/ 1626847 h 3332231"/>
              <a:gd name="connsiteX37" fmla="*/ 2120510 w 2956373"/>
              <a:gd name="connsiteY37" fmla="*/ 1368795 h 3332231"/>
              <a:gd name="connsiteX38" fmla="*/ 2260756 w 2956373"/>
              <a:gd name="connsiteY38" fmla="*/ 1211721 h 3332231"/>
              <a:gd name="connsiteX39" fmla="*/ 2558076 w 2956373"/>
              <a:gd name="connsiteY39" fmla="*/ 1161232 h 3332231"/>
              <a:gd name="connsiteX40" fmla="*/ 2877836 w 2956373"/>
              <a:gd name="connsiteY40" fmla="*/ 1312697 h 3332231"/>
              <a:gd name="connsiteX41" fmla="*/ 2956373 w 2956373"/>
              <a:gd name="connsiteY41" fmla="*/ 532933 h 3332231"/>
              <a:gd name="connsiteX42" fmla="*/ 1806361 w 2956373"/>
              <a:gd name="connsiteY42" fmla="*/ 757326 h 3332231"/>
              <a:gd name="connsiteX43" fmla="*/ 1868069 w 2956373"/>
              <a:gd name="connsiteY43" fmla="*/ 611470 h 3332231"/>
              <a:gd name="connsiteX44" fmla="*/ 1907338 w 2956373"/>
              <a:gd name="connsiteY44" fmla="*/ 403907 h 3332231"/>
              <a:gd name="connsiteX45" fmla="*/ 1873678 w 2956373"/>
              <a:gd name="connsiteY45" fmla="*/ 258052 h 3332231"/>
              <a:gd name="connsiteX46" fmla="*/ 1789532 w 2956373"/>
              <a:gd name="connsiteY46" fmla="*/ 140246 h 3332231"/>
              <a:gd name="connsiteX47" fmla="*/ 1688555 w 2956373"/>
              <a:gd name="connsiteY47" fmla="*/ 67318 h 3332231"/>
              <a:gd name="connsiteX48" fmla="*/ 1553919 w 2956373"/>
              <a:gd name="connsiteY48" fmla="*/ 0 h 3332231"/>
              <a:gd name="connsiteX49" fmla="*/ 1380015 w 2956373"/>
              <a:gd name="connsiteY49" fmla="*/ 0 h 3332231"/>
              <a:gd name="connsiteX50" fmla="*/ 1245380 w 2956373"/>
              <a:gd name="connsiteY50" fmla="*/ 33659 h 3332231"/>
              <a:gd name="connsiteX51" fmla="*/ 1127573 w 2956373"/>
              <a:gd name="connsiteY51" fmla="*/ 100977 h 3332231"/>
              <a:gd name="connsiteX52" fmla="*/ 1054646 w 2956373"/>
              <a:gd name="connsiteY52" fmla="*/ 179515 h 3332231"/>
              <a:gd name="connsiteX53" fmla="*/ 992937 w 2956373"/>
              <a:gd name="connsiteY53" fmla="*/ 263661 h 3332231"/>
              <a:gd name="connsiteX54" fmla="*/ 964889 w 2956373"/>
              <a:gd name="connsiteY54" fmla="*/ 415127 h 3332231"/>
              <a:gd name="connsiteX55" fmla="*/ 998547 w 2956373"/>
              <a:gd name="connsiteY55" fmla="*/ 555372 h 3332231"/>
              <a:gd name="connsiteX56" fmla="*/ 1150013 w 2956373"/>
              <a:gd name="connsiteY56"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14901 w 2877836"/>
              <a:gd name="connsiteY36" fmla="*/ 1626847 h 3332231"/>
              <a:gd name="connsiteX37" fmla="*/ 2120510 w 2877836"/>
              <a:gd name="connsiteY37" fmla="*/ 1368795 h 3332231"/>
              <a:gd name="connsiteX38" fmla="*/ 2260756 w 2877836"/>
              <a:gd name="connsiteY38" fmla="*/ 1211721 h 3332231"/>
              <a:gd name="connsiteX39" fmla="*/ 2558076 w 2877836"/>
              <a:gd name="connsiteY39" fmla="*/ 1161232 h 3332231"/>
              <a:gd name="connsiteX40" fmla="*/ 2877836 w 2877836"/>
              <a:gd name="connsiteY40" fmla="*/ 1312697 h 3332231"/>
              <a:gd name="connsiteX41" fmla="*/ 2760029 w 2877836"/>
              <a:gd name="connsiteY41" fmla="*/ 577812 h 3332231"/>
              <a:gd name="connsiteX42" fmla="*/ 1806361 w 2877836"/>
              <a:gd name="connsiteY42" fmla="*/ 757326 h 3332231"/>
              <a:gd name="connsiteX43" fmla="*/ 1868069 w 2877836"/>
              <a:gd name="connsiteY43" fmla="*/ 611470 h 3332231"/>
              <a:gd name="connsiteX44" fmla="*/ 1907338 w 2877836"/>
              <a:gd name="connsiteY44" fmla="*/ 403907 h 3332231"/>
              <a:gd name="connsiteX45" fmla="*/ 1873678 w 2877836"/>
              <a:gd name="connsiteY45" fmla="*/ 258052 h 3332231"/>
              <a:gd name="connsiteX46" fmla="*/ 1789532 w 2877836"/>
              <a:gd name="connsiteY46" fmla="*/ 140246 h 3332231"/>
              <a:gd name="connsiteX47" fmla="*/ 1688555 w 2877836"/>
              <a:gd name="connsiteY47" fmla="*/ 67318 h 3332231"/>
              <a:gd name="connsiteX48" fmla="*/ 1553919 w 2877836"/>
              <a:gd name="connsiteY48" fmla="*/ 0 h 3332231"/>
              <a:gd name="connsiteX49" fmla="*/ 1380015 w 2877836"/>
              <a:gd name="connsiteY49" fmla="*/ 0 h 3332231"/>
              <a:gd name="connsiteX50" fmla="*/ 1245380 w 2877836"/>
              <a:gd name="connsiteY50" fmla="*/ 33659 h 3332231"/>
              <a:gd name="connsiteX51" fmla="*/ 1127573 w 2877836"/>
              <a:gd name="connsiteY51" fmla="*/ 100977 h 3332231"/>
              <a:gd name="connsiteX52" fmla="*/ 1054646 w 2877836"/>
              <a:gd name="connsiteY52" fmla="*/ 179515 h 3332231"/>
              <a:gd name="connsiteX53" fmla="*/ 992937 w 2877836"/>
              <a:gd name="connsiteY53" fmla="*/ 263661 h 3332231"/>
              <a:gd name="connsiteX54" fmla="*/ 964889 w 2877836"/>
              <a:gd name="connsiteY54" fmla="*/ 415127 h 3332231"/>
              <a:gd name="connsiteX55" fmla="*/ 998547 w 2877836"/>
              <a:gd name="connsiteY55" fmla="*/ 555372 h 3332231"/>
              <a:gd name="connsiteX56" fmla="*/ 1150013 w 2877836"/>
              <a:gd name="connsiteY56"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120510 w 2877836"/>
              <a:gd name="connsiteY38" fmla="*/ 1368795 h 3332231"/>
              <a:gd name="connsiteX39" fmla="*/ 2260756 w 2877836"/>
              <a:gd name="connsiteY39" fmla="*/ 1211721 h 3332231"/>
              <a:gd name="connsiteX40" fmla="*/ 2558076 w 2877836"/>
              <a:gd name="connsiteY40" fmla="*/ 1161232 h 3332231"/>
              <a:gd name="connsiteX41" fmla="*/ 2877836 w 2877836"/>
              <a:gd name="connsiteY41" fmla="*/ 1312697 h 3332231"/>
              <a:gd name="connsiteX42" fmla="*/ 2760029 w 2877836"/>
              <a:gd name="connsiteY42" fmla="*/ 577812 h 3332231"/>
              <a:gd name="connsiteX43" fmla="*/ 1806361 w 2877836"/>
              <a:gd name="connsiteY43" fmla="*/ 757326 h 3332231"/>
              <a:gd name="connsiteX44" fmla="*/ 1868069 w 2877836"/>
              <a:gd name="connsiteY44" fmla="*/ 611470 h 3332231"/>
              <a:gd name="connsiteX45" fmla="*/ 1907338 w 2877836"/>
              <a:gd name="connsiteY45" fmla="*/ 403907 h 3332231"/>
              <a:gd name="connsiteX46" fmla="*/ 1873678 w 2877836"/>
              <a:gd name="connsiteY46" fmla="*/ 258052 h 3332231"/>
              <a:gd name="connsiteX47" fmla="*/ 1789532 w 2877836"/>
              <a:gd name="connsiteY47" fmla="*/ 140246 h 3332231"/>
              <a:gd name="connsiteX48" fmla="*/ 1688555 w 2877836"/>
              <a:gd name="connsiteY48" fmla="*/ 67318 h 3332231"/>
              <a:gd name="connsiteX49" fmla="*/ 1553919 w 2877836"/>
              <a:gd name="connsiteY49" fmla="*/ 0 h 3332231"/>
              <a:gd name="connsiteX50" fmla="*/ 1380015 w 2877836"/>
              <a:gd name="connsiteY50" fmla="*/ 0 h 3332231"/>
              <a:gd name="connsiteX51" fmla="*/ 1245380 w 2877836"/>
              <a:gd name="connsiteY51" fmla="*/ 33659 h 3332231"/>
              <a:gd name="connsiteX52" fmla="*/ 1127573 w 2877836"/>
              <a:gd name="connsiteY52" fmla="*/ 100977 h 3332231"/>
              <a:gd name="connsiteX53" fmla="*/ 1054646 w 2877836"/>
              <a:gd name="connsiteY53" fmla="*/ 179515 h 3332231"/>
              <a:gd name="connsiteX54" fmla="*/ 992937 w 2877836"/>
              <a:gd name="connsiteY54" fmla="*/ 263661 h 3332231"/>
              <a:gd name="connsiteX55" fmla="*/ 964889 w 2877836"/>
              <a:gd name="connsiteY55" fmla="*/ 415127 h 3332231"/>
              <a:gd name="connsiteX56" fmla="*/ 998547 w 2877836"/>
              <a:gd name="connsiteY56" fmla="*/ 555372 h 3332231"/>
              <a:gd name="connsiteX57" fmla="*/ 1150013 w 2877836"/>
              <a:gd name="connsiteY57"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260756 w 2877836"/>
              <a:gd name="connsiteY40" fmla="*/ 1211721 h 3332231"/>
              <a:gd name="connsiteX41" fmla="*/ 2558076 w 2877836"/>
              <a:gd name="connsiteY41" fmla="*/ 1161232 h 3332231"/>
              <a:gd name="connsiteX42" fmla="*/ 2877836 w 2877836"/>
              <a:gd name="connsiteY42" fmla="*/ 1312697 h 3332231"/>
              <a:gd name="connsiteX43" fmla="*/ 2760029 w 2877836"/>
              <a:gd name="connsiteY43" fmla="*/ 577812 h 3332231"/>
              <a:gd name="connsiteX44" fmla="*/ 1806361 w 2877836"/>
              <a:gd name="connsiteY44" fmla="*/ 757326 h 3332231"/>
              <a:gd name="connsiteX45" fmla="*/ 1868069 w 2877836"/>
              <a:gd name="connsiteY45" fmla="*/ 611470 h 3332231"/>
              <a:gd name="connsiteX46" fmla="*/ 1907338 w 2877836"/>
              <a:gd name="connsiteY46" fmla="*/ 403907 h 3332231"/>
              <a:gd name="connsiteX47" fmla="*/ 1873678 w 2877836"/>
              <a:gd name="connsiteY47" fmla="*/ 258052 h 3332231"/>
              <a:gd name="connsiteX48" fmla="*/ 1789532 w 2877836"/>
              <a:gd name="connsiteY48" fmla="*/ 140246 h 3332231"/>
              <a:gd name="connsiteX49" fmla="*/ 1688555 w 2877836"/>
              <a:gd name="connsiteY49" fmla="*/ 67318 h 3332231"/>
              <a:gd name="connsiteX50" fmla="*/ 1553919 w 2877836"/>
              <a:gd name="connsiteY50" fmla="*/ 0 h 3332231"/>
              <a:gd name="connsiteX51" fmla="*/ 1380015 w 2877836"/>
              <a:gd name="connsiteY51" fmla="*/ 0 h 3332231"/>
              <a:gd name="connsiteX52" fmla="*/ 1245380 w 2877836"/>
              <a:gd name="connsiteY52" fmla="*/ 33659 h 3332231"/>
              <a:gd name="connsiteX53" fmla="*/ 1127573 w 2877836"/>
              <a:gd name="connsiteY53" fmla="*/ 100977 h 3332231"/>
              <a:gd name="connsiteX54" fmla="*/ 1054646 w 2877836"/>
              <a:gd name="connsiteY54" fmla="*/ 179515 h 3332231"/>
              <a:gd name="connsiteX55" fmla="*/ 992937 w 2877836"/>
              <a:gd name="connsiteY55" fmla="*/ 263661 h 3332231"/>
              <a:gd name="connsiteX56" fmla="*/ 964889 w 2877836"/>
              <a:gd name="connsiteY56" fmla="*/ 415127 h 3332231"/>
              <a:gd name="connsiteX57" fmla="*/ 998547 w 2877836"/>
              <a:gd name="connsiteY57" fmla="*/ 555372 h 3332231"/>
              <a:gd name="connsiteX58" fmla="*/ 1150013 w 2877836"/>
              <a:gd name="connsiteY58"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558076 w 2877836"/>
              <a:gd name="connsiteY42" fmla="*/ 1161232 h 3332231"/>
              <a:gd name="connsiteX43" fmla="*/ 2877836 w 2877836"/>
              <a:gd name="connsiteY43" fmla="*/ 1312697 h 3332231"/>
              <a:gd name="connsiteX44" fmla="*/ 2760029 w 2877836"/>
              <a:gd name="connsiteY44" fmla="*/ 577812 h 3332231"/>
              <a:gd name="connsiteX45" fmla="*/ 1806361 w 2877836"/>
              <a:gd name="connsiteY45" fmla="*/ 757326 h 3332231"/>
              <a:gd name="connsiteX46" fmla="*/ 1868069 w 2877836"/>
              <a:gd name="connsiteY46" fmla="*/ 611470 h 3332231"/>
              <a:gd name="connsiteX47" fmla="*/ 1907338 w 2877836"/>
              <a:gd name="connsiteY47" fmla="*/ 403907 h 3332231"/>
              <a:gd name="connsiteX48" fmla="*/ 1873678 w 2877836"/>
              <a:gd name="connsiteY48" fmla="*/ 258052 h 3332231"/>
              <a:gd name="connsiteX49" fmla="*/ 1789532 w 2877836"/>
              <a:gd name="connsiteY49" fmla="*/ 140246 h 3332231"/>
              <a:gd name="connsiteX50" fmla="*/ 1688555 w 2877836"/>
              <a:gd name="connsiteY50" fmla="*/ 67318 h 3332231"/>
              <a:gd name="connsiteX51" fmla="*/ 1553919 w 2877836"/>
              <a:gd name="connsiteY51" fmla="*/ 0 h 3332231"/>
              <a:gd name="connsiteX52" fmla="*/ 1380015 w 2877836"/>
              <a:gd name="connsiteY52" fmla="*/ 0 h 3332231"/>
              <a:gd name="connsiteX53" fmla="*/ 1245380 w 2877836"/>
              <a:gd name="connsiteY53" fmla="*/ 33659 h 3332231"/>
              <a:gd name="connsiteX54" fmla="*/ 1127573 w 2877836"/>
              <a:gd name="connsiteY54" fmla="*/ 100977 h 3332231"/>
              <a:gd name="connsiteX55" fmla="*/ 1054646 w 2877836"/>
              <a:gd name="connsiteY55" fmla="*/ 179515 h 3332231"/>
              <a:gd name="connsiteX56" fmla="*/ 992937 w 2877836"/>
              <a:gd name="connsiteY56" fmla="*/ 263661 h 3332231"/>
              <a:gd name="connsiteX57" fmla="*/ 964889 w 2877836"/>
              <a:gd name="connsiteY57" fmla="*/ 415127 h 3332231"/>
              <a:gd name="connsiteX58" fmla="*/ 998547 w 2877836"/>
              <a:gd name="connsiteY58" fmla="*/ 555372 h 3332231"/>
              <a:gd name="connsiteX59" fmla="*/ 1150013 w 2877836"/>
              <a:gd name="connsiteY59"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401001 w 2877836"/>
              <a:gd name="connsiteY42" fmla="*/ 1161232 h 3332231"/>
              <a:gd name="connsiteX43" fmla="*/ 2558076 w 2877836"/>
              <a:gd name="connsiteY43" fmla="*/ 1161232 h 3332231"/>
              <a:gd name="connsiteX44" fmla="*/ 2877836 w 2877836"/>
              <a:gd name="connsiteY44" fmla="*/ 1312697 h 3332231"/>
              <a:gd name="connsiteX45" fmla="*/ 2760029 w 2877836"/>
              <a:gd name="connsiteY45" fmla="*/ 577812 h 3332231"/>
              <a:gd name="connsiteX46" fmla="*/ 1806361 w 2877836"/>
              <a:gd name="connsiteY46" fmla="*/ 757326 h 3332231"/>
              <a:gd name="connsiteX47" fmla="*/ 1868069 w 2877836"/>
              <a:gd name="connsiteY47" fmla="*/ 611470 h 3332231"/>
              <a:gd name="connsiteX48" fmla="*/ 1907338 w 2877836"/>
              <a:gd name="connsiteY48" fmla="*/ 403907 h 3332231"/>
              <a:gd name="connsiteX49" fmla="*/ 1873678 w 2877836"/>
              <a:gd name="connsiteY49" fmla="*/ 258052 h 3332231"/>
              <a:gd name="connsiteX50" fmla="*/ 1789532 w 2877836"/>
              <a:gd name="connsiteY50" fmla="*/ 140246 h 3332231"/>
              <a:gd name="connsiteX51" fmla="*/ 1688555 w 2877836"/>
              <a:gd name="connsiteY51" fmla="*/ 67318 h 3332231"/>
              <a:gd name="connsiteX52" fmla="*/ 1553919 w 2877836"/>
              <a:gd name="connsiteY52" fmla="*/ 0 h 3332231"/>
              <a:gd name="connsiteX53" fmla="*/ 1380015 w 2877836"/>
              <a:gd name="connsiteY53" fmla="*/ 0 h 3332231"/>
              <a:gd name="connsiteX54" fmla="*/ 1245380 w 2877836"/>
              <a:gd name="connsiteY54" fmla="*/ 33659 h 3332231"/>
              <a:gd name="connsiteX55" fmla="*/ 1127573 w 2877836"/>
              <a:gd name="connsiteY55" fmla="*/ 100977 h 3332231"/>
              <a:gd name="connsiteX56" fmla="*/ 1054646 w 2877836"/>
              <a:gd name="connsiteY56" fmla="*/ 179515 h 3332231"/>
              <a:gd name="connsiteX57" fmla="*/ 992937 w 2877836"/>
              <a:gd name="connsiteY57" fmla="*/ 263661 h 3332231"/>
              <a:gd name="connsiteX58" fmla="*/ 964889 w 2877836"/>
              <a:gd name="connsiteY58" fmla="*/ 415127 h 3332231"/>
              <a:gd name="connsiteX59" fmla="*/ 998547 w 2877836"/>
              <a:gd name="connsiteY59" fmla="*/ 555372 h 3332231"/>
              <a:gd name="connsiteX60" fmla="*/ 1150013 w 2877836"/>
              <a:gd name="connsiteY60"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401001 w 2877836"/>
              <a:gd name="connsiteY42" fmla="*/ 1161232 h 3332231"/>
              <a:gd name="connsiteX43" fmla="*/ 2558076 w 2877836"/>
              <a:gd name="connsiteY43" fmla="*/ 1161232 h 3332231"/>
              <a:gd name="connsiteX44" fmla="*/ 2715151 w 2877836"/>
              <a:gd name="connsiteY44" fmla="*/ 1200501 h 3332231"/>
              <a:gd name="connsiteX45" fmla="*/ 2877836 w 2877836"/>
              <a:gd name="connsiteY45" fmla="*/ 1312697 h 3332231"/>
              <a:gd name="connsiteX46" fmla="*/ 2760029 w 2877836"/>
              <a:gd name="connsiteY46" fmla="*/ 577812 h 3332231"/>
              <a:gd name="connsiteX47" fmla="*/ 1806361 w 2877836"/>
              <a:gd name="connsiteY47" fmla="*/ 757326 h 3332231"/>
              <a:gd name="connsiteX48" fmla="*/ 1868069 w 2877836"/>
              <a:gd name="connsiteY48" fmla="*/ 611470 h 3332231"/>
              <a:gd name="connsiteX49" fmla="*/ 1907338 w 2877836"/>
              <a:gd name="connsiteY49" fmla="*/ 403907 h 3332231"/>
              <a:gd name="connsiteX50" fmla="*/ 1873678 w 2877836"/>
              <a:gd name="connsiteY50" fmla="*/ 258052 h 3332231"/>
              <a:gd name="connsiteX51" fmla="*/ 1789532 w 2877836"/>
              <a:gd name="connsiteY51" fmla="*/ 140246 h 3332231"/>
              <a:gd name="connsiteX52" fmla="*/ 1688555 w 2877836"/>
              <a:gd name="connsiteY52" fmla="*/ 67318 h 3332231"/>
              <a:gd name="connsiteX53" fmla="*/ 1553919 w 2877836"/>
              <a:gd name="connsiteY53" fmla="*/ 0 h 3332231"/>
              <a:gd name="connsiteX54" fmla="*/ 1380015 w 2877836"/>
              <a:gd name="connsiteY54" fmla="*/ 0 h 3332231"/>
              <a:gd name="connsiteX55" fmla="*/ 1245380 w 2877836"/>
              <a:gd name="connsiteY55" fmla="*/ 33659 h 3332231"/>
              <a:gd name="connsiteX56" fmla="*/ 1127573 w 2877836"/>
              <a:gd name="connsiteY56" fmla="*/ 100977 h 3332231"/>
              <a:gd name="connsiteX57" fmla="*/ 1054646 w 2877836"/>
              <a:gd name="connsiteY57" fmla="*/ 179515 h 3332231"/>
              <a:gd name="connsiteX58" fmla="*/ 992937 w 2877836"/>
              <a:gd name="connsiteY58" fmla="*/ 263661 h 3332231"/>
              <a:gd name="connsiteX59" fmla="*/ 964889 w 2877836"/>
              <a:gd name="connsiteY59" fmla="*/ 415127 h 3332231"/>
              <a:gd name="connsiteX60" fmla="*/ 998547 w 2877836"/>
              <a:gd name="connsiteY60" fmla="*/ 555372 h 3332231"/>
              <a:gd name="connsiteX61" fmla="*/ 1150013 w 2877836"/>
              <a:gd name="connsiteY61"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513198 w 2877836"/>
              <a:gd name="connsiteY34" fmla="*/ 198587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15151 w 2877836"/>
              <a:gd name="connsiteY33" fmla="*/ 1924168 h 3332231"/>
              <a:gd name="connsiteX34" fmla="*/ 2513198 w 2877836"/>
              <a:gd name="connsiteY34" fmla="*/ 198587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2877836" h="3332231">
                <a:moveTo>
                  <a:pt x="1150013" y="746106"/>
                </a:moveTo>
                <a:lnTo>
                  <a:pt x="123416" y="639520"/>
                </a:lnTo>
                <a:lnTo>
                  <a:pt x="0" y="1318307"/>
                </a:lnTo>
                <a:lnTo>
                  <a:pt x="151465" y="1172452"/>
                </a:lnTo>
                <a:lnTo>
                  <a:pt x="370248" y="1093915"/>
                </a:lnTo>
                <a:lnTo>
                  <a:pt x="549762" y="1166842"/>
                </a:lnTo>
                <a:lnTo>
                  <a:pt x="667569" y="1267819"/>
                </a:lnTo>
                <a:lnTo>
                  <a:pt x="757326" y="1402454"/>
                </a:lnTo>
                <a:lnTo>
                  <a:pt x="779765" y="1593188"/>
                </a:lnTo>
                <a:lnTo>
                  <a:pt x="751716" y="1739043"/>
                </a:lnTo>
                <a:lnTo>
                  <a:pt x="628300" y="1901728"/>
                </a:lnTo>
                <a:lnTo>
                  <a:pt x="488054" y="2002705"/>
                </a:lnTo>
                <a:lnTo>
                  <a:pt x="297321" y="2036364"/>
                </a:lnTo>
                <a:lnTo>
                  <a:pt x="134636" y="1974656"/>
                </a:lnTo>
                <a:lnTo>
                  <a:pt x="0" y="1800751"/>
                </a:lnTo>
                <a:lnTo>
                  <a:pt x="95367" y="2507588"/>
                </a:lnTo>
                <a:lnTo>
                  <a:pt x="1150013" y="2423441"/>
                </a:lnTo>
                <a:lnTo>
                  <a:pt x="1032206" y="2586125"/>
                </a:lnTo>
                <a:lnTo>
                  <a:pt x="964889" y="2754420"/>
                </a:lnTo>
                <a:lnTo>
                  <a:pt x="953669" y="2950763"/>
                </a:lnTo>
                <a:lnTo>
                  <a:pt x="1037816" y="3135888"/>
                </a:lnTo>
                <a:lnTo>
                  <a:pt x="1144402" y="3242474"/>
                </a:lnTo>
                <a:lnTo>
                  <a:pt x="1273429" y="3292962"/>
                </a:lnTo>
                <a:lnTo>
                  <a:pt x="1391234" y="3332231"/>
                </a:lnTo>
                <a:lnTo>
                  <a:pt x="1542700" y="3332231"/>
                </a:lnTo>
                <a:lnTo>
                  <a:pt x="1739043" y="3253693"/>
                </a:lnTo>
                <a:lnTo>
                  <a:pt x="1834410" y="3158327"/>
                </a:lnTo>
                <a:lnTo>
                  <a:pt x="1924167" y="3012471"/>
                </a:lnTo>
                <a:lnTo>
                  <a:pt x="1935387" y="2838567"/>
                </a:lnTo>
                <a:lnTo>
                  <a:pt x="1879288" y="2636614"/>
                </a:lnTo>
                <a:lnTo>
                  <a:pt x="1778312" y="2445880"/>
                </a:lnTo>
                <a:lnTo>
                  <a:pt x="2748810" y="2501977"/>
                </a:lnTo>
                <a:lnTo>
                  <a:pt x="2877836" y="1778312"/>
                </a:lnTo>
                <a:lnTo>
                  <a:pt x="2715151" y="1924168"/>
                </a:lnTo>
                <a:lnTo>
                  <a:pt x="2513198" y="1985875"/>
                </a:lnTo>
                <a:lnTo>
                  <a:pt x="2350513" y="1946606"/>
                </a:lnTo>
                <a:lnTo>
                  <a:pt x="2238318" y="1879289"/>
                </a:lnTo>
                <a:lnTo>
                  <a:pt x="2159779" y="1755873"/>
                </a:lnTo>
                <a:lnTo>
                  <a:pt x="2114901" y="1626847"/>
                </a:lnTo>
                <a:lnTo>
                  <a:pt x="2092461" y="1480992"/>
                </a:lnTo>
                <a:lnTo>
                  <a:pt x="2120510" y="1368795"/>
                </a:lnTo>
                <a:lnTo>
                  <a:pt x="2187828" y="1273428"/>
                </a:lnTo>
                <a:lnTo>
                  <a:pt x="2260756" y="1211721"/>
                </a:lnTo>
                <a:lnTo>
                  <a:pt x="2401001" y="1161232"/>
                </a:lnTo>
                <a:lnTo>
                  <a:pt x="2558076" y="1161232"/>
                </a:lnTo>
                <a:lnTo>
                  <a:pt x="2715151" y="1200501"/>
                </a:lnTo>
                <a:lnTo>
                  <a:pt x="2877836" y="1312697"/>
                </a:lnTo>
                <a:lnTo>
                  <a:pt x="2760029" y="577812"/>
                </a:lnTo>
                <a:lnTo>
                  <a:pt x="1806361" y="757326"/>
                </a:lnTo>
                <a:lnTo>
                  <a:pt x="1868069" y="611470"/>
                </a:lnTo>
                <a:lnTo>
                  <a:pt x="1907338" y="403907"/>
                </a:lnTo>
                <a:lnTo>
                  <a:pt x="1873678" y="258052"/>
                </a:lnTo>
                <a:lnTo>
                  <a:pt x="1789532" y="140246"/>
                </a:lnTo>
                <a:lnTo>
                  <a:pt x="1688555" y="67318"/>
                </a:lnTo>
                <a:lnTo>
                  <a:pt x="1553919" y="0"/>
                </a:lnTo>
                <a:lnTo>
                  <a:pt x="1380015" y="0"/>
                </a:lnTo>
                <a:lnTo>
                  <a:pt x="1245380" y="33659"/>
                </a:lnTo>
                <a:lnTo>
                  <a:pt x="1127573" y="100977"/>
                </a:lnTo>
                <a:lnTo>
                  <a:pt x="1054646" y="179515"/>
                </a:lnTo>
                <a:lnTo>
                  <a:pt x="992937" y="263661"/>
                </a:lnTo>
                <a:lnTo>
                  <a:pt x="964889" y="415127"/>
                </a:lnTo>
                <a:lnTo>
                  <a:pt x="998547" y="555372"/>
                </a:lnTo>
                <a:lnTo>
                  <a:pt x="1150013" y="746106"/>
                </a:lnTo>
                <a:close/>
              </a:path>
            </a:pathLst>
          </a:custGeom>
          <a:solidFill>
            <a:schemeClr val="tx2">
              <a:lumMod val="20000"/>
              <a:lumOff val="80000"/>
            </a:schemeClr>
          </a:solidFill>
          <a:ln>
            <a:solidFill>
              <a:schemeClr val="tx2">
                <a:lumMod val="60000"/>
                <a:lumOff val="40000"/>
              </a:schemeClr>
            </a:solidFill>
          </a:ln>
          <a:effectLst>
            <a:innerShdw blurRad="63500" dist="508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415814" y="569775"/>
            <a:ext cx="1119216" cy="584775"/>
          </a:xfrm>
          <a:prstGeom prst="rect">
            <a:avLst/>
          </a:prstGeom>
          <a:noFill/>
        </p:spPr>
        <p:txBody>
          <a:bodyPr wrap="none" rtlCol="0">
            <a:spAutoFit/>
          </a:bodyPr>
          <a:lstStyle/>
          <a:p>
            <a:pPr algn="ctr"/>
            <a:r>
              <a:rPr lang="en-US" sz="1600" dirty="0" smtClean="0">
                <a:solidFill>
                  <a:schemeClr val="tx2">
                    <a:lumMod val="75000"/>
                  </a:schemeClr>
                </a:solidFill>
              </a:rPr>
              <a:t>Federated</a:t>
            </a:r>
          </a:p>
          <a:p>
            <a:pPr algn="ctr"/>
            <a:r>
              <a:rPr lang="en-US" sz="1600" dirty="0" smtClean="0">
                <a:solidFill>
                  <a:schemeClr val="tx2">
                    <a:lumMod val="75000"/>
                  </a:schemeClr>
                </a:solidFill>
              </a:rPr>
              <a:t>Identity</a:t>
            </a:r>
          </a:p>
        </p:txBody>
      </p:sp>
      <p:sp>
        <p:nvSpPr>
          <p:cNvPr id="8" name="Rectangle 7"/>
          <p:cNvSpPr/>
          <p:nvPr/>
        </p:nvSpPr>
        <p:spPr>
          <a:xfrm>
            <a:off x="340243" y="2020186"/>
            <a:ext cx="3466214" cy="4579715"/>
          </a:xfrm>
          <a:prstGeom prst="rect">
            <a:avLst/>
          </a:prstGeom>
        </p:spPr>
        <p:txBody>
          <a:bodyPr wrap="square">
            <a:spAutoFit/>
          </a:bodyPr>
          <a:lstStyle/>
          <a:p>
            <a:pPr marL="166688" indent="-166688">
              <a:spcBef>
                <a:spcPct val="20000"/>
              </a:spcBef>
              <a:buClr>
                <a:srgbClr val="E33323"/>
              </a:buClr>
              <a:buSzPct val="80000"/>
              <a:defRPr/>
            </a:pPr>
            <a:r>
              <a:rPr lang="en-US" sz="2200" dirty="0" smtClean="0">
                <a:solidFill>
                  <a:srgbClr val="4C4C4F"/>
                </a:solidFill>
                <a:latin typeface="Arial"/>
                <a:ea typeface="ＭＳ Ｐゴシック" pitchFamily="48" charset="-128"/>
                <a:cs typeface="Arial"/>
              </a:rPr>
              <a:t>Federated Identity (FID)</a:t>
            </a:r>
          </a:p>
          <a:p>
            <a:pPr marL="166688" indent="-166688">
              <a:spcBef>
                <a:spcPct val="20000"/>
              </a:spcBef>
              <a:buClr>
                <a:srgbClr val="E33323"/>
              </a:buClr>
              <a:buSzPct val="80000"/>
              <a:buFont typeface="Wingdings" pitchFamily="96" charset="2"/>
              <a:buChar char="§"/>
              <a:defRPr/>
            </a:pPr>
            <a:r>
              <a:rPr lang="en-US" dirty="0" smtClean="0">
                <a:solidFill>
                  <a:srgbClr val="4C4C4F"/>
                </a:solidFill>
                <a:latin typeface="Arial"/>
                <a:ea typeface="ＭＳ Ｐゴシック" pitchFamily="48" charset="-128"/>
                <a:cs typeface="Arial"/>
              </a:rPr>
              <a:t>Doctoral institutions were more than twice as likely as other Carnegie classes to have fully operational FID solutions in place and were much more likely to have implementations underway.</a:t>
            </a:r>
          </a:p>
          <a:p>
            <a:pPr marL="166688" indent="-166688">
              <a:spcBef>
                <a:spcPct val="20000"/>
              </a:spcBef>
              <a:buClr>
                <a:srgbClr val="E33323"/>
              </a:buClr>
              <a:buSzPct val="80000"/>
              <a:buFont typeface="Wingdings" pitchFamily="96" charset="2"/>
              <a:buChar char="§"/>
              <a:defRPr/>
            </a:pPr>
            <a:r>
              <a:rPr lang="en-US" dirty="0" smtClean="0">
                <a:solidFill>
                  <a:srgbClr val="4C4C4F"/>
                </a:solidFill>
                <a:latin typeface="Arial"/>
                <a:ea typeface="ＭＳ Ｐゴシック" pitchFamily="48" charset="-128"/>
                <a:cs typeface="Arial"/>
              </a:rPr>
              <a:t> 53% of respondents agreed or strongly agreed that over the next 12 months, demand for cloud computing resources would increase need for FID services.</a:t>
            </a:r>
          </a:p>
          <a:p>
            <a:pPr marL="166688" indent="-166688">
              <a:spcBef>
                <a:spcPct val="20000"/>
              </a:spcBef>
              <a:buClr>
                <a:srgbClr val="E33323"/>
              </a:buClr>
              <a:buSzPct val="80000"/>
              <a:buFont typeface="Wingdings" pitchFamily="96" charset="2"/>
              <a:buChar char="§"/>
              <a:defRPr/>
            </a:pPr>
            <a:endParaRPr lang="en-US" sz="2200" dirty="0" smtClean="0">
              <a:solidFill>
                <a:srgbClr val="4C4C4F"/>
              </a:solidFill>
              <a:cs typeface="Arial" charset="0"/>
            </a:endParaRPr>
          </a:p>
        </p:txBody>
      </p:sp>
      <p:graphicFrame>
        <p:nvGraphicFramePr>
          <p:cNvPr id="6" name="Chart 5"/>
          <p:cNvGraphicFramePr/>
          <p:nvPr/>
        </p:nvGraphicFramePr>
        <p:xfrm>
          <a:off x="3806456" y="390525"/>
          <a:ext cx="5185144" cy="5981699"/>
        </p:xfrm>
        <a:graphic>
          <a:graphicData uri="http://schemas.openxmlformats.org/drawingml/2006/chart">
            <c:chart xmlns:c="http://schemas.openxmlformats.org/drawingml/2006/chart" xmlns:r="http://schemas.openxmlformats.org/officeDocument/2006/relationships" r:id="rId3"/>
          </a:graphicData>
        </a:graphic>
      </p:graphicFrame>
      <p:sp>
        <p:nvSpPr>
          <p:cNvPr id="10" name="Slide Number Placeholder 9"/>
          <p:cNvSpPr>
            <a:spLocks noGrp="1"/>
          </p:cNvSpPr>
          <p:nvPr>
            <p:ph type="sldNum" sz="quarter" idx="12"/>
          </p:nvPr>
        </p:nvSpPr>
        <p:spPr/>
        <p:txBody>
          <a:bodyPr/>
          <a:lstStyle/>
          <a:p>
            <a:pPr>
              <a:defRPr/>
            </a:pPr>
            <a:fld id="{6D12A522-FF6E-4044-9AB3-9EB3C4EA2D66}" type="slidenum">
              <a:rPr lang="en-US" smtClean="0"/>
              <a:pPr>
                <a:defRPr/>
              </a:pPr>
              <a:t>26</a:t>
            </a:fld>
            <a:endParaRPr lang="en-US"/>
          </a:p>
        </p:txBody>
      </p:sp>
      <p:sp>
        <p:nvSpPr>
          <p:cNvPr id="11" name="Footer Placeholder 10"/>
          <p:cNvSpPr>
            <a:spLocks noGrp="1"/>
          </p:cNvSpPr>
          <p:nvPr>
            <p:ph type="ftr" sz="quarter" idx="11"/>
          </p:nvPr>
        </p:nvSpPr>
        <p:spPr/>
        <p:txBody>
          <a:bodyPr/>
          <a:lstStyle/>
          <a:p>
            <a:pPr>
              <a:defRPr/>
            </a:pPr>
            <a:r>
              <a:rPr lang="en-US" smtClean="0"/>
              <a:t>© 2011 EDUCAUSE</a:t>
            </a:r>
            <a:endParaRPr lang="en-US"/>
          </a:p>
        </p:txBody>
      </p:sp>
    </p:spTree>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p:nvPr/>
        </p:nvGraphicFramePr>
        <p:xfrm>
          <a:off x="3936038" y="76200"/>
          <a:ext cx="5025214" cy="6781799"/>
        </p:xfrm>
        <a:graphic>
          <a:graphicData uri="http://schemas.openxmlformats.org/drawingml/2006/chart">
            <c:chart xmlns:c="http://schemas.openxmlformats.org/drawingml/2006/chart" xmlns:r="http://schemas.openxmlformats.org/officeDocument/2006/relationships" r:id="rId3"/>
          </a:graphicData>
        </a:graphic>
      </p:graphicFrame>
      <p:sp>
        <p:nvSpPr>
          <p:cNvPr id="4" name="Freeform 3"/>
          <p:cNvSpPr/>
          <p:nvPr/>
        </p:nvSpPr>
        <p:spPr>
          <a:xfrm>
            <a:off x="66676" y="76200"/>
            <a:ext cx="1866900" cy="2019300"/>
          </a:xfrm>
          <a:custGeom>
            <a:avLst/>
            <a:gdLst>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935387 w 2877836"/>
              <a:gd name="connsiteY29" fmla="*/ 504884 h 3332231"/>
              <a:gd name="connsiteX30" fmla="*/ 1879289 w 2877836"/>
              <a:gd name="connsiteY30" fmla="*/ 667569 h 3332231"/>
              <a:gd name="connsiteX31" fmla="*/ 1929777 w 2877836"/>
              <a:gd name="connsiteY31" fmla="*/ 415127 h 3332231"/>
              <a:gd name="connsiteX32" fmla="*/ 1789532 w 2877836"/>
              <a:gd name="connsiteY32" fmla="*/ 140246 h 3332231"/>
              <a:gd name="connsiteX33" fmla="*/ 1553919 w 2877836"/>
              <a:gd name="connsiteY33" fmla="*/ 0 h 3332231"/>
              <a:gd name="connsiteX34" fmla="*/ 1245380 w 2877836"/>
              <a:gd name="connsiteY34" fmla="*/ 33659 h 3332231"/>
              <a:gd name="connsiteX35" fmla="*/ 1054646 w 2877836"/>
              <a:gd name="connsiteY35" fmla="*/ 179515 h 3332231"/>
              <a:gd name="connsiteX36" fmla="*/ 964889 w 2877836"/>
              <a:gd name="connsiteY36" fmla="*/ 415127 h 3332231"/>
              <a:gd name="connsiteX37" fmla="*/ 1004158 w 2877836"/>
              <a:gd name="connsiteY37"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935387 w 2877836"/>
              <a:gd name="connsiteY29" fmla="*/ 504884 h 3332231"/>
              <a:gd name="connsiteX30" fmla="*/ 1879289 w 2877836"/>
              <a:gd name="connsiteY30" fmla="*/ 667569 h 3332231"/>
              <a:gd name="connsiteX31" fmla="*/ 1929777 w 2877836"/>
              <a:gd name="connsiteY31" fmla="*/ 415127 h 3332231"/>
              <a:gd name="connsiteX32" fmla="*/ 1789532 w 2877836"/>
              <a:gd name="connsiteY32" fmla="*/ 140246 h 3332231"/>
              <a:gd name="connsiteX33" fmla="*/ 1553919 w 2877836"/>
              <a:gd name="connsiteY33" fmla="*/ 0 h 3332231"/>
              <a:gd name="connsiteX34" fmla="*/ 1245380 w 2877836"/>
              <a:gd name="connsiteY34" fmla="*/ 33659 h 3332231"/>
              <a:gd name="connsiteX35" fmla="*/ 1054646 w 2877836"/>
              <a:gd name="connsiteY35" fmla="*/ 179515 h 3332231"/>
              <a:gd name="connsiteX36" fmla="*/ 964889 w 2877836"/>
              <a:gd name="connsiteY36" fmla="*/ 415127 h 3332231"/>
              <a:gd name="connsiteX37" fmla="*/ 1004158 w 2877836"/>
              <a:gd name="connsiteY37"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79289 w 2877836"/>
              <a:gd name="connsiteY29" fmla="*/ 667569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004158 w 2877836"/>
              <a:gd name="connsiteY36" fmla="*/ 656349 h 3332231"/>
              <a:gd name="connsiteX0" fmla="*/ 1004158 w 2877836"/>
              <a:gd name="connsiteY0" fmla="*/ 656349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004158 w 2877836"/>
              <a:gd name="connsiteY36" fmla="*/ 656349 h 3332231"/>
              <a:gd name="connsiteX0" fmla="*/ 1150013 w 2877836"/>
              <a:gd name="connsiteY0" fmla="*/ 746106 h 3332231"/>
              <a:gd name="connsiteX1" fmla="*/ 5610 w 2877836"/>
              <a:gd name="connsiteY1" fmla="*/ 650739 h 3332231"/>
              <a:gd name="connsiteX2" fmla="*/ 0 w 2877836"/>
              <a:gd name="connsiteY2" fmla="*/ 1194891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952216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194891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918558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088305 w 2877836"/>
              <a:gd name="connsiteY10" fmla="*/ 2524418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211721 w 2877836"/>
              <a:gd name="connsiteY10" fmla="*/ 2462710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95142 w 2877836"/>
              <a:gd name="connsiteY17" fmla="*/ 2535637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211721 w 2877836"/>
              <a:gd name="connsiteY10" fmla="*/ 2462710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138794 w 2877836"/>
              <a:gd name="connsiteY10" fmla="*/ 2473929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150013 w 2877836"/>
              <a:gd name="connsiteY0" fmla="*/ 746106 h 3332231"/>
              <a:gd name="connsiteX1" fmla="*/ 5610 w 2877836"/>
              <a:gd name="connsiteY1" fmla="*/ 650739 h 3332231"/>
              <a:gd name="connsiteX2" fmla="*/ 0 w 2877836"/>
              <a:gd name="connsiteY2" fmla="*/ 1318307 h 3332231"/>
              <a:gd name="connsiteX3" fmla="*/ 370248 w 2877836"/>
              <a:gd name="connsiteY3" fmla="*/ 1093915 h 3332231"/>
              <a:gd name="connsiteX4" fmla="*/ 667569 w 2877836"/>
              <a:gd name="connsiteY4" fmla="*/ 1267819 h 3332231"/>
              <a:gd name="connsiteX5" fmla="*/ 779765 w 2877836"/>
              <a:gd name="connsiteY5" fmla="*/ 1593188 h 3332231"/>
              <a:gd name="connsiteX6" fmla="*/ 628300 w 2877836"/>
              <a:gd name="connsiteY6" fmla="*/ 1901728 h 3332231"/>
              <a:gd name="connsiteX7" fmla="*/ 297321 w 2877836"/>
              <a:gd name="connsiteY7" fmla="*/ 2036364 h 3332231"/>
              <a:gd name="connsiteX8" fmla="*/ 0 w 2877836"/>
              <a:gd name="connsiteY8" fmla="*/ 1800751 h 3332231"/>
              <a:gd name="connsiteX9" fmla="*/ 5610 w 2877836"/>
              <a:gd name="connsiteY9" fmla="*/ 2507588 h 3332231"/>
              <a:gd name="connsiteX10" fmla="*/ 1150013 w 2877836"/>
              <a:gd name="connsiteY10" fmla="*/ 2423441 h 3332231"/>
              <a:gd name="connsiteX11" fmla="*/ 964889 w 2877836"/>
              <a:gd name="connsiteY11" fmla="*/ 2754420 h 3332231"/>
              <a:gd name="connsiteX12" fmla="*/ 1037816 w 2877836"/>
              <a:gd name="connsiteY12" fmla="*/ 3135888 h 3332231"/>
              <a:gd name="connsiteX13" fmla="*/ 1273429 w 2877836"/>
              <a:gd name="connsiteY13" fmla="*/ 3292962 h 3332231"/>
              <a:gd name="connsiteX14" fmla="*/ 1542700 w 2877836"/>
              <a:gd name="connsiteY14" fmla="*/ 3332231 h 3332231"/>
              <a:gd name="connsiteX15" fmla="*/ 1834410 w 2877836"/>
              <a:gd name="connsiteY15" fmla="*/ 3158327 h 3332231"/>
              <a:gd name="connsiteX16" fmla="*/ 1935387 w 2877836"/>
              <a:gd name="connsiteY16" fmla="*/ 2838567 h 3332231"/>
              <a:gd name="connsiteX17" fmla="*/ 1778312 w 2877836"/>
              <a:gd name="connsiteY17" fmla="*/ 2445880 h 3332231"/>
              <a:gd name="connsiteX18" fmla="*/ 2877836 w 2877836"/>
              <a:gd name="connsiteY18" fmla="*/ 2535637 h 3332231"/>
              <a:gd name="connsiteX19" fmla="*/ 2877836 w 2877836"/>
              <a:gd name="connsiteY19" fmla="*/ 1778312 h 3332231"/>
              <a:gd name="connsiteX20" fmla="*/ 2726371 w 2877836"/>
              <a:gd name="connsiteY20" fmla="*/ 2002705 h 3332231"/>
              <a:gd name="connsiteX21" fmla="*/ 2490759 w 2877836"/>
              <a:gd name="connsiteY21" fmla="*/ 2025144 h 3332231"/>
              <a:gd name="connsiteX22" fmla="*/ 2243927 w 2877836"/>
              <a:gd name="connsiteY22" fmla="*/ 1907338 h 3332231"/>
              <a:gd name="connsiteX23" fmla="*/ 2109291 w 2877836"/>
              <a:gd name="connsiteY23" fmla="*/ 1677335 h 3332231"/>
              <a:gd name="connsiteX24" fmla="*/ 2114901 w 2877836"/>
              <a:gd name="connsiteY24" fmla="*/ 1402454 h 3332231"/>
              <a:gd name="connsiteX25" fmla="*/ 2260756 w 2877836"/>
              <a:gd name="connsiteY25" fmla="*/ 1211721 h 3332231"/>
              <a:gd name="connsiteX26" fmla="*/ 2530027 w 2877836"/>
              <a:gd name="connsiteY26" fmla="*/ 1099524 h 3332231"/>
              <a:gd name="connsiteX27" fmla="*/ 2877836 w 2877836"/>
              <a:gd name="connsiteY27" fmla="*/ 1312697 h 3332231"/>
              <a:gd name="connsiteX28" fmla="*/ 2872226 w 2877836"/>
              <a:gd name="connsiteY28" fmla="*/ 510494 h 3332231"/>
              <a:gd name="connsiteX29" fmla="*/ 1806361 w 2877836"/>
              <a:gd name="connsiteY29" fmla="*/ 757326 h 3332231"/>
              <a:gd name="connsiteX30" fmla="*/ 1929777 w 2877836"/>
              <a:gd name="connsiteY30" fmla="*/ 415127 h 3332231"/>
              <a:gd name="connsiteX31" fmla="*/ 1789532 w 2877836"/>
              <a:gd name="connsiteY31" fmla="*/ 140246 h 3332231"/>
              <a:gd name="connsiteX32" fmla="*/ 1553919 w 2877836"/>
              <a:gd name="connsiteY32" fmla="*/ 0 h 3332231"/>
              <a:gd name="connsiteX33" fmla="*/ 1245380 w 2877836"/>
              <a:gd name="connsiteY33" fmla="*/ 33659 h 3332231"/>
              <a:gd name="connsiteX34" fmla="*/ 1054646 w 2877836"/>
              <a:gd name="connsiteY34" fmla="*/ 179515 h 3332231"/>
              <a:gd name="connsiteX35" fmla="*/ 964889 w 2877836"/>
              <a:gd name="connsiteY35" fmla="*/ 415127 h 3332231"/>
              <a:gd name="connsiteX36" fmla="*/ 1150013 w 2877836"/>
              <a:gd name="connsiteY36" fmla="*/ 746106 h 3332231"/>
              <a:gd name="connsiteX0" fmla="*/ 1256599 w 2984422"/>
              <a:gd name="connsiteY0" fmla="*/ 746106 h 3332231"/>
              <a:gd name="connsiteX1" fmla="*/ 112196 w 2984422"/>
              <a:gd name="connsiteY1" fmla="*/ 650739 h 3332231"/>
              <a:gd name="connsiteX2" fmla="*/ 106586 w 2984422"/>
              <a:gd name="connsiteY2" fmla="*/ 1318307 h 3332231"/>
              <a:gd name="connsiteX3" fmla="*/ 476834 w 2984422"/>
              <a:gd name="connsiteY3" fmla="*/ 1093915 h 3332231"/>
              <a:gd name="connsiteX4" fmla="*/ 774155 w 2984422"/>
              <a:gd name="connsiteY4" fmla="*/ 1267819 h 3332231"/>
              <a:gd name="connsiteX5" fmla="*/ 886351 w 2984422"/>
              <a:gd name="connsiteY5" fmla="*/ 1593188 h 3332231"/>
              <a:gd name="connsiteX6" fmla="*/ 734886 w 2984422"/>
              <a:gd name="connsiteY6" fmla="*/ 1901728 h 3332231"/>
              <a:gd name="connsiteX7" fmla="*/ 403907 w 2984422"/>
              <a:gd name="connsiteY7" fmla="*/ 2036364 h 3332231"/>
              <a:gd name="connsiteX8" fmla="*/ 106586 w 2984422"/>
              <a:gd name="connsiteY8" fmla="*/ 1800751 h 3332231"/>
              <a:gd name="connsiteX9" fmla="*/ 0 w 2984422"/>
              <a:gd name="connsiteY9" fmla="*/ 2518807 h 3332231"/>
              <a:gd name="connsiteX10" fmla="*/ 1256599 w 2984422"/>
              <a:gd name="connsiteY10" fmla="*/ 2423441 h 3332231"/>
              <a:gd name="connsiteX11" fmla="*/ 1071475 w 2984422"/>
              <a:gd name="connsiteY11" fmla="*/ 2754420 h 3332231"/>
              <a:gd name="connsiteX12" fmla="*/ 1144402 w 2984422"/>
              <a:gd name="connsiteY12" fmla="*/ 3135888 h 3332231"/>
              <a:gd name="connsiteX13" fmla="*/ 1380015 w 2984422"/>
              <a:gd name="connsiteY13" fmla="*/ 3292962 h 3332231"/>
              <a:gd name="connsiteX14" fmla="*/ 1649286 w 2984422"/>
              <a:gd name="connsiteY14" fmla="*/ 3332231 h 3332231"/>
              <a:gd name="connsiteX15" fmla="*/ 1940996 w 2984422"/>
              <a:gd name="connsiteY15" fmla="*/ 3158327 h 3332231"/>
              <a:gd name="connsiteX16" fmla="*/ 2041973 w 2984422"/>
              <a:gd name="connsiteY16" fmla="*/ 2838567 h 3332231"/>
              <a:gd name="connsiteX17" fmla="*/ 1884898 w 2984422"/>
              <a:gd name="connsiteY17" fmla="*/ 2445880 h 3332231"/>
              <a:gd name="connsiteX18" fmla="*/ 2984422 w 2984422"/>
              <a:gd name="connsiteY18" fmla="*/ 2535637 h 3332231"/>
              <a:gd name="connsiteX19" fmla="*/ 2984422 w 2984422"/>
              <a:gd name="connsiteY19" fmla="*/ 1778312 h 3332231"/>
              <a:gd name="connsiteX20" fmla="*/ 2832957 w 2984422"/>
              <a:gd name="connsiteY20" fmla="*/ 2002705 h 3332231"/>
              <a:gd name="connsiteX21" fmla="*/ 2597345 w 2984422"/>
              <a:gd name="connsiteY21" fmla="*/ 2025144 h 3332231"/>
              <a:gd name="connsiteX22" fmla="*/ 2350513 w 2984422"/>
              <a:gd name="connsiteY22" fmla="*/ 1907338 h 3332231"/>
              <a:gd name="connsiteX23" fmla="*/ 2215877 w 2984422"/>
              <a:gd name="connsiteY23" fmla="*/ 1677335 h 3332231"/>
              <a:gd name="connsiteX24" fmla="*/ 2221487 w 2984422"/>
              <a:gd name="connsiteY24" fmla="*/ 1402454 h 3332231"/>
              <a:gd name="connsiteX25" fmla="*/ 2367342 w 2984422"/>
              <a:gd name="connsiteY25" fmla="*/ 1211721 h 3332231"/>
              <a:gd name="connsiteX26" fmla="*/ 2636613 w 2984422"/>
              <a:gd name="connsiteY26" fmla="*/ 1099524 h 3332231"/>
              <a:gd name="connsiteX27" fmla="*/ 2984422 w 2984422"/>
              <a:gd name="connsiteY27" fmla="*/ 1312697 h 3332231"/>
              <a:gd name="connsiteX28" fmla="*/ 2978812 w 2984422"/>
              <a:gd name="connsiteY28" fmla="*/ 510494 h 3332231"/>
              <a:gd name="connsiteX29" fmla="*/ 1912947 w 2984422"/>
              <a:gd name="connsiteY29" fmla="*/ 757326 h 3332231"/>
              <a:gd name="connsiteX30" fmla="*/ 2036363 w 2984422"/>
              <a:gd name="connsiteY30" fmla="*/ 415127 h 3332231"/>
              <a:gd name="connsiteX31" fmla="*/ 1896118 w 2984422"/>
              <a:gd name="connsiteY31" fmla="*/ 140246 h 3332231"/>
              <a:gd name="connsiteX32" fmla="*/ 1660505 w 2984422"/>
              <a:gd name="connsiteY32" fmla="*/ 0 h 3332231"/>
              <a:gd name="connsiteX33" fmla="*/ 1351966 w 2984422"/>
              <a:gd name="connsiteY33" fmla="*/ 33659 h 3332231"/>
              <a:gd name="connsiteX34" fmla="*/ 1161232 w 2984422"/>
              <a:gd name="connsiteY34" fmla="*/ 179515 h 3332231"/>
              <a:gd name="connsiteX35" fmla="*/ 1071475 w 2984422"/>
              <a:gd name="connsiteY35" fmla="*/ 415127 h 3332231"/>
              <a:gd name="connsiteX36" fmla="*/ 1256599 w 2984422"/>
              <a:gd name="connsiteY36" fmla="*/ 746106 h 3332231"/>
              <a:gd name="connsiteX0" fmla="*/ 1256599 w 2984422"/>
              <a:gd name="connsiteY0" fmla="*/ 746106 h 3332231"/>
              <a:gd name="connsiteX1" fmla="*/ 0 w 2984422"/>
              <a:gd name="connsiteY1" fmla="*/ 622690 h 3332231"/>
              <a:gd name="connsiteX2" fmla="*/ 106586 w 2984422"/>
              <a:gd name="connsiteY2" fmla="*/ 1318307 h 3332231"/>
              <a:gd name="connsiteX3" fmla="*/ 476834 w 2984422"/>
              <a:gd name="connsiteY3" fmla="*/ 1093915 h 3332231"/>
              <a:gd name="connsiteX4" fmla="*/ 774155 w 2984422"/>
              <a:gd name="connsiteY4" fmla="*/ 1267819 h 3332231"/>
              <a:gd name="connsiteX5" fmla="*/ 886351 w 2984422"/>
              <a:gd name="connsiteY5" fmla="*/ 1593188 h 3332231"/>
              <a:gd name="connsiteX6" fmla="*/ 734886 w 2984422"/>
              <a:gd name="connsiteY6" fmla="*/ 1901728 h 3332231"/>
              <a:gd name="connsiteX7" fmla="*/ 403907 w 2984422"/>
              <a:gd name="connsiteY7" fmla="*/ 2036364 h 3332231"/>
              <a:gd name="connsiteX8" fmla="*/ 106586 w 2984422"/>
              <a:gd name="connsiteY8" fmla="*/ 1800751 h 3332231"/>
              <a:gd name="connsiteX9" fmla="*/ 0 w 2984422"/>
              <a:gd name="connsiteY9" fmla="*/ 2518807 h 3332231"/>
              <a:gd name="connsiteX10" fmla="*/ 1256599 w 2984422"/>
              <a:gd name="connsiteY10" fmla="*/ 2423441 h 3332231"/>
              <a:gd name="connsiteX11" fmla="*/ 1071475 w 2984422"/>
              <a:gd name="connsiteY11" fmla="*/ 2754420 h 3332231"/>
              <a:gd name="connsiteX12" fmla="*/ 1144402 w 2984422"/>
              <a:gd name="connsiteY12" fmla="*/ 3135888 h 3332231"/>
              <a:gd name="connsiteX13" fmla="*/ 1380015 w 2984422"/>
              <a:gd name="connsiteY13" fmla="*/ 3292962 h 3332231"/>
              <a:gd name="connsiteX14" fmla="*/ 1649286 w 2984422"/>
              <a:gd name="connsiteY14" fmla="*/ 3332231 h 3332231"/>
              <a:gd name="connsiteX15" fmla="*/ 1940996 w 2984422"/>
              <a:gd name="connsiteY15" fmla="*/ 3158327 h 3332231"/>
              <a:gd name="connsiteX16" fmla="*/ 2041973 w 2984422"/>
              <a:gd name="connsiteY16" fmla="*/ 2838567 h 3332231"/>
              <a:gd name="connsiteX17" fmla="*/ 1884898 w 2984422"/>
              <a:gd name="connsiteY17" fmla="*/ 2445880 h 3332231"/>
              <a:gd name="connsiteX18" fmla="*/ 2984422 w 2984422"/>
              <a:gd name="connsiteY18" fmla="*/ 2535637 h 3332231"/>
              <a:gd name="connsiteX19" fmla="*/ 2984422 w 2984422"/>
              <a:gd name="connsiteY19" fmla="*/ 1778312 h 3332231"/>
              <a:gd name="connsiteX20" fmla="*/ 2832957 w 2984422"/>
              <a:gd name="connsiteY20" fmla="*/ 2002705 h 3332231"/>
              <a:gd name="connsiteX21" fmla="*/ 2597345 w 2984422"/>
              <a:gd name="connsiteY21" fmla="*/ 2025144 h 3332231"/>
              <a:gd name="connsiteX22" fmla="*/ 2350513 w 2984422"/>
              <a:gd name="connsiteY22" fmla="*/ 1907338 h 3332231"/>
              <a:gd name="connsiteX23" fmla="*/ 2215877 w 2984422"/>
              <a:gd name="connsiteY23" fmla="*/ 1677335 h 3332231"/>
              <a:gd name="connsiteX24" fmla="*/ 2221487 w 2984422"/>
              <a:gd name="connsiteY24" fmla="*/ 1402454 h 3332231"/>
              <a:gd name="connsiteX25" fmla="*/ 2367342 w 2984422"/>
              <a:gd name="connsiteY25" fmla="*/ 1211721 h 3332231"/>
              <a:gd name="connsiteX26" fmla="*/ 2636613 w 2984422"/>
              <a:gd name="connsiteY26" fmla="*/ 1099524 h 3332231"/>
              <a:gd name="connsiteX27" fmla="*/ 2984422 w 2984422"/>
              <a:gd name="connsiteY27" fmla="*/ 1312697 h 3332231"/>
              <a:gd name="connsiteX28" fmla="*/ 2978812 w 2984422"/>
              <a:gd name="connsiteY28" fmla="*/ 510494 h 3332231"/>
              <a:gd name="connsiteX29" fmla="*/ 1912947 w 2984422"/>
              <a:gd name="connsiteY29" fmla="*/ 757326 h 3332231"/>
              <a:gd name="connsiteX30" fmla="*/ 2036363 w 2984422"/>
              <a:gd name="connsiteY30" fmla="*/ 415127 h 3332231"/>
              <a:gd name="connsiteX31" fmla="*/ 1896118 w 2984422"/>
              <a:gd name="connsiteY31" fmla="*/ 140246 h 3332231"/>
              <a:gd name="connsiteX32" fmla="*/ 1660505 w 2984422"/>
              <a:gd name="connsiteY32" fmla="*/ 0 h 3332231"/>
              <a:gd name="connsiteX33" fmla="*/ 1351966 w 2984422"/>
              <a:gd name="connsiteY33" fmla="*/ 33659 h 3332231"/>
              <a:gd name="connsiteX34" fmla="*/ 1161232 w 2984422"/>
              <a:gd name="connsiteY34" fmla="*/ 179515 h 3332231"/>
              <a:gd name="connsiteX35" fmla="*/ 1071475 w 2984422"/>
              <a:gd name="connsiteY35" fmla="*/ 415127 h 3332231"/>
              <a:gd name="connsiteX36" fmla="*/ 1256599 w 2984422"/>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476834 w 3062959"/>
              <a:gd name="connsiteY3" fmla="*/ 1093915 h 3332231"/>
              <a:gd name="connsiteX4" fmla="*/ 774155 w 3062959"/>
              <a:gd name="connsiteY4" fmla="*/ 1267819 h 3332231"/>
              <a:gd name="connsiteX5" fmla="*/ 886351 w 3062959"/>
              <a:gd name="connsiteY5" fmla="*/ 1593188 h 3332231"/>
              <a:gd name="connsiteX6" fmla="*/ 734886 w 3062959"/>
              <a:gd name="connsiteY6" fmla="*/ 1901728 h 3332231"/>
              <a:gd name="connsiteX7" fmla="*/ 403907 w 3062959"/>
              <a:gd name="connsiteY7" fmla="*/ 2036364 h 3332231"/>
              <a:gd name="connsiteX8" fmla="*/ 106586 w 3062959"/>
              <a:gd name="connsiteY8" fmla="*/ 1800751 h 3332231"/>
              <a:gd name="connsiteX9" fmla="*/ 0 w 3062959"/>
              <a:gd name="connsiteY9" fmla="*/ 2518807 h 3332231"/>
              <a:gd name="connsiteX10" fmla="*/ 1256599 w 3062959"/>
              <a:gd name="connsiteY10" fmla="*/ 2423441 h 3332231"/>
              <a:gd name="connsiteX11" fmla="*/ 1071475 w 3062959"/>
              <a:gd name="connsiteY11" fmla="*/ 2754420 h 3332231"/>
              <a:gd name="connsiteX12" fmla="*/ 1144402 w 3062959"/>
              <a:gd name="connsiteY12" fmla="*/ 3135888 h 3332231"/>
              <a:gd name="connsiteX13" fmla="*/ 1380015 w 3062959"/>
              <a:gd name="connsiteY13" fmla="*/ 3292962 h 3332231"/>
              <a:gd name="connsiteX14" fmla="*/ 1649286 w 3062959"/>
              <a:gd name="connsiteY14" fmla="*/ 3332231 h 3332231"/>
              <a:gd name="connsiteX15" fmla="*/ 1940996 w 3062959"/>
              <a:gd name="connsiteY15" fmla="*/ 3158327 h 3332231"/>
              <a:gd name="connsiteX16" fmla="*/ 2041973 w 3062959"/>
              <a:gd name="connsiteY16" fmla="*/ 2838567 h 3332231"/>
              <a:gd name="connsiteX17" fmla="*/ 1884898 w 3062959"/>
              <a:gd name="connsiteY17" fmla="*/ 2445880 h 3332231"/>
              <a:gd name="connsiteX18" fmla="*/ 2984422 w 3062959"/>
              <a:gd name="connsiteY18" fmla="*/ 2535637 h 3332231"/>
              <a:gd name="connsiteX19" fmla="*/ 2984422 w 3062959"/>
              <a:gd name="connsiteY19" fmla="*/ 1778312 h 3332231"/>
              <a:gd name="connsiteX20" fmla="*/ 2832957 w 3062959"/>
              <a:gd name="connsiteY20" fmla="*/ 2002705 h 3332231"/>
              <a:gd name="connsiteX21" fmla="*/ 2597345 w 3062959"/>
              <a:gd name="connsiteY21" fmla="*/ 2025144 h 3332231"/>
              <a:gd name="connsiteX22" fmla="*/ 2350513 w 3062959"/>
              <a:gd name="connsiteY22" fmla="*/ 1907338 h 3332231"/>
              <a:gd name="connsiteX23" fmla="*/ 2215877 w 3062959"/>
              <a:gd name="connsiteY23" fmla="*/ 1677335 h 3332231"/>
              <a:gd name="connsiteX24" fmla="*/ 2221487 w 3062959"/>
              <a:gd name="connsiteY24" fmla="*/ 1402454 h 3332231"/>
              <a:gd name="connsiteX25" fmla="*/ 2367342 w 3062959"/>
              <a:gd name="connsiteY25" fmla="*/ 1211721 h 3332231"/>
              <a:gd name="connsiteX26" fmla="*/ 2636613 w 3062959"/>
              <a:gd name="connsiteY26" fmla="*/ 1099524 h 3332231"/>
              <a:gd name="connsiteX27" fmla="*/ 2984422 w 3062959"/>
              <a:gd name="connsiteY27" fmla="*/ 1312697 h 3332231"/>
              <a:gd name="connsiteX28" fmla="*/ 3062959 w 3062959"/>
              <a:gd name="connsiteY28" fmla="*/ 532933 h 3332231"/>
              <a:gd name="connsiteX29" fmla="*/ 1912947 w 3062959"/>
              <a:gd name="connsiteY29" fmla="*/ 757326 h 3332231"/>
              <a:gd name="connsiteX30" fmla="*/ 2036363 w 3062959"/>
              <a:gd name="connsiteY30" fmla="*/ 415127 h 3332231"/>
              <a:gd name="connsiteX31" fmla="*/ 1896118 w 3062959"/>
              <a:gd name="connsiteY31" fmla="*/ 140246 h 3332231"/>
              <a:gd name="connsiteX32" fmla="*/ 1660505 w 3062959"/>
              <a:gd name="connsiteY32" fmla="*/ 0 h 3332231"/>
              <a:gd name="connsiteX33" fmla="*/ 1351966 w 3062959"/>
              <a:gd name="connsiteY33" fmla="*/ 33659 h 3332231"/>
              <a:gd name="connsiteX34" fmla="*/ 1161232 w 3062959"/>
              <a:gd name="connsiteY34" fmla="*/ 179515 h 3332231"/>
              <a:gd name="connsiteX35" fmla="*/ 1071475 w 3062959"/>
              <a:gd name="connsiteY35" fmla="*/ 415127 h 3332231"/>
              <a:gd name="connsiteX36" fmla="*/ 1256599 w 3062959"/>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476834 w 3062959"/>
              <a:gd name="connsiteY3" fmla="*/ 1093915 h 3332231"/>
              <a:gd name="connsiteX4" fmla="*/ 774155 w 3062959"/>
              <a:gd name="connsiteY4" fmla="*/ 1267819 h 3332231"/>
              <a:gd name="connsiteX5" fmla="*/ 886351 w 3062959"/>
              <a:gd name="connsiteY5" fmla="*/ 1593188 h 3332231"/>
              <a:gd name="connsiteX6" fmla="*/ 734886 w 3062959"/>
              <a:gd name="connsiteY6" fmla="*/ 1901728 h 3332231"/>
              <a:gd name="connsiteX7" fmla="*/ 403907 w 3062959"/>
              <a:gd name="connsiteY7" fmla="*/ 2036364 h 3332231"/>
              <a:gd name="connsiteX8" fmla="*/ 106586 w 3062959"/>
              <a:gd name="connsiteY8" fmla="*/ 1800751 h 3332231"/>
              <a:gd name="connsiteX9" fmla="*/ 0 w 3062959"/>
              <a:gd name="connsiteY9" fmla="*/ 2518807 h 3332231"/>
              <a:gd name="connsiteX10" fmla="*/ 1256599 w 3062959"/>
              <a:gd name="connsiteY10" fmla="*/ 2423441 h 3332231"/>
              <a:gd name="connsiteX11" fmla="*/ 1071475 w 3062959"/>
              <a:gd name="connsiteY11" fmla="*/ 2754420 h 3332231"/>
              <a:gd name="connsiteX12" fmla="*/ 1144402 w 3062959"/>
              <a:gd name="connsiteY12" fmla="*/ 3135888 h 3332231"/>
              <a:gd name="connsiteX13" fmla="*/ 1380015 w 3062959"/>
              <a:gd name="connsiteY13" fmla="*/ 3292962 h 3332231"/>
              <a:gd name="connsiteX14" fmla="*/ 1649286 w 3062959"/>
              <a:gd name="connsiteY14" fmla="*/ 3332231 h 3332231"/>
              <a:gd name="connsiteX15" fmla="*/ 1940996 w 3062959"/>
              <a:gd name="connsiteY15" fmla="*/ 3158327 h 3332231"/>
              <a:gd name="connsiteX16" fmla="*/ 2041973 w 3062959"/>
              <a:gd name="connsiteY16" fmla="*/ 2838567 h 3332231"/>
              <a:gd name="connsiteX17" fmla="*/ 1884898 w 3062959"/>
              <a:gd name="connsiteY17" fmla="*/ 2445880 h 3332231"/>
              <a:gd name="connsiteX18" fmla="*/ 3062959 w 3062959"/>
              <a:gd name="connsiteY18" fmla="*/ 2518807 h 3332231"/>
              <a:gd name="connsiteX19" fmla="*/ 2984422 w 3062959"/>
              <a:gd name="connsiteY19" fmla="*/ 1778312 h 3332231"/>
              <a:gd name="connsiteX20" fmla="*/ 2832957 w 3062959"/>
              <a:gd name="connsiteY20" fmla="*/ 2002705 h 3332231"/>
              <a:gd name="connsiteX21" fmla="*/ 2597345 w 3062959"/>
              <a:gd name="connsiteY21" fmla="*/ 2025144 h 3332231"/>
              <a:gd name="connsiteX22" fmla="*/ 2350513 w 3062959"/>
              <a:gd name="connsiteY22" fmla="*/ 1907338 h 3332231"/>
              <a:gd name="connsiteX23" fmla="*/ 2215877 w 3062959"/>
              <a:gd name="connsiteY23" fmla="*/ 1677335 h 3332231"/>
              <a:gd name="connsiteX24" fmla="*/ 2221487 w 3062959"/>
              <a:gd name="connsiteY24" fmla="*/ 1402454 h 3332231"/>
              <a:gd name="connsiteX25" fmla="*/ 2367342 w 3062959"/>
              <a:gd name="connsiteY25" fmla="*/ 1211721 h 3332231"/>
              <a:gd name="connsiteX26" fmla="*/ 2636613 w 3062959"/>
              <a:gd name="connsiteY26" fmla="*/ 1099524 h 3332231"/>
              <a:gd name="connsiteX27" fmla="*/ 2984422 w 3062959"/>
              <a:gd name="connsiteY27" fmla="*/ 1312697 h 3332231"/>
              <a:gd name="connsiteX28" fmla="*/ 3062959 w 3062959"/>
              <a:gd name="connsiteY28" fmla="*/ 532933 h 3332231"/>
              <a:gd name="connsiteX29" fmla="*/ 1912947 w 3062959"/>
              <a:gd name="connsiteY29" fmla="*/ 757326 h 3332231"/>
              <a:gd name="connsiteX30" fmla="*/ 2036363 w 3062959"/>
              <a:gd name="connsiteY30" fmla="*/ 415127 h 3332231"/>
              <a:gd name="connsiteX31" fmla="*/ 1896118 w 3062959"/>
              <a:gd name="connsiteY31" fmla="*/ 140246 h 3332231"/>
              <a:gd name="connsiteX32" fmla="*/ 1660505 w 3062959"/>
              <a:gd name="connsiteY32" fmla="*/ 0 h 3332231"/>
              <a:gd name="connsiteX33" fmla="*/ 1351966 w 3062959"/>
              <a:gd name="connsiteY33" fmla="*/ 33659 h 3332231"/>
              <a:gd name="connsiteX34" fmla="*/ 1161232 w 3062959"/>
              <a:gd name="connsiteY34" fmla="*/ 179515 h 3332231"/>
              <a:gd name="connsiteX35" fmla="*/ 1071475 w 3062959"/>
              <a:gd name="connsiteY35" fmla="*/ 415127 h 3332231"/>
              <a:gd name="connsiteX36" fmla="*/ 1256599 w 3062959"/>
              <a:gd name="connsiteY3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774155 w 3062959"/>
              <a:gd name="connsiteY5" fmla="*/ 1267819 h 3332231"/>
              <a:gd name="connsiteX6" fmla="*/ 886351 w 3062959"/>
              <a:gd name="connsiteY6" fmla="*/ 1593188 h 3332231"/>
              <a:gd name="connsiteX7" fmla="*/ 734886 w 3062959"/>
              <a:gd name="connsiteY7" fmla="*/ 1901728 h 3332231"/>
              <a:gd name="connsiteX8" fmla="*/ 403907 w 3062959"/>
              <a:gd name="connsiteY8" fmla="*/ 2036364 h 3332231"/>
              <a:gd name="connsiteX9" fmla="*/ 106586 w 3062959"/>
              <a:gd name="connsiteY9" fmla="*/ 1800751 h 3332231"/>
              <a:gd name="connsiteX10" fmla="*/ 0 w 3062959"/>
              <a:gd name="connsiteY10" fmla="*/ 2518807 h 3332231"/>
              <a:gd name="connsiteX11" fmla="*/ 1256599 w 3062959"/>
              <a:gd name="connsiteY11" fmla="*/ 2423441 h 3332231"/>
              <a:gd name="connsiteX12" fmla="*/ 1071475 w 3062959"/>
              <a:gd name="connsiteY12" fmla="*/ 2754420 h 3332231"/>
              <a:gd name="connsiteX13" fmla="*/ 1144402 w 3062959"/>
              <a:gd name="connsiteY13" fmla="*/ 3135888 h 3332231"/>
              <a:gd name="connsiteX14" fmla="*/ 1380015 w 3062959"/>
              <a:gd name="connsiteY14" fmla="*/ 3292962 h 3332231"/>
              <a:gd name="connsiteX15" fmla="*/ 1649286 w 3062959"/>
              <a:gd name="connsiteY15" fmla="*/ 3332231 h 3332231"/>
              <a:gd name="connsiteX16" fmla="*/ 1940996 w 3062959"/>
              <a:gd name="connsiteY16" fmla="*/ 3158327 h 3332231"/>
              <a:gd name="connsiteX17" fmla="*/ 2041973 w 3062959"/>
              <a:gd name="connsiteY17" fmla="*/ 2838567 h 3332231"/>
              <a:gd name="connsiteX18" fmla="*/ 1884898 w 3062959"/>
              <a:gd name="connsiteY18" fmla="*/ 2445880 h 3332231"/>
              <a:gd name="connsiteX19" fmla="*/ 3062959 w 3062959"/>
              <a:gd name="connsiteY19" fmla="*/ 2518807 h 3332231"/>
              <a:gd name="connsiteX20" fmla="*/ 2984422 w 3062959"/>
              <a:gd name="connsiteY20" fmla="*/ 1778312 h 3332231"/>
              <a:gd name="connsiteX21" fmla="*/ 2832957 w 3062959"/>
              <a:gd name="connsiteY21" fmla="*/ 2002705 h 3332231"/>
              <a:gd name="connsiteX22" fmla="*/ 2597345 w 3062959"/>
              <a:gd name="connsiteY22" fmla="*/ 2025144 h 3332231"/>
              <a:gd name="connsiteX23" fmla="*/ 2350513 w 3062959"/>
              <a:gd name="connsiteY23" fmla="*/ 1907338 h 3332231"/>
              <a:gd name="connsiteX24" fmla="*/ 2215877 w 3062959"/>
              <a:gd name="connsiteY24" fmla="*/ 1677335 h 3332231"/>
              <a:gd name="connsiteX25" fmla="*/ 2221487 w 3062959"/>
              <a:gd name="connsiteY25" fmla="*/ 1402454 h 3332231"/>
              <a:gd name="connsiteX26" fmla="*/ 2367342 w 3062959"/>
              <a:gd name="connsiteY26" fmla="*/ 1211721 h 3332231"/>
              <a:gd name="connsiteX27" fmla="*/ 2636613 w 3062959"/>
              <a:gd name="connsiteY27" fmla="*/ 1099524 h 3332231"/>
              <a:gd name="connsiteX28" fmla="*/ 2984422 w 3062959"/>
              <a:gd name="connsiteY28" fmla="*/ 1312697 h 3332231"/>
              <a:gd name="connsiteX29" fmla="*/ 3062959 w 3062959"/>
              <a:gd name="connsiteY29" fmla="*/ 532933 h 3332231"/>
              <a:gd name="connsiteX30" fmla="*/ 1912947 w 3062959"/>
              <a:gd name="connsiteY30" fmla="*/ 757326 h 3332231"/>
              <a:gd name="connsiteX31" fmla="*/ 2036363 w 3062959"/>
              <a:gd name="connsiteY31" fmla="*/ 415127 h 3332231"/>
              <a:gd name="connsiteX32" fmla="*/ 1896118 w 3062959"/>
              <a:gd name="connsiteY32" fmla="*/ 140246 h 3332231"/>
              <a:gd name="connsiteX33" fmla="*/ 1660505 w 3062959"/>
              <a:gd name="connsiteY33" fmla="*/ 0 h 3332231"/>
              <a:gd name="connsiteX34" fmla="*/ 1351966 w 3062959"/>
              <a:gd name="connsiteY34" fmla="*/ 33659 h 3332231"/>
              <a:gd name="connsiteX35" fmla="*/ 1161232 w 3062959"/>
              <a:gd name="connsiteY35" fmla="*/ 179515 h 3332231"/>
              <a:gd name="connsiteX36" fmla="*/ 1071475 w 3062959"/>
              <a:gd name="connsiteY36" fmla="*/ 415127 h 3332231"/>
              <a:gd name="connsiteX37" fmla="*/ 1256599 w 3062959"/>
              <a:gd name="connsiteY3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86351 w 3062959"/>
              <a:gd name="connsiteY7" fmla="*/ 1593188 h 3332231"/>
              <a:gd name="connsiteX8" fmla="*/ 734886 w 3062959"/>
              <a:gd name="connsiteY8" fmla="*/ 1901728 h 3332231"/>
              <a:gd name="connsiteX9" fmla="*/ 403907 w 3062959"/>
              <a:gd name="connsiteY9" fmla="*/ 2036364 h 3332231"/>
              <a:gd name="connsiteX10" fmla="*/ 106586 w 3062959"/>
              <a:gd name="connsiteY10" fmla="*/ 1800751 h 3332231"/>
              <a:gd name="connsiteX11" fmla="*/ 0 w 3062959"/>
              <a:gd name="connsiteY11" fmla="*/ 2518807 h 3332231"/>
              <a:gd name="connsiteX12" fmla="*/ 1256599 w 3062959"/>
              <a:gd name="connsiteY12" fmla="*/ 2423441 h 3332231"/>
              <a:gd name="connsiteX13" fmla="*/ 1071475 w 3062959"/>
              <a:gd name="connsiteY13" fmla="*/ 2754420 h 3332231"/>
              <a:gd name="connsiteX14" fmla="*/ 1144402 w 3062959"/>
              <a:gd name="connsiteY14" fmla="*/ 3135888 h 3332231"/>
              <a:gd name="connsiteX15" fmla="*/ 1380015 w 3062959"/>
              <a:gd name="connsiteY15" fmla="*/ 3292962 h 3332231"/>
              <a:gd name="connsiteX16" fmla="*/ 1649286 w 3062959"/>
              <a:gd name="connsiteY16" fmla="*/ 3332231 h 3332231"/>
              <a:gd name="connsiteX17" fmla="*/ 1940996 w 3062959"/>
              <a:gd name="connsiteY17" fmla="*/ 3158327 h 3332231"/>
              <a:gd name="connsiteX18" fmla="*/ 2041973 w 3062959"/>
              <a:gd name="connsiteY18" fmla="*/ 2838567 h 3332231"/>
              <a:gd name="connsiteX19" fmla="*/ 1884898 w 3062959"/>
              <a:gd name="connsiteY19" fmla="*/ 2445880 h 3332231"/>
              <a:gd name="connsiteX20" fmla="*/ 3062959 w 3062959"/>
              <a:gd name="connsiteY20" fmla="*/ 2518807 h 3332231"/>
              <a:gd name="connsiteX21" fmla="*/ 2984422 w 3062959"/>
              <a:gd name="connsiteY21" fmla="*/ 1778312 h 3332231"/>
              <a:gd name="connsiteX22" fmla="*/ 2832957 w 3062959"/>
              <a:gd name="connsiteY22" fmla="*/ 2002705 h 3332231"/>
              <a:gd name="connsiteX23" fmla="*/ 2597345 w 3062959"/>
              <a:gd name="connsiteY23" fmla="*/ 2025144 h 3332231"/>
              <a:gd name="connsiteX24" fmla="*/ 2350513 w 3062959"/>
              <a:gd name="connsiteY24" fmla="*/ 1907338 h 3332231"/>
              <a:gd name="connsiteX25" fmla="*/ 2215877 w 3062959"/>
              <a:gd name="connsiteY25" fmla="*/ 1677335 h 3332231"/>
              <a:gd name="connsiteX26" fmla="*/ 2221487 w 3062959"/>
              <a:gd name="connsiteY26" fmla="*/ 1402454 h 3332231"/>
              <a:gd name="connsiteX27" fmla="*/ 2367342 w 3062959"/>
              <a:gd name="connsiteY27" fmla="*/ 1211721 h 3332231"/>
              <a:gd name="connsiteX28" fmla="*/ 2636613 w 3062959"/>
              <a:gd name="connsiteY28" fmla="*/ 1099524 h 3332231"/>
              <a:gd name="connsiteX29" fmla="*/ 2984422 w 3062959"/>
              <a:gd name="connsiteY29" fmla="*/ 1312697 h 3332231"/>
              <a:gd name="connsiteX30" fmla="*/ 3062959 w 3062959"/>
              <a:gd name="connsiteY30" fmla="*/ 532933 h 3332231"/>
              <a:gd name="connsiteX31" fmla="*/ 1912947 w 3062959"/>
              <a:gd name="connsiteY31" fmla="*/ 757326 h 3332231"/>
              <a:gd name="connsiteX32" fmla="*/ 2036363 w 3062959"/>
              <a:gd name="connsiteY32" fmla="*/ 415127 h 3332231"/>
              <a:gd name="connsiteX33" fmla="*/ 1896118 w 3062959"/>
              <a:gd name="connsiteY33" fmla="*/ 140246 h 3332231"/>
              <a:gd name="connsiteX34" fmla="*/ 1660505 w 3062959"/>
              <a:gd name="connsiteY34" fmla="*/ 0 h 3332231"/>
              <a:gd name="connsiteX35" fmla="*/ 1351966 w 3062959"/>
              <a:gd name="connsiteY35" fmla="*/ 33659 h 3332231"/>
              <a:gd name="connsiteX36" fmla="*/ 1161232 w 3062959"/>
              <a:gd name="connsiteY36" fmla="*/ 179515 h 3332231"/>
              <a:gd name="connsiteX37" fmla="*/ 1071475 w 3062959"/>
              <a:gd name="connsiteY37" fmla="*/ 415127 h 3332231"/>
              <a:gd name="connsiteX38" fmla="*/ 1256599 w 3062959"/>
              <a:gd name="connsiteY38"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734886 w 3062959"/>
              <a:gd name="connsiteY9" fmla="*/ 1901728 h 3332231"/>
              <a:gd name="connsiteX10" fmla="*/ 403907 w 3062959"/>
              <a:gd name="connsiteY10" fmla="*/ 2036364 h 3332231"/>
              <a:gd name="connsiteX11" fmla="*/ 106586 w 3062959"/>
              <a:gd name="connsiteY11" fmla="*/ 1800751 h 3332231"/>
              <a:gd name="connsiteX12" fmla="*/ 0 w 3062959"/>
              <a:gd name="connsiteY12" fmla="*/ 2518807 h 3332231"/>
              <a:gd name="connsiteX13" fmla="*/ 1256599 w 3062959"/>
              <a:gd name="connsiteY13" fmla="*/ 2423441 h 3332231"/>
              <a:gd name="connsiteX14" fmla="*/ 1071475 w 3062959"/>
              <a:gd name="connsiteY14" fmla="*/ 2754420 h 3332231"/>
              <a:gd name="connsiteX15" fmla="*/ 1144402 w 3062959"/>
              <a:gd name="connsiteY15" fmla="*/ 3135888 h 3332231"/>
              <a:gd name="connsiteX16" fmla="*/ 1380015 w 3062959"/>
              <a:gd name="connsiteY16" fmla="*/ 3292962 h 3332231"/>
              <a:gd name="connsiteX17" fmla="*/ 1649286 w 3062959"/>
              <a:gd name="connsiteY17" fmla="*/ 3332231 h 3332231"/>
              <a:gd name="connsiteX18" fmla="*/ 1940996 w 3062959"/>
              <a:gd name="connsiteY18" fmla="*/ 3158327 h 3332231"/>
              <a:gd name="connsiteX19" fmla="*/ 2041973 w 3062959"/>
              <a:gd name="connsiteY19" fmla="*/ 2838567 h 3332231"/>
              <a:gd name="connsiteX20" fmla="*/ 1884898 w 3062959"/>
              <a:gd name="connsiteY20" fmla="*/ 2445880 h 3332231"/>
              <a:gd name="connsiteX21" fmla="*/ 3062959 w 3062959"/>
              <a:gd name="connsiteY21" fmla="*/ 2518807 h 3332231"/>
              <a:gd name="connsiteX22" fmla="*/ 2984422 w 3062959"/>
              <a:gd name="connsiteY22" fmla="*/ 1778312 h 3332231"/>
              <a:gd name="connsiteX23" fmla="*/ 2832957 w 3062959"/>
              <a:gd name="connsiteY23" fmla="*/ 2002705 h 3332231"/>
              <a:gd name="connsiteX24" fmla="*/ 2597345 w 3062959"/>
              <a:gd name="connsiteY24" fmla="*/ 2025144 h 3332231"/>
              <a:gd name="connsiteX25" fmla="*/ 2350513 w 3062959"/>
              <a:gd name="connsiteY25" fmla="*/ 1907338 h 3332231"/>
              <a:gd name="connsiteX26" fmla="*/ 2215877 w 3062959"/>
              <a:gd name="connsiteY26" fmla="*/ 1677335 h 3332231"/>
              <a:gd name="connsiteX27" fmla="*/ 2221487 w 3062959"/>
              <a:gd name="connsiteY27" fmla="*/ 1402454 h 3332231"/>
              <a:gd name="connsiteX28" fmla="*/ 2367342 w 3062959"/>
              <a:gd name="connsiteY28" fmla="*/ 1211721 h 3332231"/>
              <a:gd name="connsiteX29" fmla="*/ 2636613 w 3062959"/>
              <a:gd name="connsiteY29" fmla="*/ 1099524 h 3332231"/>
              <a:gd name="connsiteX30" fmla="*/ 2984422 w 3062959"/>
              <a:gd name="connsiteY30" fmla="*/ 1312697 h 3332231"/>
              <a:gd name="connsiteX31" fmla="*/ 3062959 w 3062959"/>
              <a:gd name="connsiteY31" fmla="*/ 532933 h 3332231"/>
              <a:gd name="connsiteX32" fmla="*/ 1912947 w 3062959"/>
              <a:gd name="connsiteY32" fmla="*/ 757326 h 3332231"/>
              <a:gd name="connsiteX33" fmla="*/ 2036363 w 3062959"/>
              <a:gd name="connsiteY33" fmla="*/ 415127 h 3332231"/>
              <a:gd name="connsiteX34" fmla="*/ 1896118 w 3062959"/>
              <a:gd name="connsiteY34" fmla="*/ 140246 h 3332231"/>
              <a:gd name="connsiteX35" fmla="*/ 1660505 w 3062959"/>
              <a:gd name="connsiteY35" fmla="*/ 0 h 3332231"/>
              <a:gd name="connsiteX36" fmla="*/ 1351966 w 3062959"/>
              <a:gd name="connsiteY36" fmla="*/ 33659 h 3332231"/>
              <a:gd name="connsiteX37" fmla="*/ 1161232 w 3062959"/>
              <a:gd name="connsiteY37" fmla="*/ 179515 h 3332231"/>
              <a:gd name="connsiteX38" fmla="*/ 1071475 w 3062959"/>
              <a:gd name="connsiteY38" fmla="*/ 415127 h 3332231"/>
              <a:gd name="connsiteX39" fmla="*/ 1256599 w 3062959"/>
              <a:gd name="connsiteY3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403907 w 3062959"/>
              <a:gd name="connsiteY11" fmla="*/ 2036364 h 3332231"/>
              <a:gd name="connsiteX12" fmla="*/ 106586 w 3062959"/>
              <a:gd name="connsiteY12" fmla="*/ 1800751 h 3332231"/>
              <a:gd name="connsiteX13" fmla="*/ 0 w 3062959"/>
              <a:gd name="connsiteY13" fmla="*/ 2518807 h 3332231"/>
              <a:gd name="connsiteX14" fmla="*/ 1256599 w 3062959"/>
              <a:gd name="connsiteY14" fmla="*/ 2423441 h 3332231"/>
              <a:gd name="connsiteX15" fmla="*/ 1071475 w 3062959"/>
              <a:gd name="connsiteY15" fmla="*/ 2754420 h 3332231"/>
              <a:gd name="connsiteX16" fmla="*/ 1144402 w 3062959"/>
              <a:gd name="connsiteY16" fmla="*/ 3135888 h 3332231"/>
              <a:gd name="connsiteX17" fmla="*/ 1380015 w 3062959"/>
              <a:gd name="connsiteY17" fmla="*/ 3292962 h 3332231"/>
              <a:gd name="connsiteX18" fmla="*/ 1649286 w 3062959"/>
              <a:gd name="connsiteY18" fmla="*/ 3332231 h 3332231"/>
              <a:gd name="connsiteX19" fmla="*/ 1940996 w 3062959"/>
              <a:gd name="connsiteY19" fmla="*/ 3158327 h 3332231"/>
              <a:gd name="connsiteX20" fmla="*/ 2041973 w 3062959"/>
              <a:gd name="connsiteY20" fmla="*/ 2838567 h 3332231"/>
              <a:gd name="connsiteX21" fmla="*/ 1884898 w 3062959"/>
              <a:gd name="connsiteY21" fmla="*/ 2445880 h 3332231"/>
              <a:gd name="connsiteX22" fmla="*/ 3062959 w 3062959"/>
              <a:gd name="connsiteY22" fmla="*/ 2518807 h 3332231"/>
              <a:gd name="connsiteX23" fmla="*/ 2984422 w 3062959"/>
              <a:gd name="connsiteY23" fmla="*/ 1778312 h 3332231"/>
              <a:gd name="connsiteX24" fmla="*/ 2832957 w 3062959"/>
              <a:gd name="connsiteY24" fmla="*/ 2002705 h 3332231"/>
              <a:gd name="connsiteX25" fmla="*/ 2597345 w 3062959"/>
              <a:gd name="connsiteY25" fmla="*/ 2025144 h 3332231"/>
              <a:gd name="connsiteX26" fmla="*/ 2350513 w 3062959"/>
              <a:gd name="connsiteY26" fmla="*/ 1907338 h 3332231"/>
              <a:gd name="connsiteX27" fmla="*/ 2215877 w 3062959"/>
              <a:gd name="connsiteY27" fmla="*/ 1677335 h 3332231"/>
              <a:gd name="connsiteX28" fmla="*/ 2221487 w 3062959"/>
              <a:gd name="connsiteY28" fmla="*/ 1402454 h 3332231"/>
              <a:gd name="connsiteX29" fmla="*/ 2367342 w 3062959"/>
              <a:gd name="connsiteY29" fmla="*/ 1211721 h 3332231"/>
              <a:gd name="connsiteX30" fmla="*/ 2636613 w 3062959"/>
              <a:gd name="connsiteY30" fmla="*/ 1099524 h 3332231"/>
              <a:gd name="connsiteX31" fmla="*/ 2984422 w 3062959"/>
              <a:gd name="connsiteY31" fmla="*/ 1312697 h 3332231"/>
              <a:gd name="connsiteX32" fmla="*/ 3062959 w 3062959"/>
              <a:gd name="connsiteY32" fmla="*/ 532933 h 3332231"/>
              <a:gd name="connsiteX33" fmla="*/ 1912947 w 3062959"/>
              <a:gd name="connsiteY33" fmla="*/ 757326 h 3332231"/>
              <a:gd name="connsiteX34" fmla="*/ 2036363 w 3062959"/>
              <a:gd name="connsiteY34" fmla="*/ 415127 h 3332231"/>
              <a:gd name="connsiteX35" fmla="*/ 1896118 w 3062959"/>
              <a:gd name="connsiteY35" fmla="*/ 140246 h 3332231"/>
              <a:gd name="connsiteX36" fmla="*/ 1660505 w 3062959"/>
              <a:gd name="connsiteY36" fmla="*/ 0 h 3332231"/>
              <a:gd name="connsiteX37" fmla="*/ 1351966 w 3062959"/>
              <a:gd name="connsiteY37" fmla="*/ 33659 h 3332231"/>
              <a:gd name="connsiteX38" fmla="*/ 1161232 w 3062959"/>
              <a:gd name="connsiteY38" fmla="*/ 179515 h 3332231"/>
              <a:gd name="connsiteX39" fmla="*/ 1071475 w 3062959"/>
              <a:gd name="connsiteY39" fmla="*/ 415127 h 3332231"/>
              <a:gd name="connsiteX40" fmla="*/ 1256599 w 3062959"/>
              <a:gd name="connsiteY40"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106586 w 3062959"/>
              <a:gd name="connsiteY13" fmla="*/ 1800751 h 3332231"/>
              <a:gd name="connsiteX14" fmla="*/ 0 w 3062959"/>
              <a:gd name="connsiteY14" fmla="*/ 2518807 h 3332231"/>
              <a:gd name="connsiteX15" fmla="*/ 1256599 w 3062959"/>
              <a:gd name="connsiteY15" fmla="*/ 2423441 h 3332231"/>
              <a:gd name="connsiteX16" fmla="*/ 1071475 w 3062959"/>
              <a:gd name="connsiteY16" fmla="*/ 2754420 h 3332231"/>
              <a:gd name="connsiteX17" fmla="*/ 1144402 w 3062959"/>
              <a:gd name="connsiteY17" fmla="*/ 3135888 h 3332231"/>
              <a:gd name="connsiteX18" fmla="*/ 1380015 w 3062959"/>
              <a:gd name="connsiteY18" fmla="*/ 3292962 h 3332231"/>
              <a:gd name="connsiteX19" fmla="*/ 1649286 w 3062959"/>
              <a:gd name="connsiteY19" fmla="*/ 3332231 h 3332231"/>
              <a:gd name="connsiteX20" fmla="*/ 1940996 w 3062959"/>
              <a:gd name="connsiteY20" fmla="*/ 3158327 h 3332231"/>
              <a:gd name="connsiteX21" fmla="*/ 2041973 w 3062959"/>
              <a:gd name="connsiteY21" fmla="*/ 2838567 h 3332231"/>
              <a:gd name="connsiteX22" fmla="*/ 1884898 w 3062959"/>
              <a:gd name="connsiteY22" fmla="*/ 2445880 h 3332231"/>
              <a:gd name="connsiteX23" fmla="*/ 3062959 w 3062959"/>
              <a:gd name="connsiteY23" fmla="*/ 2518807 h 3332231"/>
              <a:gd name="connsiteX24" fmla="*/ 2984422 w 3062959"/>
              <a:gd name="connsiteY24" fmla="*/ 1778312 h 3332231"/>
              <a:gd name="connsiteX25" fmla="*/ 2832957 w 3062959"/>
              <a:gd name="connsiteY25" fmla="*/ 2002705 h 3332231"/>
              <a:gd name="connsiteX26" fmla="*/ 2597345 w 3062959"/>
              <a:gd name="connsiteY26" fmla="*/ 2025144 h 3332231"/>
              <a:gd name="connsiteX27" fmla="*/ 2350513 w 3062959"/>
              <a:gd name="connsiteY27" fmla="*/ 1907338 h 3332231"/>
              <a:gd name="connsiteX28" fmla="*/ 2215877 w 3062959"/>
              <a:gd name="connsiteY28" fmla="*/ 1677335 h 3332231"/>
              <a:gd name="connsiteX29" fmla="*/ 2221487 w 3062959"/>
              <a:gd name="connsiteY29" fmla="*/ 1402454 h 3332231"/>
              <a:gd name="connsiteX30" fmla="*/ 2367342 w 3062959"/>
              <a:gd name="connsiteY30" fmla="*/ 1211721 h 3332231"/>
              <a:gd name="connsiteX31" fmla="*/ 2636613 w 3062959"/>
              <a:gd name="connsiteY31" fmla="*/ 1099524 h 3332231"/>
              <a:gd name="connsiteX32" fmla="*/ 2984422 w 3062959"/>
              <a:gd name="connsiteY32" fmla="*/ 1312697 h 3332231"/>
              <a:gd name="connsiteX33" fmla="*/ 3062959 w 3062959"/>
              <a:gd name="connsiteY33" fmla="*/ 532933 h 3332231"/>
              <a:gd name="connsiteX34" fmla="*/ 1912947 w 3062959"/>
              <a:gd name="connsiteY34" fmla="*/ 757326 h 3332231"/>
              <a:gd name="connsiteX35" fmla="*/ 2036363 w 3062959"/>
              <a:gd name="connsiteY35" fmla="*/ 415127 h 3332231"/>
              <a:gd name="connsiteX36" fmla="*/ 1896118 w 3062959"/>
              <a:gd name="connsiteY36" fmla="*/ 140246 h 3332231"/>
              <a:gd name="connsiteX37" fmla="*/ 1660505 w 3062959"/>
              <a:gd name="connsiteY37" fmla="*/ 0 h 3332231"/>
              <a:gd name="connsiteX38" fmla="*/ 1351966 w 3062959"/>
              <a:gd name="connsiteY38" fmla="*/ 33659 h 3332231"/>
              <a:gd name="connsiteX39" fmla="*/ 1161232 w 3062959"/>
              <a:gd name="connsiteY39" fmla="*/ 179515 h 3332231"/>
              <a:gd name="connsiteX40" fmla="*/ 1071475 w 3062959"/>
              <a:gd name="connsiteY40" fmla="*/ 415127 h 3332231"/>
              <a:gd name="connsiteX41" fmla="*/ 1256599 w 3062959"/>
              <a:gd name="connsiteY41"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071475 w 3062959"/>
              <a:gd name="connsiteY17" fmla="*/ 2754420 h 3332231"/>
              <a:gd name="connsiteX18" fmla="*/ 1144402 w 3062959"/>
              <a:gd name="connsiteY18" fmla="*/ 3135888 h 3332231"/>
              <a:gd name="connsiteX19" fmla="*/ 1380015 w 3062959"/>
              <a:gd name="connsiteY19" fmla="*/ 3292962 h 3332231"/>
              <a:gd name="connsiteX20" fmla="*/ 1649286 w 3062959"/>
              <a:gd name="connsiteY20" fmla="*/ 3332231 h 3332231"/>
              <a:gd name="connsiteX21" fmla="*/ 1940996 w 3062959"/>
              <a:gd name="connsiteY21" fmla="*/ 3158327 h 3332231"/>
              <a:gd name="connsiteX22" fmla="*/ 2041973 w 3062959"/>
              <a:gd name="connsiteY22" fmla="*/ 2838567 h 3332231"/>
              <a:gd name="connsiteX23" fmla="*/ 1884898 w 3062959"/>
              <a:gd name="connsiteY23" fmla="*/ 2445880 h 3332231"/>
              <a:gd name="connsiteX24" fmla="*/ 3062959 w 3062959"/>
              <a:gd name="connsiteY24" fmla="*/ 2518807 h 3332231"/>
              <a:gd name="connsiteX25" fmla="*/ 2984422 w 3062959"/>
              <a:gd name="connsiteY25" fmla="*/ 1778312 h 3332231"/>
              <a:gd name="connsiteX26" fmla="*/ 2832957 w 3062959"/>
              <a:gd name="connsiteY26" fmla="*/ 2002705 h 3332231"/>
              <a:gd name="connsiteX27" fmla="*/ 2597345 w 3062959"/>
              <a:gd name="connsiteY27" fmla="*/ 2025144 h 3332231"/>
              <a:gd name="connsiteX28" fmla="*/ 2350513 w 3062959"/>
              <a:gd name="connsiteY28" fmla="*/ 1907338 h 3332231"/>
              <a:gd name="connsiteX29" fmla="*/ 2215877 w 3062959"/>
              <a:gd name="connsiteY29" fmla="*/ 1677335 h 3332231"/>
              <a:gd name="connsiteX30" fmla="*/ 2221487 w 3062959"/>
              <a:gd name="connsiteY30" fmla="*/ 1402454 h 3332231"/>
              <a:gd name="connsiteX31" fmla="*/ 2367342 w 3062959"/>
              <a:gd name="connsiteY31" fmla="*/ 1211721 h 3332231"/>
              <a:gd name="connsiteX32" fmla="*/ 2636613 w 3062959"/>
              <a:gd name="connsiteY32" fmla="*/ 1099524 h 3332231"/>
              <a:gd name="connsiteX33" fmla="*/ 2984422 w 3062959"/>
              <a:gd name="connsiteY33" fmla="*/ 1312697 h 3332231"/>
              <a:gd name="connsiteX34" fmla="*/ 3062959 w 3062959"/>
              <a:gd name="connsiteY34" fmla="*/ 532933 h 3332231"/>
              <a:gd name="connsiteX35" fmla="*/ 1912947 w 3062959"/>
              <a:gd name="connsiteY35" fmla="*/ 757326 h 3332231"/>
              <a:gd name="connsiteX36" fmla="*/ 2036363 w 3062959"/>
              <a:gd name="connsiteY36" fmla="*/ 415127 h 3332231"/>
              <a:gd name="connsiteX37" fmla="*/ 1896118 w 3062959"/>
              <a:gd name="connsiteY37" fmla="*/ 140246 h 3332231"/>
              <a:gd name="connsiteX38" fmla="*/ 1660505 w 3062959"/>
              <a:gd name="connsiteY38" fmla="*/ 0 h 3332231"/>
              <a:gd name="connsiteX39" fmla="*/ 1351966 w 3062959"/>
              <a:gd name="connsiteY39" fmla="*/ 33659 h 3332231"/>
              <a:gd name="connsiteX40" fmla="*/ 1161232 w 3062959"/>
              <a:gd name="connsiteY40" fmla="*/ 179515 h 3332231"/>
              <a:gd name="connsiteX41" fmla="*/ 1071475 w 3062959"/>
              <a:gd name="connsiteY41" fmla="*/ 415127 h 3332231"/>
              <a:gd name="connsiteX42" fmla="*/ 1256599 w 3062959"/>
              <a:gd name="connsiteY42"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144402 w 3062959"/>
              <a:gd name="connsiteY19" fmla="*/ 3135888 h 3332231"/>
              <a:gd name="connsiteX20" fmla="*/ 1380015 w 3062959"/>
              <a:gd name="connsiteY20" fmla="*/ 3292962 h 3332231"/>
              <a:gd name="connsiteX21" fmla="*/ 1649286 w 3062959"/>
              <a:gd name="connsiteY21" fmla="*/ 3332231 h 3332231"/>
              <a:gd name="connsiteX22" fmla="*/ 1940996 w 3062959"/>
              <a:gd name="connsiteY22" fmla="*/ 3158327 h 3332231"/>
              <a:gd name="connsiteX23" fmla="*/ 2041973 w 3062959"/>
              <a:gd name="connsiteY23" fmla="*/ 2838567 h 3332231"/>
              <a:gd name="connsiteX24" fmla="*/ 1884898 w 3062959"/>
              <a:gd name="connsiteY24" fmla="*/ 2445880 h 3332231"/>
              <a:gd name="connsiteX25" fmla="*/ 3062959 w 3062959"/>
              <a:gd name="connsiteY25" fmla="*/ 2518807 h 3332231"/>
              <a:gd name="connsiteX26" fmla="*/ 2984422 w 3062959"/>
              <a:gd name="connsiteY26" fmla="*/ 1778312 h 3332231"/>
              <a:gd name="connsiteX27" fmla="*/ 2832957 w 3062959"/>
              <a:gd name="connsiteY27" fmla="*/ 2002705 h 3332231"/>
              <a:gd name="connsiteX28" fmla="*/ 2597345 w 3062959"/>
              <a:gd name="connsiteY28" fmla="*/ 2025144 h 3332231"/>
              <a:gd name="connsiteX29" fmla="*/ 2350513 w 3062959"/>
              <a:gd name="connsiteY29" fmla="*/ 1907338 h 3332231"/>
              <a:gd name="connsiteX30" fmla="*/ 2215877 w 3062959"/>
              <a:gd name="connsiteY30" fmla="*/ 1677335 h 3332231"/>
              <a:gd name="connsiteX31" fmla="*/ 2221487 w 3062959"/>
              <a:gd name="connsiteY31" fmla="*/ 1402454 h 3332231"/>
              <a:gd name="connsiteX32" fmla="*/ 2367342 w 3062959"/>
              <a:gd name="connsiteY32" fmla="*/ 1211721 h 3332231"/>
              <a:gd name="connsiteX33" fmla="*/ 2636613 w 3062959"/>
              <a:gd name="connsiteY33" fmla="*/ 1099524 h 3332231"/>
              <a:gd name="connsiteX34" fmla="*/ 2984422 w 3062959"/>
              <a:gd name="connsiteY34" fmla="*/ 1312697 h 3332231"/>
              <a:gd name="connsiteX35" fmla="*/ 3062959 w 3062959"/>
              <a:gd name="connsiteY35" fmla="*/ 532933 h 3332231"/>
              <a:gd name="connsiteX36" fmla="*/ 1912947 w 3062959"/>
              <a:gd name="connsiteY36" fmla="*/ 757326 h 3332231"/>
              <a:gd name="connsiteX37" fmla="*/ 2036363 w 3062959"/>
              <a:gd name="connsiteY37" fmla="*/ 415127 h 3332231"/>
              <a:gd name="connsiteX38" fmla="*/ 1896118 w 3062959"/>
              <a:gd name="connsiteY38" fmla="*/ 140246 h 3332231"/>
              <a:gd name="connsiteX39" fmla="*/ 1660505 w 3062959"/>
              <a:gd name="connsiteY39" fmla="*/ 0 h 3332231"/>
              <a:gd name="connsiteX40" fmla="*/ 1351966 w 3062959"/>
              <a:gd name="connsiteY40" fmla="*/ 33659 h 3332231"/>
              <a:gd name="connsiteX41" fmla="*/ 1161232 w 3062959"/>
              <a:gd name="connsiteY41" fmla="*/ 179515 h 3332231"/>
              <a:gd name="connsiteX42" fmla="*/ 1071475 w 3062959"/>
              <a:gd name="connsiteY42" fmla="*/ 415127 h 3332231"/>
              <a:gd name="connsiteX43" fmla="*/ 1256599 w 3062959"/>
              <a:gd name="connsiteY43"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380015 w 3062959"/>
              <a:gd name="connsiteY21" fmla="*/ 3292962 h 3332231"/>
              <a:gd name="connsiteX22" fmla="*/ 1649286 w 3062959"/>
              <a:gd name="connsiteY22" fmla="*/ 3332231 h 3332231"/>
              <a:gd name="connsiteX23" fmla="*/ 1940996 w 3062959"/>
              <a:gd name="connsiteY23" fmla="*/ 3158327 h 3332231"/>
              <a:gd name="connsiteX24" fmla="*/ 2041973 w 3062959"/>
              <a:gd name="connsiteY24" fmla="*/ 2838567 h 3332231"/>
              <a:gd name="connsiteX25" fmla="*/ 1884898 w 3062959"/>
              <a:gd name="connsiteY25" fmla="*/ 2445880 h 3332231"/>
              <a:gd name="connsiteX26" fmla="*/ 3062959 w 3062959"/>
              <a:gd name="connsiteY26" fmla="*/ 2518807 h 3332231"/>
              <a:gd name="connsiteX27" fmla="*/ 2984422 w 3062959"/>
              <a:gd name="connsiteY27" fmla="*/ 1778312 h 3332231"/>
              <a:gd name="connsiteX28" fmla="*/ 2832957 w 3062959"/>
              <a:gd name="connsiteY28" fmla="*/ 2002705 h 3332231"/>
              <a:gd name="connsiteX29" fmla="*/ 2597345 w 3062959"/>
              <a:gd name="connsiteY29" fmla="*/ 2025144 h 3332231"/>
              <a:gd name="connsiteX30" fmla="*/ 2350513 w 3062959"/>
              <a:gd name="connsiteY30" fmla="*/ 1907338 h 3332231"/>
              <a:gd name="connsiteX31" fmla="*/ 2215877 w 3062959"/>
              <a:gd name="connsiteY31" fmla="*/ 1677335 h 3332231"/>
              <a:gd name="connsiteX32" fmla="*/ 2221487 w 3062959"/>
              <a:gd name="connsiteY32" fmla="*/ 1402454 h 3332231"/>
              <a:gd name="connsiteX33" fmla="*/ 2367342 w 3062959"/>
              <a:gd name="connsiteY33" fmla="*/ 1211721 h 3332231"/>
              <a:gd name="connsiteX34" fmla="*/ 2636613 w 3062959"/>
              <a:gd name="connsiteY34" fmla="*/ 1099524 h 3332231"/>
              <a:gd name="connsiteX35" fmla="*/ 2984422 w 3062959"/>
              <a:gd name="connsiteY35" fmla="*/ 1312697 h 3332231"/>
              <a:gd name="connsiteX36" fmla="*/ 3062959 w 3062959"/>
              <a:gd name="connsiteY36" fmla="*/ 532933 h 3332231"/>
              <a:gd name="connsiteX37" fmla="*/ 1912947 w 3062959"/>
              <a:gd name="connsiteY37" fmla="*/ 757326 h 3332231"/>
              <a:gd name="connsiteX38" fmla="*/ 2036363 w 3062959"/>
              <a:gd name="connsiteY38" fmla="*/ 415127 h 3332231"/>
              <a:gd name="connsiteX39" fmla="*/ 1896118 w 3062959"/>
              <a:gd name="connsiteY39" fmla="*/ 140246 h 3332231"/>
              <a:gd name="connsiteX40" fmla="*/ 1660505 w 3062959"/>
              <a:gd name="connsiteY40" fmla="*/ 0 h 3332231"/>
              <a:gd name="connsiteX41" fmla="*/ 1351966 w 3062959"/>
              <a:gd name="connsiteY41" fmla="*/ 33659 h 3332231"/>
              <a:gd name="connsiteX42" fmla="*/ 1161232 w 3062959"/>
              <a:gd name="connsiteY42" fmla="*/ 179515 h 3332231"/>
              <a:gd name="connsiteX43" fmla="*/ 1071475 w 3062959"/>
              <a:gd name="connsiteY43" fmla="*/ 415127 h 3332231"/>
              <a:gd name="connsiteX44" fmla="*/ 1256599 w 3062959"/>
              <a:gd name="connsiteY44"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649286 w 3062959"/>
              <a:gd name="connsiteY23" fmla="*/ 3332231 h 3332231"/>
              <a:gd name="connsiteX24" fmla="*/ 1940996 w 3062959"/>
              <a:gd name="connsiteY24" fmla="*/ 3158327 h 3332231"/>
              <a:gd name="connsiteX25" fmla="*/ 2041973 w 3062959"/>
              <a:gd name="connsiteY25" fmla="*/ 2838567 h 3332231"/>
              <a:gd name="connsiteX26" fmla="*/ 1884898 w 3062959"/>
              <a:gd name="connsiteY26" fmla="*/ 2445880 h 3332231"/>
              <a:gd name="connsiteX27" fmla="*/ 3062959 w 3062959"/>
              <a:gd name="connsiteY27" fmla="*/ 2518807 h 3332231"/>
              <a:gd name="connsiteX28" fmla="*/ 2984422 w 3062959"/>
              <a:gd name="connsiteY28" fmla="*/ 1778312 h 3332231"/>
              <a:gd name="connsiteX29" fmla="*/ 2832957 w 3062959"/>
              <a:gd name="connsiteY29" fmla="*/ 2002705 h 3332231"/>
              <a:gd name="connsiteX30" fmla="*/ 2597345 w 3062959"/>
              <a:gd name="connsiteY30" fmla="*/ 2025144 h 3332231"/>
              <a:gd name="connsiteX31" fmla="*/ 2350513 w 3062959"/>
              <a:gd name="connsiteY31" fmla="*/ 1907338 h 3332231"/>
              <a:gd name="connsiteX32" fmla="*/ 2215877 w 3062959"/>
              <a:gd name="connsiteY32" fmla="*/ 1677335 h 3332231"/>
              <a:gd name="connsiteX33" fmla="*/ 2221487 w 3062959"/>
              <a:gd name="connsiteY33" fmla="*/ 1402454 h 3332231"/>
              <a:gd name="connsiteX34" fmla="*/ 2367342 w 3062959"/>
              <a:gd name="connsiteY34" fmla="*/ 1211721 h 3332231"/>
              <a:gd name="connsiteX35" fmla="*/ 2636613 w 3062959"/>
              <a:gd name="connsiteY35" fmla="*/ 1099524 h 3332231"/>
              <a:gd name="connsiteX36" fmla="*/ 2984422 w 3062959"/>
              <a:gd name="connsiteY36" fmla="*/ 1312697 h 3332231"/>
              <a:gd name="connsiteX37" fmla="*/ 3062959 w 3062959"/>
              <a:gd name="connsiteY37" fmla="*/ 532933 h 3332231"/>
              <a:gd name="connsiteX38" fmla="*/ 1912947 w 3062959"/>
              <a:gd name="connsiteY38" fmla="*/ 757326 h 3332231"/>
              <a:gd name="connsiteX39" fmla="*/ 2036363 w 3062959"/>
              <a:gd name="connsiteY39" fmla="*/ 415127 h 3332231"/>
              <a:gd name="connsiteX40" fmla="*/ 1896118 w 3062959"/>
              <a:gd name="connsiteY40" fmla="*/ 140246 h 3332231"/>
              <a:gd name="connsiteX41" fmla="*/ 1660505 w 3062959"/>
              <a:gd name="connsiteY41" fmla="*/ 0 h 3332231"/>
              <a:gd name="connsiteX42" fmla="*/ 1351966 w 3062959"/>
              <a:gd name="connsiteY42" fmla="*/ 33659 h 3332231"/>
              <a:gd name="connsiteX43" fmla="*/ 1161232 w 3062959"/>
              <a:gd name="connsiteY43" fmla="*/ 179515 h 3332231"/>
              <a:gd name="connsiteX44" fmla="*/ 1071475 w 3062959"/>
              <a:gd name="connsiteY44" fmla="*/ 415127 h 3332231"/>
              <a:gd name="connsiteX45" fmla="*/ 1256599 w 3062959"/>
              <a:gd name="connsiteY45"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940996 w 3062959"/>
              <a:gd name="connsiteY25" fmla="*/ 3158327 h 3332231"/>
              <a:gd name="connsiteX26" fmla="*/ 2041973 w 3062959"/>
              <a:gd name="connsiteY26" fmla="*/ 2838567 h 3332231"/>
              <a:gd name="connsiteX27" fmla="*/ 1884898 w 3062959"/>
              <a:gd name="connsiteY27" fmla="*/ 2445880 h 3332231"/>
              <a:gd name="connsiteX28" fmla="*/ 3062959 w 3062959"/>
              <a:gd name="connsiteY28" fmla="*/ 2518807 h 3332231"/>
              <a:gd name="connsiteX29" fmla="*/ 2984422 w 3062959"/>
              <a:gd name="connsiteY29" fmla="*/ 1778312 h 3332231"/>
              <a:gd name="connsiteX30" fmla="*/ 2832957 w 3062959"/>
              <a:gd name="connsiteY30" fmla="*/ 2002705 h 3332231"/>
              <a:gd name="connsiteX31" fmla="*/ 2597345 w 3062959"/>
              <a:gd name="connsiteY31" fmla="*/ 2025144 h 3332231"/>
              <a:gd name="connsiteX32" fmla="*/ 2350513 w 3062959"/>
              <a:gd name="connsiteY32" fmla="*/ 1907338 h 3332231"/>
              <a:gd name="connsiteX33" fmla="*/ 2215877 w 3062959"/>
              <a:gd name="connsiteY33" fmla="*/ 1677335 h 3332231"/>
              <a:gd name="connsiteX34" fmla="*/ 2221487 w 3062959"/>
              <a:gd name="connsiteY34" fmla="*/ 1402454 h 3332231"/>
              <a:gd name="connsiteX35" fmla="*/ 2367342 w 3062959"/>
              <a:gd name="connsiteY35" fmla="*/ 1211721 h 3332231"/>
              <a:gd name="connsiteX36" fmla="*/ 2636613 w 3062959"/>
              <a:gd name="connsiteY36" fmla="*/ 1099524 h 3332231"/>
              <a:gd name="connsiteX37" fmla="*/ 2984422 w 3062959"/>
              <a:gd name="connsiteY37" fmla="*/ 1312697 h 3332231"/>
              <a:gd name="connsiteX38" fmla="*/ 3062959 w 3062959"/>
              <a:gd name="connsiteY38" fmla="*/ 532933 h 3332231"/>
              <a:gd name="connsiteX39" fmla="*/ 1912947 w 3062959"/>
              <a:gd name="connsiteY39" fmla="*/ 757326 h 3332231"/>
              <a:gd name="connsiteX40" fmla="*/ 2036363 w 3062959"/>
              <a:gd name="connsiteY40" fmla="*/ 415127 h 3332231"/>
              <a:gd name="connsiteX41" fmla="*/ 1896118 w 3062959"/>
              <a:gd name="connsiteY41" fmla="*/ 140246 h 3332231"/>
              <a:gd name="connsiteX42" fmla="*/ 1660505 w 3062959"/>
              <a:gd name="connsiteY42" fmla="*/ 0 h 3332231"/>
              <a:gd name="connsiteX43" fmla="*/ 1351966 w 3062959"/>
              <a:gd name="connsiteY43" fmla="*/ 33659 h 3332231"/>
              <a:gd name="connsiteX44" fmla="*/ 1161232 w 3062959"/>
              <a:gd name="connsiteY44" fmla="*/ 179515 h 3332231"/>
              <a:gd name="connsiteX45" fmla="*/ 1071475 w 3062959"/>
              <a:gd name="connsiteY45" fmla="*/ 415127 h 3332231"/>
              <a:gd name="connsiteX46" fmla="*/ 1256599 w 3062959"/>
              <a:gd name="connsiteY4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0019 w 3062959"/>
              <a:gd name="connsiteY25" fmla="*/ 3332231 h 3332231"/>
              <a:gd name="connsiteX26" fmla="*/ 1940996 w 3062959"/>
              <a:gd name="connsiteY26" fmla="*/ 3158327 h 3332231"/>
              <a:gd name="connsiteX27" fmla="*/ 2041973 w 3062959"/>
              <a:gd name="connsiteY27" fmla="*/ 2838567 h 3332231"/>
              <a:gd name="connsiteX28" fmla="*/ 1884898 w 3062959"/>
              <a:gd name="connsiteY28" fmla="*/ 2445880 h 3332231"/>
              <a:gd name="connsiteX29" fmla="*/ 3062959 w 3062959"/>
              <a:gd name="connsiteY29" fmla="*/ 2518807 h 3332231"/>
              <a:gd name="connsiteX30" fmla="*/ 2984422 w 3062959"/>
              <a:gd name="connsiteY30" fmla="*/ 1778312 h 3332231"/>
              <a:gd name="connsiteX31" fmla="*/ 2832957 w 3062959"/>
              <a:gd name="connsiteY31" fmla="*/ 2002705 h 3332231"/>
              <a:gd name="connsiteX32" fmla="*/ 2597345 w 3062959"/>
              <a:gd name="connsiteY32" fmla="*/ 2025144 h 3332231"/>
              <a:gd name="connsiteX33" fmla="*/ 2350513 w 3062959"/>
              <a:gd name="connsiteY33" fmla="*/ 1907338 h 3332231"/>
              <a:gd name="connsiteX34" fmla="*/ 2215877 w 3062959"/>
              <a:gd name="connsiteY34" fmla="*/ 1677335 h 3332231"/>
              <a:gd name="connsiteX35" fmla="*/ 2221487 w 3062959"/>
              <a:gd name="connsiteY35" fmla="*/ 1402454 h 3332231"/>
              <a:gd name="connsiteX36" fmla="*/ 2367342 w 3062959"/>
              <a:gd name="connsiteY36" fmla="*/ 1211721 h 3332231"/>
              <a:gd name="connsiteX37" fmla="*/ 2636613 w 3062959"/>
              <a:gd name="connsiteY37" fmla="*/ 1099524 h 3332231"/>
              <a:gd name="connsiteX38" fmla="*/ 2984422 w 3062959"/>
              <a:gd name="connsiteY38" fmla="*/ 1312697 h 3332231"/>
              <a:gd name="connsiteX39" fmla="*/ 3062959 w 3062959"/>
              <a:gd name="connsiteY39" fmla="*/ 532933 h 3332231"/>
              <a:gd name="connsiteX40" fmla="*/ 1912947 w 3062959"/>
              <a:gd name="connsiteY40" fmla="*/ 757326 h 3332231"/>
              <a:gd name="connsiteX41" fmla="*/ 2036363 w 3062959"/>
              <a:gd name="connsiteY41" fmla="*/ 415127 h 3332231"/>
              <a:gd name="connsiteX42" fmla="*/ 1896118 w 3062959"/>
              <a:gd name="connsiteY42" fmla="*/ 140246 h 3332231"/>
              <a:gd name="connsiteX43" fmla="*/ 1660505 w 3062959"/>
              <a:gd name="connsiteY43" fmla="*/ 0 h 3332231"/>
              <a:gd name="connsiteX44" fmla="*/ 1351966 w 3062959"/>
              <a:gd name="connsiteY44" fmla="*/ 33659 h 3332231"/>
              <a:gd name="connsiteX45" fmla="*/ 1161232 w 3062959"/>
              <a:gd name="connsiteY45" fmla="*/ 179515 h 3332231"/>
              <a:gd name="connsiteX46" fmla="*/ 1071475 w 3062959"/>
              <a:gd name="connsiteY46" fmla="*/ 415127 h 3332231"/>
              <a:gd name="connsiteX47" fmla="*/ 1256599 w 3062959"/>
              <a:gd name="connsiteY4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940996 w 3062959"/>
              <a:gd name="connsiteY25" fmla="*/ 3158327 h 3332231"/>
              <a:gd name="connsiteX26" fmla="*/ 2041973 w 3062959"/>
              <a:gd name="connsiteY26" fmla="*/ 2838567 h 3332231"/>
              <a:gd name="connsiteX27" fmla="*/ 1884898 w 3062959"/>
              <a:gd name="connsiteY27" fmla="*/ 2445880 h 3332231"/>
              <a:gd name="connsiteX28" fmla="*/ 3062959 w 3062959"/>
              <a:gd name="connsiteY28" fmla="*/ 2518807 h 3332231"/>
              <a:gd name="connsiteX29" fmla="*/ 2984422 w 3062959"/>
              <a:gd name="connsiteY29" fmla="*/ 1778312 h 3332231"/>
              <a:gd name="connsiteX30" fmla="*/ 2832957 w 3062959"/>
              <a:gd name="connsiteY30" fmla="*/ 2002705 h 3332231"/>
              <a:gd name="connsiteX31" fmla="*/ 2597345 w 3062959"/>
              <a:gd name="connsiteY31" fmla="*/ 2025144 h 3332231"/>
              <a:gd name="connsiteX32" fmla="*/ 2350513 w 3062959"/>
              <a:gd name="connsiteY32" fmla="*/ 1907338 h 3332231"/>
              <a:gd name="connsiteX33" fmla="*/ 2215877 w 3062959"/>
              <a:gd name="connsiteY33" fmla="*/ 1677335 h 3332231"/>
              <a:gd name="connsiteX34" fmla="*/ 2221487 w 3062959"/>
              <a:gd name="connsiteY34" fmla="*/ 1402454 h 3332231"/>
              <a:gd name="connsiteX35" fmla="*/ 2367342 w 3062959"/>
              <a:gd name="connsiteY35" fmla="*/ 1211721 h 3332231"/>
              <a:gd name="connsiteX36" fmla="*/ 2636613 w 3062959"/>
              <a:gd name="connsiteY36" fmla="*/ 1099524 h 3332231"/>
              <a:gd name="connsiteX37" fmla="*/ 2984422 w 3062959"/>
              <a:gd name="connsiteY37" fmla="*/ 1312697 h 3332231"/>
              <a:gd name="connsiteX38" fmla="*/ 3062959 w 3062959"/>
              <a:gd name="connsiteY38" fmla="*/ 532933 h 3332231"/>
              <a:gd name="connsiteX39" fmla="*/ 1912947 w 3062959"/>
              <a:gd name="connsiteY39" fmla="*/ 757326 h 3332231"/>
              <a:gd name="connsiteX40" fmla="*/ 2036363 w 3062959"/>
              <a:gd name="connsiteY40" fmla="*/ 415127 h 3332231"/>
              <a:gd name="connsiteX41" fmla="*/ 1896118 w 3062959"/>
              <a:gd name="connsiteY41" fmla="*/ 140246 h 3332231"/>
              <a:gd name="connsiteX42" fmla="*/ 1660505 w 3062959"/>
              <a:gd name="connsiteY42" fmla="*/ 0 h 3332231"/>
              <a:gd name="connsiteX43" fmla="*/ 1351966 w 3062959"/>
              <a:gd name="connsiteY43" fmla="*/ 33659 h 3332231"/>
              <a:gd name="connsiteX44" fmla="*/ 1161232 w 3062959"/>
              <a:gd name="connsiteY44" fmla="*/ 179515 h 3332231"/>
              <a:gd name="connsiteX45" fmla="*/ 1071475 w 3062959"/>
              <a:gd name="connsiteY45" fmla="*/ 415127 h 3332231"/>
              <a:gd name="connsiteX46" fmla="*/ 1256599 w 3062959"/>
              <a:gd name="connsiteY46"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41973 w 3062959"/>
              <a:gd name="connsiteY27" fmla="*/ 2838567 h 3332231"/>
              <a:gd name="connsiteX28" fmla="*/ 1884898 w 3062959"/>
              <a:gd name="connsiteY28" fmla="*/ 2445880 h 3332231"/>
              <a:gd name="connsiteX29" fmla="*/ 3062959 w 3062959"/>
              <a:gd name="connsiteY29" fmla="*/ 2518807 h 3332231"/>
              <a:gd name="connsiteX30" fmla="*/ 2984422 w 3062959"/>
              <a:gd name="connsiteY30" fmla="*/ 1778312 h 3332231"/>
              <a:gd name="connsiteX31" fmla="*/ 2832957 w 3062959"/>
              <a:gd name="connsiteY31" fmla="*/ 2002705 h 3332231"/>
              <a:gd name="connsiteX32" fmla="*/ 2597345 w 3062959"/>
              <a:gd name="connsiteY32" fmla="*/ 2025144 h 3332231"/>
              <a:gd name="connsiteX33" fmla="*/ 2350513 w 3062959"/>
              <a:gd name="connsiteY33" fmla="*/ 1907338 h 3332231"/>
              <a:gd name="connsiteX34" fmla="*/ 2215877 w 3062959"/>
              <a:gd name="connsiteY34" fmla="*/ 1677335 h 3332231"/>
              <a:gd name="connsiteX35" fmla="*/ 2221487 w 3062959"/>
              <a:gd name="connsiteY35" fmla="*/ 1402454 h 3332231"/>
              <a:gd name="connsiteX36" fmla="*/ 2367342 w 3062959"/>
              <a:gd name="connsiteY36" fmla="*/ 1211721 h 3332231"/>
              <a:gd name="connsiteX37" fmla="*/ 2636613 w 3062959"/>
              <a:gd name="connsiteY37" fmla="*/ 1099524 h 3332231"/>
              <a:gd name="connsiteX38" fmla="*/ 2984422 w 3062959"/>
              <a:gd name="connsiteY38" fmla="*/ 1312697 h 3332231"/>
              <a:gd name="connsiteX39" fmla="*/ 3062959 w 3062959"/>
              <a:gd name="connsiteY39" fmla="*/ 532933 h 3332231"/>
              <a:gd name="connsiteX40" fmla="*/ 1912947 w 3062959"/>
              <a:gd name="connsiteY40" fmla="*/ 757326 h 3332231"/>
              <a:gd name="connsiteX41" fmla="*/ 2036363 w 3062959"/>
              <a:gd name="connsiteY41" fmla="*/ 415127 h 3332231"/>
              <a:gd name="connsiteX42" fmla="*/ 1896118 w 3062959"/>
              <a:gd name="connsiteY42" fmla="*/ 140246 h 3332231"/>
              <a:gd name="connsiteX43" fmla="*/ 1660505 w 3062959"/>
              <a:gd name="connsiteY43" fmla="*/ 0 h 3332231"/>
              <a:gd name="connsiteX44" fmla="*/ 1351966 w 3062959"/>
              <a:gd name="connsiteY44" fmla="*/ 33659 h 3332231"/>
              <a:gd name="connsiteX45" fmla="*/ 1161232 w 3062959"/>
              <a:gd name="connsiteY45" fmla="*/ 179515 h 3332231"/>
              <a:gd name="connsiteX46" fmla="*/ 1071475 w 3062959"/>
              <a:gd name="connsiteY46" fmla="*/ 415127 h 3332231"/>
              <a:gd name="connsiteX47" fmla="*/ 1256599 w 3062959"/>
              <a:gd name="connsiteY47"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884898 w 3062959"/>
              <a:gd name="connsiteY29" fmla="*/ 2445880 h 3332231"/>
              <a:gd name="connsiteX30" fmla="*/ 3062959 w 3062959"/>
              <a:gd name="connsiteY30" fmla="*/ 2518807 h 3332231"/>
              <a:gd name="connsiteX31" fmla="*/ 2984422 w 3062959"/>
              <a:gd name="connsiteY31" fmla="*/ 1778312 h 3332231"/>
              <a:gd name="connsiteX32" fmla="*/ 2832957 w 3062959"/>
              <a:gd name="connsiteY32" fmla="*/ 2002705 h 3332231"/>
              <a:gd name="connsiteX33" fmla="*/ 2597345 w 3062959"/>
              <a:gd name="connsiteY33" fmla="*/ 2025144 h 3332231"/>
              <a:gd name="connsiteX34" fmla="*/ 2350513 w 3062959"/>
              <a:gd name="connsiteY34" fmla="*/ 1907338 h 3332231"/>
              <a:gd name="connsiteX35" fmla="*/ 2215877 w 3062959"/>
              <a:gd name="connsiteY35" fmla="*/ 1677335 h 3332231"/>
              <a:gd name="connsiteX36" fmla="*/ 2221487 w 3062959"/>
              <a:gd name="connsiteY36" fmla="*/ 1402454 h 3332231"/>
              <a:gd name="connsiteX37" fmla="*/ 2367342 w 3062959"/>
              <a:gd name="connsiteY37" fmla="*/ 1211721 h 3332231"/>
              <a:gd name="connsiteX38" fmla="*/ 2636613 w 3062959"/>
              <a:gd name="connsiteY38" fmla="*/ 1099524 h 3332231"/>
              <a:gd name="connsiteX39" fmla="*/ 2984422 w 3062959"/>
              <a:gd name="connsiteY39" fmla="*/ 1312697 h 3332231"/>
              <a:gd name="connsiteX40" fmla="*/ 3062959 w 3062959"/>
              <a:gd name="connsiteY40" fmla="*/ 532933 h 3332231"/>
              <a:gd name="connsiteX41" fmla="*/ 1912947 w 3062959"/>
              <a:gd name="connsiteY41" fmla="*/ 757326 h 3332231"/>
              <a:gd name="connsiteX42" fmla="*/ 2036363 w 3062959"/>
              <a:gd name="connsiteY42" fmla="*/ 415127 h 3332231"/>
              <a:gd name="connsiteX43" fmla="*/ 1896118 w 3062959"/>
              <a:gd name="connsiteY43" fmla="*/ 140246 h 3332231"/>
              <a:gd name="connsiteX44" fmla="*/ 1660505 w 3062959"/>
              <a:gd name="connsiteY44" fmla="*/ 0 h 3332231"/>
              <a:gd name="connsiteX45" fmla="*/ 1351966 w 3062959"/>
              <a:gd name="connsiteY45" fmla="*/ 33659 h 3332231"/>
              <a:gd name="connsiteX46" fmla="*/ 1161232 w 3062959"/>
              <a:gd name="connsiteY46" fmla="*/ 179515 h 3332231"/>
              <a:gd name="connsiteX47" fmla="*/ 1071475 w 3062959"/>
              <a:gd name="connsiteY47" fmla="*/ 415127 h 3332231"/>
              <a:gd name="connsiteX48" fmla="*/ 1256599 w 3062959"/>
              <a:gd name="connsiteY48"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32957 w 3062959"/>
              <a:gd name="connsiteY33" fmla="*/ 2002705 h 3332231"/>
              <a:gd name="connsiteX34" fmla="*/ 2597345 w 3062959"/>
              <a:gd name="connsiteY34" fmla="*/ 2025144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7345 w 3062959"/>
              <a:gd name="connsiteY34" fmla="*/ 2025144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50513 w 3062959"/>
              <a:gd name="connsiteY35" fmla="*/ 1907338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15877 w 3062959"/>
              <a:gd name="connsiteY36" fmla="*/ 1677335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1487 w 3062959"/>
              <a:gd name="connsiteY37" fmla="*/ 1402454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36613 w 3062959"/>
              <a:gd name="connsiteY39" fmla="*/ 1099524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36363 w 3062959"/>
              <a:gd name="connsiteY43" fmla="*/ 41512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2013924 w 3062959"/>
              <a:gd name="connsiteY43" fmla="*/ 403907 h 3332231"/>
              <a:gd name="connsiteX44" fmla="*/ 1896118 w 3062959"/>
              <a:gd name="connsiteY44" fmla="*/ 140246 h 3332231"/>
              <a:gd name="connsiteX45" fmla="*/ 1660505 w 3062959"/>
              <a:gd name="connsiteY45" fmla="*/ 0 h 3332231"/>
              <a:gd name="connsiteX46" fmla="*/ 1351966 w 3062959"/>
              <a:gd name="connsiteY46" fmla="*/ 33659 h 3332231"/>
              <a:gd name="connsiteX47" fmla="*/ 1161232 w 3062959"/>
              <a:gd name="connsiteY47" fmla="*/ 179515 h 3332231"/>
              <a:gd name="connsiteX48" fmla="*/ 1071475 w 3062959"/>
              <a:gd name="connsiteY48" fmla="*/ 415127 h 3332231"/>
              <a:gd name="connsiteX49" fmla="*/ 1256599 w 3062959"/>
              <a:gd name="connsiteY49"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896118 w 3062959"/>
              <a:gd name="connsiteY45" fmla="*/ 140246 h 3332231"/>
              <a:gd name="connsiteX46" fmla="*/ 1660505 w 3062959"/>
              <a:gd name="connsiteY46" fmla="*/ 0 h 3332231"/>
              <a:gd name="connsiteX47" fmla="*/ 1351966 w 3062959"/>
              <a:gd name="connsiteY47" fmla="*/ 33659 h 3332231"/>
              <a:gd name="connsiteX48" fmla="*/ 1161232 w 3062959"/>
              <a:gd name="connsiteY48" fmla="*/ 179515 h 3332231"/>
              <a:gd name="connsiteX49" fmla="*/ 1071475 w 3062959"/>
              <a:gd name="connsiteY49" fmla="*/ 415127 h 3332231"/>
              <a:gd name="connsiteX50" fmla="*/ 1256599 w 3062959"/>
              <a:gd name="connsiteY50"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660505 w 3062959"/>
              <a:gd name="connsiteY47" fmla="*/ 0 h 3332231"/>
              <a:gd name="connsiteX48" fmla="*/ 1351966 w 3062959"/>
              <a:gd name="connsiteY48" fmla="*/ 33659 h 3332231"/>
              <a:gd name="connsiteX49" fmla="*/ 1161232 w 3062959"/>
              <a:gd name="connsiteY49" fmla="*/ 179515 h 3332231"/>
              <a:gd name="connsiteX50" fmla="*/ 1071475 w 3062959"/>
              <a:gd name="connsiteY50" fmla="*/ 415127 h 3332231"/>
              <a:gd name="connsiteX51" fmla="*/ 1256599 w 3062959"/>
              <a:gd name="connsiteY51"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351966 w 3062959"/>
              <a:gd name="connsiteY49" fmla="*/ 33659 h 3332231"/>
              <a:gd name="connsiteX50" fmla="*/ 1161232 w 3062959"/>
              <a:gd name="connsiteY50" fmla="*/ 179515 h 3332231"/>
              <a:gd name="connsiteX51" fmla="*/ 1071475 w 3062959"/>
              <a:gd name="connsiteY51" fmla="*/ 415127 h 3332231"/>
              <a:gd name="connsiteX52" fmla="*/ 1256599 w 3062959"/>
              <a:gd name="connsiteY52"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161232 w 3062959"/>
              <a:gd name="connsiteY51" fmla="*/ 179515 h 3332231"/>
              <a:gd name="connsiteX52" fmla="*/ 1071475 w 3062959"/>
              <a:gd name="connsiteY52" fmla="*/ 415127 h 3332231"/>
              <a:gd name="connsiteX53" fmla="*/ 1256599 w 3062959"/>
              <a:gd name="connsiteY53"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71475 w 3062959"/>
              <a:gd name="connsiteY53" fmla="*/ 415127 h 3332231"/>
              <a:gd name="connsiteX54" fmla="*/ 1256599 w 3062959"/>
              <a:gd name="connsiteY54"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256599 w 3062959"/>
              <a:gd name="connsiteY55" fmla="*/ 746106 h 3332231"/>
              <a:gd name="connsiteX0" fmla="*/ 1256599 w 3062959"/>
              <a:gd name="connsiteY0" fmla="*/ 746106 h 3332231"/>
              <a:gd name="connsiteX1" fmla="*/ 0 w 3062959"/>
              <a:gd name="connsiteY1" fmla="*/ 62269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105133 w 3062959"/>
              <a:gd name="connsiteY55" fmla="*/ 555372 h 3332231"/>
              <a:gd name="connsiteX56" fmla="*/ 1256599 w 3062959"/>
              <a:gd name="connsiteY56" fmla="*/ 746106 h 3332231"/>
              <a:gd name="connsiteX0" fmla="*/ 1256599 w 3062959"/>
              <a:gd name="connsiteY0" fmla="*/ 746106 h 3332231"/>
              <a:gd name="connsiteX1" fmla="*/ 230002 w 3062959"/>
              <a:gd name="connsiteY1" fmla="*/ 639520 h 3332231"/>
              <a:gd name="connsiteX2" fmla="*/ 106586 w 3062959"/>
              <a:gd name="connsiteY2" fmla="*/ 1318307 h 3332231"/>
              <a:gd name="connsiteX3" fmla="*/ 258051 w 3062959"/>
              <a:gd name="connsiteY3" fmla="*/ 1172452 h 3332231"/>
              <a:gd name="connsiteX4" fmla="*/ 476834 w 3062959"/>
              <a:gd name="connsiteY4" fmla="*/ 1093915 h 3332231"/>
              <a:gd name="connsiteX5" fmla="*/ 656348 w 3062959"/>
              <a:gd name="connsiteY5" fmla="*/ 1166842 h 3332231"/>
              <a:gd name="connsiteX6" fmla="*/ 774155 w 3062959"/>
              <a:gd name="connsiteY6" fmla="*/ 1267819 h 3332231"/>
              <a:gd name="connsiteX7" fmla="*/ 863912 w 3062959"/>
              <a:gd name="connsiteY7" fmla="*/ 1402454 h 3332231"/>
              <a:gd name="connsiteX8" fmla="*/ 886351 w 3062959"/>
              <a:gd name="connsiteY8" fmla="*/ 1593188 h 3332231"/>
              <a:gd name="connsiteX9" fmla="*/ 858302 w 3062959"/>
              <a:gd name="connsiteY9" fmla="*/ 1739043 h 3332231"/>
              <a:gd name="connsiteX10" fmla="*/ 734886 w 3062959"/>
              <a:gd name="connsiteY10" fmla="*/ 1901728 h 3332231"/>
              <a:gd name="connsiteX11" fmla="*/ 594640 w 3062959"/>
              <a:gd name="connsiteY11" fmla="*/ 2002705 h 3332231"/>
              <a:gd name="connsiteX12" fmla="*/ 403907 w 3062959"/>
              <a:gd name="connsiteY12" fmla="*/ 2036364 h 3332231"/>
              <a:gd name="connsiteX13" fmla="*/ 241222 w 3062959"/>
              <a:gd name="connsiteY13" fmla="*/ 1974656 h 3332231"/>
              <a:gd name="connsiteX14" fmla="*/ 106586 w 3062959"/>
              <a:gd name="connsiteY14" fmla="*/ 1800751 h 3332231"/>
              <a:gd name="connsiteX15" fmla="*/ 0 w 3062959"/>
              <a:gd name="connsiteY15" fmla="*/ 2518807 h 3332231"/>
              <a:gd name="connsiteX16" fmla="*/ 1256599 w 3062959"/>
              <a:gd name="connsiteY16" fmla="*/ 2423441 h 3332231"/>
              <a:gd name="connsiteX17" fmla="*/ 1138792 w 3062959"/>
              <a:gd name="connsiteY17" fmla="*/ 2586125 h 3332231"/>
              <a:gd name="connsiteX18" fmla="*/ 1071475 w 3062959"/>
              <a:gd name="connsiteY18" fmla="*/ 2754420 h 3332231"/>
              <a:gd name="connsiteX19" fmla="*/ 1060255 w 3062959"/>
              <a:gd name="connsiteY19" fmla="*/ 2950763 h 3332231"/>
              <a:gd name="connsiteX20" fmla="*/ 1144402 w 3062959"/>
              <a:gd name="connsiteY20" fmla="*/ 3135888 h 3332231"/>
              <a:gd name="connsiteX21" fmla="*/ 1250988 w 3062959"/>
              <a:gd name="connsiteY21" fmla="*/ 3242474 h 3332231"/>
              <a:gd name="connsiteX22" fmla="*/ 1380015 w 3062959"/>
              <a:gd name="connsiteY22" fmla="*/ 3292962 h 3332231"/>
              <a:gd name="connsiteX23" fmla="*/ 1497820 w 3062959"/>
              <a:gd name="connsiteY23" fmla="*/ 3332231 h 3332231"/>
              <a:gd name="connsiteX24" fmla="*/ 1649286 w 3062959"/>
              <a:gd name="connsiteY24" fmla="*/ 3332231 h 3332231"/>
              <a:gd name="connsiteX25" fmla="*/ 1845629 w 3062959"/>
              <a:gd name="connsiteY25" fmla="*/ 3253693 h 3332231"/>
              <a:gd name="connsiteX26" fmla="*/ 1940996 w 3062959"/>
              <a:gd name="connsiteY26" fmla="*/ 3158327 h 3332231"/>
              <a:gd name="connsiteX27" fmla="*/ 2030753 w 3062959"/>
              <a:gd name="connsiteY27" fmla="*/ 3012471 h 3332231"/>
              <a:gd name="connsiteX28" fmla="*/ 2041973 w 3062959"/>
              <a:gd name="connsiteY28" fmla="*/ 2838567 h 3332231"/>
              <a:gd name="connsiteX29" fmla="*/ 1985874 w 3062959"/>
              <a:gd name="connsiteY29" fmla="*/ 2636614 h 3332231"/>
              <a:gd name="connsiteX30" fmla="*/ 1884898 w 3062959"/>
              <a:gd name="connsiteY30" fmla="*/ 2445880 h 3332231"/>
              <a:gd name="connsiteX31" fmla="*/ 3062959 w 3062959"/>
              <a:gd name="connsiteY31" fmla="*/ 2518807 h 3332231"/>
              <a:gd name="connsiteX32" fmla="*/ 2984422 w 3062959"/>
              <a:gd name="connsiteY32" fmla="*/ 1778312 h 3332231"/>
              <a:gd name="connsiteX33" fmla="*/ 2816127 w 3062959"/>
              <a:gd name="connsiteY33" fmla="*/ 1974656 h 3332231"/>
              <a:gd name="connsiteX34" fmla="*/ 2591735 w 3062959"/>
              <a:gd name="connsiteY34" fmla="*/ 1991485 h 3332231"/>
              <a:gd name="connsiteX35" fmla="*/ 2344904 w 3062959"/>
              <a:gd name="connsiteY35" fmla="*/ 1879289 h 3332231"/>
              <a:gd name="connsiteX36" fmla="*/ 2221487 w 3062959"/>
              <a:gd name="connsiteY36" fmla="*/ 1626847 h 3332231"/>
              <a:gd name="connsiteX37" fmla="*/ 2227096 w 3062959"/>
              <a:gd name="connsiteY37" fmla="*/ 1368795 h 3332231"/>
              <a:gd name="connsiteX38" fmla="*/ 2367342 w 3062959"/>
              <a:gd name="connsiteY38" fmla="*/ 1211721 h 3332231"/>
              <a:gd name="connsiteX39" fmla="*/ 2664662 w 3062959"/>
              <a:gd name="connsiteY39" fmla="*/ 1161232 h 3332231"/>
              <a:gd name="connsiteX40" fmla="*/ 2984422 w 3062959"/>
              <a:gd name="connsiteY40" fmla="*/ 1312697 h 3332231"/>
              <a:gd name="connsiteX41" fmla="*/ 3062959 w 3062959"/>
              <a:gd name="connsiteY41" fmla="*/ 532933 h 3332231"/>
              <a:gd name="connsiteX42" fmla="*/ 1912947 w 3062959"/>
              <a:gd name="connsiteY42" fmla="*/ 757326 h 3332231"/>
              <a:gd name="connsiteX43" fmla="*/ 1974655 w 3062959"/>
              <a:gd name="connsiteY43" fmla="*/ 611470 h 3332231"/>
              <a:gd name="connsiteX44" fmla="*/ 2013924 w 3062959"/>
              <a:gd name="connsiteY44" fmla="*/ 403907 h 3332231"/>
              <a:gd name="connsiteX45" fmla="*/ 1980264 w 3062959"/>
              <a:gd name="connsiteY45" fmla="*/ 258052 h 3332231"/>
              <a:gd name="connsiteX46" fmla="*/ 1896118 w 3062959"/>
              <a:gd name="connsiteY46" fmla="*/ 140246 h 3332231"/>
              <a:gd name="connsiteX47" fmla="*/ 1795141 w 3062959"/>
              <a:gd name="connsiteY47" fmla="*/ 67318 h 3332231"/>
              <a:gd name="connsiteX48" fmla="*/ 1660505 w 3062959"/>
              <a:gd name="connsiteY48" fmla="*/ 0 h 3332231"/>
              <a:gd name="connsiteX49" fmla="*/ 1486601 w 3062959"/>
              <a:gd name="connsiteY49" fmla="*/ 0 h 3332231"/>
              <a:gd name="connsiteX50" fmla="*/ 1351966 w 3062959"/>
              <a:gd name="connsiteY50" fmla="*/ 33659 h 3332231"/>
              <a:gd name="connsiteX51" fmla="*/ 1234159 w 3062959"/>
              <a:gd name="connsiteY51" fmla="*/ 100977 h 3332231"/>
              <a:gd name="connsiteX52" fmla="*/ 1161232 w 3062959"/>
              <a:gd name="connsiteY52" fmla="*/ 179515 h 3332231"/>
              <a:gd name="connsiteX53" fmla="*/ 1099523 w 3062959"/>
              <a:gd name="connsiteY53" fmla="*/ 263661 h 3332231"/>
              <a:gd name="connsiteX54" fmla="*/ 1071475 w 3062959"/>
              <a:gd name="connsiteY54" fmla="*/ 415127 h 3332231"/>
              <a:gd name="connsiteX55" fmla="*/ 1105133 w 3062959"/>
              <a:gd name="connsiteY55" fmla="*/ 555372 h 3332231"/>
              <a:gd name="connsiteX56" fmla="*/ 1256599 w 3062959"/>
              <a:gd name="connsiteY56" fmla="*/ 746106 h 3332231"/>
              <a:gd name="connsiteX0" fmla="*/ 1150013 w 2956373"/>
              <a:gd name="connsiteY0" fmla="*/ 746106 h 3332231"/>
              <a:gd name="connsiteX1" fmla="*/ 123416 w 2956373"/>
              <a:gd name="connsiteY1" fmla="*/ 639520 h 3332231"/>
              <a:gd name="connsiteX2" fmla="*/ 0 w 2956373"/>
              <a:gd name="connsiteY2" fmla="*/ 1318307 h 3332231"/>
              <a:gd name="connsiteX3" fmla="*/ 151465 w 2956373"/>
              <a:gd name="connsiteY3" fmla="*/ 1172452 h 3332231"/>
              <a:gd name="connsiteX4" fmla="*/ 370248 w 2956373"/>
              <a:gd name="connsiteY4" fmla="*/ 1093915 h 3332231"/>
              <a:gd name="connsiteX5" fmla="*/ 549762 w 2956373"/>
              <a:gd name="connsiteY5" fmla="*/ 1166842 h 3332231"/>
              <a:gd name="connsiteX6" fmla="*/ 667569 w 2956373"/>
              <a:gd name="connsiteY6" fmla="*/ 1267819 h 3332231"/>
              <a:gd name="connsiteX7" fmla="*/ 757326 w 2956373"/>
              <a:gd name="connsiteY7" fmla="*/ 1402454 h 3332231"/>
              <a:gd name="connsiteX8" fmla="*/ 779765 w 2956373"/>
              <a:gd name="connsiteY8" fmla="*/ 1593188 h 3332231"/>
              <a:gd name="connsiteX9" fmla="*/ 751716 w 2956373"/>
              <a:gd name="connsiteY9" fmla="*/ 1739043 h 3332231"/>
              <a:gd name="connsiteX10" fmla="*/ 628300 w 2956373"/>
              <a:gd name="connsiteY10" fmla="*/ 1901728 h 3332231"/>
              <a:gd name="connsiteX11" fmla="*/ 488054 w 2956373"/>
              <a:gd name="connsiteY11" fmla="*/ 2002705 h 3332231"/>
              <a:gd name="connsiteX12" fmla="*/ 297321 w 2956373"/>
              <a:gd name="connsiteY12" fmla="*/ 2036364 h 3332231"/>
              <a:gd name="connsiteX13" fmla="*/ 134636 w 2956373"/>
              <a:gd name="connsiteY13" fmla="*/ 1974656 h 3332231"/>
              <a:gd name="connsiteX14" fmla="*/ 0 w 2956373"/>
              <a:gd name="connsiteY14" fmla="*/ 1800751 h 3332231"/>
              <a:gd name="connsiteX15" fmla="*/ 95367 w 2956373"/>
              <a:gd name="connsiteY15" fmla="*/ 2507588 h 3332231"/>
              <a:gd name="connsiteX16" fmla="*/ 1150013 w 2956373"/>
              <a:gd name="connsiteY16" fmla="*/ 2423441 h 3332231"/>
              <a:gd name="connsiteX17" fmla="*/ 1032206 w 2956373"/>
              <a:gd name="connsiteY17" fmla="*/ 2586125 h 3332231"/>
              <a:gd name="connsiteX18" fmla="*/ 964889 w 2956373"/>
              <a:gd name="connsiteY18" fmla="*/ 2754420 h 3332231"/>
              <a:gd name="connsiteX19" fmla="*/ 953669 w 2956373"/>
              <a:gd name="connsiteY19" fmla="*/ 2950763 h 3332231"/>
              <a:gd name="connsiteX20" fmla="*/ 1037816 w 2956373"/>
              <a:gd name="connsiteY20" fmla="*/ 3135888 h 3332231"/>
              <a:gd name="connsiteX21" fmla="*/ 1144402 w 2956373"/>
              <a:gd name="connsiteY21" fmla="*/ 3242474 h 3332231"/>
              <a:gd name="connsiteX22" fmla="*/ 1273429 w 2956373"/>
              <a:gd name="connsiteY22" fmla="*/ 3292962 h 3332231"/>
              <a:gd name="connsiteX23" fmla="*/ 1391234 w 2956373"/>
              <a:gd name="connsiteY23" fmla="*/ 3332231 h 3332231"/>
              <a:gd name="connsiteX24" fmla="*/ 1542700 w 2956373"/>
              <a:gd name="connsiteY24" fmla="*/ 3332231 h 3332231"/>
              <a:gd name="connsiteX25" fmla="*/ 1739043 w 2956373"/>
              <a:gd name="connsiteY25" fmla="*/ 3253693 h 3332231"/>
              <a:gd name="connsiteX26" fmla="*/ 1834410 w 2956373"/>
              <a:gd name="connsiteY26" fmla="*/ 3158327 h 3332231"/>
              <a:gd name="connsiteX27" fmla="*/ 1924167 w 2956373"/>
              <a:gd name="connsiteY27" fmla="*/ 3012471 h 3332231"/>
              <a:gd name="connsiteX28" fmla="*/ 1935387 w 2956373"/>
              <a:gd name="connsiteY28" fmla="*/ 2838567 h 3332231"/>
              <a:gd name="connsiteX29" fmla="*/ 1879288 w 2956373"/>
              <a:gd name="connsiteY29" fmla="*/ 2636614 h 3332231"/>
              <a:gd name="connsiteX30" fmla="*/ 1778312 w 2956373"/>
              <a:gd name="connsiteY30" fmla="*/ 2445880 h 3332231"/>
              <a:gd name="connsiteX31" fmla="*/ 2956373 w 2956373"/>
              <a:gd name="connsiteY31" fmla="*/ 2518807 h 3332231"/>
              <a:gd name="connsiteX32" fmla="*/ 2877836 w 2956373"/>
              <a:gd name="connsiteY32" fmla="*/ 1778312 h 3332231"/>
              <a:gd name="connsiteX33" fmla="*/ 2709541 w 2956373"/>
              <a:gd name="connsiteY33" fmla="*/ 1974656 h 3332231"/>
              <a:gd name="connsiteX34" fmla="*/ 2485149 w 2956373"/>
              <a:gd name="connsiteY34" fmla="*/ 1991485 h 3332231"/>
              <a:gd name="connsiteX35" fmla="*/ 2238318 w 2956373"/>
              <a:gd name="connsiteY35" fmla="*/ 1879289 h 3332231"/>
              <a:gd name="connsiteX36" fmla="*/ 2114901 w 2956373"/>
              <a:gd name="connsiteY36" fmla="*/ 1626847 h 3332231"/>
              <a:gd name="connsiteX37" fmla="*/ 2120510 w 2956373"/>
              <a:gd name="connsiteY37" fmla="*/ 1368795 h 3332231"/>
              <a:gd name="connsiteX38" fmla="*/ 2260756 w 2956373"/>
              <a:gd name="connsiteY38" fmla="*/ 1211721 h 3332231"/>
              <a:gd name="connsiteX39" fmla="*/ 2558076 w 2956373"/>
              <a:gd name="connsiteY39" fmla="*/ 1161232 h 3332231"/>
              <a:gd name="connsiteX40" fmla="*/ 2877836 w 2956373"/>
              <a:gd name="connsiteY40" fmla="*/ 1312697 h 3332231"/>
              <a:gd name="connsiteX41" fmla="*/ 2956373 w 2956373"/>
              <a:gd name="connsiteY41" fmla="*/ 532933 h 3332231"/>
              <a:gd name="connsiteX42" fmla="*/ 1806361 w 2956373"/>
              <a:gd name="connsiteY42" fmla="*/ 757326 h 3332231"/>
              <a:gd name="connsiteX43" fmla="*/ 1868069 w 2956373"/>
              <a:gd name="connsiteY43" fmla="*/ 611470 h 3332231"/>
              <a:gd name="connsiteX44" fmla="*/ 1907338 w 2956373"/>
              <a:gd name="connsiteY44" fmla="*/ 403907 h 3332231"/>
              <a:gd name="connsiteX45" fmla="*/ 1873678 w 2956373"/>
              <a:gd name="connsiteY45" fmla="*/ 258052 h 3332231"/>
              <a:gd name="connsiteX46" fmla="*/ 1789532 w 2956373"/>
              <a:gd name="connsiteY46" fmla="*/ 140246 h 3332231"/>
              <a:gd name="connsiteX47" fmla="*/ 1688555 w 2956373"/>
              <a:gd name="connsiteY47" fmla="*/ 67318 h 3332231"/>
              <a:gd name="connsiteX48" fmla="*/ 1553919 w 2956373"/>
              <a:gd name="connsiteY48" fmla="*/ 0 h 3332231"/>
              <a:gd name="connsiteX49" fmla="*/ 1380015 w 2956373"/>
              <a:gd name="connsiteY49" fmla="*/ 0 h 3332231"/>
              <a:gd name="connsiteX50" fmla="*/ 1245380 w 2956373"/>
              <a:gd name="connsiteY50" fmla="*/ 33659 h 3332231"/>
              <a:gd name="connsiteX51" fmla="*/ 1127573 w 2956373"/>
              <a:gd name="connsiteY51" fmla="*/ 100977 h 3332231"/>
              <a:gd name="connsiteX52" fmla="*/ 1054646 w 2956373"/>
              <a:gd name="connsiteY52" fmla="*/ 179515 h 3332231"/>
              <a:gd name="connsiteX53" fmla="*/ 992937 w 2956373"/>
              <a:gd name="connsiteY53" fmla="*/ 263661 h 3332231"/>
              <a:gd name="connsiteX54" fmla="*/ 964889 w 2956373"/>
              <a:gd name="connsiteY54" fmla="*/ 415127 h 3332231"/>
              <a:gd name="connsiteX55" fmla="*/ 998547 w 2956373"/>
              <a:gd name="connsiteY55" fmla="*/ 555372 h 3332231"/>
              <a:gd name="connsiteX56" fmla="*/ 1150013 w 2956373"/>
              <a:gd name="connsiteY56" fmla="*/ 746106 h 3332231"/>
              <a:gd name="connsiteX0" fmla="*/ 1150013 w 2956373"/>
              <a:gd name="connsiteY0" fmla="*/ 746106 h 3332231"/>
              <a:gd name="connsiteX1" fmla="*/ 123416 w 2956373"/>
              <a:gd name="connsiteY1" fmla="*/ 639520 h 3332231"/>
              <a:gd name="connsiteX2" fmla="*/ 0 w 2956373"/>
              <a:gd name="connsiteY2" fmla="*/ 1318307 h 3332231"/>
              <a:gd name="connsiteX3" fmla="*/ 151465 w 2956373"/>
              <a:gd name="connsiteY3" fmla="*/ 1172452 h 3332231"/>
              <a:gd name="connsiteX4" fmla="*/ 370248 w 2956373"/>
              <a:gd name="connsiteY4" fmla="*/ 1093915 h 3332231"/>
              <a:gd name="connsiteX5" fmla="*/ 549762 w 2956373"/>
              <a:gd name="connsiteY5" fmla="*/ 1166842 h 3332231"/>
              <a:gd name="connsiteX6" fmla="*/ 667569 w 2956373"/>
              <a:gd name="connsiteY6" fmla="*/ 1267819 h 3332231"/>
              <a:gd name="connsiteX7" fmla="*/ 757326 w 2956373"/>
              <a:gd name="connsiteY7" fmla="*/ 1402454 h 3332231"/>
              <a:gd name="connsiteX8" fmla="*/ 779765 w 2956373"/>
              <a:gd name="connsiteY8" fmla="*/ 1593188 h 3332231"/>
              <a:gd name="connsiteX9" fmla="*/ 751716 w 2956373"/>
              <a:gd name="connsiteY9" fmla="*/ 1739043 h 3332231"/>
              <a:gd name="connsiteX10" fmla="*/ 628300 w 2956373"/>
              <a:gd name="connsiteY10" fmla="*/ 1901728 h 3332231"/>
              <a:gd name="connsiteX11" fmla="*/ 488054 w 2956373"/>
              <a:gd name="connsiteY11" fmla="*/ 2002705 h 3332231"/>
              <a:gd name="connsiteX12" fmla="*/ 297321 w 2956373"/>
              <a:gd name="connsiteY12" fmla="*/ 2036364 h 3332231"/>
              <a:gd name="connsiteX13" fmla="*/ 134636 w 2956373"/>
              <a:gd name="connsiteY13" fmla="*/ 1974656 h 3332231"/>
              <a:gd name="connsiteX14" fmla="*/ 0 w 2956373"/>
              <a:gd name="connsiteY14" fmla="*/ 1800751 h 3332231"/>
              <a:gd name="connsiteX15" fmla="*/ 95367 w 2956373"/>
              <a:gd name="connsiteY15" fmla="*/ 2507588 h 3332231"/>
              <a:gd name="connsiteX16" fmla="*/ 1150013 w 2956373"/>
              <a:gd name="connsiteY16" fmla="*/ 2423441 h 3332231"/>
              <a:gd name="connsiteX17" fmla="*/ 1032206 w 2956373"/>
              <a:gd name="connsiteY17" fmla="*/ 2586125 h 3332231"/>
              <a:gd name="connsiteX18" fmla="*/ 964889 w 2956373"/>
              <a:gd name="connsiteY18" fmla="*/ 2754420 h 3332231"/>
              <a:gd name="connsiteX19" fmla="*/ 953669 w 2956373"/>
              <a:gd name="connsiteY19" fmla="*/ 2950763 h 3332231"/>
              <a:gd name="connsiteX20" fmla="*/ 1037816 w 2956373"/>
              <a:gd name="connsiteY20" fmla="*/ 3135888 h 3332231"/>
              <a:gd name="connsiteX21" fmla="*/ 1144402 w 2956373"/>
              <a:gd name="connsiteY21" fmla="*/ 3242474 h 3332231"/>
              <a:gd name="connsiteX22" fmla="*/ 1273429 w 2956373"/>
              <a:gd name="connsiteY22" fmla="*/ 3292962 h 3332231"/>
              <a:gd name="connsiteX23" fmla="*/ 1391234 w 2956373"/>
              <a:gd name="connsiteY23" fmla="*/ 3332231 h 3332231"/>
              <a:gd name="connsiteX24" fmla="*/ 1542700 w 2956373"/>
              <a:gd name="connsiteY24" fmla="*/ 3332231 h 3332231"/>
              <a:gd name="connsiteX25" fmla="*/ 1739043 w 2956373"/>
              <a:gd name="connsiteY25" fmla="*/ 3253693 h 3332231"/>
              <a:gd name="connsiteX26" fmla="*/ 1834410 w 2956373"/>
              <a:gd name="connsiteY26" fmla="*/ 3158327 h 3332231"/>
              <a:gd name="connsiteX27" fmla="*/ 1924167 w 2956373"/>
              <a:gd name="connsiteY27" fmla="*/ 3012471 h 3332231"/>
              <a:gd name="connsiteX28" fmla="*/ 1935387 w 2956373"/>
              <a:gd name="connsiteY28" fmla="*/ 2838567 h 3332231"/>
              <a:gd name="connsiteX29" fmla="*/ 1879288 w 2956373"/>
              <a:gd name="connsiteY29" fmla="*/ 2636614 h 3332231"/>
              <a:gd name="connsiteX30" fmla="*/ 1778312 w 2956373"/>
              <a:gd name="connsiteY30" fmla="*/ 2445880 h 3332231"/>
              <a:gd name="connsiteX31" fmla="*/ 2748810 w 2956373"/>
              <a:gd name="connsiteY31" fmla="*/ 2501977 h 3332231"/>
              <a:gd name="connsiteX32" fmla="*/ 2877836 w 2956373"/>
              <a:gd name="connsiteY32" fmla="*/ 1778312 h 3332231"/>
              <a:gd name="connsiteX33" fmla="*/ 2709541 w 2956373"/>
              <a:gd name="connsiteY33" fmla="*/ 1974656 h 3332231"/>
              <a:gd name="connsiteX34" fmla="*/ 2485149 w 2956373"/>
              <a:gd name="connsiteY34" fmla="*/ 1991485 h 3332231"/>
              <a:gd name="connsiteX35" fmla="*/ 2238318 w 2956373"/>
              <a:gd name="connsiteY35" fmla="*/ 1879289 h 3332231"/>
              <a:gd name="connsiteX36" fmla="*/ 2114901 w 2956373"/>
              <a:gd name="connsiteY36" fmla="*/ 1626847 h 3332231"/>
              <a:gd name="connsiteX37" fmla="*/ 2120510 w 2956373"/>
              <a:gd name="connsiteY37" fmla="*/ 1368795 h 3332231"/>
              <a:gd name="connsiteX38" fmla="*/ 2260756 w 2956373"/>
              <a:gd name="connsiteY38" fmla="*/ 1211721 h 3332231"/>
              <a:gd name="connsiteX39" fmla="*/ 2558076 w 2956373"/>
              <a:gd name="connsiteY39" fmla="*/ 1161232 h 3332231"/>
              <a:gd name="connsiteX40" fmla="*/ 2877836 w 2956373"/>
              <a:gd name="connsiteY40" fmla="*/ 1312697 h 3332231"/>
              <a:gd name="connsiteX41" fmla="*/ 2956373 w 2956373"/>
              <a:gd name="connsiteY41" fmla="*/ 532933 h 3332231"/>
              <a:gd name="connsiteX42" fmla="*/ 1806361 w 2956373"/>
              <a:gd name="connsiteY42" fmla="*/ 757326 h 3332231"/>
              <a:gd name="connsiteX43" fmla="*/ 1868069 w 2956373"/>
              <a:gd name="connsiteY43" fmla="*/ 611470 h 3332231"/>
              <a:gd name="connsiteX44" fmla="*/ 1907338 w 2956373"/>
              <a:gd name="connsiteY44" fmla="*/ 403907 h 3332231"/>
              <a:gd name="connsiteX45" fmla="*/ 1873678 w 2956373"/>
              <a:gd name="connsiteY45" fmla="*/ 258052 h 3332231"/>
              <a:gd name="connsiteX46" fmla="*/ 1789532 w 2956373"/>
              <a:gd name="connsiteY46" fmla="*/ 140246 h 3332231"/>
              <a:gd name="connsiteX47" fmla="*/ 1688555 w 2956373"/>
              <a:gd name="connsiteY47" fmla="*/ 67318 h 3332231"/>
              <a:gd name="connsiteX48" fmla="*/ 1553919 w 2956373"/>
              <a:gd name="connsiteY48" fmla="*/ 0 h 3332231"/>
              <a:gd name="connsiteX49" fmla="*/ 1380015 w 2956373"/>
              <a:gd name="connsiteY49" fmla="*/ 0 h 3332231"/>
              <a:gd name="connsiteX50" fmla="*/ 1245380 w 2956373"/>
              <a:gd name="connsiteY50" fmla="*/ 33659 h 3332231"/>
              <a:gd name="connsiteX51" fmla="*/ 1127573 w 2956373"/>
              <a:gd name="connsiteY51" fmla="*/ 100977 h 3332231"/>
              <a:gd name="connsiteX52" fmla="*/ 1054646 w 2956373"/>
              <a:gd name="connsiteY52" fmla="*/ 179515 h 3332231"/>
              <a:gd name="connsiteX53" fmla="*/ 992937 w 2956373"/>
              <a:gd name="connsiteY53" fmla="*/ 263661 h 3332231"/>
              <a:gd name="connsiteX54" fmla="*/ 964889 w 2956373"/>
              <a:gd name="connsiteY54" fmla="*/ 415127 h 3332231"/>
              <a:gd name="connsiteX55" fmla="*/ 998547 w 2956373"/>
              <a:gd name="connsiteY55" fmla="*/ 555372 h 3332231"/>
              <a:gd name="connsiteX56" fmla="*/ 1150013 w 2956373"/>
              <a:gd name="connsiteY56"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14901 w 2877836"/>
              <a:gd name="connsiteY36" fmla="*/ 1626847 h 3332231"/>
              <a:gd name="connsiteX37" fmla="*/ 2120510 w 2877836"/>
              <a:gd name="connsiteY37" fmla="*/ 1368795 h 3332231"/>
              <a:gd name="connsiteX38" fmla="*/ 2260756 w 2877836"/>
              <a:gd name="connsiteY38" fmla="*/ 1211721 h 3332231"/>
              <a:gd name="connsiteX39" fmla="*/ 2558076 w 2877836"/>
              <a:gd name="connsiteY39" fmla="*/ 1161232 h 3332231"/>
              <a:gd name="connsiteX40" fmla="*/ 2877836 w 2877836"/>
              <a:gd name="connsiteY40" fmla="*/ 1312697 h 3332231"/>
              <a:gd name="connsiteX41" fmla="*/ 2760029 w 2877836"/>
              <a:gd name="connsiteY41" fmla="*/ 577812 h 3332231"/>
              <a:gd name="connsiteX42" fmla="*/ 1806361 w 2877836"/>
              <a:gd name="connsiteY42" fmla="*/ 757326 h 3332231"/>
              <a:gd name="connsiteX43" fmla="*/ 1868069 w 2877836"/>
              <a:gd name="connsiteY43" fmla="*/ 611470 h 3332231"/>
              <a:gd name="connsiteX44" fmla="*/ 1907338 w 2877836"/>
              <a:gd name="connsiteY44" fmla="*/ 403907 h 3332231"/>
              <a:gd name="connsiteX45" fmla="*/ 1873678 w 2877836"/>
              <a:gd name="connsiteY45" fmla="*/ 258052 h 3332231"/>
              <a:gd name="connsiteX46" fmla="*/ 1789532 w 2877836"/>
              <a:gd name="connsiteY46" fmla="*/ 140246 h 3332231"/>
              <a:gd name="connsiteX47" fmla="*/ 1688555 w 2877836"/>
              <a:gd name="connsiteY47" fmla="*/ 67318 h 3332231"/>
              <a:gd name="connsiteX48" fmla="*/ 1553919 w 2877836"/>
              <a:gd name="connsiteY48" fmla="*/ 0 h 3332231"/>
              <a:gd name="connsiteX49" fmla="*/ 1380015 w 2877836"/>
              <a:gd name="connsiteY49" fmla="*/ 0 h 3332231"/>
              <a:gd name="connsiteX50" fmla="*/ 1245380 w 2877836"/>
              <a:gd name="connsiteY50" fmla="*/ 33659 h 3332231"/>
              <a:gd name="connsiteX51" fmla="*/ 1127573 w 2877836"/>
              <a:gd name="connsiteY51" fmla="*/ 100977 h 3332231"/>
              <a:gd name="connsiteX52" fmla="*/ 1054646 w 2877836"/>
              <a:gd name="connsiteY52" fmla="*/ 179515 h 3332231"/>
              <a:gd name="connsiteX53" fmla="*/ 992937 w 2877836"/>
              <a:gd name="connsiteY53" fmla="*/ 263661 h 3332231"/>
              <a:gd name="connsiteX54" fmla="*/ 964889 w 2877836"/>
              <a:gd name="connsiteY54" fmla="*/ 415127 h 3332231"/>
              <a:gd name="connsiteX55" fmla="*/ 998547 w 2877836"/>
              <a:gd name="connsiteY55" fmla="*/ 555372 h 3332231"/>
              <a:gd name="connsiteX56" fmla="*/ 1150013 w 2877836"/>
              <a:gd name="connsiteY56"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120510 w 2877836"/>
              <a:gd name="connsiteY38" fmla="*/ 1368795 h 3332231"/>
              <a:gd name="connsiteX39" fmla="*/ 2260756 w 2877836"/>
              <a:gd name="connsiteY39" fmla="*/ 1211721 h 3332231"/>
              <a:gd name="connsiteX40" fmla="*/ 2558076 w 2877836"/>
              <a:gd name="connsiteY40" fmla="*/ 1161232 h 3332231"/>
              <a:gd name="connsiteX41" fmla="*/ 2877836 w 2877836"/>
              <a:gd name="connsiteY41" fmla="*/ 1312697 h 3332231"/>
              <a:gd name="connsiteX42" fmla="*/ 2760029 w 2877836"/>
              <a:gd name="connsiteY42" fmla="*/ 577812 h 3332231"/>
              <a:gd name="connsiteX43" fmla="*/ 1806361 w 2877836"/>
              <a:gd name="connsiteY43" fmla="*/ 757326 h 3332231"/>
              <a:gd name="connsiteX44" fmla="*/ 1868069 w 2877836"/>
              <a:gd name="connsiteY44" fmla="*/ 611470 h 3332231"/>
              <a:gd name="connsiteX45" fmla="*/ 1907338 w 2877836"/>
              <a:gd name="connsiteY45" fmla="*/ 403907 h 3332231"/>
              <a:gd name="connsiteX46" fmla="*/ 1873678 w 2877836"/>
              <a:gd name="connsiteY46" fmla="*/ 258052 h 3332231"/>
              <a:gd name="connsiteX47" fmla="*/ 1789532 w 2877836"/>
              <a:gd name="connsiteY47" fmla="*/ 140246 h 3332231"/>
              <a:gd name="connsiteX48" fmla="*/ 1688555 w 2877836"/>
              <a:gd name="connsiteY48" fmla="*/ 67318 h 3332231"/>
              <a:gd name="connsiteX49" fmla="*/ 1553919 w 2877836"/>
              <a:gd name="connsiteY49" fmla="*/ 0 h 3332231"/>
              <a:gd name="connsiteX50" fmla="*/ 1380015 w 2877836"/>
              <a:gd name="connsiteY50" fmla="*/ 0 h 3332231"/>
              <a:gd name="connsiteX51" fmla="*/ 1245380 w 2877836"/>
              <a:gd name="connsiteY51" fmla="*/ 33659 h 3332231"/>
              <a:gd name="connsiteX52" fmla="*/ 1127573 w 2877836"/>
              <a:gd name="connsiteY52" fmla="*/ 100977 h 3332231"/>
              <a:gd name="connsiteX53" fmla="*/ 1054646 w 2877836"/>
              <a:gd name="connsiteY53" fmla="*/ 179515 h 3332231"/>
              <a:gd name="connsiteX54" fmla="*/ 992937 w 2877836"/>
              <a:gd name="connsiteY54" fmla="*/ 263661 h 3332231"/>
              <a:gd name="connsiteX55" fmla="*/ 964889 w 2877836"/>
              <a:gd name="connsiteY55" fmla="*/ 415127 h 3332231"/>
              <a:gd name="connsiteX56" fmla="*/ 998547 w 2877836"/>
              <a:gd name="connsiteY56" fmla="*/ 555372 h 3332231"/>
              <a:gd name="connsiteX57" fmla="*/ 1150013 w 2877836"/>
              <a:gd name="connsiteY57"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260756 w 2877836"/>
              <a:gd name="connsiteY40" fmla="*/ 1211721 h 3332231"/>
              <a:gd name="connsiteX41" fmla="*/ 2558076 w 2877836"/>
              <a:gd name="connsiteY41" fmla="*/ 1161232 h 3332231"/>
              <a:gd name="connsiteX42" fmla="*/ 2877836 w 2877836"/>
              <a:gd name="connsiteY42" fmla="*/ 1312697 h 3332231"/>
              <a:gd name="connsiteX43" fmla="*/ 2760029 w 2877836"/>
              <a:gd name="connsiteY43" fmla="*/ 577812 h 3332231"/>
              <a:gd name="connsiteX44" fmla="*/ 1806361 w 2877836"/>
              <a:gd name="connsiteY44" fmla="*/ 757326 h 3332231"/>
              <a:gd name="connsiteX45" fmla="*/ 1868069 w 2877836"/>
              <a:gd name="connsiteY45" fmla="*/ 611470 h 3332231"/>
              <a:gd name="connsiteX46" fmla="*/ 1907338 w 2877836"/>
              <a:gd name="connsiteY46" fmla="*/ 403907 h 3332231"/>
              <a:gd name="connsiteX47" fmla="*/ 1873678 w 2877836"/>
              <a:gd name="connsiteY47" fmla="*/ 258052 h 3332231"/>
              <a:gd name="connsiteX48" fmla="*/ 1789532 w 2877836"/>
              <a:gd name="connsiteY48" fmla="*/ 140246 h 3332231"/>
              <a:gd name="connsiteX49" fmla="*/ 1688555 w 2877836"/>
              <a:gd name="connsiteY49" fmla="*/ 67318 h 3332231"/>
              <a:gd name="connsiteX50" fmla="*/ 1553919 w 2877836"/>
              <a:gd name="connsiteY50" fmla="*/ 0 h 3332231"/>
              <a:gd name="connsiteX51" fmla="*/ 1380015 w 2877836"/>
              <a:gd name="connsiteY51" fmla="*/ 0 h 3332231"/>
              <a:gd name="connsiteX52" fmla="*/ 1245380 w 2877836"/>
              <a:gd name="connsiteY52" fmla="*/ 33659 h 3332231"/>
              <a:gd name="connsiteX53" fmla="*/ 1127573 w 2877836"/>
              <a:gd name="connsiteY53" fmla="*/ 100977 h 3332231"/>
              <a:gd name="connsiteX54" fmla="*/ 1054646 w 2877836"/>
              <a:gd name="connsiteY54" fmla="*/ 179515 h 3332231"/>
              <a:gd name="connsiteX55" fmla="*/ 992937 w 2877836"/>
              <a:gd name="connsiteY55" fmla="*/ 263661 h 3332231"/>
              <a:gd name="connsiteX56" fmla="*/ 964889 w 2877836"/>
              <a:gd name="connsiteY56" fmla="*/ 415127 h 3332231"/>
              <a:gd name="connsiteX57" fmla="*/ 998547 w 2877836"/>
              <a:gd name="connsiteY57" fmla="*/ 555372 h 3332231"/>
              <a:gd name="connsiteX58" fmla="*/ 1150013 w 2877836"/>
              <a:gd name="connsiteY58"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558076 w 2877836"/>
              <a:gd name="connsiteY42" fmla="*/ 1161232 h 3332231"/>
              <a:gd name="connsiteX43" fmla="*/ 2877836 w 2877836"/>
              <a:gd name="connsiteY43" fmla="*/ 1312697 h 3332231"/>
              <a:gd name="connsiteX44" fmla="*/ 2760029 w 2877836"/>
              <a:gd name="connsiteY44" fmla="*/ 577812 h 3332231"/>
              <a:gd name="connsiteX45" fmla="*/ 1806361 w 2877836"/>
              <a:gd name="connsiteY45" fmla="*/ 757326 h 3332231"/>
              <a:gd name="connsiteX46" fmla="*/ 1868069 w 2877836"/>
              <a:gd name="connsiteY46" fmla="*/ 611470 h 3332231"/>
              <a:gd name="connsiteX47" fmla="*/ 1907338 w 2877836"/>
              <a:gd name="connsiteY47" fmla="*/ 403907 h 3332231"/>
              <a:gd name="connsiteX48" fmla="*/ 1873678 w 2877836"/>
              <a:gd name="connsiteY48" fmla="*/ 258052 h 3332231"/>
              <a:gd name="connsiteX49" fmla="*/ 1789532 w 2877836"/>
              <a:gd name="connsiteY49" fmla="*/ 140246 h 3332231"/>
              <a:gd name="connsiteX50" fmla="*/ 1688555 w 2877836"/>
              <a:gd name="connsiteY50" fmla="*/ 67318 h 3332231"/>
              <a:gd name="connsiteX51" fmla="*/ 1553919 w 2877836"/>
              <a:gd name="connsiteY51" fmla="*/ 0 h 3332231"/>
              <a:gd name="connsiteX52" fmla="*/ 1380015 w 2877836"/>
              <a:gd name="connsiteY52" fmla="*/ 0 h 3332231"/>
              <a:gd name="connsiteX53" fmla="*/ 1245380 w 2877836"/>
              <a:gd name="connsiteY53" fmla="*/ 33659 h 3332231"/>
              <a:gd name="connsiteX54" fmla="*/ 1127573 w 2877836"/>
              <a:gd name="connsiteY54" fmla="*/ 100977 h 3332231"/>
              <a:gd name="connsiteX55" fmla="*/ 1054646 w 2877836"/>
              <a:gd name="connsiteY55" fmla="*/ 179515 h 3332231"/>
              <a:gd name="connsiteX56" fmla="*/ 992937 w 2877836"/>
              <a:gd name="connsiteY56" fmla="*/ 263661 h 3332231"/>
              <a:gd name="connsiteX57" fmla="*/ 964889 w 2877836"/>
              <a:gd name="connsiteY57" fmla="*/ 415127 h 3332231"/>
              <a:gd name="connsiteX58" fmla="*/ 998547 w 2877836"/>
              <a:gd name="connsiteY58" fmla="*/ 555372 h 3332231"/>
              <a:gd name="connsiteX59" fmla="*/ 1150013 w 2877836"/>
              <a:gd name="connsiteY59"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401001 w 2877836"/>
              <a:gd name="connsiteY42" fmla="*/ 1161232 h 3332231"/>
              <a:gd name="connsiteX43" fmla="*/ 2558076 w 2877836"/>
              <a:gd name="connsiteY43" fmla="*/ 1161232 h 3332231"/>
              <a:gd name="connsiteX44" fmla="*/ 2877836 w 2877836"/>
              <a:gd name="connsiteY44" fmla="*/ 1312697 h 3332231"/>
              <a:gd name="connsiteX45" fmla="*/ 2760029 w 2877836"/>
              <a:gd name="connsiteY45" fmla="*/ 577812 h 3332231"/>
              <a:gd name="connsiteX46" fmla="*/ 1806361 w 2877836"/>
              <a:gd name="connsiteY46" fmla="*/ 757326 h 3332231"/>
              <a:gd name="connsiteX47" fmla="*/ 1868069 w 2877836"/>
              <a:gd name="connsiteY47" fmla="*/ 611470 h 3332231"/>
              <a:gd name="connsiteX48" fmla="*/ 1907338 w 2877836"/>
              <a:gd name="connsiteY48" fmla="*/ 403907 h 3332231"/>
              <a:gd name="connsiteX49" fmla="*/ 1873678 w 2877836"/>
              <a:gd name="connsiteY49" fmla="*/ 258052 h 3332231"/>
              <a:gd name="connsiteX50" fmla="*/ 1789532 w 2877836"/>
              <a:gd name="connsiteY50" fmla="*/ 140246 h 3332231"/>
              <a:gd name="connsiteX51" fmla="*/ 1688555 w 2877836"/>
              <a:gd name="connsiteY51" fmla="*/ 67318 h 3332231"/>
              <a:gd name="connsiteX52" fmla="*/ 1553919 w 2877836"/>
              <a:gd name="connsiteY52" fmla="*/ 0 h 3332231"/>
              <a:gd name="connsiteX53" fmla="*/ 1380015 w 2877836"/>
              <a:gd name="connsiteY53" fmla="*/ 0 h 3332231"/>
              <a:gd name="connsiteX54" fmla="*/ 1245380 w 2877836"/>
              <a:gd name="connsiteY54" fmla="*/ 33659 h 3332231"/>
              <a:gd name="connsiteX55" fmla="*/ 1127573 w 2877836"/>
              <a:gd name="connsiteY55" fmla="*/ 100977 h 3332231"/>
              <a:gd name="connsiteX56" fmla="*/ 1054646 w 2877836"/>
              <a:gd name="connsiteY56" fmla="*/ 179515 h 3332231"/>
              <a:gd name="connsiteX57" fmla="*/ 992937 w 2877836"/>
              <a:gd name="connsiteY57" fmla="*/ 263661 h 3332231"/>
              <a:gd name="connsiteX58" fmla="*/ 964889 w 2877836"/>
              <a:gd name="connsiteY58" fmla="*/ 415127 h 3332231"/>
              <a:gd name="connsiteX59" fmla="*/ 998547 w 2877836"/>
              <a:gd name="connsiteY59" fmla="*/ 555372 h 3332231"/>
              <a:gd name="connsiteX60" fmla="*/ 1150013 w 2877836"/>
              <a:gd name="connsiteY60"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238318 w 2877836"/>
              <a:gd name="connsiteY35" fmla="*/ 1879289 h 3332231"/>
              <a:gd name="connsiteX36" fmla="*/ 2159779 w 2877836"/>
              <a:gd name="connsiteY36" fmla="*/ 1755873 h 3332231"/>
              <a:gd name="connsiteX37" fmla="*/ 2114901 w 2877836"/>
              <a:gd name="connsiteY37" fmla="*/ 1626847 h 3332231"/>
              <a:gd name="connsiteX38" fmla="*/ 2092461 w 2877836"/>
              <a:gd name="connsiteY38" fmla="*/ 1480992 h 3332231"/>
              <a:gd name="connsiteX39" fmla="*/ 2120510 w 2877836"/>
              <a:gd name="connsiteY39" fmla="*/ 1368795 h 3332231"/>
              <a:gd name="connsiteX40" fmla="*/ 2187828 w 2877836"/>
              <a:gd name="connsiteY40" fmla="*/ 1273428 h 3332231"/>
              <a:gd name="connsiteX41" fmla="*/ 2260756 w 2877836"/>
              <a:gd name="connsiteY41" fmla="*/ 1211721 h 3332231"/>
              <a:gd name="connsiteX42" fmla="*/ 2401001 w 2877836"/>
              <a:gd name="connsiteY42" fmla="*/ 1161232 h 3332231"/>
              <a:gd name="connsiteX43" fmla="*/ 2558076 w 2877836"/>
              <a:gd name="connsiteY43" fmla="*/ 1161232 h 3332231"/>
              <a:gd name="connsiteX44" fmla="*/ 2715151 w 2877836"/>
              <a:gd name="connsiteY44" fmla="*/ 1200501 h 3332231"/>
              <a:gd name="connsiteX45" fmla="*/ 2877836 w 2877836"/>
              <a:gd name="connsiteY45" fmla="*/ 1312697 h 3332231"/>
              <a:gd name="connsiteX46" fmla="*/ 2760029 w 2877836"/>
              <a:gd name="connsiteY46" fmla="*/ 577812 h 3332231"/>
              <a:gd name="connsiteX47" fmla="*/ 1806361 w 2877836"/>
              <a:gd name="connsiteY47" fmla="*/ 757326 h 3332231"/>
              <a:gd name="connsiteX48" fmla="*/ 1868069 w 2877836"/>
              <a:gd name="connsiteY48" fmla="*/ 611470 h 3332231"/>
              <a:gd name="connsiteX49" fmla="*/ 1907338 w 2877836"/>
              <a:gd name="connsiteY49" fmla="*/ 403907 h 3332231"/>
              <a:gd name="connsiteX50" fmla="*/ 1873678 w 2877836"/>
              <a:gd name="connsiteY50" fmla="*/ 258052 h 3332231"/>
              <a:gd name="connsiteX51" fmla="*/ 1789532 w 2877836"/>
              <a:gd name="connsiteY51" fmla="*/ 140246 h 3332231"/>
              <a:gd name="connsiteX52" fmla="*/ 1688555 w 2877836"/>
              <a:gd name="connsiteY52" fmla="*/ 67318 h 3332231"/>
              <a:gd name="connsiteX53" fmla="*/ 1553919 w 2877836"/>
              <a:gd name="connsiteY53" fmla="*/ 0 h 3332231"/>
              <a:gd name="connsiteX54" fmla="*/ 1380015 w 2877836"/>
              <a:gd name="connsiteY54" fmla="*/ 0 h 3332231"/>
              <a:gd name="connsiteX55" fmla="*/ 1245380 w 2877836"/>
              <a:gd name="connsiteY55" fmla="*/ 33659 h 3332231"/>
              <a:gd name="connsiteX56" fmla="*/ 1127573 w 2877836"/>
              <a:gd name="connsiteY56" fmla="*/ 100977 h 3332231"/>
              <a:gd name="connsiteX57" fmla="*/ 1054646 w 2877836"/>
              <a:gd name="connsiteY57" fmla="*/ 179515 h 3332231"/>
              <a:gd name="connsiteX58" fmla="*/ 992937 w 2877836"/>
              <a:gd name="connsiteY58" fmla="*/ 263661 h 3332231"/>
              <a:gd name="connsiteX59" fmla="*/ 964889 w 2877836"/>
              <a:gd name="connsiteY59" fmla="*/ 415127 h 3332231"/>
              <a:gd name="connsiteX60" fmla="*/ 998547 w 2877836"/>
              <a:gd name="connsiteY60" fmla="*/ 555372 h 3332231"/>
              <a:gd name="connsiteX61" fmla="*/ 1150013 w 2877836"/>
              <a:gd name="connsiteY61"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485149 w 2877836"/>
              <a:gd name="connsiteY34" fmla="*/ 199148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09541 w 2877836"/>
              <a:gd name="connsiteY33" fmla="*/ 1974656 h 3332231"/>
              <a:gd name="connsiteX34" fmla="*/ 2513198 w 2877836"/>
              <a:gd name="connsiteY34" fmla="*/ 198587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 name="connsiteX0" fmla="*/ 1150013 w 2877836"/>
              <a:gd name="connsiteY0" fmla="*/ 746106 h 3332231"/>
              <a:gd name="connsiteX1" fmla="*/ 123416 w 2877836"/>
              <a:gd name="connsiteY1" fmla="*/ 639520 h 3332231"/>
              <a:gd name="connsiteX2" fmla="*/ 0 w 2877836"/>
              <a:gd name="connsiteY2" fmla="*/ 1318307 h 3332231"/>
              <a:gd name="connsiteX3" fmla="*/ 151465 w 2877836"/>
              <a:gd name="connsiteY3" fmla="*/ 1172452 h 3332231"/>
              <a:gd name="connsiteX4" fmla="*/ 370248 w 2877836"/>
              <a:gd name="connsiteY4" fmla="*/ 1093915 h 3332231"/>
              <a:gd name="connsiteX5" fmla="*/ 549762 w 2877836"/>
              <a:gd name="connsiteY5" fmla="*/ 1166842 h 3332231"/>
              <a:gd name="connsiteX6" fmla="*/ 667569 w 2877836"/>
              <a:gd name="connsiteY6" fmla="*/ 1267819 h 3332231"/>
              <a:gd name="connsiteX7" fmla="*/ 757326 w 2877836"/>
              <a:gd name="connsiteY7" fmla="*/ 1402454 h 3332231"/>
              <a:gd name="connsiteX8" fmla="*/ 779765 w 2877836"/>
              <a:gd name="connsiteY8" fmla="*/ 1593188 h 3332231"/>
              <a:gd name="connsiteX9" fmla="*/ 751716 w 2877836"/>
              <a:gd name="connsiteY9" fmla="*/ 1739043 h 3332231"/>
              <a:gd name="connsiteX10" fmla="*/ 628300 w 2877836"/>
              <a:gd name="connsiteY10" fmla="*/ 1901728 h 3332231"/>
              <a:gd name="connsiteX11" fmla="*/ 488054 w 2877836"/>
              <a:gd name="connsiteY11" fmla="*/ 2002705 h 3332231"/>
              <a:gd name="connsiteX12" fmla="*/ 297321 w 2877836"/>
              <a:gd name="connsiteY12" fmla="*/ 2036364 h 3332231"/>
              <a:gd name="connsiteX13" fmla="*/ 134636 w 2877836"/>
              <a:gd name="connsiteY13" fmla="*/ 1974656 h 3332231"/>
              <a:gd name="connsiteX14" fmla="*/ 0 w 2877836"/>
              <a:gd name="connsiteY14" fmla="*/ 1800751 h 3332231"/>
              <a:gd name="connsiteX15" fmla="*/ 95367 w 2877836"/>
              <a:gd name="connsiteY15" fmla="*/ 2507588 h 3332231"/>
              <a:gd name="connsiteX16" fmla="*/ 1150013 w 2877836"/>
              <a:gd name="connsiteY16" fmla="*/ 2423441 h 3332231"/>
              <a:gd name="connsiteX17" fmla="*/ 1032206 w 2877836"/>
              <a:gd name="connsiteY17" fmla="*/ 2586125 h 3332231"/>
              <a:gd name="connsiteX18" fmla="*/ 964889 w 2877836"/>
              <a:gd name="connsiteY18" fmla="*/ 2754420 h 3332231"/>
              <a:gd name="connsiteX19" fmla="*/ 953669 w 2877836"/>
              <a:gd name="connsiteY19" fmla="*/ 2950763 h 3332231"/>
              <a:gd name="connsiteX20" fmla="*/ 1037816 w 2877836"/>
              <a:gd name="connsiteY20" fmla="*/ 3135888 h 3332231"/>
              <a:gd name="connsiteX21" fmla="*/ 1144402 w 2877836"/>
              <a:gd name="connsiteY21" fmla="*/ 3242474 h 3332231"/>
              <a:gd name="connsiteX22" fmla="*/ 1273429 w 2877836"/>
              <a:gd name="connsiteY22" fmla="*/ 3292962 h 3332231"/>
              <a:gd name="connsiteX23" fmla="*/ 1391234 w 2877836"/>
              <a:gd name="connsiteY23" fmla="*/ 3332231 h 3332231"/>
              <a:gd name="connsiteX24" fmla="*/ 1542700 w 2877836"/>
              <a:gd name="connsiteY24" fmla="*/ 3332231 h 3332231"/>
              <a:gd name="connsiteX25" fmla="*/ 1739043 w 2877836"/>
              <a:gd name="connsiteY25" fmla="*/ 3253693 h 3332231"/>
              <a:gd name="connsiteX26" fmla="*/ 1834410 w 2877836"/>
              <a:gd name="connsiteY26" fmla="*/ 3158327 h 3332231"/>
              <a:gd name="connsiteX27" fmla="*/ 1924167 w 2877836"/>
              <a:gd name="connsiteY27" fmla="*/ 3012471 h 3332231"/>
              <a:gd name="connsiteX28" fmla="*/ 1935387 w 2877836"/>
              <a:gd name="connsiteY28" fmla="*/ 2838567 h 3332231"/>
              <a:gd name="connsiteX29" fmla="*/ 1879288 w 2877836"/>
              <a:gd name="connsiteY29" fmla="*/ 2636614 h 3332231"/>
              <a:gd name="connsiteX30" fmla="*/ 1778312 w 2877836"/>
              <a:gd name="connsiteY30" fmla="*/ 2445880 h 3332231"/>
              <a:gd name="connsiteX31" fmla="*/ 2748810 w 2877836"/>
              <a:gd name="connsiteY31" fmla="*/ 2501977 h 3332231"/>
              <a:gd name="connsiteX32" fmla="*/ 2877836 w 2877836"/>
              <a:gd name="connsiteY32" fmla="*/ 1778312 h 3332231"/>
              <a:gd name="connsiteX33" fmla="*/ 2715151 w 2877836"/>
              <a:gd name="connsiteY33" fmla="*/ 1924168 h 3332231"/>
              <a:gd name="connsiteX34" fmla="*/ 2513198 w 2877836"/>
              <a:gd name="connsiteY34" fmla="*/ 1985875 h 3332231"/>
              <a:gd name="connsiteX35" fmla="*/ 2350513 w 2877836"/>
              <a:gd name="connsiteY35" fmla="*/ 1946606 h 3332231"/>
              <a:gd name="connsiteX36" fmla="*/ 2238318 w 2877836"/>
              <a:gd name="connsiteY36" fmla="*/ 1879289 h 3332231"/>
              <a:gd name="connsiteX37" fmla="*/ 2159779 w 2877836"/>
              <a:gd name="connsiteY37" fmla="*/ 1755873 h 3332231"/>
              <a:gd name="connsiteX38" fmla="*/ 2114901 w 2877836"/>
              <a:gd name="connsiteY38" fmla="*/ 1626847 h 3332231"/>
              <a:gd name="connsiteX39" fmla="*/ 2092461 w 2877836"/>
              <a:gd name="connsiteY39" fmla="*/ 1480992 h 3332231"/>
              <a:gd name="connsiteX40" fmla="*/ 2120510 w 2877836"/>
              <a:gd name="connsiteY40" fmla="*/ 1368795 h 3332231"/>
              <a:gd name="connsiteX41" fmla="*/ 2187828 w 2877836"/>
              <a:gd name="connsiteY41" fmla="*/ 1273428 h 3332231"/>
              <a:gd name="connsiteX42" fmla="*/ 2260756 w 2877836"/>
              <a:gd name="connsiteY42" fmla="*/ 1211721 h 3332231"/>
              <a:gd name="connsiteX43" fmla="*/ 2401001 w 2877836"/>
              <a:gd name="connsiteY43" fmla="*/ 1161232 h 3332231"/>
              <a:gd name="connsiteX44" fmla="*/ 2558076 w 2877836"/>
              <a:gd name="connsiteY44" fmla="*/ 1161232 h 3332231"/>
              <a:gd name="connsiteX45" fmla="*/ 2715151 w 2877836"/>
              <a:gd name="connsiteY45" fmla="*/ 1200501 h 3332231"/>
              <a:gd name="connsiteX46" fmla="*/ 2877836 w 2877836"/>
              <a:gd name="connsiteY46" fmla="*/ 1312697 h 3332231"/>
              <a:gd name="connsiteX47" fmla="*/ 2760029 w 2877836"/>
              <a:gd name="connsiteY47" fmla="*/ 577812 h 3332231"/>
              <a:gd name="connsiteX48" fmla="*/ 1806361 w 2877836"/>
              <a:gd name="connsiteY48" fmla="*/ 757326 h 3332231"/>
              <a:gd name="connsiteX49" fmla="*/ 1868069 w 2877836"/>
              <a:gd name="connsiteY49" fmla="*/ 611470 h 3332231"/>
              <a:gd name="connsiteX50" fmla="*/ 1907338 w 2877836"/>
              <a:gd name="connsiteY50" fmla="*/ 403907 h 3332231"/>
              <a:gd name="connsiteX51" fmla="*/ 1873678 w 2877836"/>
              <a:gd name="connsiteY51" fmla="*/ 258052 h 3332231"/>
              <a:gd name="connsiteX52" fmla="*/ 1789532 w 2877836"/>
              <a:gd name="connsiteY52" fmla="*/ 140246 h 3332231"/>
              <a:gd name="connsiteX53" fmla="*/ 1688555 w 2877836"/>
              <a:gd name="connsiteY53" fmla="*/ 67318 h 3332231"/>
              <a:gd name="connsiteX54" fmla="*/ 1553919 w 2877836"/>
              <a:gd name="connsiteY54" fmla="*/ 0 h 3332231"/>
              <a:gd name="connsiteX55" fmla="*/ 1380015 w 2877836"/>
              <a:gd name="connsiteY55" fmla="*/ 0 h 3332231"/>
              <a:gd name="connsiteX56" fmla="*/ 1245380 w 2877836"/>
              <a:gd name="connsiteY56" fmla="*/ 33659 h 3332231"/>
              <a:gd name="connsiteX57" fmla="*/ 1127573 w 2877836"/>
              <a:gd name="connsiteY57" fmla="*/ 100977 h 3332231"/>
              <a:gd name="connsiteX58" fmla="*/ 1054646 w 2877836"/>
              <a:gd name="connsiteY58" fmla="*/ 179515 h 3332231"/>
              <a:gd name="connsiteX59" fmla="*/ 992937 w 2877836"/>
              <a:gd name="connsiteY59" fmla="*/ 263661 h 3332231"/>
              <a:gd name="connsiteX60" fmla="*/ 964889 w 2877836"/>
              <a:gd name="connsiteY60" fmla="*/ 415127 h 3332231"/>
              <a:gd name="connsiteX61" fmla="*/ 998547 w 2877836"/>
              <a:gd name="connsiteY61" fmla="*/ 555372 h 3332231"/>
              <a:gd name="connsiteX62" fmla="*/ 1150013 w 2877836"/>
              <a:gd name="connsiteY62" fmla="*/ 746106 h 3332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2877836" h="3332231">
                <a:moveTo>
                  <a:pt x="1150013" y="746106"/>
                </a:moveTo>
                <a:lnTo>
                  <a:pt x="123416" y="639520"/>
                </a:lnTo>
                <a:lnTo>
                  <a:pt x="0" y="1318307"/>
                </a:lnTo>
                <a:lnTo>
                  <a:pt x="151465" y="1172452"/>
                </a:lnTo>
                <a:lnTo>
                  <a:pt x="370248" y="1093915"/>
                </a:lnTo>
                <a:lnTo>
                  <a:pt x="549762" y="1166842"/>
                </a:lnTo>
                <a:lnTo>
                  <a:pt x="667569" y="1267819"/>
                </a:lnTo>
                <a:lnTo>
                  <a:pt x="757326" y="1402454"/>
                </a:lnTo>
                <a:lnTo>
                  <a:pt x="779765" y="1593188"/>
                </a:lnTo>
                <a:lnTo>
                  <a:pt x="751716" y="1739043"/>
                </a:lnTo>
                <a:lnTo>
                  <a:pt x="628300" y="1901728"/>
                </a:lnTo>
                <a:lnTo>
                  <a:pt x="488054" y="2002705"/>
                </a:lnTo>
                <a:lnTo>
                  <a:pt x="297321" y="2036364"/>
                </a:lnTo>
                <a:lnTo>
                  <a:pt x="134636" y="1974656"/>
                </a:lnTo>
                <a:lnTo>
                  <a:pt x="0" y="1800751"/>
                </a:lnTo>
                <a:lnTo>
                  <a:pt x="95367" y="2507588"/>
                </a:lnTo>
                <a:lnTo>
                  <a:pt x="1150013" y="2423441"/>
                </a:lnTo>
                <a:lnTo>
                  <a:pt x="1032206" y="2586125"/>
                </a:lnTo>
                <a:lnTo>
                  <a:pt x="964889" y="2754420"/>
                </a:lnTo>
                <a:lnTo>
                  <a:pt x="953669" y="2950763"/>
                </a:lnTo>
                <a:lnTo>
                  <a:pt x="1037816" y="3135888"/>
                </a:lnTo>
                <a:lnTo>
                  <a:pt x="1144402" y="3242474"/>
                </a:lnTo>
                <a:lnTo>
                  <a:pt x="1273429" y="3292962"/>
                </a:lnTo>
                <a:lnTo>
                  <a:pt x="1391234" y="3332231"/>
                </a:lnTo>
                <a:lnTo>
                  <a:pt x="1542700" y="3332231"/>
                </a:lnTo>
                <a:lnTo>
                  <a:pt x="1739043" y="3253693"/>
                </a:lnTo>
                <a:lnTo>
                  <a:pt x="1834410" y="3158327"/>
                </a:lnTo>
                <a:lnTo>
                  <a:pt x="1924167" y="3012471"/>
                </a:lnTo>
                <a:lnTo>
                  <a:pt x="1935387" y="2838567"/>
                </a:lnTo>
                <a:lnTo>
                  <a:pt x="1879288" y="2636614"/>
                </a:lnTo>
                <a:lnTo>
                  <a:pt x="1778312" y="2445880"/>
                </a:lnTo>
                <a:lnTo>
                  <a:pt x="2748810" y="2501977"/>
                </a:lnTo>
                <a:lnTo>
                  <a:pt x="2877836" y="1778312"/>
                </a:lnTo>
                <a:lnTo>
                  <a:pt x="2715151" y="1924168"/>
                </a:lnTo>
                <a:lnTo>
                  <a:pt x="2513198" y="1985875"/>
                </a:lnTo>
                <a:lnTo>
                  <a:pt x="2350513" y="1946606"/>
                </a:lnTo>
                <a:lnTo>
                  <a:pt x="2238318" y="1879289"/>
                </a:lnTo>
                <a:lnTo>
                  <a:pt x="2159779" y="1755873"/>
                </a:lnTo>
                <a:lnTo>
                  <a:pt x="2114901" y="1626847"/>
                </a:lnTo>
                <a:lnTo>
                  <a:pt x="2092461" y="1480992"/>
                </a:lnTo>
                <a:lnTo>
                  <a:pt x="2120510" y="1368795"/>
                </a:lnTo>
                <a:lnTo>
                  <a:pt x="2187828" y="1273428"/>
                </a:lnTo>
                <a:lnTo>
                  <a:pt x="2260756" y="1211721"/>
                </a:lnTo>
                <a:lnTo>
                  <a:pt x="2401001" y="1161232"/>
                </a:lnTo>
                <a:lnTo>
                  <a:pt x="2558076" y="1161232"/>
                </a:lnTo>
                <a:lnTo>
                  <a:pt x="2715151" y="1200501"/>
                </a:lnTo>
                <a:lnTo>
                  <a:pt x="2877836" y="1312697"/>
                </a:lnTo>
                <a:lnTo>
                  <a:pt x="2760029" y="577812"/>
                </a:lnTo>
                <a:lnTo>
                  <a:pt x="1806361" y="757326"/>
                </a:lnTo>
                <a:lnTo>
                  <a:pt x="1868069" y="611470"/>
                </a:lnTo>
                <a:lnTo>
                  <a:pt x="1907338" y="403907"/>
                </a:lnTo>
                <a:lnTo>
                  <a:pt x="1873678" y="258052"/>
                </a:lnTo>
                <a:lnTo>
                  <a:pt x="1789532" y="140246"/>
                </a:lnTo>
                <a:lnTo>
                  <a:pt x="1688555" y="67318"/>
                </a:lnTo>
                <a:lnTo>
                  <a:pt x="1553919" y="0"/>
                </a:lnTo>
                <a:lnTo>
                  <a:pt x="1380015" y="0"/>
                </a:lnTo>
                <a:lnTo>
                  <a:pt x="1245380" y="33659"/>
                </a:lnTo>
                <a:lnTo>
                  <a:pt x="1127573" y="100977"/>
                </a:lnTo>
                <a:lnTo>
                  <a:pt x="1054646" y="179515"/>
                </a:lnTo>
                <a:lnTo>
                  <a:pt x="992937" y="263661"/>
                </a:lnTo>
                <a:lnTo>
                  <a:pt x="964889" y="415127"/>
                </a:lnTo>
                <a:lnTo>
                  <a:pt x="998547" y="555372"/>
                </a:lnTo>
                <a:lnTo>
                  <a:pt x="1150013" y="746106"/>
                </a:lnTo>
                <a:close/>
              </a:path>
            </a:pathLst>
          </a:custGeom>
          <a:solidFill>
            <a:schemeClr val="tx2">
              <a:lumMod val="20000"/>
              <a:lumOff val="80000"/>
            </a:schemeClr>
          </a:solidFill>
          <a:ln>
            <a:solidFill>
              <a:schemeClr val="tx2">
                <a:lumMod val="60000"/>
                <a:lumOff val="40000"/>
              </a:schemeClr>
            </a:solidFill>
          </a:ln>
          <a:effectLst>
            <a:innerShdw blurRad="63500" dist="508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415814" y="569775"/>
            <a:ext cx="1119216" cy="584775"/>
          </a:xfrm>
          <a:prstGeom prst="rect">
            <a:avLst/>
          </a:prstGeom>
          <a:noFill/>
        </p:spPr>
        <p:txBody>
          <a:bodyPr wrap="none" rtlCol="0">
            <a:spAutoFit/>
          </a:bodyPr>
          <a:lstStyle/>
          <a:p>
            <a:pPr algn="ctr"/>
            <a:r>
              <a:rPr lang="en-US" sz="1600" dirty="0" smtClean="0">
                <a:solidFill>
                  <a:schemeClr val="tx2">
                    <a:lumMod val="75000"/>
                  </a:schemeClr>
                </a:solidFill>
              </a:rPr>
              <a:t>Federated</a:t>
            </a:r>
          </a:p>
          <a:p>
            <a:pPr algn="ctr"/>
            <a:r>
              <a:rPr lang="en-US" sz="1600" dirty="0" smtClean="0">
                <a:solidFill>
                  <a:schemeClr val="tx2">
                    <a:lumMod val="75000"/>
                  </a:schemeClr>
                </a:solidFill>
              </a:rPr>
              <a:t>Identity</a:t>
            </a:r>
          </a:p>
        </p:txBody>
      </p:sp>
      <p:sp>
        <p:nvSpPr>
          <p:cNvPr id="8" name="Rectangle 7"/>
          <p:cNvSpPr/>
          <p:nvPr/>
        </p:nvSpPr>
        <p:spPr>
          <a:xfrm>
            <a:off x="287078" y="2115883"/>
            <a:ext cx="3648960" cy="4413516"/>
          </a:xfrm>
          <a:prstGeom prst="rect">
            <a:avLst/>
          </a:prstGeom>
        </p:spPr>
        <p:txBody>
          <a:bodyPr wrap="square">
            <a:spAutoFit/>
          </a:bodyPr>
          <a:lstStyle/>
          <a:p>
            <a:pPr marL="166688" indent="-166688">
              <a:spcBef>
                <a:spcPct val="20000"/>
              </a:spcBef>
              <a:buClr>
                <a:srgbClr val="E33323"/>
              </a:buClr>
              <a:buSzPct val="80000"/>
              <a:buFont typeface="Wingdings" pitchFamily="96" charset="2"/>
              <a:buChar char="§"/>
              <a:defRPr/>
            </a:pPr>
            <a:r>
              <a:rPr lang="en-US" dirty="0" smtClean="0">
                <a:solidFill>
                  <a:srgbClr val="4C4C4F"/>
                </a:solidFill>
                <a:latin typeface="Arial"/>
                <a:ea typeface="ＭＳ Ｐゴシック" pitchFamily="48" charset="-128"/>
                <a:cs typeface="Arial"/>
              </a:rPr>
              <a:t>A small majority of respondents included reduced/single sign-on </a:t>
            </a:r>
            <a:r>
              <a:rPr lang="en-US" i="1" dirty="0" smtClean="0">
                <a:solidFill>
                  <a:srgbClr val="4C4C4F"/>
                </a:solidFill>
                <a:latin typeface="Arial"/>
                <a:ea typeface="ＭＳ Ｐゴシック" pitchFamily="48" charset="-128"/>
                <a:cs typeface="Arial"/>
              </a:rPr>
              <a:t>within the institution</a:t>
            </a:r>
            <a:r>
              <a:rPr lang="en-US" dirty="0" smtClean="0">
                <a:solidFill>
                  <a:srgbClr val="4C4C4F"/>
                </a:solidFill>
                <a:latin typeface="Arial"/>
                <a:ea typeface="ＭＳ Ｐゴシック" pitchFamily="48" charset="-128"/>
                <a:cs typeface="Arial"/>
              </a:rPr>
              <a:t> among the three they considered “primary.”</a:t>
            </a:r>
          </a:p>
          <a:p>
            <a:pPr marL="623888" lvl="1" indent="-166688">
              <a:spcBef>
                <a:spcPct val="20000"/>
              </a:spcBef>
              <a:buClr>
                <a:srgbClr val="E33323"/>
              </a:buClr>
              <a:buSzPct val="80000"/>
              <a:buFont typeface="Arial" pitchFamily="34" charset="0"/>
              <a:buChar char="•"/>
              <a:defRPr/>
            </a:pPr>
            <a:r>
              <a:rPr lang="en-US" dirty="0" smtClean="0">
                <a:solidFill>
                  <a:srgbClr val="4C4C4F"/>
                </a:solidFill>
                <a:latin typeface="Arial"/>
                <a:ea typeface="ＭＳ Ｐゴシック" pitchFamily="48" charset="-128"/>
                <a:cs typeface="Arial"/>
              </a:rPr>
              <a:t>Doctorals were the Carnegie class least likely to include this motivator but were much more likely than others to include providing for extra-institutional research collaboration.</a:t>
            </a:r>
          </a:p>
          <a:p>
            <a:pPr marL="166688" indent="-166688">
              <a:spcBef>
                <a:spcPct val="20000"/>
              </a:spcBef>
              <a:buClr>
                <a:srgbClr val="E33323"/>
              </a:buClr>
              <a:buSzPct val="80000"/>
              <a:buFont typeface="Wingdings" pitchFamily="2" charset="2"/>
              <a:buChar char="§"/>
              <a:defRPr/>
            </a:pPr>
            <a:r>
              <a:rPr lang="en-US" dirty="0" smtClean="0">
                <a:solidFill>
                  <a:srgbClr val="4C4C4F"/>
                </a:solidFill>
                <a:latin typeface="Arial"/>
                <a:ea typeface="ＭＳ Ｐゴシック" pitchFamily="48" charset="-128"/>
                <a:cs typeface="Arial"/>
              </a:rPr>
              <a:t> </a:t>
            </a:r>
            <a:r>
              <a:rPr lang="en-US" dirty="0" smtClean="0">
                <a:solidFill>
                  <a:srgbClr val="4C4C4F"/>
                </a:solidFill>
                <a:cs typeface="Arial" charset="0"/>
              </a:rPr>
              <a:t>Relatively few included enabling access to institutional resources by external users.</a:t>
            </a:r>
          </a:p>
          <a:p>
            <a:pPr marL="166688" indent="-166688">
              <a:spcBef>
                <a:spcPct val="20000"/>
              </a:spcBef>
              <a:buClr>
                <a:srgbClr val="E33323"/>
              </a:buClr>
              <a:buSzPct val="80000"/>
              <a:buFont typeface="Wingdings" pitchFamily="96" charset="2"/>
              <a:buChar char="§"/>
              <a:defRPr/>
            </a:pPr>
            <a:endParaRPr lang="en-US" dirty="0" smtClean="0">
              <a:solidFill>
                <a:srgbClr val="4C4C4F"/>
              </a:solidFill>
              <a:cs typeface="Arial" charset="0"/>
            </a:endParaRPr>
          </a:p>
        </p:txBody>
      </p:sp>
      <p:sp>
        <p:nvSpPr>
          <p:cNvPr id="10" name="Slide Number Placeholder 9"/>
          <p:cNvSpPr>
            <a:spLocks noGrp="1"/>
          </p:cNvSpPr>
          <p:nvPr>
            <p:ph type="sldNum" sz="quarter" idx="12"/>
          </p:nvPr>
        </p:nvSpPr>
        <p:spPr/>
        <p:txBody>
          <a:bodyPr/>
          <a:lstStyle/>
          <a:p>
            <a:pPr>
              <a:defRPr/>
            </a:pPr>
            <a:fld id="{6D12A522-FF6E-4044-9AB3-9EB3C4EA2D66}" type="slidenum">
              <a:rPr lang="en-US" smtClean="0"/>
              <a:pPr>
                <a:defRPr/>
              </a:pPr>
              <a:t>27</a:t>
            </a:fld>
            <a:endParaRPr lang="en-US" dirty="0"/>
          </a:p>
        </p:txBody>
      </p:sp>
      <p:sp>
        <p:nvSpPr>
          <p:cNvPr id="11" name="Footer Placeholder 10"/>
          <p:cNvSpPr>
            <a:spLocks noGrp="1"/>
          </p:cNvSpPr>
          <p:nvPr>
            <p:ph type="ftr" sz="quarter" idx="11"/>
          </p:nvPr>
        </p:nvSpPr>
        <p:spPr/>
        <p:txBody>
          <a:bodyPr/>
          <a:lstStyle/>
          <a:p>
            <a:pPr>
              <a:defRPr/>
            </a:pPr>
            <a:r>
              <a:rPr lang="en-US" dirty="0" smtClean="0"/>
              <a:t>© 2011 EDUCAUSE</a:t>
            </a:r>
            <a:endParaRPr lang="en-US" dirty="0"/>
          </a:p>
        </p:txBody>
      </p:sp>
    </p:spTree>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769" y="2270655"/>
            <a:ext cx="8382000" cy="1143000"/>
          </a:xfrm>
        </p:spPr>
        <p:txBody>
          <a:bodyPr>
            <a:normAutofit/>
          </a:bodyPr>
          <a:lstStyle/>
          <a:p>
            <a:pPr algn="ctr"/>
            <a:r>
              <a:rPr lang="en-US" sz="2400" dirty="0" smtClean="0"/>
              <a:t>Key outcomes</a:t>
            </a:r>
            <a:endParaRPr lang="en-US" sz="2400" dirty="0"/>
          </a:p>
        </p:txBody>
      </p:sp>
    </p:spTree>
    <p:extLst>
      <p:ext uri="{BB962C8B-B14F-4D97-AF65-F5344CB8AC3E}">
        <p14:creationId xmlns:p14="http://schemas.microsoft.com/office/powerpoint/2010/main" xmlns="" val="1402049406"/>
      </p:ext>
    </p:extLst>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87078" y="1850058"/>
            <a:ext cx="4102174" cy="4468916"/>
          </a:xfrm>
          <a:prstGeom prst="rect">
            <a:avLst/>
          </a:prstGeom>
        </p:spPr>
        <p:txBody>
          <a:bodyPr wrap="square">
            <a:spAutoFit/>
          </a:bodyPr>
          <a:lstStyle/>
          <a:p>
            <a:pPr marL="166688" indent="-166688">
              <a:spcBef>
                <a:spcPct val="20000"/>
              </a:spcBef>
              <a:buClr>
                <a:srgbClr val="E33323"/>
              </a:buClr>
              <a:buSzPct val="80000"/>
              <a:buFont typeface="Wingdings" pitchFamily="96" charset="2"/>
              <a:buChar char="§"/>
              <a:defRPr/>
            </a:pPr>
            <a:r>
              <a:rPr lang="en-US" dirty="0" smtClean="0">
                <a:solidFill>
                  <a:srgbClr val="4C4C4F"/>
                </a:solidFill>
                <a:latin typeface="Arial"/>
                <a:ea typeface="ＭＳ Ｐゴシック" pitchFamily="48" charset="-128"/>
                <a:cs typeface="Arial"/>
              </a:rPr>
              <a:t>Most institutions agreed they were getting the value they expected from IdM projects.</a:t>
            </a:r>
          </a:p>
          <a:p>
            <a:pPr marL="166688" indent="-166688">
              <a:spcBef>
                <a:spcPct val="20000"/>
              </a:spcBef>
              <a:buClr>
                <a:srgbClr val="E33323"/>
              </a:buClr>
              <a:buSzPct val="80000"/>
              <a:buFont typeface="Wingdings" pitchFamily="96" charset="2"/>
              <a:buChar char="§"/>
              <a:defRPr/>
            </a:pPr>
            <a:r>
              <a:rPr lang="en-US" dirty="0" smtClean="0">
                <a:solidFill>
                  <a:srgbClr val="4C4C4F"/>
                </a:solidFill>
                <a:latin typeface="Arial"/>
                <a:ea typeface="ＭＳ Ｐゴシック" pitchFamily="48" charset="-128"/>
                <a:cs typeface="Arial"/>
              </a:rPr>
              <a:t>Among  those that didn’t agree, the majority were neutral on the question or didn’t know the answer.</a:t>
            </a:r>
          </a:p>
          <a:p>
            <a:pPr marL="166688" indent="-166688">
              <a:spcBef>
                <a:spcPct val="20000"/>
              </a:spcBef>
              <a:buClr>
                <a:srgbClr val="E33323"/>
              </a:buClr>
              <a:buSzPct val="80000"/>
              <a:buFont typeface="Wingdings" pitchFamily="96" charset="2"/>
              <a:buChar char="§"/>
              <a:defRPr/>
            </a:pPr>
            <a:r>
              <a:rPr lang="en-US" dirty="0" smtClean="0">
                <a:solidFill>
                  <a:srgbClr val="4C4C4F"/>
                </a:solidFill>
                <a:latin typeface="Arial"/>
                <a:ea typeface="ＭＳ Ｐゴシック" pitchFamily="48" charset="-128"/>
                <a:cs typeface="Arial"/>
              </a:rPr>
              <a:t>Only 8% of respondents disagreed at some level.</a:t>
            </a:r>
          </a:p>
          <a:p>
            <a:pPr marL="166688" indent="-166688">
              <a:spcBef>
                <a:spcPct val="20000"/>
              </a:spcBef>
              <a:buClr>
                <a:srgbClr val="E33323"/>
              </a:buClr>
              <a:buSzPct val="80000"/>
              <a:buFont typeface="Wingdings" pitchFamily="96" charset="2"/>
              <a:buChar char="§"/>
              <a:defRPr/>
            </a:pPr>
            <a:r>
              <a:rPr lang="en-US" dirty="0" smtClean="0">
                <a:solidFill>
                  <a:srgbClr val="4C4C4F"/>
                </a:solidFill>
                <a:latin typeface="Arial"/>
                <a:ea typeface="ＭＳ Ｐゴシック" pitchFamily="48" charset="-128"/>
                <a:cs typeface="Arial"/>
              </a:rPr>
              <a:t>Mean agreement did not change significantly between 2005 and 2010.</a:t>
            </a:r>
          </a:p>
          <a:p>
            <a:pPr marL="166688" indent="-166688">
              <a:spcBef>
                <a:spcPct val="20000"/>
              </a:spcBef>
              <a:buClr>
                <a:srgbClr val="E33323"/>
              </a:buClr>
              <a:buSzPct val="80000"/>
              <a:buFont typeface="Wingdings" pitchFamily="96" charset="2"/>
              <a:buChar char="§"/>
              <a:defRPr/>
            </a:pPr>
            <a:r>
              <a:rPr lang="en-US" dirty="0" smtClean="0">
                <a:solidFill>
                  <a:srgbClr val="4C4C4F"/>
                </a:solidFill>
                <a:latin typeface="Arial"/>
                <a:ea typeface="ＭＳ Ｐゴシック" pitchFamily="48" charset="-128"/>
                <a:cs typeface="Arial"/>
              </a:rPr>
              <a:t>In neither year did mean agreement did not vary significantly by Carnegie class, institution size, or institutional control.</a:t>
            </a:r>
            <a:endParaRPr lang="en-US" dirty="0" smtClean="0">
              <a:solidFill>
                <a:srgbClr val="4C4C4F"/>
              </a:solidFill>
              <a:cs typeface="Arial" charset="0"/>
            </a:endParaRPr>
          </a:p>
        </p:txBody>
      </p:sp>
      <p:sp>
        <p:nvSpPr>
          <p:cNvPr id="9" name="Title 1"/>
          <p:cNvSpPr txBox="1">
            <a:spLocks/>
          </p:cNvSpPr>
          <p:nvPr/>
        </p:nvSpPr>
        <p:spPr>
          <a:xfrm>
            <a:off x="457200" y="570774"/>
            <a:ext cx="3910922" cy="1162050"/>
          </a:xfrm>
          <a:prstGeom prst="rect">
            <a:avLst/>
          </a:prstGeom>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2400" b="1" i="0" u="none" strike="noStrike" kern="1200" cap="all" spc="0" normalizeH="0" baseline="0" noProof="0" dirty="0" smtClean="0">
                <a:ln>
                  <a:noFill/>
                </a:ln>
                <a:solidFill>
                  <a:schemeClr val="tx1"/>
                </a:solidFill>
                <a:effectLst/>
                <a:uLnTx/>
                <a:uFillTx/>
                <a:latin typeface="Arial"/>
                <a:ea typeface="ＭＳ Ｐゴシック" pitchFamily="48" charset="-128"/>
                <a:cs typeface="Arial"/>
              </a:rPr>
              <a:t>Outcome: Getting</a:t>
            </a:r>
            <a:r>
              <a:rPr kumimoji="0" lang="en-US" sz="2400" b="1" i="0" u="none" strike="noStrike" kern="1200" cap="all" spc="0" normalizeH="0" noProof="0" dirty="0" smtClean="0">
                <a:ln>
                  <a:noFill/>
                </a:ln>
                <a:solidFill>
                  <a:schemeClr val="tx1"/>
                </a:solidFill>
                <a:effectLst/>
                <a:uLnTx/>
                <a:uFillTx/>
                <a:latin typeface="Arial"/>
                <a:ea typeface="ＭＳ Ｐゴシック" pitchFamily="48" charset="-128"/>
                <a:cs typeface="Arial"/>
              </a:rPr>
              <a:t> expected value from </a:t>
            </a:r>
            <a:r>
              <a:rPr kumimoji="0" lang="en-US" sz="2400" b="1" i="0" u="none" strike="noStrike" kern="1200" cap="all" spc="0" normalizeH="0" noProof="0" dirty="0" err="1" smtClean="0">
                <a:ln>
                  <a:noFill/>
                </a:ln>
                <a:solidFill>
                  <a:schemeClr val="tx1"/>
                </a:solidFill>
                <a:effectLst/>
                <a:uLnTx/>
                <a:uFillTx/>
                <a:latin typeface="Arial"/>
                <a:ea typeface="ＭＳ Ｐゴシック" pitchFamily="48" charset="-128"/>
                <a:cs typeface="Arial"/>
              </a:rPr>
              <a:t>idm</a:t>
            </a:r>
            <a:r>
              <a:rPr kumimoji="0" lang="en-US" sz="2400" b="1" i="0" u="none" strike="noStrike" kern="1200" cap="all" spc="0" normalizeH="0" noProof="0" dirty="0" smtClean="0">
                <a:ln>
                  <a:noFill/>
                </a:ln>
                <a:solidFill>
                  <a:schemeClr val="tx1"/>
                </a:solidFill>
                <a:effectLst/>
                <a:uLnTx/>
                <a:uFillTx/>
                <a:latin typeface="Arial"/>
                <a:ea typeface="ＭＳ Ｐゴシック" pitchFamily="48" charset="-128"/>
                <a:cs typeface="Arial"/>
              </a:rPr>
              <a:t> projects</a:t>
            </a:r>
            <a:endParaRPr kumimoji="0" lang="en-US" sz="2400" b="1" i="0" u="none" strike="noStrike" kern="1200" cap="all" spc="0" normalizeH="0" baseline="0" noProof="0" dirty="0">
              <a:ln>
                <a:noFill/>
              </a:ln>
              <a:solidFill>
                <a:schemeClr val="tx1"/>
              </a:solidFill>
              <a:effectLst/>
              <a:uLnTx/>
              <a:uFillTx/>
              <a:latin typeface="Arial"/>
              <a:ea typeface="ＭＳ Ｐゴシック" pitchFamily="48" charset="-128"/>
              <a:cs typeface="Arial"/>
            </a:endParaRPr>
          </a:p>
        </p:txBody>
      </p:sp>
      <p:graphicFrame>
        <p:nvGraphicFramePr>
          <p:cNvPr id="5" name="Chart 4"/>
          <p:cNvGraphicFramePr/>
          <p:nvPr/>
        </p:nvGraphicFramePr>
        <p:xfrm>
          <a:off x="4368121" y="1396999"/>
          <a:ext cx="4652053" cy="4346575"/>
        </p:xfrm>
        <a:graphic>
          <a:graphicData uri="http://schemas.openxmlformats.org/drawingml/2006/chart">
            <c:chart xmlns:c="http://schemas.openxmlformats.org/drawingml/2006/chart" xmlns:r="http://schemas.openxmlformats.org/officeDocument/2006/relationships" r:id="rId3"/>
          </a:graphicData>
        </a:graphic>
      </p:graphicFrame>
      <p:sp>
        <p:nvSpPr>
          <p:cNvPr id="10" name="Slide Number Placeholder 9"/>
          <p:cNvSpPr>
            <a:spLocks noGrp="1"/>
          </p:cNvSpPr>
          <p:nvPr>
            <p:ph type="sldNum" sz="quarter" idx="12"/>
          </p:nvPr>
        </p:nvSpPr>
        <p:spPr/>
        <p:txBody>
          <a:bodyPr/>
          <a:lstStyle/>
          <a:p>
            <a:pPr>
              <a:defRPr/>
            </a:pPr>
            <a:fld id="{6D12A522-FF6E-4044-9AB3-9EB3C4EA2D66}" type="slidenum">
              <a:rPr lang="en-US" smtClean="0"/>
              <a:pPr>
                <a:defRPr/>
              </a:pPr>
              <a:t>29</a:t>
            </a:fld>
            <a:endParaRPr lang="en-US"/>
          </a:p>
        </p:txBody>
      </p:sp>
      <p:sp>
        <p:nvSpPr>
          <p:cNvPr id="11" name="Footer Placeholder 10"/>
          <p:cNvSpPr>
            <a:spLocks noGrp="1"/>
          </p:cNvSpPr>
          <p:nvPr>
            <p:ph type="ftr" sz="quarter" idx="11"/>
          </p:nvPr>
        </p:nvSpPr>
        <p:spPr/>
        <p:txBody>
          <a:bodyPr/>
          <a:lstStyle/>
          <a:p>
            <a:pPr>
              <a:defRPr/>
            </a:pPr>
            <a:r>
              <a:rPr lang="en-US" smtClean="0"/>
              <a:t>© 2011 EDUCAUSE</a:t>
            </a:r>
            <a:endParaRPr lang="en-US"/>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pPr>
              <a:defRPr/>
            </a:pPr>
            <a:fld id="{627174C9-3566-421C-935D-63CC9F7431F7}" type="slidenum">
              <a:rPr lang="en-US" smtClean="0"/>
              <a:pPr>
                <a:defRPr/>
              </a:pPr>
              <a:t>3</a:t>
            </a:fld>
            <a:endParaRPr lang="en-US"/>
          </a:p>
        </p:txBody>
      </p:sp>
      <p:sp>
        <p:nvSpPr>
          <p:cNvPr id="9" name="Footer Placeholder 8"/>
          <p:cNvSpPr>
            <a:spLocks noGrp="1"/>
          </p:cNvSpPr>
          <p:nvPr>
            <p:ph type="ftr" sz="quarter" idx="11"/>
          </p:nvPr>
        </p:nvSpPr>
        <p:spPr/>
        <p:txBody>
          <a:bodyPr/>
          <a:lstStyle/>
          <a:p>
            <a:pPr>
              <a:defRPr/>
            </a:pPr>
            <a:r>
              <a:rPr lang="en-US" smtClean="0"/>
              <a:t>© 2011 EDUCAUSE</a:t>
            </a:r>
            <a:endParaRPr lang="en-US"/>
          </a:p>
        </p:txBody>
      </p:sp>
      <p:sp>
        <p:nvSpPr>
          <p:cNvPr id="11" name="Title 1"/>
          <p:cNvSpPr>
            <a:spLocks noGrp="1"/>
          </p:cNvSpPr>
          <p:nvPr>
            <p:ph type="title"/>
          </p:nvPr>
        </p:nvSpPr>
        <p:spPr>
          <a:xfrm>
            <a:off x="381000" y="2270655"/>
            <a:ext cx="8382000" cy="1143000"/>
          </a:xfrm>
        </p:spPr>
        <p:txBody>
          <a:bodyPr>
            <a:normAutofit/>
          </a:bodyPr>
          <a:lstStyle/>
          <a:p>
            <a:pPr algn="ctr"/>
            <a:r>
              <a:rPr lang="en-US" sz="2400" dirty="0" smtClean="0"/>
              <a:t>Survey respondents</a:t>
            </a:r>
            <a:endParaRPr lang="en-US" sz="2400" dirty="0"/>
          </a:p>
        </p:txBody>
      </p:sp>
    </p:spTree>
  </p:cSld>
  <p:clrMapOvr>
    <a:overrideClrMapping bg1="lt1" tx1="dk1" bg2="lt2" tx2="dk2" accent1="accent1" accent2="accent2" accent3="accent3" accent4="accent4" accent5="accent5" accent6="accent6" hlink="hlink" folHlink="folHlink"/>
  </p:clrMapOvr>
  <p:transition spd="med">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87078" y="1648031"/>
            <a:ext cx="4210494" cy="5410712"/>
          </a:xfrm>
          <a:prstGeom prst="rect">
            <a:avLst/>
          </a:prstGeom>
        </p:spPr>
        <p:txBody>
          <a:bodyPr wrap="square">
            <a:spAutoFit/>
          </a:bodyPr>
          <a:lstStyle/>
          <a:p>
            <a:pPr marL="166688" indent="-166688">
              <a:spcBef>
                <a:spcPct val="20000"/>
              </a:spcBef>
              <a:buClr>
                <a:srgbClr val="E33323"/>
              </a:buClr>
              <a:buSzPct val="80000"/>
              <a:buFont typeface="Wingdings" pitchFamily="96" charset="2"/>
              <a:buChar char="§"/>
              <a:defRPr/>
            </a:pPr>
            <a:r>
              <a:rPr lang="en-US" dirty="0" smtClean="0">
                <a:solidFill>
                  <a:srgbClr val="4C4C4F"/>
                </a:solidFill>
                <a:latin typeface="Arial"/>
                <a:ea typeface="ＭＳ Ｐゴシック" pitchFamily="48" charset="-128"/>
                <a:cs typeface="Arial"/>
              </a:rPr>
              <a:t>Nearly 1 institution in 5 didn’t know if it had achieved cost savings from its IdM projects.</a:t>
            </a:r>
          </a:p>
          <a:p>
            <a:pPr marL="166688" indent="-166688">
              <a:spcBef>
                <a:spcPct val="20000"/>
              </a:spcBef>
              <a:buClr>
                <a:srgbClr val="E33323"/>
              </a:buClr>
              <a:buSzPct val="80000"/>
              <a:buFont typeface="Wingdings" pitchFamily="96" charset="2"/>
              <a:buChar char="§"/>
              <a:defRPr/>
            </a:pPr>
            <a:r>
              <a:rPr lang="en-US" dirty="0" smtClean="0">
                <a:solidFill>
                  <a:srgbClr val="4C4C4F"/>
                </a:solidFill>
                <a:latin typeface="Arial"/>
                <a:ea typeface="ＭＳ Ｐゴシック" pitchFamily="48" charset="-128"/>
                <a:cs typeface="Arial"/>
              </a:rPr>
              <a:t>Just over 1 institution in 5 had achieved cost savings from IdM projects but many of those did not expect more.</a:t>
            </a:r>
          </a:p>
          <a:p>
            <a:pPr marL="166688" indent="-166688">
              <a:spcBef>
                <a:spcPct val="20000"/>
              </a:spcBef>
              <a:buClr>
                <a:srgbClr val="E33323"/>
              </a:buClr>
              <a:buSzPct val="80000"/>
              <a:buFont typeface="Wingdings" pitchFamily="96" charset="2"/>
              <a:buChar char="§"/>
              <a:defRPr/>
            </a:pPr>
            <a:r>
              <a:rPr lang="en-US" dirty="0" smtClean="0">
                <a:solidFill>
                  <a:srgbClr val="4C4C4F"/>
                </a:solidFill>
                <a:latin typeface="Arial"/>
                <a:ea typeface="ＭＳ Ｐゴシック" pitchFamily="48" charset="-128"/>
                <a:cs typeface="Arial"/>
              </a:rPr>
              <a:t>Among  those that had not achieved savings, slightly more than half did not expect to do so. </a:t>
            </a:r>
          </a:p>
          <a:p>
            <a:pPr marL="166688" indent="-166688">
              <a:spcBef>
                <a:spcPct val="20000"/>
              </a:spcBef>
              <a:buClr>
                <a:srgbClr val="E33323"/>
              </a:buClr>
              <a:buSzPct val="80000"/>
              <a:buFont typeface="Wingdings" pitchFamily="96" charset="2"/>
              <a:buChar char="§"/>
              <a:defRPr/>
            </a:pPr>
            <a:r>
              <a:rPr lang="en-US" dirty="0" smtClean="0">
                <a:solidFill>
                  <a:srgbClr val="4C4C4F"/>
                </a:solidFill>
                <a:latin typeface="Arial"/>
                <a:ea typeface="ＭＳ Ｐゴシック" pitchFamily="48" charset="-128"/>
                <a:cs typeface="Arial"/>
              </a:rPr>
              <a:t>Responses did not change significantly between 2005 and 2010.</a:t>
            </a:r>
          </a:p>
          <a:p>
            <a:pPr marL="166688" indent="-166688">
              <a:spcBef>
                <a:spcPct val="20000"/>
              </a:spcBef>
              <a:buClr>
                <a:srgbClr val="E33323"/>
              </a:buClr>
              <a:buSzPct val="80000"/>
              <a:buFont typeface="Wingdings" pitchFamily="96" charset="2"/>
              <a:buChar char="§"/>
              <a:defRPr/>
            </a:pPr>
            <a:r>
              <a:rPr lang="en-US" dirty="0" smtClean="0">
                <a:solidFill>
                  <a:srgbClr val="4C4C4F"/>
                </a:solidFill>
                <a:latin typeface="Arial"/>
                <a:ea typeface="ＭＳ Ｐゴシック" pitchFamily="48" charset="-128"/>
                <a:cs typeface="Arial"/>
              </a:rPr>
              <a:t>In neither year did mean agreement did not vary significantly by Carnegie class, institution size, or institutional control.</a:t>
            </a:r>
            <a:endParaRPr lang="en-US" dirty="0" smtClean="0">
              <a:solidFill>
                <a:srgbClr val="4C4C4F"/>
              </a:solidFill>
              <a:cs typeface="Arial" charset="0"/>
            </a:endParaRPr>
          </a:p>
          <a:p>
            <a:pPr marL="166688" indent="-166688">
              <a:spcBef>
                <a:spcPct val="20000"/>
              </a:spcBef>
              <a:buClr>
                <a:srgbClr val="E33323"/>
              </a:buClr>
              <a:buSzPct val="80000"/>
              <a:buFont typeface="Wingdings" pitchFamily="96" charset="2"/>
              <a:buChar char="§"/>
              <a:defRPr/>
            </a:pPr>
            <a:endParaRPr lang="en-US" dirty="0" smtClean="0">
              <a:solidFill>
                <a:srgbClr val="4C4C4F"/>
              </a:solidFill>
              <a:latin typeface="Arial"/>
              <a:ea typeface="ＭＳ Ｐゴシック" pitchFamily="48" charset="-128"/>
              <a:cs typeface="Arial"/>
            </a:endParaRPr>
          </a:p>
          <a:p>
            <a:pPr marL="166688" indent="-166688">
              <a:spcBef>
                <a:spcPct val="20000"/>
              </a:spcBef>
              <a:buClr>
                <a:srgbClr val="E33323"/>
              </a:buClr>
              <a:buSzPct val="80000"/>
              <a:buFont typeface="Wingdings" pitchFamily="96" charset="2"/>
              <a:buChar char="§"/>
              <a:defRPr/>
            </a:pPr>
            <a:endParaRPr lang="en-US" dirty="0" smtClean="0">
              <a:solidFill>
                <a:srgbClr val="4C4C4F"/>
              </a:solidFill>
              <a:latin typeface="Arial"/>
              <a:ea typeface="ＭＳ Ｐゴシック" pitchFamily="48" charset="-128"/>
              <a:cs typeface="Arial"/>
            </a:endParaRPr>
          </a:p>
        </p:txBody>
      </p:sp>
      <p:sp>
        <p:nvSpPr>
          <p:cNvPr id="9" name="Title 1"/>
          <p:cNvSpPr txBox="1">
            <a:spLocks/>
          </p:cNvSpPr>
          <p:nvPr/>
        </p:nvSpPr>
        <p:spPr>
          <a:xfrm>
            <a:off x="457199" y="7225"/>
            <a:ext cx="3721395" cy="1598280"/>
          </a:xfrm>
          <a:prstGeom prst="rect">
            <a:avLst/>
          </a:prstGeom>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2400" b="1" i="0" u="none" strike="noStrike" kern="1200" cap="all" spc="0" normalizeH="0" baseline="0" noProof="0" dirty="0" smtClean="0">
                <a:ln>
                  <a:noFill/>
                </a:ln>
                <a:solidFill>
                  <a:schemeClr val="tx1"/>
                </a:solidFill>
                <a:effectLst/>
                <a:uLnTx/>
                <a:uFillTx/>
                <a:latin typeface="Arial"/>
                <a:ea typeface="ＭＳ Ｐゴシック" pitchFamily="48" charset="-128"/>
                <a:cs typeface="Arial"/>
              </a:rPr>
              <a:t>Outcome: Meeting expectations</a:t>
            </a:r>
            <a:r>
              <a:rPr kumimoji="0" lang="en-US" sz="2400" b="1" i="0" u="none" strike="noStrike" kern="1200" cap="all" spc="0" normalizeH="0" noProof="0" dirty="0" smtClean="0">
                <a:ln>
                  <a:noFill/>
                </a:ln>
                <a:solidFill>
                  <a:schemeClr val="tx1"/>
                </a:solidFill>
                <a:effectLst/>
                <a:uLnTx/>
                <a:uFillTx/>
                <a:latin typeface="Arial"/>
                <a:ea typeface="ＭＳ Ｐゴシック" pitchFamily="48" charset="-128"/>
                <a:cs typeface="Arial"/>
              </a:rPr>
              <a:t> about cost savings from </a:t>
            </a:r>
            <a:r>
              <a:rPr kumimoji="0" lang="en-US" sz="2400" b="1" i="0" u="none" strike="noStrike" kern="1200" cap="all" spc="0" normalizeH="0" noProof="0" dirty="0" err="1" smtClean="0">
                <a:ln>
                  <a:noFill/>
                </a:ln>
                <a:solidFill>
                  <a:schemeClr val="tx1"/>
                </a:solidFill>
                <a:effectLst/>
                <a:uLnTx/>
                <a:uFillTx/>
                <a:latin typeface="Arial"/>
                <a:ea typeface="ＭＳ Ｐゴシック" pitchFamily="48" charset="-128"/>
                <a:cs typeface="Arial"/>
              </a:rPr>
              <a:t>idm</a:t>
            </a:r>
            <a:r>
              <a:rPr kumimoji="0" lang="en-US" sz="2400" b="1" i="0" u="none" strike="noStrike" kern="1200" cap="all" spc="0" normalizeH="0" noProof="0" dirty="0" smtClean="0">
                <a:ln>
                  <a:noFill/>
                </a:ln>
                <a:solidFill>
                  <a:schemeClr val="tx1"/>
                </a:solidFill>
                <a:effectLst/>
                <a:uLnTx/>
                <a:uFillTx/>
                <a:latin typeface="Arial"/>
                <a:ea typeface="ＭＳ Ｐゴシック" pitchFamily="48" charset="-128"/>
                <a:cs typeface="Arial"/>
              </a:rPr>
              <a:t> projects</a:t>
            </a:r>
            <a:endParaRPr kumimoji="0" lang="en-US" sz="2400" b="1" i="0" u="none" strike="noStrike" kern="1200" cap="all" spc="0" normalizeH="0" baseline="0" noProof="0" dirty="0">
              <a:ln>
                <a:noFill/>
              </a:ln>
              <a:solidFill>
                <a:schemeClr val="tx1"/>
              </a:solidFill>
              <a:effectLst/>
              <a:uLnTx/>
              <a:uFillTx/>
              <a:latin typeface="Arial"/>
              <a:ea typeface="ＭＳ Ｐゴシック" pitchFamily="48" charset="-128"/>
              <a:cs typeface="Arial"/>
            </a:endParaRPr>
          </a:p>
        </p:txBody>
      </p:sp>
      <p:graphicFrame>
        <p:nvGraphicFramePr>
          <p:cNvPr id="4" name="Chart 3"/>
          <p:cNvGraphicFramePr/>
          <p:nvPr/>
        </p:nvGraphicFramePr>
        <p:xfrm>
          <a:off x="4324349" y="895350"/>
          <a:ext cx="4676775" cy="5105400"/>
        </p:xfrm>
        <a:graphic>
          <a:graphicData uri="http://schemas.openxmlformats.org/drawingml/2006/chart">
            <c:chart xmlns:c="http://schemas.openxmlformats.org/drawingml/2006/chart" xmlns:r="http://schemas.openxmlformats.org/officeDocument/2006/relationships" r:id="rId3"/>
          </a:graphicData>
        </a:graphic>
      </p:graphicFrame>
      <p:sp>
        <p:nvSpPr>
          <p:cNvPr id="7" name="Slide Number Placeholder 6"/>
          <p:cNvSpPr>
            <a:spLocks noGrp="1"/>
          </p:cNvSpPr>
          <p:nvPr>
            <p:ph type="sldNum" sz="quarter" idx="12"/>
          </p:nvPr>
        </p:nvSpPr>
        <p:spPr/>
        <p:txBody>
          <a:bodyPr/>
          <a:lstStyle/>
          <a:p>
            <a:pPr>
              <a:defRPr/>
            </a:pPr>
            <a:fld id="{6D12A522-FF6E-4044-9AB3-9EB3C4EA2D66}" type="slidenum">
              <a:rPr lang="en-US" smtClean="0"/>
              <a:pPr>
                <a:defRPr/>
              </a:pPr>
              <a:t>30</a:t>
            </a:fld>
            <a:endParaRPr lang="en-US"/>
          </a:p>
        </p:txBody>
      </p:sp>
      <p:sp>
        <p:nvSpPr>
          <p:cNvPr id="10" name="Footer Placeholder 9"/>
          <p:cNvSpPr>
            <a:spLocks noGrp="1"/>
          </p:cNvSpPr>
          <p:nvPr>
            <p:ph type="ftr" sz="quarter" idx="11"/>
          </p:nvPr>
        </p:nvSpPr>
        <p:spPr/>
        <p:txBody>
          <a:bodyPr/>
          <a:lstStyle/>
          <a:p>
            <a:pPr>
              <a:defRPr/>
            </a:pPr>
            <a:r>
              <a:rPr lang="en-US" smtClean="0"/>
              <a:t>© 2011 EDUCAUSE</a:t>
            </a:r>
            <a:endParaRPr lang="en-US"/>
          </a:p>
        </p:txBody>
      </p:sp>
    </p:spTree>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27721" y="5572301"/>
            <a:ext cx="4596836" cy="276999"/>
          </a:xfrm>
          <a:prstGeom prst="rect">
            <a:avLst/>
          </a:prstGeom>
          <a:noFill/>
        </p:spPr>
        <p:txBody>
          <a:bodyPr wrap="none" rtlCol="0">
            <a:spAutoFit/>
          </a:bodyPr>
          <a:lstStyle/>
          <a:p>
            <a:r>
              <a:rPr lang="en-US" sz="1200" dirty="0" smtClean="0"/>
              <a:t>*Scale: 1 = very low, 2 = low, 3 = medium, 4 = high, 5 = very high</a:t>
            </a:r>
            <a:endParaRPr lang="en-US" sz="1200" dirty="0"/>
          </a:p>
        </p:txBody>
      </p:sp>
      <p:sp>
        <p:nvSpPr>
          <p:cNvPr id="9" name="Rectangle 8"/>
          <p:cNvSpPr/>
          <p:nvPr/>
        </p:nvSpPr>
        <p:spPr>
          <a:xfrm>
            <a:off x="287078" y="1445732"/>
            <a:ext cx="2858830" cy="4912114"/>
          </a:xfrm>
          <a:prstGeom prst="rect">
            <a:avLst/>
          </a:prstGeom>
        </p:spPr>
        <p:txBody>
          <a:bodyPr wrap="square">
            <a:spAutoFit/>
          </a:bodyPr>
          <a:lstStyle/>
          <a:p>
            <a:pPr marL="166688" indent="-166688">
              <a:spcBef>
                <a:spcPct val="20000"/>
              </a:spcBef>
              <a:buClr>
                <a:srgbClr val="E33323"/>
              </a:buClr>
              <a:buSzPct val="80000"/>
              <a:buFont typeface="Wingdings" pitchFamily="96" charset="2"/>
              <a:buChar char="§"/>
              <a:defRPr/>
            </a:pPr>
            <a:r>
              <a:rPr lang="en-US" dirty="0" smtClean="0">
                <a:solidFill>
                  <a:srgbClr val="4C4C4F"/>
                </a:solidFill>
                <a:latin typeface="Arial"/>
                <a:ea typeface="ＭＳ Ｐゴシック" pitchFamily="48" charset="-128"/>
                <a:cs typeface="Arial"/>
              </a:rPr>
              <a:t>To compare institutions, for each one, we calculated its mean reported capability to deliver the 14 IdM benefits; we called the result the institution’s “capability score.”</a:t>
            </a:r>
            <a:endParaRPr lang="en-US" dirty="0" smtClean="0">
              <a:solidFill>
                <a:srgbClr val="4C4C4F"/>
              </a:solidFill>
              <a:cs typeface="Arial" charset="0"/>
            </a:endParaRPr>
          </a:p>
          <a:p>
            <a:pPr marL="166688" indent="-166688">
              <a:spcBef>
                <a:spcPct val="20000"/>
              </a:spcBef>
              <a:buClr>
                <a:srgbClr val="E33323"/>
              </a:buClr>
              <a:buSzPct val="80000"/>
              <a:buFont typeface="Wingdings" pitchFamily="96" charset="2"/>
              <a:buChar char="§"/>
              <a:defRPr/>
            </a:pPr>
            <a:r>
              <a:rPr lang="en-US" dirty="0" smtClean="0">
                <a:solidFill>
                  <a:srgbClr val="4C4C4F"/>
                </a:solidFill>
                <a:latin typeface="Arial"/>
                <a:ea typeface="ＭＳ Ｐゴシック" pitchFamily="48" charset="-128"/>
                <a:cs typeface="Arial"/>
              </a:rPr>
              <a:t>Capability score improved significantly between 2005 and 2010. </a:t>
            </a:r>
          </a:p>
          <a:p>
            <a:pPr marL="166688" indent="-166688">
              <a:spcBef>
                <a:spcPct val="20000"/>
              </a:spcBef>
              <a:buClr>
                <a:srgbClr val="E33323"/>
              </a:buClr>
              <a:buSzPct val="80000"/>
              <a:buFont typeface="Wingdings" pitchFamily="96" charset="2"/>
              <a:buChar char="§"/>
              <a:defRPr/>
            </a:pPr>
            <a:r>
              <a:rPr lang="en-US" dirty="0" smtClean="0">
                <a:solidFill>
                  <a:srgbClr val="4C4C4F"/>
                </a:solidFill>
                <a:latin typeface="Arial"/>
                <a:ea typeface="ＭＳ Ｐゴシック" pitchFamily="48" charset="-128"/>
                <a:cs typeface="Arial"/>
              </a:rPr>
              <a:t>In neither year did capability score vary significantly by Carnegie class, institution size, or institutional control.</a:t>
            </a:r>
          </a:p>
        </p:txBody>
      </p:sp>
      <p:sp>
        <p:nvSpPr>
          <p:cNvPr id="10" name="Title 1"/>
          <p:cNvSpPr>
            <a:spLocks noGrp="1"/>
          </p:cNvSpPr>
          <p:nvPr>
            <p:ph type="title"/>
          </p:nvPr>
        </p:nvSpPr>
        <p:spPr>
          <a:xfrm>
            <a:off x="457200" y="273050"/>
            <a:ext cx="3008313" cy="1162050"/>
          </a:xfrm>
        </p:spPr>
        <p:txBody>
          <a:bodyPr/>
          <a:lstStyle/>
          <a:p>
            <a:r>
              <a:rPr lang="en-US" dirty="0" smtClean="0"/>
              <a:t>Outcome: Identity management capability score</a:t>
            </a:r>
            <a:endParaRPr lang="en-US" dirty="0"/>
          </a:p>
        </p:txBody>
      </p:sp>
      <p:graphicFrame>
        <p:nvGraphicFramePr>
          <p:cNvPr id="11" name="Chart 10"/>
          <p:cNvGraphicFramePr/>
          <p:nvPr/>
        </p:nvGraphicFramePr>
        <p:xfrm>
          <a:off x="3465512" y="790574"/>
          <a:ext cx="5509695" cy="4567237"/>
        </p:xfrm>
        <a:graphic>
          <a:graphicData uri="http://schemas.openxmlformats.org/drawingml/2006/chart">
            <c:chart xmlns:c="http://schemas.openxmlformats.org/drawingml/2006/chart" xmlns:r="http://schemas.openxmlformats.org/officeDocument/2006/relationships" r:id="rId3"/>
          </a:graphicData>
        </a:graphic>
      </p:graphicFrame>
      <p:sp>
        <p:nvSpPr>
          <p:cNvPr id="12" name="Slide Number Placeholder 11"/>
          <p:cNvSpPr>
            <a:spLocks noGrp="1"/>
          </p:cNvSpPr>
          <p:nvPr>
            <p:ph type="sldNum" sz="quarter" idx="12"/>
          </p:nvPr>
        </p:nvSpPr>
        <p:spPr/>
        <p:txBody>
          <a:bodyPr/>
          <a:lstStyle/>
          <a:p>
            <a:pPr>
              <a:defRPr/>
            </a:pPr>
            <a:fld id="{627174C9-3566-421C-935D-63CC9F7431F7}" type="slidenum">
              <a:rPr lang="en-US" smtClean="0"/>
              <a:pPr>
                <a:defRPr/>
              </a:pPr>
              <a:t>31</a:t>
            </a:fld>
            <a:endParaRPr lang="en-US"/>
          </a:p>
        </p:txBody>
      </p:sp>
      <p:sp>
        <p:nvSpPr>
          <p:cNvPr id="13" name="Footer Placeholder 12"/>
          <p:cNvSpPr>
            <a:spLocks noGrp="1"/>
          </p:cNvSpPr>
          <p:nvPr>
            <p:ph type="ftr" sz="quarter" idx="11"/>
          </p:nvPr>
        </p:nvSpPr>
        <p:spPr/>
        <p:txBody>
          <a:bodyPr/>
          <a:lstStyle/>
          <a:p>
            <a:pPr>
              <a:defRPr/>
            </a:pPr>
            <a:r>
              <a:rPr lang="en-US" smtClean="0"/>
              <a:t>© 2011 EDUCAUSE</a:t>
            </a:r>
            <a:endParaRPr lang="en-US"/>
          </a:p>
        </p:txBody>
      </p:sp>
    </p:spTree>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4"/>
          <p:cNvGraphicFramePr>
            <a:graphicFrameLocks/>
          </p:cNvGraphicFramePr>
          <p:nvPr>
            <p:extLst>
              <p:ext uri="{D42A27DB-BD31-4B8C-83A1-F6EECF244321}">
                <p14:modId xmlns:p14="http://schemas.microsoft.com/office/powerpoint/2010/main" xmlns="" val="1653500409"/>
              </p:ext>
            </p:extLst>
          </p:nvPr>
        </p:nvGraphicFramePr>
        <p:xfrm>
          <a:off x="3965950" y="191266"/>
          <a:ext cx="4974553" cy="6242306"/>
        </p:xfrm>
        <a:graphic>
          <a:graphicData uri="http://schemas.openxmlformats.org/drawingml/2006/table">
            <a:tbl>
              <a:tblPr firstRow="1" bandRow="1">
                <a:tableStyleId>{21E4AEA4-8DFA-4A89-87EB-49C32662AFE0}</a:tableStyleId>
              </a:tblPr>
              <a:tblGrid>
                <a:gridCol w="3859620"/>
                <a:gridCol w="1114933"/>
              </a:tblGrid>
              <a:tr h="899882">
                <a:tc>
                  <a:txBody>
                    <a:bodyPr/>
                    <a:lstStyle/>
                    <a:p>
                      <a:pPr algn="ctr" rtl="0" fontAlgn="b"/>
                      <a:r>
                        <a:rPr lang="en-US" sz="2000" b="1" i="0" u="none" strike="noStrike" cap="all" baseline="0" dirty="0" smtClean="0">
                          <a:solidFill>
                            <a:schemeClr val="bg1"/>
                          </a:solidFill>
                          <a:latin typeface="Arial"/>
                        </a:rPr>
                        <a:t>Readiness Activity</a:t>
                      </a:r>
                      <a:endParaRPr lang="en-US" sz="2000" b="1" i="0" u="none" strike="noStrike" cap="all" baseline="0" dirty="0">
                        <a:solidFill>
                          <a:schemeClr val="bg1"/>
                        </a:solidFill>
                        <a:latin typeface="Arial"/>
                      </a:endParaRPr>
                    </a:p>
                  </a:txBody>
                  <a:tcPr marL="85725" marR="9525" marT="9525" marB="0" anchor="ctr"/>
                </a:tc>
                <a:tc>
                  <a:txBody>
                    <a:bodyPr/>
                    <a:lstStyle/>
                    <a:p>
                      <a:pPr algn="ctr" rtl="0" fontAlgn="b"/>
                      <a:r>
                        <a:rPr lang="en-US" sz="1600" b="0" i="0" u="none" strike="noStrike" dirty="0" smtClean="0">
                          <a:solidFill>
                            <a:schemeClr val="bg1"/>
                          </a:solidFill>
                          <a:latin typeface="Arial"/>
                        </a:rPr>
                        <a:t>Capability Score Boost*</a:t>
                      </a:r>
                      <a:endParaRPr lang="en-US" sz="1600" b="0" i="0" u="none" strike="noStrike" dirty="0">
                        <a:solidFill>
                          <a:schemeClr val="bg1"/>
                        </a:solidFill>
                        <a:latin typeface="Arial"/>
                      </a:endParaRPr>
                    </a:p>
                  </a:txBody>
                  <a:tcPr marL="85725" marR="9525" marT="9525" marB="0" anchor="b"/>
                </a:tc>
              </a:tr>
              <a:tr h="657803">
                <a:tc>
                  <a:txBody>
                    <a:bodyPr/>
                    <a:lstStyle/>
                    <a:p>
                      <a:pPr algn="l" rtl="0" fontAlgn="b"/>
                      <a:r>
                        <a:rPr lang="en-US" sz="1900" u="none" strike="noStrike" dirty="0">
                          <a:solidFill>
                            <a:schemeClr val="tx1"/>
                          </a:solidFill>
                        </a:rPr>
                        <a:t>Monitoring a set of IdM-related metrics</a:t>
                      </a:r>
                      <a:endParaRPr lang="en-US" sz="1900" b="0" i="0" u="none" strike="noStrike" dirty="0">
                        <a:solidFill>
                          <a:schemeClr val="tx1"/>
                        </a:solidFill>
                        <a:latin typeface="Arial"/>
                      </a:endParaRPr>
                    </a:p>
                  </a:txBody>
                  <a:tcPr marL="85725" marR="9525" marT="9525" marB="0" anchor="ctr"/>
                </a:tc>
                <a:tc>
                  <a:txBody>
                    <a:bodyPr/>
                    <a:lstStyle/>
                    <a:p>
                      <a:pPr algn="l" rtl="0" fontAlgn="b"/>
                      <a:r>
                        <a:rPr lang="en-US" sz="2000" b="0" i="0" u="none" strike="noStrike" dirty="0" smtClean="0">
                          <a:solidFill>
                            <a:schemeClr val="tx1"/>
                          </a:solidFill>
                          <a:latin typeface="Arial"/>
                        </a:rPr>
                        <a:t>0.8 point</a:t>
                      </a:r>
                      <a:endParaRPr lang="en-US" sz="2000" b="0" i="0" u="none" strike="noStrike" dirty="0">
                        <a:solidFill>
                          <a:schemeClr val="tx1"/>
                        </a:solidFill>
                        <a:latin typeface="Arial"/>
                      </a:endParaRPr>
                    </a:p>
                  </a:txBody>
                  <a:tcPr marL="85725" marR="9525" marT="9525" marB="0" anchor="ctr"/>
                </a:tc>
              </a:tr>
              <a:tr h="657803">
                <a:tc>
                  <a:txBody>
                    <a:bodyPr/>
                    <a:lstStyle/>
                    <a:p>
                      <a:pPr algn="l" rtl="0" fontAlgn="b"/>
                      <a:r>
                        <a:rPr lang="en-US" sz="1900" u="none" strike="noStrike" dirty="0" smtClean="0">
                          <a:solidFill>
                            <a:schemeClr val="tx1"/>
                          </a:solidFill>
                        </a:rPr>
                        <a:t>Having</a:t>
                      </a:r>
                      <a:r>
                        <a:rPr lang="en-US" sz="1900" u="none" strike="noStrike" baseline="0" dirty="0" smtClean="0">
                          <a:solidFill>
                            <a:schemeClr val="tx1"/>
                          </a:solidFill>
                        </a:rPr>
                        <a:t> </a:t>
                      </a:r>
                      <a:r>
                        <a:rPr lang="en-US" sz="1900" u="none" strike="noStrike" dirty="0" smtClean="0">
                          <a:solidFill>
                            <a:schemeClr val="tx1"/>
                          </a:solidFill>
                        </a:rPr>
                        <a:t>IdM-related policies in place</a:t>
                      </a:r>
                      <a:endParaRPr lang="en-US" sz="1900" b="0" i="0" u="none" strike="noStrike" dirty="0">
                        <a:solidFill>
                          <a:schemeClr val="tx1"/>
                        </a:solidFill>
                        <a:latin typeface="Arial"/>
                      </a:endParaRPr>
                    </a:p>
                  </a:txBody>
                  <a:tcPr marL="85725" marR="9525" marT="9525" marB="0" anchor="ctr"/>
                </a:tc>
                <a:tc>
                  <a:txBody>
                    <a:bodyPr/>
                    <a:lstStyle/>
                    <a:p>
                      <a:pPr algn="l" rtl="0" fontAlgn="b"/>
                      <a:r>
                        <a:rPr lang="en-US" sz="2000" b="0" i="0" u="none" strike="noStrike" dirty="0" smtClean="0">
                          <a:solidFill>
                            <a:schemeClr val="tx1"/>
                          </a:solidFill>
                          <a:latin typeface="Arial"/>
                        </a:rPr>
                        <a:t>0.5 point</a:t>
                      </a:r>
                      <a:endParaRPr lang="en-US" sz="2000" b="0" i="0" u="none" strike="noStrike" dirty="0">
                        <a:solidFill>
                          <a:schemeClr val="tx1"/>
                        </a:solidFill>
                        <a:latin typeface="Arial"/>
                      </a:endParaRPr>
                    </a:p>
                  </a:txBody>
                  <a:tcPr marL="85725" marR="9525" marT="9525" marB="0" anchor="ctr"/>
                </a:tc>
              </a:tr>
              <a:tr h="677803">
                <a:tc>
                  <a:txBody>
                    <a:bodyPr/>
                    <a:lstStyle/>
                    <a:p>
                      <a:pPr algn="l" rtl="0" fontAlgn="b"/>
                      <a:r>
                        <a:rPr lang="en-US" sz="1900" u="none" strike="noStrike" dirty="0">
                          <a:solidFill>
                            <a:schemeClr val="tx1"/>
                          </a:solidFill>
                        </a:rPr>
                        <a:t>Documenting campus data custodians/owners</a:t>
                      </a:r>
                      <a:endParaRPr lang="en-US" sz="1900" b="0" i="0" u="none" strike="noStrike" dirty="0">
                        <a:solidFill>
                          <a:schemeClr val="tx1"/>
                        </a:solidFill>
                        <a:latin typeface="Arial"/>
                      </a:endParaRPr>
                    </a:p>
                  </a:txBody>
                  <a:tcPr marL="85725" marR="9525" marT="9525" marB="0" anchor="ctr"/>
                </a:tc>
                <a:tc>
                  <a:txBody>
                    <a:bodyPr/>
                    <a:lstStyle/>
                    <a:p>
                      <a:pPr algn="l" rtl="0" fontAlgn="b"/>
                      <a:r>
                        <a:rPr lang="en-US" sz="2000" b="0" i="0" u="none" strike="noStrike" dirty="0" smtClean="0">
                          <a:solidFill>
                            <a:schemeClr val="tx1"/>
                          </a:solidFill>
                          <a:latin typeface="Arial"/>
                        </a:rPr>
                        <a:t>0.5 point</a:t>
                      </a:r>
                      <a:endParaRPr lang="en-US" sz="2000" b="0" i="0" u="none" strike="noStrike" dirty="0">
                        <a:solidFill>
                          <a:schemeClr val="tx1"/>
                        </a:solidFill>
                        <a:latin typeface="Arial"/>
                      </a:endParaRPr>
                    </a:p>
                  </a:txBody>
                  <a:tcPr marL="85725" marR="9525" marT="9525" marB="0" anchor="ctr"/>
                </a:tc>
              </a:tr>
              <a:tr h="677803">
                <a:tc>
                  <a:txBody>
                    <a:bodyPr/>
                    <a:lstStyle/>
                    <a:p>
                      <a:pPr algn="l" rtl="0" fontAlgn="b"/>
                      <a:r>
                        <a:rPr lang="en-US" sz="1900" u="none" strike="noStrike" dirty="0">
                          <a:solidFill>
                            <a:schemeClr val="tx1"/>
                          </a:solidFill>
                        </a:rPr>
                        <a:t>Providing for recovery of identity services in disaster recovery plan</a:t>
                      </a:r>
                      <a:endParaRPr lang="en-US" sz="1900" b="0" i="0" u="none" strike="noStrike" dirty="0">
                        <a:solidFill>
                          <a:schemeClr val="tx1"/>
                        </a:solidFill>
                        <a:latin typeface="Arial"/>
                      </a:endParaRPr>
                    </a:p>
                  </a:txBody>
                  <a:tcPr marL="85725" marR="9525" marT="9525" marB="0" anchor="ctr"/>
                </a:tc>
                <a:tc>
                  <a:txBody>
                    <a:bodyPr/>
                    <a:lstStyle/>
                    <a:p>
                      <a:pPr algn="l" rtl="0" fontAlgn="b"/>
                      <a:r>
                        <a:rPr lang="en-US" sz="2000" b="0" i="0" u="none" strike="noStrike" dirty="0" smtClean="0">
                          <a:solidFill>
                            <a:schemeClr val="tx1"/>
                          </a:solidFill>
                          <a:latin typeface="Arial"/>
                        </a:rPr>
                        <a:t>0.5 point</a:t>
                      </a:r>
                      <a:endParaRPr lang="en-US" sz="2000" b="0" i="0" u="none" strike="noStrike" dirty="0">
                        <a:solidFill>
                          <a:schemeClr val="tx1"/>
                        </a:solidFill>
                        <a:latin typeface="Arial"/>
                      </a:endParaRPr>
                    </a:p>
                  </a:txBody>
                  <a:tcPr marL="85725" marR="9525" marT="9525" marB="0" anchor="ctr"/>
                </a:tc>
              </a:tr>
              <a:tr h="677803">
                <a:tc>
                  <a:txBody>
                    <a:bodyPr/>
                    <a:lstStyle/>
                    <a:p>
                      <a:pPr algn="l" rtl="0" fontAlgn="b"/>
                      <a:r>
                        <a:rPr lang="en-US" sz="1900" u="none" strike="noStrike" dirty="0">
                          <a:solidFill>
                            <a:schemeClr val="tx1"/>
                          </a:solidFill>
                        </a:rPr>
                        <a:t>Conducting an inventory of campus identifiers</a:t>
                      </a:r>
                      <a:endParaRPr lang="en-US" sz="1900" b="0" i="0" u="none" strike="noStrike" dirty="0">
                        <a:solidFill>
                          <a:schemeClr val="tx1"/>
                        </a:solidFill>
                        <a:latin typeface="Arial"/>
                      </a:endParaRPr>
                    </a:p>
                  </a:txBody>
                  <a:tcPr marL="85725" marR="9525" marT="9525" marB="0" anchor="ctr"/>
                </a:tc>
                <a:tc>
                  <a:txBody>
                    <a:bodyPr/>
                    <a:lstStyle/>
                    <a:p>
                      <a:pPr algn="l" rtl="0" fontAlgn="b"/>
                      <a:r>
                        <a:rPr lang="en-US" sz="2000" b="0" i="0" u="none" strike="noStrike" dirty="0" smtClean="0">
                          <a:solidFill>
                            <a:schemeClr val="tx1"/>
                          </a:solidFill>
                          <a:latin typeface="Arial"/>
                        </a:rPr>
                        <a:t>0.4 point</a:t>
                      </a:r>
                      <a:endParaRPr lang="en-US" sz="2000" b="0" i="0" u="none" strike="noStrike" dirty="0">
                        <a:solidFill>
                          <a:schemeClr val="tx1"/>
                        </a:solidFill>
                        <a:latin typeface="Arial"/>
                      </a:endParaRPr>
                    </a:p>
                  </a:txBody>
                  <a:tcPr marL="85725" marR="9525" marT="9525" marB="0" anchor="ctr"/>
                </a:tc>
              </a:tr>
              <a:tr h="677803">
                <a:tc>
                  <a:txBody>
                    <a:bodyPr/>
                    <a:lstStyle/>
                    <a:p>
                      <a:pPr algn="l" rtl="0" fontAlgn="b"/>
                      <a:r>
                        <a:rPr lang="en-US" sz="1900" u="none" strike="noStrike" dirty="0">
                          <a:solidFill>
                            <a:schemeClr val="tx1"/>
                          </a:solidFill>
                        </a:rPr>
                        <a:t>Conducting a risk assessment of data access security and privacy </a:t>
                      </a:r>
                      <a:r>
                        <a:rPr lang="en-US" sz="1900" u="none" strike="noStrike" dirty="0" smtClean="0">
                          <a:solidFill>
                            <a:schemeClr val="tx1"/>
                          </a:solidFill>
                        </a:rPr>
                        <a:t>practices</a:t>
                      </a:r>
                      <a:endParaRPr lang="en-US" sz="1900" b="0" i="0" u="none" strike="noStrike" dirty="0">
                        <a:solidFill>
                          <a:schemeClr val="tx1"/>
                        </a:solidFill>
                        <a:latin typeface="Arial"/>
                      </a:endParaRPr>
                    </a:p>
                  </a:txBody>
                  <a:tcPr marL="85725" marR="9525" marT="9525" marB="0" anchor="ctr"/>
                </a:tc>
                <a:tc>
                  <a:txBody>
                    <a:bodyPr/>
                    <a:lstStyle/>
                    <a:p>
                      <a:pPr algn="l" rtl="0" fontAlgn="b"/>
                      <a:r>
                        <a:rPr lang="en-US" sz="2000" b="0" i="0" u="none" strike="noStrike" dirty="0" smtClean="0">
                          <a:solidFill>
                            <a:schemeClr val="tx1"/>
                          </a:solidFill>
                          <a:latin typeface="Arial"/>
                        </a:rPr>
                        <a:t>0.4 point</a:t>
                      </a:r>
                      <a:endParaRPr lang="en-US" sz="2000" b="0" i="0" u="none" strike="noStrike" dirty="0">
                        <a:solidFill>
                          <a:schemeClr val="tx1"/>
                        </a:solidFill>
                        <a:latin typeface="Arial"/>
                      </a:endParaRPr>
                    </a:p>
                  </a:txBody>
                  <a:tcPr marL="85725" marR="9525" marT="9525" marB="0" anchor="ctr"/>
                </a:tc>
              </a:tr>
              <a:tr h="657803">
                <a:tc>
                  <a:txBody>
                    <a:bodyPr/>
                    <a:lstStyle/>
                    <a:p>
                      <a:pPr algn="l" rtl="0" fontAlgn="b"/>
                      <a:r>
                        <a:rPr lang="en-US" sz="1900" u="none" strike="noStrike" dirty="0">
                          <a:solidFill>
                            <a:schemeClr val="tx1"/>
                          </a:solidFill>
                        </a:rPr>
                        <a:t>Providing sufficient </a:t>
                      </a:r>
                      <a:r>
                        <a:rPr lang="en-US" sz="1900" u="none" strike="noStrike" dirty="0" smtClean="0">
                          <a:solidFill>
                            <a:schemeClr val="tx1"/>
                          </a:solidFill>
                        </a:rPr>
                        <a:t>resources for IdM</a:t>
                      </a:r>
                      <a:endParaRPr lang="en-US" sz="1900" b="0" i="0" u="none" strike="noStrike" dirty="0">
                        <a:solidFill>
                          <a:schemeClr val="tx1"/>
                        </a:solidFill>
                        <a:latin typeface="Arial"/>
                      </a:endParaRPr>
                    </a:p>
                  </a:txBody>
                  <a:tcPr marL="85725" marR="9525" marT="9525" marB="0" anchor="ctr"/>
                </a:tc>
                <a:tc>
                  <a:txBody>
                    <a:bodyPr/>
                    <a:lstStyle/>
                    <a:p>
                      <a:pPr algn="l" rtl="0" fontAlgn="b"/>
                      <a:r>
                        <a:rPr lang="en-US" sz="2000" b="0" i="0" u="none" strike="noStrike" dirty="0" smtClean="0">
                          <a:solidFill>
                            <a:schemeClr val="tx1"/>
                          </a:solidFill>
                          <a:latin typeface="Arial"/>
                        </a:rPr>
                        <a:t>0.3 point</a:t>
                      </a:r>
                      <a:endParaRPr lang="en-US" sz="2000" b="0" i="0" u="none" strike="noStrike" dirty="0">
                        <a:solidFill>
                          <a:schemeClr val="tx1"/>
                        </a:solidFill>
                        <a:latin typeface="Arial"/>
                      </a:endParaRPr>
                    </a:p>
                  </a:txBody>
                  <a:tcPr marL="85725" marR="9525" marT="9525" marB="0" anchor="ctr"/>
                </a:tc>
              </a:tr>
              <a:tr h="657803">
                <a:tc>
                  <a:txBody>
                    <a:bodyPr/>
                    <a:lstStyle/>
                    <a:p>
                      <a:pPr algn="l" rtl="0" fontAlgn="b"/>
                      <a:r>
                        <a:rPr lang="en-US" sz="1900" u="none" strike="noStrike" dirty="0">
                          <a:solidFill>
                            <a:schemeClr val="tx1"/>
                          </a:solidFill>
                        </a:rPr>
                        <a:t>Developing a documented plan for IdM</a:t>
                      </a:r>
                      <a:endParaRPr lang="en-US" sz="1900" b="0" i="0" u="none" strike="noStrike" dirty="0">
                        <a:solidFill>
                          <a:schemeClr val="tx1"/>
                        </a:solidFill>
                        <a:latin typeface="Arial"/>
                      </a:endParaRPr>
                    </a:p>
                  </a:txBody>
                  <a:tcPr marL="85725" marR="9525" marT="9525" marB="0" anchor="ctr"/>
                </a:tc>
                <a:tc>
                  <a:txBody>
                    <a:bodyPr/>
                    <a:lstStyle/>
                    <a:p>
                      <a:pPr algn="l" rtl="0" fontAlgn="b"/>
                      <a:r>
                        <a:rPr lang="en-US" sz="2000" b="0" i="0" u="none" strike="noStrike" dirty="0" smtClean="0">
                          <a:solidFill>
                            <a:schemeClr val="tx1"/>
                          </a:solidFill>
                          <a:latin typeface="Arial"/>
                        </a:rPr>
                        <a:t>0.2 point</a:t>
                      </a:r>
                      <a:endParaRPr lang="en-US" sz="2000" b="0" i="0" u="none" strike="noStrike" dirty="0">
                        <a:solidFill>
                          <a:schemeClr val="tx1"/>
                        </a:solidFill>
                        <a:latin typeface="Arial"/>
                      </a:endParaRPr>
                    </a:p>
                  </a:txBody>
                  <a:tcPr marL="85725" marR="9525" marT="9525" marB="0" anchor="ctr"/>
                </a:tc>
              </a:tr>
            </a:tbl>
          </a:graphicData>
        </a:graphic>
      </p:graphicFrame>
      <p:sp>
        <p:nvSpPr>
          <p:cNvPr id="3" name="Rectangle 2"/>
          <p:cNvSpPr/>
          <p:nvPr/>
        </p:nvSpPr>
        <p:spPr>
          <a:xfrm>
            <a:off x="287078" y="1956116"/>
            <a:ext cx="3338624" cy="2363724"/>
          </a:xfrm>
          <a:prstGeom prst="rect">
            <a:avLst/>
          </a:prstGeom>
        </p:spPr>
        <p:txBody>
          <a:bodyPr wrap="square">
            <a:spAutoFit/>
          </a:bodyPr>
          <a:lstStyle/>
          <a:p>
            <a:pPr marL="166688" indent="-166688">
              <a:spcBef>
                <a:spcPct val="20000"/>
              </a:spcBef>
              <a:buClr>
                <a:srgbClr val="E33323"/>
              </a:buClr>
              <a:buSzPct val="80000"/>
              <a:buFont typeface="Wingdings" pitchFamily="96" charset="2"/>
              <a:buChar char="§"/>
              <a:defRPr/>
            </a:pPr>
            <a:r>
              <a:rPr lang="en-US" dirty="0" smtClean="0">
                <a:solidFill>
                  <a:srgbClr val="4C4C4F"/>
                </a:solidFill>
                <a:latin typeface="Arial"/>
                <a:ea typeface="ＭＳ Ｐゴシック" pitchFamily="48" charset="-128"/>
                <a:cs typeface="Arial"/>
              </a:rPr>
              <a:t>A number of IdM readiness activities are significantly associated with IdM capability score.</a:t>
            </a:r>
          </a:p>
          <a:p>
            <a:pPr marL="166688" indent="-166688">
              <a:spcBef>
                <a:spcPct val="20000"/>
              </a:spcBef>
              <a:buClr>
                <a:srgbClr val="E33323"/>
              </a:buClr>
              <a:buSzPct val="80000"/>
              <a:buFont typeface="Wingdings" pitchFamily="96" charset="2"/>
              <a:buChar char="§"/>
              <a:defRPr/>
            </a:pPr>
            <a:r>
              <a:rPr lang="en-US" dirty="0" smtClean="0">
                <a:solidFill>
                  <a:srgbClr val="4C4C4F"/>
                </a:solidFill>
                <a:latin typeface="Arial"/>
                <a:ea typeface="ＭＳ Ｐゴシック" pitchFamily="48" charset="-128"/>
                <a:cs typeface="Arial"/>
              </a:rPr>
              <a:t>Each appears to boost capability score by between 0.2 and 0.8 points on our five-point scale.</a:t>
            </a:r>
            <a:endParaRPr lang="en-US" dirty="0" smtClean="0">
              <a:solidFill>
                <a:srgbClr val="4C4C4F"/>
              </a:solidFill>
              <a:cs typeface="Arial" charset="0"/>
            </a:endParaRPr>
          </a:p>
        </p:txBody>
      </p:sp>
      <p:sp>
        <p:nvSpPr>
          <p:cNvPr id="4" name="TextBox 3"/>
          <p:cNvSpPr txBox="1"/>
          <p:nvPr/>
        </p:nvSpPr>
        <p:spPr>
          <a:xfrm>
            <a:off x="3827721" y="6433574"/>
            <a:ext cx="5323380" cy="307777"/>
          </a:xfrm>
          <a:prstGeom prst="rect">
            <a:avLst/>
          </a:prstGeom>
          <a:noFill/>
        </p:spPr>
        <p:txBody>
          <a:bodyPr wrap="none" rtlCol="0">
            <a:spAutoFit/>
          </a:bodyPr>
          <a:lstStyle/>
          <a:p>
            <a:r>
              <a:rPr lang="en-US" sz="1400" dirty="0" smtClean="0"/>
              <a:t>*Scale: 1 = very low, 2 = low, 3 = medium, 4 = high, 5 = very high</a:t>
            </a:r>
            <a:endParaRPr lang="en-US" sz="1400" dirty="0"/>
          </a:p>
        </p:txBody>
      </p:sp>
      <p:sp>
        <p:nvSpPr>
          <p:cNvPr id="5" name="Title 1"/>
          <p:cNvSpPr>
            <a:spLocks noGrp="1"/>
          </p:cNvSpPr>
          <p:nvPr>
            <p:ph type="title"/>
          </p:nvPr>
        </p:nvSpPr>
        <p:spPr>
          <a:xfrm>
            <a:off x="457200" y="677104"/>
            <a:ext cx="3008313" cy="1162050"/>
          </a:xfrm>
        </p:spPr>
        <p:txBody>
          <a:bodyPr>
            <a:noAutofit/>
          </a:bodyPr>
          <a:lstStyle/>
          <a:p>
            <a:r>
              <a:rPr lang="en-US" sz="2400" dirty="0" smtClean="0"/>
              <a:t>Readiness and </a:t>
            </a:r>
            <a:r>
              <a:rPr lang="en-US" sz="2400" dirty="0" err="1" smtClean="0"/>
              <a:t>Idm</a:t>
            </a:r>
            <a:r>
              <a:rPr lang="en-US" sz="2400" dirty="0" smtClean="0"/>
              <a:t> outcomes</a:t>
            </a:r>
            <a:endParaRPr lang="en-US" sz="2400" dirty="0"/>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pPr>
              <a:defRPr/>
            </a:pPr>
            <a:fld id="{627174C9-3566-421C-935D-63CC9F7431F7}" type="slidenum">
              <a:rPr lang="en-US" smtClean="0"/>
              <a:pPr>
                <a:defRPr/>
              </a:pPr>
              <a:t>4</a:t>
            </a:fld>
            <a:endParaRPr lang="en-US"/>
          </a:p>
        </p:txBody>
      </p:sp>
      <p:sp>
        <p:nvSpPr>
          <p:cNvPr id="9" name="Footer Placeholder 8"/>
          <p:cNvSpPr>
            <a:spLocks noGrp="1"/>
          </p:cNvSpPr>
          <p:nvPr>
            <p:ph type="ftr" sz="quarter" idx="11"/>
          </p:nvPr>
        </p:nvSpPr>
        <p:spPr/>
        <p:txBody>
          <a:bodyPr/>
          <a:lstStyle/>
          <a:p>
            <a:pPr>
              <a:defRPr/>
            </a:pPr>
            <a:r>
              <a:rPr lang="en-US" smtClean="0"/>
              <a:t>© 2011 EDUCAUSE</a:t>
            </a:r>
            <a:endParaRPr lang="en-US"/>
          </a:p>
        </p:txBody>
      </p:sp>
      <p:sp>
        <p:nvSpPr>
          <p:cNvPr id="4" name="Title 1"/>
          <p:cNvSpPr>
            <a:spLocks noGrp="1"/>
          </p:cNvSpPr>
          <p:nvPr>
            <p:ph type="title"/>
          </p:nvPr>
        </p:nvSpPr>
        <p:spPr bwMode="auto">
          <a:xfrm>
            <a:off x="457200" y="458788"/>
            <a:ext cx="8382000" cy="615100"/>
          </a:xfrm>
        </p:spPr>
        <p:txBody>
          <a:bodyPr>
            <a:normAutofit/>
          </a:bodyPr>
          <a:lstStyle/>
          <a:p>
            <a:pPr eaLnBrk="1" hangingPunct="1"/>
            <a:r>
              <a:rPr lang="en-US" sz="2800" cap="none" dirty="0" smtClean="0">
                <a:latin typeface="Arial" charset="0"/>
                <a:ea typeface="ＭＳ Ｐゴシック" pitchFamily="96" charset="-128"/>
                <a:cs typeface="Arial" charset="0"/>
              </a:rPr>
              <a:t>2010 Survey Responses</a:t>
            </a:r>
          </a:p>
        </p:txBody>
      </p:sp>
      <p:sp>
        <p:nvSpPr>
          <p:cNvPr id="5" name="Content Placeholder 2"/>
          <p:cNvSpPr>
            <a:spLocks noGrp="1"/>
          </p:cNvSpPr>
          <p:nvPr>
            <p:ph idx="4294967295"/>
          </p:nvPr>
        </p:nvSpPr>
        <p:spPr>
          <a:xfrm>
            <a:off x="533399" y="1408306"/>
            <a:ext cx="2770239" cy="4828721"/>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US" sz="2000" dirty="0" smtClean="0">
                <a:latin typeface="Arial" charset="0"/>
                <a:ea typeface="ＭＳ Ｐゴシック" pitchFamily="96" charset="-128"/>
                <a:cs typeface="Arial" charset="0"/>
              </a:rPr>
              <a:t>1,726 invitations</a:t>
            </a:r>
          </a:p>
          <a:p>
            <a:pPr eaLnBrk="1" hangingPunct="1"/>
            <a:r>
              <a:rPr lang="en-US" sz="2000" dirty="0" smtClean="0">
                <a:latin typeface="Arial" charset="0"/>
                <a:ea typeface="ＭＳ Ｐゴシック" pitchFamily="96" charset="-128"/>
                <a:cs typeface="Arial" charset="0"/>
              </a:rPr>
              <a:t>323 respondents</a:t>
            </a:r>
          </a:p>
          <a:p>
            <a:pPr lvl="1" eaLnBrk="1" hangingPunct="1"/>
            <a:r>
              <a:rPr lang="en-US" sz="2000" dirty="0" smtClean="0">
                <a:latin typeface="Arial" charset="0"/>
                <a:ea typeface="ＭＳ Ｐゴシック" pitchFamily="96" charset="-128"/>
                <a:cs typeface="Arial" charset="0"/>
              </a:rPr>
              <a:t>18.7% response rate</a:t>
            </a:r>
          </a:p>
          <a:p>
            <a:pPr eaLnBrk="1" hangingPunct="1"/>
            <a:r>
              <a:rPr lang="en-US" sz="2000" dirty="0" smtClean="0">
                <a:latin typeface="Arial" charset="0"/>
                <a:ea typeface="ＭＳ Ｐゴシック" pitchFamily="96" charset="-128"/>
                <a:cs typeface="Arial" charset="0"/>
              </a:rPr>
              <a:t>Doctorals overrepresented</a:t>
            </a:r>
          </a:p>
          <a:p>
            <a:pPr eaLnBrk="1" hangingPunct="1"/>
            <a:r>
              <a:rPr lang="en-US" sz="2000" dirty="0" smtClean="0">
                <a:latin typeface="Arial" charset="0"/>
                <a:ea typeface="ＭＳ Ｐゴシック" pitchFamily="96" charset="-128"/>
                <a:cs typeface="Arial" charset="0"/>
              </a:rPr>
              <a:t>Associate’s institutions most underrepresented</a:t>
            </a:r>
          </a:p>
          <a:p>
            <a:pPr eaLnBrk="1" hangingPunct="1"/>
            <a:r>
              <a:rPr lang="en-US" sz="2000" dirty="0" smtClean="0">
                <a:latin typeface="Arial" charset="0"/>
                <a:ea typeface="ＭＳ Ｐゴシック" pitchFamily="96" charset="-128"/>
                <a:cs typeface="Arial" charset="0"/>
              </a:rPr>
              <a:t>Reprises 2005 study</a:t>
            </a:r>
          </a:p>
          <a:p>
            <a:pPr lvl="1" eaLnBrk="1" hangingPunct="1"/>
            <a:r>
              <a:rPr lang="en-US" sz="2000" dirty="0">
                <a:latin typeface="Arial" charset="0"/>
                <a:ea typeface="ＭＳ Ｐゴシック" pitchFamily="96" charset="-128"/>
                <a:cs typeface="Arial" charset="0"/>
              </a:rPr>
              <a:t>403 respondents in 2005</a:t>
            </a:r>
          </a:p>
          <a:p>
            <a:pPr lvl="1" eaLnBrk="1" hangingPunct="1"/>
            <a:r>
              <a:rPr lang="en-US" sz="2000" dirty="0">
                <a:latin typeface="Arial" charset="0"/>
                <a:ea typeface="ＭＳ Ｐゴシック" pitchFamily="96" charset="-128"/>
                <a:cs typeface="Arial" charset="0"/>
              </a:rPr>
              <a:t>137 responded to both surveys </a:t>
            </a:r>
          </a:p>
        </p:txBody>
      </p:sp>
      <p:graphicFrame>
        <p:nvGraphicFramePr>
          <p:cNvPr id="6" name="Chart 5"/>
          <p:cNvGraphicFramePr/>
          <p:nvPr/>
        </p:nvGraphicFramePr>
        <p:xfrm>
          <a:off x="3425587" y="1533477"/>
          <a:ext cx="5627427" cy="4064000"/>
        </p:xfrm>
        <a:graphic>
          <a:graphicData uri="http://schemas.openxmlformats.org/drawingml/2006/chart">
            <c:chart xmlns:c="http://schemas.openxmlformats.org/drawingml/2006/chart" xmlns:r="http://schemas.openxmlformats.org/officeDocument/2006/relationships" r:id="rId4"/>
          </a:graphicData>
        </a:graphic>
      </p:graphicFrame>
    </p:spTree>
  </p:cSld>
  <p:clrMapOvr>
    <a:overrideClrMapping bg1="lt1" tx1="dk1" bg2="lt2" tx2="dk2" accent1="accent1" accent2="accent2" accent3="accent3" accent4="accent4" accent5="accent5" accent6="accent6" hlink="hlink" folHlink="folHlink"/>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pPr>
              <a:defRPr/>
            </a:pPr>
            <a:fld id="{627174C9-3566-421C-935D-63CC9F7431F7}" type="slidenum">
              <a:rPr lang="en-US" smtClean="0"/>
              <a:pPr>
                <a:defRPr/>
              </a:pPr>
              <a:t>5</a:t>
            </a:fld>
            <a:endParaRPr lang="en-US"/>
          </a:p>
        </p:txBody>
      </p:sp>
      <p:sp>
        <p:nvSpPr>
          <p:cNvPr id="9" name="Footer Placeholder 8"/>
          <p:cNvSpPr>
            <a:spLocks noGrp="1"/>
          </p:cNvSpPr>
          <p:nvPr>
            <p:ph type="ftr" sz="quarter" idx="11"/>
          </p:nvPr>
        </p:nvSpPr>
        <p:spPr/>
        <p:txBody>
          <a:bodyPr/>
          <a:lstStyle/>
          <a:p>
            <a:pPr>
              <a:defRPr/>
            </a:pPr>
            <a:r>
              <a:rPr lang="en-US" smtClean="0"/>
              <a:t>© 2011 EDUCAUSE</a:t>
            </a:r>
            <a:endParaRPr lang="en-US"/>
          </a:p>
        </p:txBody>
      </p:sp>
      <p:sp>
        <p:nvSpPr>
          <p:cNvPr id="4" name="Title 1"/>
          <p:cNvSpPr>
            <a:spLocks noGrp="1"/>
          </p:cNvSpPr>
          <p:nvPr>
            <p:ph type="title"/>
          </p:nvPr>
        </p:nvSpPr>
        <p:spPr>
          <a:xfrm>
            <a:off x="382769" y="2270655"/>
            <a:ext cx="8382000" cy="1143000"/>
          </a:xfrm>
        </p:spPr>
        <p:txBody>
          <a:bodyPr>
            <a:normAutofit/>
          </a:bodyPr>
          <a:lstStyle/>
          <a:p>
            <a:pPr algn="ctr"/>
            <a:r>
              <a:rPr lang="en-US" sz="2400" dirty="0"/>
              <a:t>Motivators and Challenges for ID Management </a:t>
            </a:r>
            <a:r>
              <a:rPr lang="en-US" sz="2400" dirty="0" smtClean="0"/>
              <a:t>initiatives</a:t>
            </a:r>
            <a:endParaRPr lang="en-US" sz="2400" dirty="0"/>
          </a:p>
        </p:txBody>
      </p:sp>
    </p:spTree>
  </p:cSld>
  <p:clrMapOvr>
    <a:overrideClrMapping bg1="lt1" tx1="dk1" bg2="lt2" tx2="dk2" accent1="accent1" accent2="accent2" accent3="accent3" accent4="accent4" accent5="accent5" accent6="accent6" hlink="hlink" folHlink="folHlink"/>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Motivators for pursuit of identity management</a:t>
            </a:r>
            <a:endParaRPr lang="en-US" dirty="0"/>
          </a:p>
        </p:txBody>
      </p:sp>
      <p:sp>
        <p:nvSpPr>
          <p:cNvPr id="4" name="Text Placeholder 3"/>
          <p:cNvSpPr>
            <a:spLocks noGrp="1"/>
          </p:cNvSpPr>
          <p:nvPr>
            <p:ph type="body" sz="half" idx="2"/>
          </p:nvPr>
        </p:nvSpPr>
        <p:spPr>
          <a:xfrm>
            <a:off x="457200" y="1504330"/>
            <a:ext cx="3652684" cy="4959510"/>
          </a:xfrm>
          <a:noFill/>
          <a:ln w="9525">
            <a:noFill/>
            <a:miter lim="800000"/>
            <a:headEnd/>
            <a:tailEnd/>
          </a:ln>
        </p:spPr>
        <p:txBody>
          <a:bodyPr vert="horz" wrap="square" lIns="91440" tIns="45720" rIns="91440" bIns="45720" numCol="1" anchor="t" anchorCtr="0" compatLnSpc="1">
            <a:prstTxWarp prst="textNoShape">
              <a:avLst/>
            </a:prstTxWarp>
          </a:bodyPr>
          <a:lstStyle/>
          <a:p>
            <a:pPr marL="166688" indent="-166688" eaLnBrk="1" hangingPunct="1">
              <a:buFont typeface="Wingdings" pitchFamily="96" charset="2"/>
              <a:buChar char="§"/>
            </a:pPr>
            <a:r>
              <a:rPr lang="en-US" sz="1800" dirty="0" smtClean="0">
                <a:latin typeface="Arial" charset="0"/>
                <a:ea typeface="ＭＳ Ｐゴシック" pitchFamily="96" charset="-128"/>
                <a:cs typeface="Arial" charset="0"/>
              </a:rPr>
              <a:t>Security and privacy remain the primary motivator for IdM.</a:t>
            </a:r>
          </a:p>
          <a:p>
            <a:pPr marL="166688" indent="-166688" eaLnBrk="1" hangingPunct="1">
              <a:buFont typeface="Wingdings" pitchFamily="96" charset="2"/>
              <a:buChar char="§"/>
            </a:pPr>
            <a:r>
              <a:rPr lang="en-US" sz="1800" dirty="0" smtClean="0">
                <a:latin typeface="Arial" charset="0"/>
                <a:ea typeface="ＭＳ Ｐゴシック" pitchFamily="96" charset="-128"/>
                <a:cs typeface="Arial" charset="0"/>
              </a:rPr>
              <a:t>Positioning the institution for federated identity was selected 1.7 times as often in 2010 as in 2005; no other motivator varied significantly by year.</a:t>
            </a:r>
          </a:p>
          <a:p>
            <a:pPr marL="166688" indent="-166688" eaLnBrk="1" hangingPunct="1">
              <a:buFont typeface="Wingdings" pitchFamily="96" charset="2"/>
              <a:buChar char="§"/>
            </a:pPr>
            <a:r>
              <a:rPr lang="en-US" sz="1800" dirty="0" smtClean="0">
                <a:latin typeface="Arial" charset="0"/>
                <a:ea typeface="ＭＳ Ｐゴシック" pitchFamily="96" charset="-128"/>
                <a:cs typeface="Arial" charset="0"/>
              </a:rPr>
              <a:t>Doctoral and liberal arts (BA) institutions were each twice as likely as others to select cost reduction/ increased efficiency as a top motivator and one-third as likely to select keeping current with accepted IT directions.</a:t>
            </a:r>
          </a:p>
        </p:txBody>
      </p:sp>
      <p:graphicFrame>
        <p:nvGraphicFramePr>
          <p:cNvPr id="5" name="Chart 4"/>
          <p:cNvGraphicFramePr/>
          <p:nvPr/>
        </p:nvGraphicFramePr>
        <p:xfrm>
          <a:off x="4109884" y="0"/>
          <a:ext cx="4795284" cy="6858000"/>
        </p:xfrm>
        <a:graphic>
          <a:graphicData uri="http://schemas.openxmlformats.org/drawingml/2006/chart">
            <c:chart xmlns:c="http://schemas.openxmlformats.org/drawingml/2006/chart" xmlns:r="http://schemas.openxmlformats.org/officeDocument/2006/relationships" r:id="rId3"/>
          </a:graphicData>
        </a:graphic>
      </p:graphicFrame>
      <p:sp>
        <p:nvSpPr>
          <p:cNvPr id="8" name="Slide Number Placeholder 7"/>
          <p:cNvSpPr>
            <a:spLocks noGrp="1"/>
          </p:cNvSpPr>
          <p:nvPr>
            <p:ph type="sldNum" sz="quarter" idx="12"/>
          </p:nvPr>
        </p:nvSpPr>
        <p:spPr/>
        <p:txBody>
          <a:bodyPr/>
          <a:lstStyle/>
          <a:p>
            <a:pPr>
              <a:defRPr/>
            </a:pPr>
            <a:fld id="{627174C9-3566-421C-935D-63CC9F7431F7}" type="slidenum">
              <a:rPr lang="en-US" smtClean="0"/>
              <a:pPr>
                <a:defRPr/>
              </a:pPr>
              <a:t>6</a:t>
            </a:fld>
            <a:endParaRPr lang="en-US"/>
          </a:p>
        </p:txBody>
      </p:sp>
      <p:sp>
        <p:nvSpPr>
          <p:cNvPr id="9" name="Footer Placeholder 8"/>
          <p:cNvSpPr>
            <a:spLocks noGrp="1"/>
          </p:cNvSpPr>
          <p:nvPr>
            <p:ph type="ftr" sz="quarter" idx="11"/>
          </p:nvPr>
        </p:nvSpPr>
        <p:spPr/>
        <p:txBody>
          <a:bodyPr/>
          <a:lstStyle/>
          <a:p>
            <a:pPr>
              <a:defRPr/>
            </a:pPr>
            <a:r>
              <a:rPr lang="en-US" dirty="0" smtClean="0"/>
              <a:t>© 2011 EDUCAUSE</a:t>
            </a:r>
            <a:endParaRPr lang="en-US" dirty="0"/>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Challenges to pursuit of identity management</a:t>
            </a:r>
            <a:endParaRPr lang="en-US" dirty="0"/>
          </a:p>
        </p:txBody>
      </p:sp>
      <p:sp>
        <p:nvSpPr>
          <p:cNvPr id="4" name="Text Placeholder 3"/>
          <p:cNvSpPr>
            <a:spLocks noGrp="1"/>
          </p:cNvSpPr>
          <p:nvPr>
            <p:ph type="body" sz="half" idx="2"/>
          </p:nvPr>
        </p:nvSpPr>
        <p:spPr>
          <a:xfrm>
            <a:off x="457200" y="1504330"/>
            <a:ext cx="3652684" cy="4959510"/>
          </a:xfrm>
          <a:noFill/>
          <a:ln w="9525">
            <a:noFill/>
            <a:miter lim="800000"/>
            <a:headEnd/>
            <a:tailEnd/>
          </a:ln>
        </p:spPr>
        <p:txBody>
          <a:bodyPr vert="horz" wrap="square" lIns="91440" tIns="45720" rIns="91440" bIns="45720" numCol="1" anchor="t" anchorCtr="0" compatLnSpc="1">
            <a:prstTxWarp prst="textNoShape">
              <a:avLst/>
            </a:prstTxWarp>
          </a:bodyPr>
          <a:lstStyle/>
          <a:p>
            <a:pPr marL="166688" indent="-166688" eaLnBrk="1" hangingPunct="1">
              <a:buFont typeface="Wingdings" pitchFamily="96" charset="2"/>
              <a:buChar char="§"/>
            </a:pPr>
            <a:r>
              <a:rPr lang="en-US" sz="1800" dirty="0" smtClean="0">
                <a:latin typeface="Arial" charset="0"/>
                <a:ea typeface="ＭＳ Ｐゴシック" pitchFamily="96" charset="-128"/>
                <a:cs typeface="Arial" charset="0"/>
              </a:rPr>
              <a:t>Most of the top challenges are organizational rather than technical.</a:t>
            </a:r>
          </a:p>
          <a:p>
            <a:pPr marL="166688" indent="-166688" eaLnBrk="1" hangingPunct="1">
              <a:buFont typeface="Wingdings" pitchFamily="96" charset="2"/>
              <a:buChar char="§"/>
            </a:pPr>
            <a:r>
              <a:rPr lang="en-US" sz="1800" dirty="0" smtClean="0">
                <a:latin typeface="Arial" charset="0"/>
                <a:ea typeface="ＭＳ Ｐゴシック" pitchFamily="96" charset="-128"/>
                <a:cs typeface="Arial" charset="0"/>
              </a:rPr>
              <a:t>Difficulty </a:t>
            </a:r>
            <a:r>
              <a:rPr lang="en-US" sz="1800" u="sng" dirty="0" smtClean="0">
                <a:latin typeface="Arial" charset="0"/>
                <a:ea typeface="ＭＳ Ｐゴシック" pitchFamily="96" charset="-128"/>
                <a:cs typeface="Arial" charset="0"/>
              </a:rPr>
              <a:t>developing</a:t>
            </a:r>
            <a:r>
              <a:rPr lang="en-US" sz="1800" dirty="0" smtClean="0">
                <a:latin typeface="Arial" charset="0"/>
                <a:ea typeface="ＭＳ Ｐゴシック" pitchFamily="96" charset="-128"/>
                <a:cs typeface="Arial" charset="0"/>
              </a:rPr>
              <a:t> campus policies and procedures was selected half as often in 2010 as in 2005.</a:t>
            </a:r>
          </a:p>
          <a:p>
            <a:pPr marL="166688" indent="-166688" eaLnBrk="1" hangingPunct="1">
              <a:buFont typeface="Wingdings" pitchFamily="96" charset="2"/>
              <a:buChar char="§"/>
            </a:pPr>
            <a:r>
              <a:rPr lang="en-US" sz="1800" dirty="0" smtClean="0">
                <a:latin typeface="Arial" charset="0"/>
                <a:ea typeface="ＭＳ Ｐゴシック" pitchFamily="96" charset="-128"/>
                <a:cs typeface="Arial" charset="0"/>
              </a:rPr>
              <a:t>Two technical challenges were selected half as often in 2010 as in 2005: immaturity of technical solutions and problems with vendor software and support.</a:t>
            </a:r>
          </a:p>
          <a:p>
            <a:pPr marL="166688" indent="-166688" eaLnBrk="1" hangingPunct="1">
              <a:buFont typeface="Wingdings" pitchFamily="96" charset="2"/>
              <a:buChar char="§"/>
            </a:pPr>
            <a:r>
              <a:rPr lang="en-US" sz="1800" dirty="0" smtClean="0">
                <a:latin typeface="Arial" charset="0"/>
                <a:ea typeface="ＭＳ Ｐゴシック" pitchFamily="96" charset="-128"/>
                <a:cs typeface="Arial" charset="0"/>
              </a:rPr>
              <a:t>The rain falls equally on all parades: challenges did not vary meaningfully by Carnegie class or institution size or control.</a:t>
            </a:r>
          </a:p>
        </p:txBody>
      </p:sp>
      <p:graphicFrame>
        <p:nvGraphicFramePr>
          <p:cNvPr id="6" name="Chart 5"/>
          <p:cNvGraphicFramePr/>
          <p:nvPr/>
        </p:nvGraphicFramePr>
        <p:xfrm>
          <a:off x="4109884" y="273049"/>
          <a:ext cx="4895892" cy="6414354"/>
        </p:xfrm>
        <a:graphic>
          <a:graphicData uri="http://schemas.openxmlformats.org/drawingml/2006/chart">
            <c:chart xmlns:c="http://schemas.openxmlformats.org/drawingml/2006/chart" xmlns:r="http://schemas.openxmlformats.org/officeDocument/2006/relationships" r:id="rId4"/>
          </a:graphicData>
        </a:graphic>
      </p:graphicFrame>
      <p:sp>
        <p:nvSpPr>
          <p:cNvPr id="8" name="Slide Number Placeholder 7"/>
          <p:cNvSpPr>
            <a:spLocks noGrp="1"/>
          </p:cNvSpPr>
          <p:nvPr>
            <p:ph type="sldNum" sz="quarter" idx="12"/>
          </p:nvPr>
        </p:nvSpPr>
        <p:spPr/>
        <p:txBody>
          <a:bodyPr/>
          <a:lstStyle/>
          <a:p>
            <a:pPr>
              <a:defRPr/>
            </a:pPr>
            <a:fld id="{627174C9-3566-421C-935D-63CC9F7431F7}" type="slidenum">
              <a:rPr lang="en-US" smtClean="0"/>
              <a:pPr>
                <a:defRPr/>
              </a:pPr>
              <a:t>7</a:t>
            </a:fld>
            <a:endParaRPr lang="en-US"/>
          </a:p>
        </p:txBody>
      </p:sp>
      <p:sp>
        <p:nvSpPr>
          <p:cNvPr id="9" name="Footer Placeholder 8"/>
          <p:cNvSpPr>
            <a:spLocks noGrp="1"/>
          </p:cNvSpPr>
          <p:nvPr>
            <p:ph type="ftr" sz="quarter" idx="11"/>
          </p:nvPr>
        </p:nvSpPr>
        <p:spPr/>
        <p:txBody>
          <a:bodyPr/>
          <a:lstStyle/>
          <a:p>
            <a:pPr>
              <a:defRPr/>
            </a:pPr>
            <a:r>
              <a:rPr lang="en-US" smtClean="0"/>
              <a:t>© 2011 EDUCAUSE</a:t>
            </a:r>
            <a:endParaRPr lang="en-US"/>
          </a:p>
        </p:txBody>
      </p:sp>
    </p:spTree>
  </p:cSld>
  <p:clrMapOvr>
    <a:overrideClrMapping bg1="lt1" tx1="dk1" bg2="lt2" tx2="dk2" accent1="accent1" accent2="accent2" accent3="accent3" accent4="accent4" accent5="accent5" accent6="accent6" hlink="hlink" folHlink="folHlink"/>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pPr>
              <a:defRPr/>
            </a:pPr>
            <a:fld id="{627174C9-3566-421C-935D-63CC9F7431F7}" type="slidenum">
              <a:rPr lang="en-US" smtClean="0"/>
              <a:pPr>
                <a:defRPr/>
              </a:pPr>
              <a:t>8</a:t>
            </a:fld>
            <a:endParaRPr lang="en-US"/>
          </a:p>
        </p:txBody>
      </p:sp>
      <p:sp>
        <p:nvSpPr>
          <p:cNvPr id="9" name="Footer Placeholder 8"/>
          <p:cNvSpPr>
            <a:spLocks noGrp="1"/>
          </p:cNvSpPr>
          <p:nvPr>
            <p:ph type="ftr" sz="quarter" idx="11"/>
          </p:nvPr>
        </p:nvSpPr>
        <p:spPr/>
        <p:txBody>
          <a:bodyPr/>
          <a:lstStyle/>
          <a:p>
            <a:pPr>
              <a:defRPr/>
            </a:pPr>
            <a:r>
              <a:rPr lang="en-US" smtClean="0"/>
              <a:t>© 2011 EDUCAUSE</a:t>
            </a:r>
            <a:endParaRPr lang="en-US"/>
          </a:p>
        </p:txBody>
      </p:sp>
      <p:sp>
        <p:nvSpPr>
          <p:cNvPr id="4" name="Title 1"/>
          <p:cNvSpPr>
            <a:spLocks noGrp="1"/>
          </p:cNvSpPr>
          <p:nvPr>
            <p:ph type="title"/>
          </p:nvPr>
        </p:nvSpPr>
        <p:spPr>
          <a:xfrm>
            <a:off x="382769" y="2270655"/>
            <a:ext cx="8382000" cy="1143000"/>
          </a:xfrm>
        </p:spPr>
        <p:txBody>
          <a:bodyPr>
            <a:normAutofit/>
          </a:bodyPr>
          <a:lstStyle/>
          <a:p>
            <a:pPr algn="ctr"/>
            <a:r>
              <a:rPr lang="en-US" sz="2400" dirty="0"/>
              <a:t>Benefits of ID </a:t>
            </a:r>
            <a:r>
              <a:rPr lang="en-US" sz="2400" dirty="0" smtClean="0"/>
              <a:t>Management</a:t>
            </a:r>
            <a:endParaRPr lang="en-US" sz="2400" dirty="0"/>
          </a:p>
        </p:txBody>
      </p:sp>
    </p:spTree>
  </p:cSld>
  <p:clrMapOvr>
    <a:overrideClrMapping bg1="lt1" tx1="dk1" bg2="lt2" tx2="dk2" accent1="accent1" accent2="accent2" accent3="accent3" accent4="accent4" accent5="accent5" accent6="accent6" hlink="hlink" folHlink="folHlink"/>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Identity management benefits</a:t>
            </a:r>
            <a:endParaRPr lang="en-US" dirty="0"/>
          </a:p>
        </p:txBody>
      </p:sp>
      <p:sp>
        <p:nvSpPr>
          <p:cNvPr id="4" name="Text Placeholder 3"/>
          <p:cNvSpPr>
            <a:spLocks noGrp="1"/>
          </p:cNvSpPr>
          <p:nvPr>
            <p:ph type="body" sz="half" idx="2"/>
          </p:nvPr>
        </p:nvSpPr>
        <p:spPr>
          <a:xfrm>
            <a:off x="457200" y="1435100"/>
            <a:ext cx="3318933" cy="4827270"/>
          </a:xfrm>
          <a:noFill/>
          <a:ln w="9525">
            <a:noFill/>
            <a:miter lim="800000"/>
            <a:headEnd/>
            <a:tailEnd/>
          </a:ln>
        </p:spPr>
        <p:txBody>
          <a:bodyPr vert="horz" wrap="square" lIns="91440" tIns="45720" rIns="91440" bIns="45720" numCol="1" anchor="t" anchorCtr="0" compatLnSpc="1">
            <a:prstTxWarp prst="textNoShape">
              <a:avLst/>
            </a:prstTxWarp>
          </a:bodyPr>
          <a:lstStyle/>
          <a:p>
            <a:pPr marL="166688" indent="-166688" eaLnBrk="1" hangingPunct="1">
              <a:buFont typeface="Wingdings" pitchFamily="96" charset="2"/>
              <a:buChar char="§"/>
            </a:pPr>
            <a:r>
              <a:rPr lang="en-US" sz="1800" dirty="0" smtClean="0">
                <a:latin typeface="Arial" charset="0"/>
                <a:ea typeface="ＭＳ Ｐゴシック" pitchFamily="96" charset="-128"/>
                <a:cs typeface="Arial" charset="0"/>
              </a:rPr>
              <a:t>Mean importance of benefits exceeded mean capability by 0.3 to 0.9 points.</a:t>
            </a:r>
          </a:p>
          <a:p>
            <a:pPr marL="166688" indent="-166688" eaLnBrk="1" hangingPunct="1">
              <a:buFont typeface="Wingdings" pitchFamily="96" charset="2"/>
              <a:buChar char="§"/>
            </a:pPr>
            <a:r>
              <a:rPr lang="en-US" sz="1800" dirty="0" smtClean="0">
                <a:latin typeface="Arial" charset="0"/>
                <a:ea typeface="ＭＳ Ｐゴシック" pitchFamily="96" charset="-128"/>
                <a:cs typeface="Arial" charset="0"/>
              </a:rPr>
              <a:t>Performance is improving: in the longitudinal sample, mean “capability gap” between importance and capability was 1.0 points in 2005 and only 0.6 points in 2010. </a:t>
            </a:r>
          </a:p>
          <a:p>
            <a:pPr marL="166688" indent="-166688" eaLnBrk="1" hangingPunct="1">
              <a:buFont typeface="Wingdings" pitchFamily="96" charset="2"/>
              <a:buChar char="§"/>
            </a:pPr>
            <a:r>
              <a:rPr lang="en-US" sz="1800" dirty="0" smtClean="0">
                <a:latin typeface="Arial" charset="0"/>
                <a:ea typeface="ＭＳ Ｐゴシック" pitchFamily="96" charset="-128"/>
                <a:cs typeface="Arial" charset="0"/>
              </a:rPr>
              <a:t>Capability scores were averaged for each institution to yield a composite “capability score,” one of this study’s primary measures of IdM success.</a:t>
            </a:r>
          </a:p>
        </p:txBody>
      </p:sp>
      <p:graphicFrame>
        <p:nvGraphicFramePr>
          <p:cNvPr id="6" name="Table 5"/>
          <p:cNvGraphicFramePr>
            <a:graphicFrameLocks noGrp="1"/>
          </p:cNvGraphicFramePr>
          <p:nvPr/>
        </p:nvGraphicFramePr>
        <p:xfrm>
          <a:off x="4400988" y="6555789"/>
          <a:ext cx="4526731" cy="246585"/>
        </p:xfrm>
        <a:graphic>
          <a:graphicData uri="http://schemas.openxmlformats.org/drawingml/2006/table">
            <a:tbl>
              <a:tblPr/>
              <a:tblGrid>
                <a:gridCol w="4526731"/>
              </a:tblGrid>
              <a:tr h="246585">
                <a:tc>
                  <a:txBody>
                    <a:bodyPr/>
                    <a:lstStyle/>
                    <a:p>
                      <a:pPr algn="l" fontAlgn="b"/>
                      <a:r>
                        <a:rPr lang="en-US" sz="1300" b="0" i="0" u="none" strike="noStrike" dirty="0">
                          <a:solidFill>
                            <a:srgbClr val="000000"/>
                          </a:solidFill>
                          <a:latin typeface="Calibri"/>
                        </a:rPr>
                        <a:t>*Scale: 1=very low, 2=low, 3=medium, 4=high, 5=very high</a:t>
                      </a:r>
                    </a:p>
                  </a:txBody>
                  <a:tcPr marL="0" marR="0" marT="0" marB="0" anchor="b">
                    <a:lnL>
                      <a:noFill/>
                    </a:lnL>
                    <a:lnR>
                      <a:noFill/>
                    </a:lnR>
                    <a:lnT>
                      <a:noFill/>
                    </a:lnT>
                    <a:lnB>
                      <a:noFill/>
                    </a:lnB>
                  </a:tcPr>
                </a:tc>
              </a:tr>
            </a:tbl>
          </a:graphicData>
        </a:graphic>
      </p:graphicFrame>
      <p:graphicFrame>
        <p:nvGraphicFramePr>
          <p:cNvPr id="7" name="Chart 6"/>
          <p:cNvGraphicFramePr/>
          <p:nvPr/>
        </p:nvGraphicFramePr>
        <p:xfrm>
          <a:off x="3776133" y="0"/>
          <a:ext cx="5151585" cy="6555789"/>
        </p:xfrm>
        <a:graphic>
          <a:graphicData uri="http://schemas.openxmlformats.org/drawingml/2006/chart">
            <c:chart xmlns:c="http://schemas.openxmlformats.org/drawingml/2006/chart" xmlns:r="http://schemas.openxmlformats.org/officeDocument/2006/relationships" r:id="rId3"/>
          </a:graphicData>
        </a:graphic>
      </p:graphicFrame>
      <p:sp>
        <p:nvSpPr>
          <p:cNvPr id="10" name="Slide Number Placeholder 9"/>
          <p:cNvSpPr>
            <a:spLocks noGrp="1"/>
          </p:cNvSpPr>
          <p:nvPr>
            <p:ph type="sldNum" sz="quarter" idx="12"/>
          </p:nvPr>
        </p:nvSpPr>
        <p:spPr/>
        <p:txBody>
          <a:bodyPr/>
          <a:lstStyle/>
          <a:p>
            <a:pPr>
              <a:defRPr/>
            </a:pPr>
            <a:fld id="{627174C9-3566-421C-935D-63CC9F7431F7}" type="slidenum">
              <a:rPr lang="en-US" smtClean="0"/>
              <a:pPr>
                <a:defRPr/>
              </a:pPr>
              <a:t>9</a:t>
            </a:fld>
            <a:endParaRPr lang="en-US"/>
          </a:p>
        </p:txBody>
      </p:sp>
      <p:sp>
        <p:nvSpPr>
          <p:cNvPr id="8" name="Footer Placeholder 7"/>
          <p:cNvSpPr>
            <a:spLocks noGrp="1"/>
          </p:cNvSpPr>
          <p:nvPr>
            <p:ph type="ftr" sz="quarter" idx="11"/>
          </p:nvPr>
        </p:nvSpPr>
        <p:spPr/>
        <p:txBody>
          <a:bodyPr/>
          <a:lstStyle/>
          <a:p>
            <a:pPr>
              <a:defRPr/>
            </a:pPr>
            <a:r>
              <a:rPr lang="en-US" smtClean="0"/>
              <a:t>© 2011 EDUCAUSE</a:t>
            </a:r>
            <a:endParaRPr lang="en-US"/>
          </a:p>
        </p:txBody>
      </p:sp>
    </p:spTree>
  </p:cSld>
  <p:clrMapOvr>
    <a:masterClrMapping/>
  </p:clrMapOvr>
  <p:transition spd="med">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7086</TotalTime>
  <Words>3334</Words>
  <Application>Microsoft Office PowerPoint</Application>
  <PresentationFormat>On-screen Show (4:3)</PresentationFormat>
  <Paragraphs>631</Paragraphs>
  <Slides>32</Slides>
  <Notes>30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Identity Management in Higher Education, 2011</vt:lpstr>
      <vt:lpstr>Slide 2</vt:lpstr>
      <vt:lpstr>Survey respondents</vt:lpstr>
      <vt:lpstr>2010 Survey Responses</vt:lpstr>
      <vt:lpstr>Motivators and Challenges for ID Management initiatives</vt:lpstr>
      <vt:lpstr>Motivators for pursuit of identity management</vt:lpstr>
      <vt:lpstr>Challenges to pursuit of identity management</vt:lpstr>
      <vt:lpstr>Benefits of ID Management</vt:lpstr>
      <vt:lpstr>Identity management benefits</vt:lpstr>
      <vt:lpstr>IdM Benefit capability, by benefit importance</vt:lpstr>
      <vt:lpstr>Initiating and Funding ID Management projects</vt:lpstr>
      <vt:lpstr>resources for Idm track with Senior management understanding</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Key outcomes</vt:lpstr>
      <vt:lpstr>Slide 29</vt:lpstr>
      <vt:lpstr>Slide 30</vt:lpstr>
      <vt:lpstr>Outcome: Identity management capability score</vt:lpstr>
      <vt:lpstr>Readiness and Idm outcomes</vt:lpstr>
    </vt:vector>
  </TitlesOfParts>
  <Company>brain bolts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eric boelts</dc:creator>
  <cp:lastModifiedBy>tsitko</cp:lastModifiedBy>
  <cp:revision>1875</cp:revision>
  <dcterms:created xsi:type="dcterms:W3CDTF">2009-07-28T17:41:50Z</dcterms:created>
  <dcterms:modified xsi:type="dcterms:W3CDTF">2011-05-25T16:41:27Z</dcterms:modified>
</cp:coreProperties>
</file>