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40"/>
  </p:notesMasterIdLst>
  <p:sldIdLst>
    <p:sldId id="270" r:id="rId2"/>
    <p:sldId id="300" r:id="rId3"/>
    <p:sldId id="280" r:id="rId4"/>
    <p:sldId id="281" r:id="rId5"/>
    <p:sldId id="313" r:id="rId6"/>
    <p:sldId id="311" r:id="rId7"/>
    <p:sldId id="314" r:id="rId8"/>
    <p:sldId id="315" r:id="rId9"/>
    <p:sldId id="316" r:id="rId10"/>
    <p:sldId id="317" r:id="rId11"/>
    <p:sldId id="263" r:id="rId12"/>
    <p:sldId id="284" r:id="rId13"/>
    <p:sldId id="285" r:id="rId14"/>
    <p:sldId id="282" r:id="rId15"/>
    <p:sldId id="301" r:id="rId16"/>
    <p:sldId id="302" r:id="rId17"/>
    <p:sldId id="303" r:id="rId18"/>
    <p:sldId id="277" r:id="rId19"/>
    <p:sldId id="286" r:id="rId20"/>
    <p:sldId id="287" r:id="rId21"/>
    <p:sldId id="288" r:id="rId22"/>
    <p:sldId id="304" r:id="rId23"/>
    <p:sldId id="278" r:id="rId24"/>
    <p:sldId id="289" r:id="rId25"/>
    <p:sldId id="305" r:id="rId26"/>
    <p:sldId id="306" r:id="rId27"/>
    <p:sldId id="279" r:id="rId28"/>
    <p:sldId id="292" r:id="rId29"/>
    <p:sldId id="307" r:id="rId30"/>
    <p:sldId id="295" r:id="rId31"/>
    <p:sldId id="308" r:id="rId32"/>
    <p:sldId id="274" r:id="rId33"/>
    <p:sldId id="309" r:id="rId34"/>
    <p:sldId id="310" r:id="rId35"/>
    <p:sldId id="318" r:id="rId36"/>
    <p:sldId id="319" r:id="rId37"/>
    <p:sldId id="273" r:id="rId38"/>
    <p:sldId id="297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70"/>
            <p14:sldId id="300"/>
            <p14:sldId id="280"/>
            <p14:sldId id="281"/>
            <p14:sldId id="313"/>
            <p14:sldId id="311"/>
          </p14:sldIdLst>
        </p14:section>
        <p14:section name="Dividers" id="{4D810FCF-0ADD-0345-AFBF-9AC0BF5CA536}">
          <p14:sldIdLst>
            <p14:sldId id="314"/>
            <p14:sldId id="315"/>
            <p14:sldId id="316"/>
            <p14:sldId id="317"/>
            <p14:sldId id="263"/>
            <p14:sldId id="284"/>
            <p14:sldId id="285"/>
            <p14:sldId id="282"/>
            <p14:sldId id="301"/>
            <p14:sldId id="302"/>
            <p14:sldId id="303"/>
            <p14:sldId id="277"/>
            <p14:sldId id="286"/>
            <p14:sldId id="287"/>
            <p14:sldId id="288"/>
            <p14:sldId id="304"/>
            <p14:sldId id="278"/>
            <p14:sldId id="289"/>
            <p14:sldId id="305"/>
            <p14:sldId id="306"/>
            <p14:sldId id="279"/>
            <p14:sldId id="292"/>
            <p14:sldId id="307"/>
            <p14:sldId id="295"/>
            <p14:sldId id="308"/>
            <p14:sldId id="274"/>
            <p14:sldId id="309"/>
            <p14:sldId id="310"/>
            <p14:sldId id="318"/>
            <p14:sldId id="319"/>
          </p14:sldIdLst>
        </p14:section>
        <p14:section name="Content" id="{6D2F19DD-4CA8-6F4E-9292-A7C41B87577C}">
          <p14:sldIdLst>
            <p14:sldId id="273"/>
            <p14:sldId id="297"/>
          </p14:sldIdLst>
        </p14:section>
        <p14:section name="Interaction" id="{F2C0CFF2-7594-C04A-9910-F1426A27AF3C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  <p:cmAuthor id="1" name="Jeffrey Pomerantz" initials="JP" lastIdx="1" clrIdx="1"/>
  <p:cmAuthor id="2" name="D. Christopher Brooks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FCF"/>
    <a:srgbClr val="EF6770"/>
    <a:srgbClr val="FCBD68"/>
    <a:srgbClr val="4DB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5" autoAdjust="0"/>
    <p:restoredTop sz="64384" autoAdjust="0"/>
  </p:normalViewPr>
  <p:slideViewPr>
    <p:cSldViewPr>
      <p:cViewPr varScale="1">
        <p:scale>
          <a:sx n="92" d="100"/>
          <a:sy n="92" d="100"/>
        </p:scale>
        <p:origin x="-1464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4DB7AC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Disposition</c:v>
                </c:pt>
                <c:pt idx="1">
                  <c:v>Attitude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68.32247999999996</c:v>
                </c:pt>
                <c:pt idx="1">
                  <c:v>75.37056999999998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CBD68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Disposition</c:v>
                </c:pt>
                <c:pt idx="1">
                  <c:v>Attitude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64.23252</c:v>
                </c:pt>
                <c:pt idx="1">
                  <c:v>73.87612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96235752"/>
        <c:axId val="2109534280"/>
      </c:barChart>
      <c:catAx>
        <c:axId val="-2096235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Gill Sans"/>
                <a:cs typeface="Gill Sans"/>
              </a:defRPr>
            </a:pPr>
            <a:endParaRPr lang="en-US"/>
          </a:p>
        </c:txPr>
        <c:crossAx val="2109534280"/>
        <c:crosses val="autoZero"/>
        <c:auto val="1"/>
        <c:lblAlgn val="ctr"/>
        <c:lblOffset val="100"/>
        <c:noMultiLvlLbl val="0"/>
      </c:catAx>
      <c:valAx>
        <c:axId val="2109534280"/>
        <c:scaling>
          <c:orientation val="minMax"/>
          <c:min val="50.0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kern="1200">
                <a:latin typeface="Gill Sans"/>
              </a:defRPr>
            </a:pPr>
            <a:endParaRPr lang="en-US"/>
          </a:p>
        </c:txPr>
        <c:crossAx val="-20962357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Gill Sans"/>
              <a:cs typeface="Gill San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solidFill>
              <a:srgbClr val="4DB7AC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Disposition</c:v>
                </c:pt>
                <c:pt idx="1">
                  <c:v>Attitude</c:v>
                </c:pt>
                <c:pt idx="2">
                  <c:v>Usage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67.68829999999998</c:v>
                </c:pt>
                <c:pt idx="1">
                  <c:v>78.64783</c:v>
                </c:pt>
                <c:pt idx="2">
                  <c:v>77.97017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FCBD68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Disposition</c:v>
                </c:pt>
                <c:pt idx="1">
                  <c:v>Attitude</c:v>
                </c:pt>
                <c:pt idx="2">
                  <c:v>Usage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67.4081</c:v>
                </c:pt>
                <c:pt idx="1">
                  <c:v>77.37880999999996</c:v>
                </c:pt>
                <c:pt idx="2">
                  <c:v>76.87735000000001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EF677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Disposition</c:v>
                </c:pt>
                <c:pt idx="1">
                  <c:v>Attitude</c:v>
                </c:pt>
                <c:pt idx="2">
                  <c:v>Usage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65.37148999999998</c:v>
                </c:pt>
                <c:pt idx="1">
                  <c:v>73.40283</c:v>
                </c:pt>
                <c:pt idx="2">
                  <c:v>74.10135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81052920"/>
        <c:axId val="1696712280"/>
      </c:barChart>
      <c:catAx>
        <c:axId val="17810529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Gill Sans"/>
                <a:cs typeface="Gill Sans"/>
              </a:defRPr>
            </a:pPr>
            <a:endParaRPr lang="en-US"/>
          </a:p>
        </c:txPr>
        <c:crossAx val="1696712280"/>
        <c:crosses val="autoZero"/>
        <c:auto val="1"/>
        <c:lblAlgn val="ctr"/>
        <c:lblOffset val="100"/>
        <c:noMultiLvlLbl val="0"/>
      </c:catAx>
      <c:valAx>
        <c:axId val="1696712280"/>
        <c:scaling>
          <c:orientation val="minMax"/>
          <c:max val="80.0"/>
          <c:min val="50.0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Gill Sans"/>
                <a:cs typeface="Gill Sans"/>
              </a:defRPr>
            </a:pPr>
            <a:endParaRPr lang="en-US"/>
          </a:p>
        </c:txPr>
        <c:crossAx val="17810529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Gill Sans"/>
              <a:cs typeface="Gill San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Full-time</c:v>
                </c:pt>
              </c:strCache>
            </c:strRef>
          </c:tx>
          <c:spPr>
            <a:solidFill>
              <a:srgbClr val="4DB7AC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Disposition</c:v>
                </c:pt>
                <c:pt idx="1">
                  <c:v>Attitude</c:v>
                </c:pt>
                <c:pt idx="2">
                  <c:v>Usage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65.7111</c:v>
                </c:pt>
                <c:pt idx="1">
                  <c:v>73.92816</c:v>
                </c:pt>
                <c:pt idx="2">
                  <c:v>74.70612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Part-time</c:v>
                </c:pt>
              </c:strCache>
            </c:strRef>
          </c:tx>
          <c:spPr>
            <a:solidFill>
              <a:srgbClr val="EF677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Gill Sans"/>
                    <a:cs typeface="Gill San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Disposition</c:v>
                </c:pt>
                <c:pt idx="1">
                  <c:v>Attitude</c:v>
                </c:pt>
                <c:pt idx="2">
                  <c:v>Usage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67.47321</c:v>
                </c:pt>
                <c:pt idx="1">
                  <c:v>76.63096</c:v>
                </c:pt>
                <c:pt idx="2">
                  <c:v>76.524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02538504"/>
        <c:axId val="1813701608"/>
      </c:barChart>
      <c:catAx>
        <c:axId val="19025385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Gill Sans"/>
                <a:cs typeface="Gill Sans"/>
              </a:defRPr>
            </a:pPr>
            <a:endParaRPr lang="en-US"/>
          </a:p>
        </c:txPr>
        <c:crossAx val="1813701608"/>
        <c:crosses val="autoZero"/>
        <c:auto val="1"/>
        <c:lblAlgn val="ctr"/>
        <c:lblOffset val="100"/>
        <c:noMultiLvlLbl val="0"/>
      </c:catAx>
      <c:valAx>
        <c:axId val="1813701608"/>
        <c:scaling>
          <c:orientation val="minMax"/>
          <c:min val="50.0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Gill Sans"/>
                <a:cs typeface="Gill Sans"/>
              </a:defRPr>
            </a:pPr>
            <a:endParaRPr lang="en-US"/>
          </a:p>
        </c:txPr>
        <c:crossAx val="19025385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Gill Sans"/>
              <a:cs typeface="Gill San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CF756-6DCF-4E75-B13D-1FA45DCBCF81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D873387D-3F63-4DB7-BAB2-62528AD713B5}">
      <dgm:prSet phldrT="[Text]"/>
      <dgm:spPr/>
      <dgm:t>
        <a:bodyPr/>
        <a:lstStyle/>
        <a:p>
          <a:r>
            <a:rPr lang="en-US" dirty="0" smtClean="0"/>
            <a:t>October 2016 – January 2017</a:t>
          </a:r>
          <a:endParaRPr lang="en-US" dirty="0"/>
        </a:p>
      </dgm:t>
    </dgm:pt>
    <dgm:pt modelId="{461C2BEB-172E-43AD-A525-37203BE368C5}" type="parTrans" cxnId="{CD72088D-3A77-47D2-A224-8DB8C686819C}">
      <dgm:prSet/>
      <dgm:spPr/>
      <dgm:t>
        <a:bodyPr/>
        <a:lstStyle/>
        <a:p>
          <a:endParaRPr lang="en-US"/>
        </a:p>
      </dgm:t>
    </dgm:pt>
    <dgm:pt modelId="{5310CCDD-660B-49BA-9B11-CB0A71D7B2B2}" type="sibTrans" cxnId="{CD72088D-3A77-47D2-A224-8DB8C686819C}">
      <dgm:prSet/>
      <dgm:spPr/>
      <dgm:t>
        <a:bodyPr/>
        <a:lstStyle/>
        <a:p>
          <a:endParaRPr lang="en-US"/>
        </a:p>
      </dgm:t>
    </dgm:pt>
    <dgm:pt modelId="{219B9744-564A-4D95-82ED-4CD79FB1F3E4}">
      <dgm:prSet phldrT="[Text]"/>
      <dgm:spPr/>
      <dgm:t>
        <a:bodyPr/>
        <a:lstStyle/>
        <a:p>
          <a:r>
            <a:rPr lang="en-US" dirty="0" smtClean="0"/>
            <a:t>January 30 – April 14, 2017</a:t>
          </a:r>
          <a:endParaRPr lang="en-US" dirty="0"/>
        </a:p>
      </dgm:t>
    </dgm:pt>
    <dgm:pt modelId="{EC8E5880-2D41-47E9-B196-1269A47C4459}" type="parTrans" cxnId="{40265DAD-0C93-426A-90D0-7B430456933E}">
      <dgm:prSet/>
      <dgm:spPr/>
      <dgm:t>
        <a:bodyPr/>
        <a:lstStyle/>
        <a:p>
          <a:endParaRPr lang="en-US"/>
        </a:p>
      </dgm:t>
    </dgm:pt>
    <dgm:pt modelId="{459F4B9B-F391-4720-B208-EC551AA19301}" type="sibTrans" cxnId="{40265DAD-0C93-426A-90D0-7B430456933E}">
      <dgm:prSet/>
      <dgm:spPr/>
      <dgm:t>
        <a:bodyPr/>
        <a:lstStyle/>
        <a:p>
          <a:endParaRPr lang="en-US"/>
        </a:p>
      </dgm:t>
    </dgm:pt>
    <dgm:pt modelId="{744A4624-D9AC-4F16-8531-56ACC108EE63}">
      <dgm:prSet phldrT="[Text]"/>
      <dgm:spPr/>
      <dgm:t>
        <a:bodyPr/>
        <a:lstStyle/>
        <a:p>
          <a:r>
            <a:rPr lang="en-US" dirty="0" smtClean="0"/>
            <a:t>July 2017</a:t>
          </a:r>
          <a:endParaRPr lang="en-US" dirty="0"/>
        </a:p>
      </dgm:t>
    </dgm:pt>
    <dgm:pt modelId="{19702A40-E992-4C1F-86A9-E8356A36DC2F}" type="parTrans" cxnId="{AA9729FF-8562-40DC-8DF9-80A49B459968}">
      <dgm:prSet/>
      <dgm:spPr/>
      <dgm:t>
        <a:bodyPr/>
        <a:lstStyle/>
        <a:p>
          <a:endParaRPr lang="en-US"/>
        </a:p>
      </dgm:t>
    </dgm:pt>
    <dgm:pt modelId="{9E164D31-38D4-43C1-B443-69C2D7771C2A}" type="sibTrans" cxnId="{AA9729FF-8562-40DC-8DF9-80A49B459968}">
      <dgm:prSet/>
      <dgm:spPr/>
      <dgm:t>
        <a:bodyPr/>
        <a:lstStyle/>
        <a:p>
          <a:endParaRPr lang="en-US"/>
        </a:p>
      </dgm:t>
    </dgm:pt>
    <dgm:pt modelId="{36AD6A11-9C6E-43B0-BBCB-A9D82D6ACE80}" type="pres">
      <dgm:prSet presAssocID="{7DACF756-6DCF-4E75-B13D-1FA45DCBCF81}" presName="Name0" presStyleCnt="0">
        <dgm:presLayoutVars>
          <dgm:dir/>
          <dgm:resizeHandles val="exact"/>
        </dgm:presLayoutVars>
      </dgm:prSet>
      <dgm:spPr/>
    </dgm:pt>
    <dgm:pt modelId="{90C0CEFF-307C-4B9B-BE9E-A11315A07328}" type="pres">
      <dgm:prSet presAssocID="{D873387D-3F63-4DB7-BAB2-62528AD713B5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E6225-4715-47AB-8804-3A27834B05E3}" type="pres">
      <dgm:prSet presAssocID="{5310CCDD-660B-49BA-9B11-CB0A71D7B2B2}" presName="parSpace" presStyleCnt="0"/>
      <dgm:spPr/>
    </dgm:pt>
    <dgm:pt modelId="{E1CED29F-9A59-4C1A-948E-3FB1C3202B4B}" type="pres">
      <dgm:prSet presAssocID="{219B9744-564A-4D95-82ED-4CD79FB1F3E4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8B6B3-C778-4930-AB72-D8C9AF32D9F1}" type="pres">
      <dgm:prSet presAssocID="{459F4B9B-F391-4720-B208-EC551AA19301}" presName="parSpace" presStyleCnt="0"/>
      <dgm:spPr/>
    </dgm:pt>
    <dgm:pt modelId="{124CE0FB-9A48-4213-B025-3DDA57861170}" type="pres">
      <dgm:prSet presAssocID="{744A4624-D9AC-4F16-8531-56ACC108EE63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00AABD-3271-2642-A460-8EB0555179F9}" type="presOf" srcId="{219B9744-564A-4D95-82ED-4CD79FB1F3E4}" destId="{E1CED29F-9A59-4C1A-948E-3FB1C3202B4B}" srcOrd="0" destOrd="0" presId="urn:microsoft.com/office/officeart/2005/8/layout/hChevron3"/>
    <dgm:cxn modelId="{0FC4AC74-1682-F848-B354-D6E887FEDBE9}" type="presOf" srcId="{744A4624-D9AC-4F16-8531-56ACC108EE63}" destId="{124CE0FB-9A48-4213-B025-3DDA57861170}" srcOrd="0" destOrd="0" presId="urn:microsoft.com/office/officeart/2005/8/layout/hChevron3"/>
    <dgm:cxn modelId="{AA9729FF-8562-40DC-8DF9-80A49B459968}" srcId="{7DACF756-6DCF-4E75-B13D-1FA45DCBCF81}" destId="{744A4624-D9AC-4F16-8531-56ACC108EE63}" srcOrd="2" destOrd="0" parTransId="{19702A40-E992-4C1F-86A9-E8356A36DC2F}" sibTransId="{9E164D31-38D4-43C1-B443-69C2D7771C2A}"/>
    <dgm:cxn modelId="{056B4BA3-445A-8247-9AF5-75270421A9C8}" type="presOf" srcId="{7DACF756-6DCF-4E75-B13D-1FA45DCBCF81}" destId="{36AD6A11-9C6E-43B0-BBCB-A9D82D6ACE80}" srcOrd="0" destOrd="0" presId="urn:microsoft.com/office/officeart/2005/8/layout/hChevron3"/>
    <dgm:cxn modelId="{CD72088D-3A77-47D2-A224-8DB8C686819C}" srcId="{7DACF756-6DCF-4E75-B13D-1FA45DCBCF81}" destId="{D873387D-3F63-4DB7-BAB2-62528AD713B5}" srcOrd="0" destOrd="0" parTransId="{461C2BEB-172E-43AD-A525-37203BE368C5}" sibTransId="{5310CCDD-660B-49BA-9B11-CB0A71D7B2B2}"/>
    <dgm:cxn modelId="{40265DAD-0C93-426A-90D0-7B430456933E}" srcId="{7DACF756-6DCF-4E75-B13D-1FA45DCBCF81}" destId="{219B9744-564A-4D95-82ED-4CD79FB1F3E4}" srcOrd="1" destOrd="0" parTransId="{EC8E5880-2D41-47E9-B196-1269A47C4459}" sibTransId="{459F4B9B-F391-4720-B208-EC551AA19301}"/>
    <dgm:cxn modelId="{52D61B27-83F7-DD4A-B946-49F543993E98}" type="presOf" srcId="{D873387D-3F63-4DB7-BAB2-62528AD713B5}" destId="{90C0CEFF-307C-4B9B-BE9E-A11315A07328}" srcOrd="0" destOrd="0" presId="urn:microsoft.com/office/officeart/2005/8/layout/hChevron3"/>
    <dgm:cxn modelId="{DF73B0B2-E5AA-8F4E-B265-1939AD9E4A1B}" type="presParOf" srcId="{36AD6A11-9C6E-43B0-BBCB-A9D82D6ACE80}" destId="{90C0CEFF-307C-4B9B-BE9E-A11315A07328}" srcOrd="0" destOrd="0" presId="urn:microsoft.com/office/officeart/2005/8/layout/hChevron3"/>
    <dgm:cxn modelId="{8D19B3C8-0A3E-0C4D-99B0-FCB349D11021}" type="presParOf" srcId="{36AD6A11-9C6E-43B0-BBCB-A9D82D6ACE80}" destId="{3D0E6225-4715-47AB-8804-3A27834B05E3}" srcOrd="1" destOrd="0" presId="urn:microsoft.com/office/officeart/2005/8/layout/hChevron3"/>
    <dgm:cxn modelId="{9BF3C9F8-D12A-2540-8984-DDB9E56AB6F5}" type="presParOf" srcId="{36AD6A11-9C6E-43B0-BBCB-A9D82D6ACE80}" destId="{E1CED29F-9A59-4C1A-948E-3FB1C3202B4B}" srcOrd="2" destOrd="0" presId="urn:microsoft.com/office/officeart/2005/8/layout/hChevron3"/>
    <dgm:cxn modelId="{DC71B317-34F8-3249-84D6-9CA2F9EA19F0}" type="presParOf" srcId="{36AD6A11-9C6E-43B0-BBCB-A9D82D6ACE80}" destId="{12D8B6B3-C778-4930-AB72-D8C9AF32D9F1}" srcOrd="3" destOrd="0" presId="urn:microsoft.com/office/officeart/2005/8/layout/hChevron3"/>
    <dgm:cxn modelId="{5DE90A9F-B6C8-EE43-9701-F19439A79065}" type="presParOf" srcId="{36AD6A11-9C6E-43B0-BBCB-A9D82D6ACE80}" destId="{124CE0FB-9A48-4213-B025-3DDA5786117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E37C9-06EF-A245-8754-0DAEE395D378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</dgm:pt>
    <dgm:pt modelId="{50CE44F7-EB54-9C44-9142-61450B48128C}">
      <dgm:prSet phldrT="[Text]" custT="1"/>
      <dgm:spPr>
        <a:solidFill>
          <a:srgbClr val="FCBD68"/>
        </a:solidFill>
      </dgm:spPr>
      <dgm:t>
        <a:bodyPr/>
        <a:lstStyle/>
        <a:p>
          <a:r>
            <a:rPr lang="en-US" sz="1800" b="1" dirty="0" smtClean="0">
              <a:latin typeface="Gill Sans"/>
              <a:cs typeface="Gill Sans"/>
            </a:rPr>
            <a:t>Technology Experience</a:t>
          </a:r>
          <a:endParaRPr lang="en-US" sz="1800" b="1" dirty="0">
            <a:latin typeface="Gill Sans"/>
            <a:cs typeface="Gill Sans"/>
          </a:endParaRPr>
        </a:p>
      </dgm:t>
    </dgm:pt>
    <dgm:pt modelId="{7D579D9E-B778-C342-83D7-A459CA0913A2}" type="parTrans" cxnId="{F9100D31-E200-C140-B66D-779058095D7A}">
      <dgm:prSet/>
      <dgm:spPr/>
      <dgm:t>
        <a:bodyPr/>
        <a:lstStyle/>
        <a:p>
          <a:endParaRPr lang="en-US"/>
        </a:p>
      </dgm:t>
    </dgm:pt>
    <dgm:pt modelId="{38D0BE15-4B93-F546-AD9C-42B14DB54D73}" type="sibTrans" cxnId="{F9100D31-E200-C140-B66D-779058095D7A}">
      <dgm:prSet/>
      <dgm:spPr/>
      <dgm:t>
        <a:bodyPr/>
        <a:lstStyle/>
        <a:p>
          <a:endParaRPr lang="en-US"/>
        </a:p>
      </dgm:t>
    </dgm:pt>
    <dgm:pt modelId="{77ABB3E6-1207-384A-8567-C25D6DC414C1}">
      <dgm:prSet phldrT="[Text]" custT="1"/>
      <dgm:spPr>
        <a:solidFill>
          <a:srgbClr val="428FCF"/>
        </a:solidFill>
      </dgm:spPr>
      <dgm:t>
        <a:bodyPr/>
        <a:lstStyle/>
        <a:p>
          <a:r>
            <a:rPr lang="en-US" sz="1800" dirty="0" smtClean="0">
              <a:latin typeface="Gill Sans"/>
              <a:cs typeface="Gill Sans"/>
            </a:rPr>
            <a:t>Dormitory Wi-Fi</a:t>
          </a:r>
          <a:endParaRPr lang="en-US" sz="1800" dirty="0">
            <a:latin typeface="Gill Sans"/>
            <a:cs typeface="Gill Sans"/>
          </a:endParaRPr>
        </a:p>
      </dgm:t>
    </dgm:pt>
    <dgm:pt modelId="{29391A0B-B8E5-1B4F-83E6-4025F6A4CED0}" type="parTrans" cxnId="{9358637A-C057-3A4E-B87F-68A5B5191DD7}">
      <dgm:prSet/>
      <dgm:spPr/>
      <dgm:t>
        <a:bodyPr/>
        <a:lstStyle/>
        <a:p>
          <a:endParaRPr lang="en-US" sz="1800">
            <a:latin typeface="Gill Sans"/>
            <a:cs typeface="Gill Sans"/>
          </a:endParaRPr>
        </a:p>
      </dgm:t>
    </dgm:pt>
    <dgm:pt modelId="{8928B1C1-84E3-6146-A952-644695E28258}" type="sibTrans" cxnId="{9358637A-C057-3A4E-B87F-68A5B5191DD7}">
      <dgm:prSet/>
      <dgm:spPr/>
      <dgm:t>
        <a:bodyPr/>
        <a:lstStyle/>
        <a:p>
          <a:endParaRPr lang="en-US"/>
        </a:p>
      </dgm:t>
    </dgm:pt>
    <dgm:pt modelId="{1D787BFC-FFB6-FB41-8DB4-8AAF073F38F2}">
      <dgm:prSet phldrT="[Text]" custT="1"/>
      <dgm:spPr>
        <a:solidFill>
          <a:srgbClr val="428FCF"/>
        </a:solidFill>
      </dgm:spPr>
      <dgm:t>
        <a:bodyPr/>
        <a:lstStyle/>
        <a:p>
          <a:r>
            <a:rPr lang="en-US" sz="1800" dirty="0" smtClean="0">
              <a:latin typeface="Gill Sans"/>
              <a:cs typeface="Gill Sans"/>
            </a:rPr>
            <a:t>Library Wi-Fi</a:t>
          </a:r>
          <a:endParaRPr lang="en-US" sz="1800" dirty="0">
            <a:latin typeface="Gill Sans"/>
            <a:cs typeface="Gill Sans"/>
          </a:endParaRPr>
        </a:p>
      </dgm:t>
    </dgm:pt>
    <dgm:pt modelId="{13D41A14-A488-D34D-B842-D8038040119A}" type="parTrans" cxnId="{C426157E-94CD-E54B-943E-F15F556EDD92}">
      <dgm:prSet/>
      <dgm:spPr/>
      <dgm:t>
        <a:bodyPr/>
        <a:lstStyle/>
        <a:p>
          <a:endParaRPr lang="en-US" sz="1800">
            <a:latin typeface="Gill Sans"/>
            <a:cs typeface="Gill Sans"/>
          </a:endParaRPr>
        </a:p>
      </dgm:t>
    </dgm:pt>
    <dgm:pt modelId="{60B55690-2380-164B-9D33-19BA9A77994B}" type="sibTrans" cxnId="{C426157E-94CD-E54B-943E-F15F556EDD92}">
      <dgm:prSet/>
      <dgm:spPr/>
      <dgm:t>
        <a:bodyPr/>
        <a:lstStyle/>
        <a:p>
          <a:endParaRPr lang="en-US"/>
        </a:p>
      </dgm:t>
    </dgm:pt>
    <dgm:pt modelId="{D4C21F8A-7CEC-7848-A65F-6B2AB625CEE9}">
      <dgm:prSet phldrT="[Text]" custT="1"/>
      <dgm:spPr>
        <a:solidFill>
          <a:srgbClr val="428FCF"/>
        </a:solidFill>
      </dgm:spPr>
      <dgm:t>
        <a:bodyPr/>
        <a:lstStyle/>
        <a:p>
          <a:r>
            <a:rPr lang="en-US" sz="1800" dirty="0" smtClean="0">
              <a:latin typeface="Gill Sans"/>
              <a:cs typeface="Gill Sans"/>
            </a:rPr>
            <a:t>Ease of log in</a:t>
          </a:r>
          <a:endParaRPr lang="en-US" sz="1800" dirty="0">
            <a:latin typeface="Gill Sans"/>
            <a:cs typeface="Gill Sans"/>
          </a:endParaRPr>
        </a:p>
      </dgm:t>
    </dgm:pt>
    <dgm:pt modelId="{7BA2C66E-8055-E74D-86FA-90C20CA91956}" type="parTrans" cxnId="{72F344B5-A6D2-C14B-88C7-30E030BF3714}">
      <dgm:prSet/>
      <dgm:spPr/>
      <dgm:t>
        <a:bodyPr/>
        <a:lstStyle/>
        <a:p>
          <a:endParaRPr lang="en-US" sz="1800">
            <a:latin typeface="Gill Sans"/>
            <a:cs typeface="Gill Sans"/>
          </a:endParaRPr>
        </a:p>
      </dgm:t>
    </dgm:pt>
    <dgm:pt modelId="{20B3C585-4D7A-5C4D-994A-39834480F555}" type="sibTrans" cxnId="{72F344B5-A6D2-C14B-88C7-30E030BF3714}">
      <dgm:prSet/>
      <dgm:spPr/>
      <dgm:t>
        <a:bodyPr/>
        <a:lstStyle/>
        <a:p>
          <a:endParaRPr lang="en-US"/>
        </a:p>
      </dgm:t>
    </dgm:pt>
    <dgm:pt modelId="{B6611FA8-0B94-5747-A55C-7806AA8867F2}">
      <dgm:prSet phldrT="[Text]" custT="1"/>
      <dgm:spPr>
        <a:solidFill>
          <a:srgbClr val="428FCF"/>
        </a:solidFill>
      </dgm:spPr>
      <dgm:t>
        <a:bodyPr/>
        <a:lstStyle/>
        <a:p>
          <a:r>
            <a:rPr lang="en-US" sz="1800" dirty="0" smtClean="0">
              <a:latin typeface="Gill Sans"/>
              <a:cs typeface="Gill Sans"/>
            </a:rPr>
            <a:t>Network performance</a:t>
          </a:r>
          <a:endParaRPr lang="en-US" sz="1800" dirty="0">
            <a:latin typeface="Gill Sans"/>
            <a:cs typeface="Gill Sans"/>
          </a:endParaRPr>
        </a:p>
      </dgm:t>
    </dgm:pt>
    <dgm:pt modelId="{DD8FE41E-E174-794A-ACDD-FFAD9CF41079}" type="parTrans" cxnId="{AA26DD4F-831F-704E-B6E5-D2AFB3367F43}">
      <dgm:prSet/>
      <dgm:spPr/>
      <dgm:t>
        <a:bodyPr/>
        <a:lstStyle/>
        <a:p>
          <a:endParaRPr lang="en-US" sz="1800">
            <a:latin typeface="Gill Sans"/>
            <a:cs typeface="Gill Sans"/>
          </a:endParaRPr>
        </a:p>
      </dgm:t>
    </dgm:pt>
    <dgm:pt modelId="{555E9AD3-6445-CD4C-B9B3-37DE6E4FD966}" type="sibTrans" cxnId="{AA26DD4F-831F-704E-B6E5-D2AFB3367F43}">
      <dgm:prSet/>
      <dgm:spPr/>
      <dgm:t>
        <a:bodyPr/>
        <a:lstStyle/>
        <a:p>
          <a:endParaRPr lang="en-US"/>
        </a:p>
      </dgm:t>
    </dgm:pt>
    <dgm:pt modelId="{ADFF4897-D8ED-1B45-9DC3-D79870A51223}">
      <dgm:prSet phldrT="[Text]" custT="1"/>
      <dgm:spPr>
        <a:solidFill>
          <a:srgbClr val="4DB7AC"/>
        </a:solidFill>
      </dgm:spPr>
      <dgm:t>
        <a:bodyPr/>
        <a:lstStyle/>
        <a:p>
          <a:r>
            <a:rPr lang="en-US" sz="1800" dirty="0" smtClean="0">
              <a:latin typeface="Gill Sans"/>
              <a:cs typeface="Gill Sans"/>
            </a:rPr>
            <a:t>Skilled instructors</a:t>
          </a:r>
          <a:endParaRPr lang="en-US" sz="1800" dirty="0">
            <a:latin typeface="Gill Sans"/>
            <a:cs typeface="Gill Sans"/>
          </a:endParaRPr>
        </a:p>
      </dgm:t>
    </dgm:pt>
    <dgm:pt modelId="{C2F63C6E-2F16-EB40-BE8A-F167F5760C12}" type="parTrans" cxnId="{AEBEF1CA-898D-6A44-94D5-27E21436CE68}">
      <dgm:prSet/>
      <dgm:spPr>
        <a:solidFill>
          <a:srgbClr val="D7E4BD"/>
        </a:solidFill>
      </dgm:spPr>
      <dgm:t>
        <a:bodyPr/>
        <a:lstStyle/>
        <a:p>
          <a:endParaRPr lang="en-US" sz="1800">
            <a:latin typeface="Gill Sans"/>
            <a:cs typeface="Gill Sans"/>
          </a:endParaRPr>
        </a:p>
      </dgm:t>
    </dgm:pt>
    <dgm:pt modelId="{3197B17A-F0A1-8B4A-8777-D83640481C9A}" type="sibTrans" cxnId="{AEBEF1CA-898D-6A44-94D5-27E21436CE68}">
      <dgm:prSet/>
      <dgm:spPr/>
      <dgm:t>
        <a:bodyPr/>
        <a:lstStyle/>
        <a:p>
          <a:endParaRPr lang="en-US"/>
        </a:p>
      </dgm:t>
    </dgm:pt>
    <dgm:pt modelId="{E0402A96-F573-5C47-9842-C15573B0CF3D}">
      <dgm:prSet phldrT="[Text]" custT="1"/>
      <dgm:spPr>
        <a:solidFill>
          <a:srgbClr val="EF6770"/>
        </a:solidFill>
      </dgm:spPr>
      <dgm:t>
        <a:bodyPr/>
        <a:lstStyle/>
        <a:p>
          <a:r>
            <a:rPr lang="en-US" sz="1800" dirty="0" smtClean="0">
              <a:latin typeface="Gill Sans"/>
              <a:cs typeface="Gill Sans"/>
            </a:rPr>
            <a:t>Technology attitude</a:t>
          </a:r>
          <a:endParaRPr lang="en-US" sz="1800" dirty="0">
            <a:latin typeface="Gill Sans"/>
            <a:cs typeface="Gill Sans"/>
          </a:endParaRPr>
        </a:p>
      </dgm:t>
    </dgm:pt>
    <dgm:pt modelId="{D8AD975F-AB16-7143-95A1-8F3D538611BB}" type="parTrans" cxnId="{4E901850-6D0D-E84F-A61B-9CD8BA74EACB}">
      <dgm:prSet/>
      <dgm:spPr>
        <a:solidFill>
          <a:srgbClr val="EF6770">
            <a:alpha val="66000"/>
          </a:srgbClr>
        </a:solidFill>
      </dgm:spPr>
      <dgm:t>
        <a:bodyPr/>
        <a:lstStyle/>
        <a:p>
          <a:endParaRPr lang="en-US" sz="1800">
            <a:latin typeface="Gill Sans"/>
            <a:cs typeface="Gill Sans"/>
          </a:endParaRPr>
        </a:p>
      </dgm:t>
    </dgm:pt>
    <dgm:pt modelId="{787D435A-9895-504E-8C4E-62020C520955}" type="sibTrans" cxnId="{4E901850-6D0D-E84F-A61B-9CD8BA74EACB}">
      <dgm:prSet/>
      <dgm:spPr/>
      <dgm:t>
        <a:bodyPr/>
        <a:lstStyle/>
        <a:p>
          <a:endParaRPr lang="en-US"/>
        </a:p>
      </dgm:t>
    </dgm:pt>
    <dgm:pt modelId="{14C97B62-2E8B-F944-B16A-4B3A22BE26C9}">
      <dgm:prSet phldrT="[Text]" custT="1"/>
      <dgm:spPr>
        <a:solidFill>
          <a:srgbClr val="EF6770"/>
        </a:solidFill>
      </dgm:spPr>
      <dgm:t>
        <a:bodyPr/>
        <a:lstStyle/>
        <a:p>
          <a:r>
            <a:rPr lang="en-US" sz="1800" dirty="0" smtClean="0">
              <a:latin typeface="Gill Sans"/>
              <a:cs typeface="Gill Sans"/>
            </a:rPr>
            <a:t>Tech used in courses prepares for career</a:t>
          </a:r>
          <a:endParaRPr lang="en-US" sz="1800" dirty="0">
            <a:latin typeface="Gill Sans"/>
            <a:cs typeface="Gill Sans"/>
          </a:endParaRPr>
        </a:p>
      </dgm:t>
    </dgm:pt>
    <dgm:pt modelId="{568B390A-B13F-3D46-9965-A9DE676EFFD4}" type="parTrans" cxnId="{5AAB1DDB-22B9-9E4F-9EA6-6B3CB99ACCB0}">
      <dgm:prSet/>
      <dgm:spPr>
        <a:solidFill>
          <a:srgbClr val="EF6770">
            <a:alpha val="66000"/>
          </a:srgbClr>
        </a:solidFill>
      </dgm:spPr>
      <dgm:t>
        <a:bodyPr/>
        <a:lstStyle/>
        <a:p>
          <a:endParaRPr lang="en-US" sz="1800">
            <a:latin typeface="Gill Sans"/>
            <a:cs typeface="Gill Sans"/>
          </a:endParaRPr>
        </a:p>
      </dgm:t>
    </dgm:pt>
    <dgm:pt modelId="{22CE4EA2-AF4D-6848-BF78-3E70215E89CF}" type="sibTrans" cxnId="{5AAB1DDB-22B9-9E4F-9EA6-6B3CB99ACCB0}">
      <dgm:prSet/>
      <dgm:spPr/>
      <dgm:t>
        <a:bodyPr/>
        <a:lstStyle/>
        <a:p>
          <a:endParaRPr lang="en-US"/>
        </a:p>
      </dgm:t>
    </dgm:pt>
    <dgm:pt modelId="{E1C33129-A096-924F-87D4-036C4FDF1420}" type="pres">
      <dgm:prSet presAssocID="{7A6E37C9-06EF-A245-8754-0DAEE395D37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BAAD8D-AA2A-DB4B-9C0C-ADA4BED63D1D}" type="pres">
      <dgm:prSet presAssocID="{50CE44F7-EB54-9C44-9142-61450B48128C}" presName="centerShape" presStyleLbl="node0" presStyleIdx="0" presStyleCnt="1" custScaleX="138334" custScaleY="138495"/>
      <dgm:spPr/>
      <dgm:t>
        <a:bodyPr/>
        <a:lstStyle/>
        <a:p>
          <a:endParaRPr lang="en-US"/>
        </a:p>
      </dgm:t>
    </dgm:pt>
    <dgm:pt modelId="{A4A4AAD7-25F6-E041-82F5-BDFB3B8F9290}" type="pres">
      <dgm:prSet presAssocID="{29391A0B-B8E5-1B4F-83E6-4025F6A4CED0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6C45F9BB-D281-D946-8DDA-7FBF9E823EF7}" type="pres">
      <dgm:prSet presAssocID="{77ABB3E6-1207-384A-8567-C25D6DC414C1}" presName="node" presStyleLbl="node1" presStyleIdx="0" presStyleCnt="7" custScaleX="134571" custRadScaleRad="112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D9F17-D8FD-8044-AAFE-9A71BC96493C}" type="pres">
      <dgm:prSet presAssocID="{13D41A14-A488-D34D-B842-D8038040119A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608DAD11-591D-9B44-A9F7-332CE6AA5AF0}" type="pres">
      <dgm:prSet presAssocID="{1D787BFC-FFB6-FB41-8DB4-8AAF073F38F2}" presName="node" presStyleLbl="node1" presStyleIdx="1" presStyleCnt="7" custScaleX="148894" custRadScaleRad="109315" custRadScaleInc="-22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D5ECE-C4C6-DD46-90D7-D72794A026D0}" type="pres">
      <dgm:prSet presAssocID="{7BA2C66E-8055-E74D-86FA-90C20CA91956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BBBBE4F8-3BAB-324E-B2E5-81BF668F2E8E}" type="pres">
      <dgm:prSet presAssocID="{D4C21F8A-7CEC-7848-A65F-6B2AB625CEE9}" presName="node" presStyleLbl="node1" presStyleIdx="2" presStyleCnt="7" custScaleX="144973" custRadScaleRad="116773" custRadScaleInc="-36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A50AA-66A6-8F4D-BE00-27AC4C755322}" type="pres">
      <dgm:prSet presAssocID="{DD8FE41E-E174-794A-ACDD-FFAD9CF41079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2A4EFC17-D2E0-BE4D-9077-3AFC81D3D89A}" type="pres">
      <dgm:prSet presAssocID="{B6611FA8-0B94-5747-A55C-7806AA8867F2}" presName="node" presStyleLbl="node1" presStyleIdx="3" presStyleCnt="7" custScaleX="134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3A2A6-83EF-154E-B1A6-121664992FF9}" type="pres">
      <dgm:prSet presAssocID="{C2F63C6E-2F16-EB40-BE8A-F167F5760C12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84930883-6EB0-F946-A046-B7E92664D882}" type="pres">
      <dgm:prSet presAssocID="{ADFF4897-D8ED-1B45-9DC3-D79870A51223}" presName="node" presStyleLbl="node1" presStyleIdx="4" presStyleCnt="7" custScaleX="144915" custRadScaleRad="114511" custRadScaleInc="29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B71D1-F218-924B-99DD-29CFC4E2C5CA}" type="pres">
      <dgm:prSet presAssocID="{D8AD975F-AB16-7143-95A1-8F3D538611BB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94779800-5F09-CE48-B8D5-8F1A31A979E4}" type="pres">
      <dgm:prSet presAssocID="{E0402A96-F573-5C47-9842-C15573B0CF3D}" presName="node" presStyleLbl="node1" presStyleIdx="5" presStyleCnt="7" custScaleX="156696" custRadScaleRad="115823" custRadScaleInc="28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82CC5-6389-C747-8388-3DD3828B0C6B}" type="pres">
      <dgm:prSet presAssocID="{568B390A-B13F-3D46-9965-A9DE676EFFD4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5D8E985B-55E5-2E4C-9A56-157E79CA15C6}" type="pres">
      <dgm:prSet presAssocID="{14C97B62-2E8B-F944-B16A-4B3A22BE26C9}" presName="node" presStyleLbl="node1" presStyleIdx="6" presStyleCnt="7" custScaleX="220821" custRadScaleRad="115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53BF1F-9F60-FE46-ABE7-200D8FE685A8}" type="presOf" srcId="{ADFF4897-D8ED-1B45-9DC3-D79870A51223}" destId="{84930883-6EB0-F946-A046-B7E92664D882}" srcOrd="0" destOrd="0" presId="urn:microsoft.com/office/officeart/2005/8/layout/radial4"/>
    <dgm:cxn modelId="{C426157E-94CD-E54B-943E-F15F556EDD92}" srcId="{50CE44F7-EB54-9C44-9142-61450B48128C}" destId="{1D787BFC-FFB6-FB41-8DB4-8AAF073F38F2}" srcOrd="1" destOrd="0" parTransId="{13D41A14-A488-D34D-B842-D8038040119A}" sibTransId="{60B55690-2380-164B-9D33-19BA9A77994B}"/>
    <dgm:cxn modelId="{DBDC02BE-392D-A24B-8F9E-DA6BB4233D49}" type="presOf" srcId="{DD8FE41E-E174-794A-ACDD-FFAD9CF41079}" destId="{3EDA50AA-66A6-8F4D-BE00-27AC4C755322}" srcOrd="0" destOrd="0" presId="urn:microsoft.com/office/officeart/2005/8/layout/radial4"/>
    <dgm:cxn modelId="{9358637A-C057-3A4E-B87F-68A5B5191DD7}" srcId="{50CE44F7-EB54-9C44-9142-61450B48128C}" destId="{77ABB3E6-1207-384A-8567-C25D6DC414C1}" srcOrd="0" destOrd="0" parTransId="{29391A0B-B8E5-1B4F-83E6-4025F6A4CED0}" sibTransId="{8928B1C1-84E3-6146-A952-644695E28258}"/>
    <dgm:cxn modelId="{8DDB87E0-6B14-6C4E-AF64-BC84B573B8BD}" type="presOf" srcId="{50CE44F7-EB54-9C44-9142-61450B48128C}" destId="{63BAAD8D-AA2A-DB4B-9C0C-ADA4BED63D1D}" srcOrd="0" destOrd="0" presId="urn:microsoft.com/office/officeart/2005/8/layout/radial4"/>
    <dgm:cxn modelId="{DFBE3798-1C0A-1349-8826-14F136C7A6C2}" type="presOf" srcId="{7A6E37C9-06EF-A245-8754-0DAEE395D378}" destId="{E1C33129-A096-924F-87D4-036C4FDF1420}" srcOrd="0" destOrd="0" presId="urn:microsoft.com/office/officeart/2005/8/layout/radial4"/>
    <dgm:cxn modelId="{DC8F9B2E-C9CC-F849-BD9E-5A0CB16BDC55}" type="presOf" srcId="{568B390A-B13F-3D46-9965-A9DE676EFFD4}" destId="{06282CC5-6389-C747-8388-3DD3828B0C6B}" srcOrd="0" destOrd="0" presId="urn:microsoft.com/office/officeart/2005/8/layout/radial4"/>
    <dgm:cxn modelId="{6DDCD7AF-0D49-A347-A143-182C2B06D8D2}" type="presOf" srcId="{7BA2C66E-8055-E74D-86FA-90C20CA91956}" destId="{937D5ECE-C4C6-DD46-90D7-D72794A026D0}" srcOrd="0" destOrd="0" presId="urn:microsoft.com/office/officeart/2005/8/layout/radial4"/>
    <dgm:cxn modelId="{E5E541F2-D3A5-924B-AFA7-3E3A835EBB83}" type="presOf" srcId="{C2F63C6E-2F16-EB40-BE8A-F167F5760C12}" destId="{C303A2A6-83EF-154E-B1A6-121664992FF9}" srcOrd="0" destOrd="0" presId="urn:microsoft.com/office/officeart/2005/8/layout/radial4"/>
    <dgm:cxn modelId="{B5F802D7-9A3D-6146-8DC8-E3A02D2AC34E}" type="presOf" srcId="{29391A0B-B8E5-1B4F-83E6-4025F6A4CED0}" destId="{A4A4AAD7-25F6-E041-82F5-BDFB3B8F9290}" srcOrd="0" destOrd="0" presId="urn:microsoft.com/office/officeart/2005/8/layout/radial4"/>
    <dgm:cxn modelId="{2998EBA3-5243-244F-8A36-360F3D52F2D7}" type="presOf" srcId="{13D41A14-A488-D34D-B842-D8038040119A}" destId="{D56D9F17-D8FD-8044-AAFE-9A71BC96493C}" srcOrd="0" destOrd="0" presId="urn:microsoft.com/office/officeart/2005/8/layout/radial4"/>
    <dgm:cxn modelId="{09C01B6A-222D-7144-9E6F-88C0A397F643}" type="presOf" srcId="{D8AD975F-AB16-7143-95A1-8F3D538611BB}" destId="{E1EB71D1-F218-924B-99DD-29CFC4E2C5CA}" srcOrd="0" destOrd="0" presId="urn:microsoft.com/office/officeart/2005/8/layout/radial4"/>
    <dgm:cxn modelId="{72F344B5-A6D2-C14B-88C7-30E030BF3714}" srcId="{50CE44F7-EB54-9C44-9142-61450B48128C}" destId="{D4C21F8A-7CEC-7848-A65F-6B2AB625CEE9}" srcOrd="2" destOrd="0" parTransId="{7BA2C66E-8055-E74D-86FA-90C20CA91956}" sibTransId="{20B3C585-4D7A-5C4D-994A-39834480F555}"/>
    <dgm:cxn modelId="{D7E80E42-A7EF-B349-B1EF-32140E1C72A3}" type="presOf" srcId="{14C97B62-2E8B-F944-B16A-4B3A22BE26C9}" destId="{5D8E985B-55E5-2E4C-9A56-157E79CA15C6}" srcOrd="0" destOrd="0" presId="urn:microsoft.com/office/officeart/2005/8/layout/radial4"/>
    <dgm:cxn modelId="{AA26DD4F-831F-704E-B6E5-D2AFB3367F43}" srcId="{50CE44F7-EB54-9C44-9142-61450B48128C}" destId="{B6611FA8-0B94-5747-A55C-7806AA8867F2}" srcOrd="3" destOrd="0" parTransId="{DD8FE41E-E174-794A-ACDD-FFAD9CF41079}" sibTransId="{555E9AD3-6445-CD4C-B9B3-37DE6E4FD966}"/>
    <dgm:cxn modelId="{4E901850-6D0D-E84F-A61B-9CD8BA74EACB}" srcId="{50CE44F7-EB54-9C44-9142-61450B48128C}" destId="{E0402A96-F573-5C47-9842-C15573B0CF3D}" srcOrd="5" destOrd="0" parTransId="{D8AD975F-AB16-7143-95A1-8F3D538611BB}" sibTransId="{787D435A-9895-504E-8C4E-62020C520955}"/>
    <dgm:cxn modelId="{4E4EA417-725A-4E42-BD45-299556A0AE07}" type="presOf" srcId="{D4C21F8A-7CEC-7848-A65F-6B2AB625CEE9}" destId="{BBBBE4F8-3BAB-324E-B2E5-81BF668F2E8E}" srcOrd="0" destOrd="0" presId="urn:microsoft.com/office/officeart/2005/8/layout/radial4"/>
    <dgm:cxn modelId="{C497F414-D303-F243-BB10-284A32B7AA4A}" type="presOf" srcId="{77ABB3E6-1207-384A-8567-C25D6DC414C1}" destId="{6C45F9BB-D281-D946-8DDA-7FBF9E823EF7}" srcOrd="0" destOrd="0" presId="urn:microsoft.com/office/officeart/2005/8/layout/radial4"/>
    <dgm:cxn modelId="{F9100D31-E200-C140-B66D-779058095D7A}" srcId="{7A6E37C9-06EF-A245-8754-0DAEE395D378}" destId="{50CE44F7-EB54-9C44-9142-61450B48128C}" srcOrd="0" destOrd="0" parTransId="{7D579D9E-B778-C342-83D7-A459CA0913A2}" sibTransId="{38D0BE15-4B93-F546-AD9C-42B14DB54D73}"/>
    <dgm:cxn modelId="{AEBEF1CA-898D-6A44-94D5-27E21436CE68}" srcId="{50CE44F7-EB54-9C44-9142-61450B48128C}" destId="{ADFF4897-D8ED-1B45-9DC3-D79870A51223}" srcOrd="4" destOrd="0" parTransId="{C2F63C6E-2F16-EB40-BE8A-F167F5760C12}" sibTransId="{3197B17A-F0A1-8B4A-8777-D83640481C9A}"/>
    <dgm:cxn modelId="{2596A53F-1E3A-3C47-8FBB-45580D0AF30F}" type="presOf" srcId="{B6611FA8-0B94-5747-A55C-7806AA8867F2}" destId="{2A4EFC17-D2E0-BE4D-9077-3AFC81D3D89A}" srcOrd="0" destOrd="0" presId="urn:microsoft.com/office/officeart/2005/8/layout/radial4"/>
    <dgm:cxn modelId="{34A97002-11EA-4E45-8BE5-EDF3D561CC04}" type="presOf" srcId="{E0402A96-F573-5C47-9842-C15573B0CF3D}" destId="{94779800-5F09-CE48-B8D5-8F1A31A979E4}" srcOrd="0" destOrd="0" presId="urn:microsoft.com/office/officeart/2005/8/layout/radial4"/>
    <dgm:cxn modelId="{5AAB1DDB-22B9-9E4F-9EA6-6B3CB99ACCB0}" srcId="{50CE44F7-EB54-9C44-9142-61450B48128C}" destId="{14C97B62-2E8B-F944-B16A-4B3A22BE26C9}" srcOrd="6" destOrd="0" parTransId="{568B390A-B13F-3D46-9965-A9DE676EFFD4}" sibTransId="{22CE4EA2-AF4D-6848-BF78-3E70215E89CF}"/>
    <dgm:cxn modelId="{D63E5803-D438-5642-955D-6DDF829D2C30}" type="presOf" srcId="{1D787BFC-FFB6-FB41-8DB4-8AAF073F38F2}" destId="{608DAD11-591D-9B44-A9F7-332CE6AA5AF0}" srcOrd="0" destOrd="0" presId="urn:microsoft.com/office/officeart/2005/8/layout/radial4"/>
    <dgm:cxn modelId="{32DC2512-0A6C-1648-B09C-E59B094EB222}" type="presParOf" srcId="{E1C33129-A096-924F-87D4-036C4FDF1420}" destId="{63BAAD8D-AA2A-DB4B-9C0C-ADA4BED63D1D}" srcOrd="0" destOrd="0" presId="urn:microsoft.com/office/officeart/2005/8/layout/radial4"/>
    <dgm:cxn modelId="{1F19F3A0-D260-344A-81AC-728C71FDA39A}" type="presParOf" srcId="{E1C33129-A096-924F-87D4-036C4FDF1420}" destId="{A4A4AAD7-25F6-E041-82F5-BDFB3B8F9290}" srcOrd="1" destOrd="0" presId="urn:microsoft.com/office/officeart/2005/8/layout/radial4"/>
    <dgm:cxn modelId="{B4F76E71-6682-1A44-A9CF-294F95EAF56A}" type="presParOf" srcId="{E1C33129-A096-924F-87D4-036C4FDF1420}" destId="{6C45F9BB-D281-D946-8DDA-7FBF9E823EF7}" srcOrd="2" destOrd="0" presId="urn:microsoft.com/office/officeart/2005/8/layout/radial4"/>
    <dgm:cxn modelId="{0A91A253-C72F-AA4E-BF9D-1FBBE4E278DA}" type="presParOf" srcId="{E1C33129-A096-924F-87D4-036C4FDF1420}" destId="{D56D9F17-D8FD-8044-AAFE-9A71BC96493C}" srcOrd="3" destOrd="0" presId="urn:microsoft.com/office/officeart/2005/8/layout/radial4"/>
    <dgm:cxn modelId="{0DE4B2FD-AB08-AE4A-A39C-011248F520A8}" type="presParOf" srcId="{E1C33129-A096-924F-87D4-036C4FDF1420}" destId="{608DAD11-591D-9B44-A9F7-332CE6AA5AF0}" srcOrd="4" destOrd="0" presId="urn:microsoft.com/office/officeart/2005/8/layout/radial4"/>
    <dgm:cxn modelId="{B0470C33-5A84-054B-B34A-826B676A103D}" type="presParOf" srcId="{E1C33129-A096-924F-87D4-036C4FDF1420}" destId="{937D5ECE-C4C6-DD46-90D7-D72794A026D0}" srcOrd="5" destOrd="0" presId="urn:microsoft.com/office/officeart/2005/8/layout/radial4"/>
    <dgm:cxn modelId="{3F2B789A-FC5E-474C-9B4D-F17C3C291799}" type="presParOf" srcId="{E1C33129-A096-924F-87D4-036C4FDF1420}" destId="{BBBBE4F8-3BAB-324E-B2E5-81BF668F2E8E}" srcOrd="6" destOrd="0" presId="urn:microsoft.com/office/officeart/2005/8/layout/radial4"/>
    <dgm:cxn modelId="{EDBD8101-6107-D747-8D4F-6D1D6507993D}" type="presParOf" srcId="{E1C33129-A096-924F-87D4-036C4FDF1420}" destId="{3EDA50AA-66A6-8F4D-BE00-27AC4C755322}" srcOrd="7" destOrd="0" presId="urn:microsoft.com/office/officeart/2005/8/layout/radial4"/>
    <dgm:cxn modelId="{6CE249D8-0CA1-F848-B1F5-632BAACA5699}" type="presParOf" srcId="{E1C33129-A096-924F-87D4-036C4FDF1420}" destId="{2A4EFC17-D2E0-BE4D-9077-3AFC81D3D89A}" srcOrd="8" destOrd="0" presId="urn:microsoft.com/office/officeart/2005/8/layout/radial4"/>
    <dgm:cxn modelId="{CEB06E55-C24E-2D41-92AF-D08F15EE5F30}" type="presParOf" srcId="{E1C33129-A096-924F-87D4-036C4FDF1420}" destId="{C303A2A6-83EF-154E-B1A6-121664992FF9}" srcOrd="9" destOrd="0" presId="urn:microsoft.com/office/officeart/2005/8/layout/radial4"/>
    <dgm:cxn modelId="{F599E935-649C-2D4A-9F77-F6169BA961FB}" type="presParOf" srcId="{E1C33129-A096-924F-87D4-036C4FDF1420}" destId="{84930883-6EB0-F946-A046-B7E92664D882}" srcOrd="10" destOrd="0" presId="urn:microsoft.com/office/officeart/2005/8/layout/radial4"/>
    <dgm:cxn modelId="{CE3A0608-07AF-F34E-8ED2-D345D86F085B}" type="presParOf" srcId="{E1C33129-A096-924F-87D4-036C4FDF1420}" destId="{E1EB71D1-F218-924B-99DD-29CFC4E2C5CA}" srcOrd="11" destOrd="0" presId="urn:microsoft.com/office/officeart/2005/8/layout/radial4"/>
    <dgm:cxn modelId="{640F7EA7-685C-D44A-A571-65EC608CE7AC}" type="presParOf" srcId="{E1C33129-A096-924F-87D4-036C4FDF1420}" destId="{94779800-5F09-CE48-B8D5-8F1A31A979E4}" srcOrd="12" destOrd="0" presId="urn:microsoft.com/office/officeart/2005/8/layout/radial4"/>
    <dgm:cxn modelId="{DD11814E-9E73-3340-84ED-763198543737}" type="presParOf" srcId="{E1C33129-A096-924F-87D4-036C4FDF1420}" destId="{06282CC5-6389-C747-8388-3DD3828B0C6B}" srcOrd="13" destOrd="0" presId="urn:microsoft.com/office/officeart/2005/8/layout/radial4"/>
    <dgm:cxn modelId="{CD90F149-4F86-3048-B575-B9F794691103}" type="presParOf" srcId="{E1C33129-A096-924F-87D4-036C4FDF1420}" destId="{5D8E985B-55E5-2E4C-9A56-157E79CA15C6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750D5-1AA4-1F4C-9229-31A44741A23A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965A7F-9107-A94F-9ABE-AD1296A64A14}">
      <dgm:prSet phldrT="[Text]" custT="1"/>
      <dgm:spPr>
        <a:solidFill>
          <a:srgbClr val="EF6770"/>
        </a:solidFill>
      </dgm:spPr>
      <dgm:t>
        <a:bodyPr/>
        <a:lstStyle/>
        <a:p>
          <a:r>
            <a:rPr lang="en-US" sz="1600" b="1" dirty="0" smtClean="0">
              <a:latin typeface="Gill Sans"/>
              <a:cs typeface="Gill Sans"/>
            </a:rPr>
            <a:t>Prefer completely or mostly online</a:t>
          </a:r>
          <a:endParaRPr lang="en-US" sz="1600" b="1" dirty="0">
            <a:latin typeface="Gill Sans"/>
            <a:cs typeface="Gill Sans"/>
          </a:endParaRPr>
        </a:p>
      </dgm:t>
    </dgm:pt>
    <dgm:pt modelId="{F8181C4D-D86F-984D-B2A1-1CAFAD6A2D3E}" type="parTrans" cxnId="{8B9405B4-825E-3A47-B8F8-DED48E281D5D}">
      <dgm:prSet/>
      <dgm:spPr/>
      <dgm:t>
        <a:bodyPr/>
        <a:lstStyle/>
        <a:p>
          <a:endParaRPr lang="en-US"/>
        </a:p>
      </dgm:t>
    </dgm:pt>
    <dgm:pt modelId="{4622BF67-18AE-D544-892F-1D75AF6BB36D}" type="sibTrans" cxnId="{8B9405B4-825E-3A47-B8F8-DED48E281D5D}">
      <dgm:prSet/>
      <dgm:spPr/>
      <dgm:t>
        <a:bodyPr/>
        <a:lstStyle/>
        <a:p>
          <a:endParaRPr lang="en-US"/>
        </a:p>
      </dgm:t>
    </dgm:pt>
    <dgm:pt modelId="{36D027FC-2030-0949-BF73-660284773904}">
      <dgm:prSet phldrT="[Text]" custT="1"/>
      <dgm:spPr>
        <a:solidFill>
          <a:srgbClr val="4DB7AC"/>
        </a:solidFill>
      </dgm:spPr>
      <dgm:t>
        <a:bodyPr/>
        <a:lstStyle/>
        <a:p>
          <a:r>
            <a:rPr lang="en-US" sz="1600" dirty="0" smtClean="0">
              <a:latin typeface="Gill Sans"/>
              <a:cs typeface="Gill Sans"/>
            </a:rPr>
            <a:t>Taken completely online courses</a:t>
          </a:r>
          <a:endParaRPr lang="en-US" sz="1600" dirty="0">
            <a:latin typeface="Gill Sans"/>
            <a:cs typeface="Gill Sans"/>
          </a:endParaRPr>
        </a:p>
      </dgm:t>
    </dgm:pt>
    <dgm:pt modelId="{1D839C2E-7EBC-A444-8D03-CB5BE2E4F6BE}" type="parTrans" cxnId="{D4466FD6-0070-1A4E-A7FA-FBA9817A3062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 sz="1600">
            <a:latin typeface="Gill Sans"/>
            <a:cs typeface="Gill Sans"/>
          </a:endParaRPr>
        </a:p>
      </dgm:t>
    </dgm:pt>
    <dgm:pt modelId="{26011228-1D3B-6240-913A-3C84307C6FEE}" type="sibTrans" cxnId="{D4466FD6-0070-1A4E-A7FA-FBA9817A3062}">
      <dgm:prSet/>
      <dgm:spPr/>
      <dgm:t>
        <a:bodyPr/>
        <a:lstStyle/>
        <a:p>
          <a:endParaRPr lang="en-US"/>
        </a:p>
      </dgm:t>
    </dgm:pt>
    <dgm:pt modelId="{FCD5A950-C74F-934D-9C55-CE64E1A7ABD0}">
      <dgm:prSet phldrT="[Text]" custT="1"/>
      <dgm:spPr>
        <a:solidFill>
          <a:srgbClr val="4DB7AC"/>
        </a:solidFill>
      </dgm:spPr>
      <dgm:t>
        <a:bodyPr/>
        <a:lstStyle/>
        <a:p>
          <a:r>
            <a:rPr lang="en-US" sz="1600" dirty="0" smtClean="0">
              <a:latin typeface="Gill Sans"/>
              <a:cs typeface="Gill Sans"/>
            </a:rPr>
            <a:t>Taken mostly online courses</a:t>
          </a:r>
          <a:endParaRPr lang="en-US" sz="1600" dirty="0">
            <a:latin typeface="Gill Sans"/>
            <a:cs typeface="Gill Sans"/>
          </a:endParaRPr>
        </a:p>
      </dgm:t>
    </dgm:pt>
    <dgm:pt modelId="{E72D6A88-FBF9-7047-93B2-D8CD3C3B6D8B}" type="parTrans" cxnId="{6FC5DC23-8BA7-424F-80BD-BE79250913F1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 sz="1600">
            <a:latin typeface="Gill Sans"/>
            <a:cs typeface="Gill Sans"/>
          </a:endParaRPr>
        </a:p>
      </dgm:t>
    </dgm:pt>
    <dgm:pt modelId="{635A0129-0A6B-6C4D-9690-FA704B1F2C74}" type="sibTrans" cxnId="{6FC5DC23-8BA7-424F-80BD-BE79250913F1}">
      <dgm:prSet/>
      <dgm:spPr/>
      <dgm:t>
        <a:bodyPr/>
        <a:lstStyle/>
        <a:p>
          <a:endParaRPr lang="en-US"/>
        </a:p>
      </dgm:t>
    </dgm:pt>
    <dgm:pt modelId="{F6E23912-E047-3642-9C95-985114858AAC}">
      <dgm:prSet phldrT="[Text]"/>
      <dgm:spPr/>
    </dgm:pt>
    <dgm:pt modelId="{DD504AFE-EA74-1249-85A2-A3F08FF5CE31}" type="parTrans" cxnId="{E0A19BEE-7CD1-8C46-817C-EC45967D0790}">
      <dgm:prSet/>
      <dgm:spPr/>
      <dgm:t>
        <a:bodyPr/>
        <a:lstStyle/>
        <a:p>
          <a:endParaRPr lang="en-US"/>
        </a:p>
      </dgm:t>
    </dgm:pt>
    <dgm:pt modelId="{D60130CC-18B0-2B41-83FB-E2DDE3144336}" type="sibTrans" cxnId="{E0A19BEE-7CD1-8C46-817C-EC45967D0790}">
      <dgm:prSet/>
      <dgm:spPr/>
      <dgm:t>
        <a:bodyPr/>
        <a:lstStyle/>
        <a:p>
          <a:endParaRPr lang="en-US"/>
        </a:p>
      </dgm:t>
    </dgm:pt>
    <dgm:pt modelId="{E8A031B7-CE76-E247-94BF-626DA51E7CC0}">
      <dgm:prSet phldrT="[Text]"/>
      <dgm:spPr/>
    </dgm:pt>
    <dgm:pt modelId="{9684B00A-BE3D-F44B-BFA0-029FB6957CA6}" type="parTrans" cxnId="{D8285300-5BA7-2D46-96FB-DC70E96A4594}">
      <dgm:prSet/>
      <dgm:spPr/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2456EAAA-76A0-4E4B-A869-8F415716F051}" type="sibTrans" cxnId="{D8285300-5BA7-2D46-96FB-DC70E96A4594}">
      <dgm:prSet/>
      <dgm:spPr/>
      <dgm:t>
        <a:bodyPr/>
        <a:lstStyle/>
        <a:p>
          <a:endParaRPr lang="en-US"/>
        </a:p>
      </dgm:t>
    </dgm:pt>
    <dgm:pt modelId="{57396458-310E-A149-AECB-203D55FD55A7}">
      <dgm:prSet phldrT="[Text]" custT="1"/>
      <dgm:spPr>
        <a:solidFill>
          <a:srgbClr val="4DB7AC"/>
        </a:solidFill>
      </dgm:spPr>
      <dgm:t>
        <a:bodyPr/>
        <a:lstStyle/>
        <a:p>
          <a:r>
            <a:rPr lang="en-US" sz="1600" dirty="0" smtClean="0">
              <a:latin typeface="Gill Sans"/>
              <a:cs typeface="Gill Sans"/>
            </a:rPr>
            <a:t>Active in courses that use technology</a:t>
          </a:r>
          <a:endParaRPr lang="en-US" sz="1600" dirty="0">
            <a:latin typeface="Gill Sans"/>
            <a:cs typeface="Gill Sans"/>
          </a:endParaRPr>
        </a:p>
      </dgm:t>
    </dgm:pt>
    <dgm:pt modelId="{6498A0CF-D6E6-6D43-A74B-4890E3952A99}" type="parTrans" cxnId="{936CF9C2-F6DB-9345-89E3-925C5995352D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 sz="1600"/>
        </a:p>
      </dgm:t>
    </dgm:pt>
    <dgm:pt modelId="{14FE3D24-C229-A941-8F0E-5F1652ED89FA}" type="sibTrans" cxnId="{936CF9C2-F6DB-9345-89E3-925C5995352D}">
      <dgm:prSet/>
      <dgm:spPr/>
      <dgm:t>
        <a:bodyPr/>
        <a:lstStyle/>
        <a:p>
          <a:endParaRPr lang="en-US"/>
        </a:p>
      </dgm:t>
    </dgm:pt>
    <dgm:pt modelId="{66E1388C-9317-9643-BD1D-664277079194}">
      <dgm:prSet phldrT="[Text]" custT="1"/>
      <dgm:spPr>
        <a:solidFill>
          <a:srgbClr val="4DB7AC"/>
        </a:solidFill>
      </dgm:spPr>
      <dgm:t>
        <a:bodyPr/>
        <a:lstStyle/>
        <a:p>
          <a:r>
            <a:rPr lang="en-US" sz="1600" dirty="0" smtClean="0">
              <a:latin typeface="Gill Sans"/>
              <a:cs typeface="Gill Sans"/>
            </a:rPr>
            <a:t>Instructors use technology to deepen learning</a:t>
          </a:r>
          <a:endParaRPr lang="en-US" sz="1600" dirty="0">
            <a:latin typeface="Gill Sans"/>
            <a:cs typeface="Gill Sans"/>
          </a:endParaRPr>
        </a:p>
      </dgm:t>
    </dgm:pt>
    <dgm:pt modelId="{729F4F16-2FF0-194D-931E-BA970E0040A4}" type="parTrans" cxnId="{2F2EA0A8-E9D2-A44A-8321-E5CBEADF2AAA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 sz="1600"/>
        </a:p>
      </dgm:t>
    </dgm:pt>
    <dgm:pt modelId="{FBD86E5D-A6FF-E549-AF4D-53D60E841E40}" type="sibTrans" cxnId="{2F2EA0A8-E9D2-A44A-8321-E5CBEADF2AAA}">
      <dgm:prSet/>
      <dgm:spPr/>
      <dgm:t>
        <a:bodyPr/>
        <a:lstStyle/>
        <a:p>
          <a:endParaRPr lang="en-US"/>
        </a:p>
      </dgm:t>
    </dgm:pt>
    <dgm:pt modelId="{B0FD5A3F-E61D-874F-AFD2-9B19B67283C9}">
      <dgm:prSet phldrT="[Text]" custT="1"/>
      <dgm:spPr>
        <a:solidFill>
          <a:srgbClr val="4DB7AC"/>
        </a:solidFill>
      </dgm:spPr>
      <dgm:t>
        <a:bodyPr/>
        <a:lstStyle/>
        <a:p>
          <a:r>
            <a:rPr lang="en-US" sz="1600" dirty="0" smtClean="0">
              <a:latin typeface="Gill Sans"/>
              <a:cs typeface="Gill Sans"/>
            </a:rPr>
            <a:t>Women</a:t>
          </a:r>
          <a:endParaRPr lang="en-US" sz="1600" dirty="0">
            <a:latin typeface="Gill Sans"/>
            <a:cs typeface="Gill Sans"/>
          </a:endParaRPr>
        </a:p>
      </dgm:t>
    </dgm:pt>
    <dgm:pt modelId="{18EAD14D-2E48-A344-80CA-D9E99483588D}" type="parTrans" cxnId="{597A1542-0CCD-CE44-8C5F-F82478BFC6BA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 sz="1600"/>
        </a:p>
      </dgm:t>
    </dgm:pt>
    <dgm:pt modelId="{DD7338FD-E9D8-5F49-84A6-5A1B94340336}" type="sibTrans" cxnId="{597A1542-0CCD-CE44-8C5F-F82478BFC6BA}">
      <dgm:prSet/>
      <dgm:spPr/>
      <dgm:t>
        <a:bodyPr/>
        <a:lstStyle/>
        <a:p>
          <a:endParaRPr lang="en-US"/>
        </a:p>
      </dgm:t>
    </dgm:pt>
    <dgm:pt modelId="{2422BC42-F864-B846-9260-A0292D93F7FC}">
      <dgm:prSet phldrT="[Text]" custT="1"/>
      <dgm:spPr>
        <a:solidFill>
          <a:srgbClr val="4DB7AC"/>
        </a:solidFill>
      </dgm:spPr>
      <dgm:t>
        <a:bodyPr/>
        <a:lstStyle/>
        <a:p>
          <a:r>
            <a:rPr lang="en-US" sz="1600" dirty="0" smtClean="0">
              <a:latin typeface="Gill Sans"/>
              <a:cs typeface="Gill Sans"/>
            </a:rPr>
            <a:t>Disposition</a:t>
          </a:r>
          <a:endParaRPr lang="en-US" sz="1600" dirty="0">
            <a:latin typeface="Gill Sans"/>
            <a:cs typeface="Gill Sans"/>
          </a:endParaRPr>
        </a:p>
      </dgm:t>
    </dgm:pt>
    <dgm:pt modelId="{F9BF3047-894D-5A42-A70F-BC867EA929F3}" type="parTrans" cxnId="{0EE6F611-FD30-2E4B-8979-84CB37E0E378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 sz="1600"/>
        </a:p>
      </dgm:t>
    </dgm:pt>
    <dgm:pt modelId="{1B7B0663-6A81-FC49-B17F-FE76C7236A08}" type="sibTrans" cxnId="{0EE6F611-FD30-2E4B-8979-84CB37E0E378}">
      <dgm:prSet/>
      <dgm:spPr/>
      <dgm:t>
        <a:bodyPr/>
        <a:lstStyle/>
        <a:p>
          <a:endParaRPr lang="en-US"/>
        </a:p>
      </dgm:t>
    </dgm:pt>
    <dgm:pt modelId="{D1E41B79-A96A-5B4A-A599-31D5EBC15DDA}">
      <dgm:prSet phldrT="[Text]" custT="1"/>
      <dgm:spPr>
        <a:solidFill>
          <a:srgbClr val="4DB7AC"/>
        </a:solidFill>
      </dgm:spPr>
      <dgm:t>
        <a:bodyPr/>
        <a:lstStyle/>
        <a:p>
          <a:r>
            <a:rPr lang="en-US" sz="1600" dirty="0" smtClean="0">
              <a:latin typeface="Gill Sans"/>
              <a:cs typeface="Gill Sans"/>
            </a:rPr>
            <a:t>Attitude</a:t>
          </a:r>
          <a:endParaRPr lang="en-US" sz="1600" dirty="0">
            <a:latin typeface="Gill Sans"/>
            <a:cs typeface="Gill Sans"/>
          </a:endParaRPr>
        </a:p>
      </dgm:t>
    </dgm:pt>
    <dgm:pt modelId="{0432E50D-05CF-2E4A-82E9-3EBABBB67A5B}" type="parTrans" cxnId="{6365BE76-37CD-1445-93CA-5551AA24A73D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 sz="1600"/>
        </a:p>
      </dgm:t>
    </dgm:pt>
    <dgm:pt modelId="{7E3982C9-FD3E-7A47-ABDF-577AC4C50AC8}" type="sibTrans" cxnId="{6365BE76-37CD-1445-93CA-5551AA24A73D}">
      <dgm:prSet/>
      <dgm:spPr/>
      <dgm:t>
        <a:bodyPr/>
        <a:lstStyle/>
        <a:p>
          <a:endParaRPr lang="en-US"/>
        </a:p>
      </dgm:t>
    </dgm:pt>
    <dgm:pt modelId="{A3C75B78-9AD9-C84C-B5E3-52127A814836}">
      <dgm:prSet phldrT="[Text]"/>
      <dgm:spPr/>
    </dgm:pt>
    <dgm:pt modelId="{737E2FD1-A89D-1D4C-B0B0-52CCF941874C}" type="parTrans" cxnId="{6E04A58C-1141-3644-88FD-E51018F98B84}">
      <dgm:prSet/>
      <dgm:spPr/>
      <dgm:t>
        <a:bodyPr/>
        <a:lstStyle/>
        <a:p>
          <a:endParaRPr lang="en-US"/>
        </a:p>
      </dgm:t>
    </dgm:pt>
    <dgm:pt modelId="{225FB50F-ED76-D141-A608-7E7D3110FABB}" type="sibTrans" cxnId="{6E04A58C-1141-3644-88FD-E51018F98B84}">
      <dgm:prSet/>
      <dgm:spPr/>
      <dgm:t>
        <a:bodyPr/>
        <a:lstStyle/>
        <a:p>
          <a:endParaRPr lang="en-US"/>
        </a:p>
      </dgm:t>
    </dgm:pt>
    <dgm:pt modelId="{A477B48D-8461-F24F-911C-4B959BABCD3C}" type="pres">
      <dgm:prSet presAssocID="{A01750D5-1AA4-1F4C-9229-31A44741A23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B1130F-6AEE-624B-9901-807007BEDDD0}" type="pres">
      <dgm:prSet presAssocID="{62965A7F-9107-A94F-9ABE-AD1296A64A14}" presName="centerShape" presStyleLbl="node0" presStyleIdx="0" presStyleCnt="1"/>
      <dgm:spPr/>
      <dgm:t>
        <a:bodyPr/>
        <a:lstStyle/>
        <a:p>
          <a:endParaRPr lang="en-US"/>
        </a:p>
      </dgm:t>
    </dgm:pt>
    <dgm:pt modelId="{EF07F4D6-AC32-7745-8296-66E2623308A8}" type="pres">
      <dgm:prSet presAssocID="{1D839C2E-7EBC-A444-8D03-CB5BE2E4F6BE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4123F2D5-D0E5-EA46-A194-EEF2BA5C0109}" type="pres">
      <dgm:prSet presAssocID="{36D027FC-2030-0949-BF73-66028477390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3FB43-1E1E-1F45-BA87-9766715A22BD}" type="pres">
      <dgm:prSet presAssocID="{E72D6A88-FBF9-7047-93B2-D8CD3C3B6D8B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BF939DF7-9C4F-794F-8FAF-C88C0BB2B355}" type="pres">
      <dgm:prSet presAssocID="{FCD5A950-C74F-934D-9C55-CE64E1A7ABD0}" presName="node" presStyleLbl="node1" presStyleIdx="1" presStyleCnt="7" custRadScaleRad="107071" custRadScaleInc="-8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4124B-4322-5B4B-AEDD-01D036A0E4B7}" type="pres">
      <dgm:prSet presAssocID="{6498A0CF-D6E6-6D43-A74B-4890E3952A99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D49D0657-6E12-1749-9D7E-39F32CEE00B2}" type="pres">
      <dgm:prSet presAssocID="{57396458-310E-A149-AECB-203D55FD55A7}" presName="node" presStyleLbl="node1" presStyleIdx="2" presStyleCnt="7" custRadScaleRad="106292" custRadScaleInc="-2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228B6-AAE6-9046-AA97-AB8690AEEB45}" type="pres">
      <dgm:prSet presAssocID="{729F4F16-2FF0-194D-931E-BA970E0040A4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BBE287F8-7856-E743-9E36-58ED9E5DF434}" type="pres">
      <dgm:prSet presAssocID="{66E1388C-9317-9643-BD1D-664277079194}" presName="node" presStyleLbl="node1" presStyleIdx="3" presStyleCnt="7" custScaleX="131155" custRadScaleRad="94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0626B-AFE2-1E4B-8735-C7BFAC25A38F}" type="pres">
      <dgm:prSet presAssocID="{18EAD14D-2E48-A344-80CA-D9E99483588D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F2AE75B6-ED90-4847-AFE9-88BC87E4B31E}" type="pres">
      <dgm:prSet presAssocID="{B0FD5A3F-E61D-874F-AFD2-9B19B67283C9}" presName="node" presStyleLbl="node1" presStyleIdx="4" presStyleCnt="7" custRadScaleRad="106292" custRadScaleInc="2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21DA1-5606-6E40-B849-25E1CABF48CD}" type="pres">
      <dgm:prSet presAssocID="{F9BF3047-894D-5A42-A70F-BC867EA929F3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1928FD25-A635-444A-AE48-787A5B114EBD}" type="pres">
      <dgm:prSet presAssocID="{2422BC42-F864-B846-9260-A0292D93F7FC}" presName="node" presStyleLbl="node1" presStyleIdx="5" presStyleCnt="7" custRadScaleRad="107071" custRadScaleInc="8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3F24C-D41A-A542-BAE6-38B6AC6E3E2F}" type="pres">
      <dgm:prSet presAssocID="{0432E50D-05CF-2E4A-82E9-3EBABBB67A5B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7E41B50A-5C5B-0C40-A0D9-0B9A221FC9D0}" type="pres">
      <dgm:prSet presAssocID="{D1E41B79-A96A-5B4A-A599-31D5EBC15DD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23C45E-CEF5-A342-961F-BFC13D68DE3B}" type="presOf" srcId="{2422BC42-F864-B846-9260-A0292D93F7FC}" destId="{1928FD25-A635-444A-AE48-787A5B114EBD}" srcOrd="0" destOrd="0" presId="urn:microsoft.com/office/officeart/2005/8/layout/radial4"/>
    <dgm:cxn modelId="{8750655F-4799-3C43-BB1D-7FCAD3594F1A}" type="presOf" srcId="{D1E41B79-A96A-5B4A-A599-31D5EBC15DDA}" destId="{7E41B50A-5C5B-0C40-A0D9-0B9A221FC9D0}" srcOrd="0" destOrd="0" presId="urn:microsoft.com/office/officeart/2005/8/layout/radial4"/>
    <dgm:cxn modelId="{8B9405B4-825E-3A47-B8F8-DED48E281D5D}" srcId="{A01750D5-1AA4-1F4C-9229-31A44741A23A}" destId="{62965A7F-9107-A94F-9ABE-AD1296A64A14}" srcOrd="0" destOrd="0" parTransId="{F8181C4D-D86F-984D-B2A1-1CAFAD6A2D3E}" sibTransId="{4622BF67-18AE-D544-892F-1D75AF6BB36D}"/>
    <dgm:cxn modelId="{A1D10A13-8062-C043-8FD1-ED5B456C25D7}" type="presOf" srcId="{57396458-310E-A149-AECB-203D55FD55A7}" destId="{D49D0657-6E12-1749-9D7E-39F32CEE00B2}" srcOrd="0" destOrd="0" presId="urn:microsoft.com/office/officeart/2005/8/layout/radial4"/>
    <dgm:cxn modelId="{6365BE76-37CD-1445-93CA-5551AA24A73D}" srcId="{62965A7F-9107-A94F-9ABE-AD1296A64A14}" destId="{D1E41B79-A96A-5B4A-A599-31D5EBC15DDA}" srcOrd="6" destOrd="0" parTransId="{0432E50D-05CF-2E4A-82E9-3EBABBB67A5B}" sibTransId="{7E3982C9-FD3E-7A47-ABDF-577AC4C50AC8}"/>
    <dgm:cxn modelId="{D11D9CFE-AF96-6C41-9D2C-D499050FC4D4}" type="presOf" srcId="{E72D6A88-FBF9-7047-93B2-D8CD3C3B6D8B}" destId="{0353FB43-1E1E-1F45-BA87-9766715A22BD}" srcOrd="0" destOrd="0" presId="urn:microsoft.com/office/officeart/2005/8/layout/radial4"/>
    <dgm:cxn modelId="{6E04A58C-1141-3644-88FD-E51018F98B84}" srcId="{F6E23912-E047-3642-9C95-985114858AAC}" destId="{A3C75B78-9AD9-C84C-B5E3-52127A814836}" srcOrd="1" destOrd="0" parTransId="{737E2FD1-A89D-1D4C-B0B0-52CCF941874C}" sibTransId="{225FB50F-ED76-D141-A608-7E7D3110FABB}"/>
    <dgm:cxn modelId="{621D5C01-6994-0445-9E44-972557670329}" type="presOf" srcId="{62965A7F-9107-A94F-9ABE-AD1296A64A14}" destId="{8DB1130F-6AEE-624B-9901-807007BEDDD0}" srcOrd="0" destOrd="0" presId="urn:microsoft.com/office/officeart/2005/8/layout/radial4"/>
    <dgm:cxn modelId="{E0A19BEE-7CD1-8C46-817C-EC45967D0790}" srcId="{A01750D5-1AA4-1F4C-9229-31A44741A23A}" destId="{F6E23912-E047-3642-9C95-985114858AAC}" srcOrd="1" destOrd="0" parTransId="{DD504AFE-EA74-1249-85A2-A3F08FF5CE31}" sibTransId="{D60130CC-18B0-2B41-83FB-E2DDE3144336}"/>
    <dgm:cxn modelId="{91F48E48-4410-7945-ADF9-F6A4385A761D}" type="presOf" srcId="{0432E50D-05CF-2E4A-82E9-3EBABBB67A5B}" destId="{3C03F24C-D41A-A542-BAE6-38B6AC6E3E2F}" srcOrd="0" destOrd="0" presId="urn:microsoft.com/office/officeart/2005/8/layout/radial4"/>
    <dgm:cxn modelId="{1BB844A2-C7F1-CA46-9E41-C2C592C4839D}" type="presOf" srcId="{18EAD14D-2E48-A344-80CA-D9E99483588D}" destId="{A4F0626B-AFE2-1E4B-8735-C7BFAC25A38F}" srcOrd="0" destOrd="0" presId="urn:microsoft.com/office/officeart/2005/8/layout/radial4"/>
    <dgm:cxn modelId="{D8285300-5BA7-2D46-96FB-DC70E96A4594}" srcId="{F6E23912-E047-3642-9C95-985114858AAC}" destId="{E8A031B7-CE76-E247-94BF-626DA51E7CC0}" srcOrd="0" destOrd="0" parTransId="{9684B00A-BE3D-F44B-BFA0-029FB6957CA6}" sibTransId="{2456EAAA-76A0-4E4B-A869-8F415716F051}"/>
    <dgm:cxn modelId="{2F2EA0A8-E9D2-A44A-8321-E5CBEADF2AAA}" srcId="{62965A7F-9107-A94F-9ABE-AD1296A64A14}" destId="{66E1388C-9317-9643-BD1D-664277079194}" srcOrd="3" destOrd="0" parTransId="{729F4F16-2FF0-194D-931E-BA970E0040A4}" sibTransId="{FBD86E5D-A6FF-E549-AF4D-53D60E841E40}"/>
    <dgm:cxn modelId="{844DCC9C-111D-FF41-967D-3AFDB1FE3A60}" type="presOf" srcId="{729F4F16-2FF0-194D-931E-BA970E0040A4}" destId="{1AD228B6-AAE6-9046-AA97-AB8690AEEB45}" srcOrd="0" destOrd="0" presId="urn:microsoft.com/office/officeart/2005/8/layout/radial4"/>
    <dgm:cxn modelId="{8286BA79-5ECD-CB44-A99E-CDB47DF68DBD}" type="presOf" srcId="{FCD5A950-C74F-934D-9C55-CE64E1A7ABD0}" destId="{BF939DF7-9C4F-794F-8FAF-C88C0BB2B355}" srcOrd="0" destOrd="0" presId="urn:microsoft.com/office/officeart/2005/8/layout/radial4"/>
    <dgm:cxn modelId="{ABC5ADA1-D01E-AB42-8F04-EEB38078FCBB}" type="presOf" srcId="{6498A0CF-D6E6-6D43-A74B-4890E3952A99}" destId="{71E4124B-4322-5B4B-AEDD-01D036A0E4B7}" srcOrd="0" destOrd="0" presId="urn:microsoft.com/office/officeart/2005/8/layout/radial4"/>
    <dgm:cxn modelId="{597A1542-0CCD-CE44-8C5F-F82478BFC6BA}" srcId="{62965A7F-9107-A94F-9ABE-AD1296A64A14}" destId="{B0FD5A3F-E61D-874F-AFD2-9B19B67283C9}" srcOrd="4" destOrd="0" parTransId="{18EAD14D-2E48-A344-80CA-D9E99483588D}" sibTransId="{DD7338FD-E9D8-5F49-84A6-5A1B94340336}"/>
    <dgm:cxn modelId="{B69257DD-A20B-8F41-9555-94747545DB51}" type="presOf" srcId="{36D027FC-2030-0949-BF73-660284773904}" destId="{4123F2D5-D0E5-EA46-A194-EEF2BA5C0109}" srcOrd="0" destOrd="0" presId="urn:microsoft.com/office/officeart/2005/8/layout/radial4"/>
    <dgm:cxn modelId="{75862736-D85D-1544-AEEB-D77B7CD74CFD}" type="presOf" srcId="{B0FD5A3F-E61D-874F-AFD2-9B19B67283C9}" destId="{F2AE75B6-ED90-4847-AFE9-88BC87E4B31E}" srcOrd="0" destOrd="0" presId="urn:microsoft.com/office/officeart/2005/8/layout/radial4"/>
    <dgm:cxn modelId="{D4466FD6-0070-1A4E-A7FA-FBA9817A3062}" srcId="{62965A7F-9107-A94F-9ABE-AD1296A64A14}" destId="{36D027FC-2030-0949-BF73-660284773904}" srcOrd="0" destOrd="0" parTransId="{1D839C2E-7EBC-A444-8D03-CB5BE2E4F6BE}" sibTransId="{26011228-1D3B-6240-913A-3C84307C6FEE}"/>
    <dgm:cxn modelId="{936CF9C2-F6DB-9345-89E3-925C5995352D}" srcId="{62965A7F-9107-A94F-9ABE-AD1296A64A14}" destId="{57396458-310E-A149-AECB-203D55FD55A7}" srcOrd="2" destOrd="0" parTransId="{6498A0CF-D6E6-6D43-A74B-4890E3952A99}" sibTransId="{14FE3D24-C229-A941-8F0E-5F1652ED89FA}"/>
    <dgm:cxn modelId="{0407BB2C-3D70-6248-A27D-476A2945A54D}" type="presOf" srcId="{F9BF3047-894D-5A42-A70F-BC867EA929F3}" destId="{2C521DA1-5606-6E40-B849-25E1CABF48CD}" srcOrd="0" destOrd="0" presId="urn:microsoft.com/office/officeart/2005/8/layout/radial4"/>
    <dgm:cxn modelId="{6FC5DC23-8BA7-424F-80BD-BE79250913F1}" srcId="{62965A7F-9107-A94F-9ABE-AD1296A64A14}" destId="{FCD5A950-C74F-934D-9C55-CE64E1A7ABD0}" srcOrd="1" destOrd="0" parTransId="{E72D6A88-FBF9-7047-93B2-D8CD3C3B6D8B}" sibTransId="{635A0129-0A6B-6C4D-9690-FA704B1F2C74}"/>
    <dgm:cxn modelId="{1E593315-5413-3246-9B17-4E43C24D9172}" type="presOf" srcId="{1D839C2E-7EBC-A444-8D03-CB5BE2E4F6BE}" destId="{EF07F4D6-AC32-7745-8296-66E2623308A8}" srcOrd="0" destOrd="0" presId="urn:microsoft.com/office/officeart/2005/8/layout/radial4"/>
    <dgm:cxn modelId="{390E3F95-AAAB-C049-AB45-9AE1432B54B8}" type="presOf" srcId="{66E1388C-9317-9643-BD1D-664277079194}" destId="{BBE287F8-7856-E743-9E36-58ED9E5DF434}" srcOrd="0" destOrd="0" presId="urn:microsoft.com/office/officeart/2005/8/layout/radial4"/>
    <dgm:cxn modelId="{0EE6F611-FD30-2E4B-8979-84CB37E0E378}" srcId="{62965A7F-9107-A94F-9ABE-AD1296A64A14}" destId="{2422BC42-F864-B846-9260-A0292D93F7FC}" srcOrd="5" destOrd="0" parTransId="{F9BF3047-894D-5A42-A70F-BC867EA929F3}" sibTransId="{1B7B0663-6A81-FC49-B17F-FE76C7236A08}"/>
    <dgm:cxn modelId="{6BE609D9-8FCA-FE42-9D35-5554438EE86A}" type="presOf" srcId="{A01750D5-1AA4-1F4C-9229-31A44741A23A}" destId="{A477B48D-8461-F24F-911C-4B959BABCD3C}" srcOrd="0" destOrd="0" presId="urn:microsoft.com/office/officeart/2005/8/layout/radial4"/>
    <dgm:cxn modelId="{3C76B044-E292-0F45-8996-A7A7E2894B9D}" type="presParOf" srcId="{A477B48D-8461-F24F-911C-4B959BABCD3C}" destId="{8DB1130F-6AEE-624B-9901-807007BEDDD0}" srcOrd="0" destOrd="0" presId="urn:microsoft.com/office/officeart/2005/8/layout/radial4"/>
    <dgm:cxn modelId="{C84B9E78-3234-534A-A818-32E141088C3E}" type="presParOf" srcId="{A477B48D-8461-F24F-911C-4B959BABCD3C}" destId="{EF07F4D6-AC32-7745-8296-66E2623308A8}" srcOrd="1" destOrd="0" presId="urn:microsoft.com/office/officeart/2005/8/layout/radial4"/>
    <dgm:cxn modelId="{7B9E3FD8-4FF6-2B4C-B753-31FAE231C092}" type="presParOf" srcId="{A477B48D-8461-F24F-911C-4B959BABCD3C}" destId="{4123F2D5-D0E5-EA46-A194-EEF2BA5C0109}" srcOrd="2" destOrd="0" presId="urn:microsoft.com/office/officeart/2005/8/layout/radial4"/>
    <dgm:cxn modelId="{568EEB01-F1BD-DA47-93F1-738E7E958B8C}" type="presParOf" srcId="{A477B48D-8461-F24F-911C-4B959BABCD3C}" destId="{0353FB43-1E1E-1F45-BA87-9766715A22BD}" srcOrd="3" destOrd="0" presId="urn:microsoft.com/office/officeart/2005/8/layout/radial4"/>
    <dgm:cxn modelId="{9182A83E-AA30-204A-8D9A-BD1E6DB4ED78}" type="presParOf" srcId="{A477B48D-8461-F24F-911C-4B959BABCD3C}" destId="{BF939DF7-9C4F-794F-8FAF-C88C0BB2B355}" srcOrd="4" destOrd="0" presId="urn:microsoft.com/office/officeart/2005/8/layout/radial4"/>
    <dgm:cxn modelId="{75F6BA08-753F-A84E-85AF-548E474187F0}" type="presParOf" srcId="{A477B48D-8461-F24F-911C-4B959BABCD3C}" destId="{71E4124B-4322-5B4B-AEDD-01D036A0E4B7}" srcOrd="5" destOrd="0" presId="urn:microsoft.com/office/officeart/2005/8/layout/radial4"/>
    <dgm:cxn modelId="{8324D16B-1394-DD41-A84F-4CDC63FC1320}" type="presParOf" srcId="{A477B48D-8461-F24F-911C-4B959BABCD3C}" destId="{D49D0657-6E12-1749-9D7E-39F32CEE00B2}" srcOrd="6" destOrd="0" presId="urn:microsoft.com/office/officeart/2005/8/layout/radial4"/>
    <dgm:cxn modelId="{71E6A3F7-E191-864E-92B2-512D6AA87520}" type="presParOf" srcId="{A477B48D-8461-F24F-911C-4B959BABCD3C}" destId="{1AD228B6-AAE6-9046-AA97-AB8690AEEB45}" srcOrd="7" destOrd="0" presId="urn:microsoft.com/office/officeart/2005/8/layout/radial4"/>
    <dgm:cxn modelId="{E2BA8A5E-9A8E-AF40-AAC4-C26E6B84C3AA}" type="presParOf" srcId="{A477B48D-8461-F24F-911C-4B959BABCD3C}" destId="{BBE287F8-7856-E743-9E36-58ED9E5DF434}" srcOrd="8" destOrd="0" presId="urn:microsoft.com/office/officeart/2005/8/layout/radial4"/>
    <dgm:cxn modelId="{BECB99E9-3BFA-4740-A4D5-1C7BD7A008D9}" type="presParOf" srcId="{A477B48D-8461-F24F-911C-4B959BABCD3C}" destId="{A4F0626B-AFE2-1E4B-8735-C7BFAC25A38F}" srcOrd="9" destOrd="0" presId="urn:microsoft.com/office/officeart/2005/8/layout/radial4"/>
    <dgm:cxn modelId="{00FD2823-FF8C-C94F-B24C-BD6FBB3CE099}" type="presParOf" srcId="{A477B48D-8461-F24F-911C-4B959BABCD3C}" destId="{F2AE75B6-ED90-4847-AFE9-88BC87E4B31E}" srcOrd="10" destOrd="0" presId="urn:microsoft.com/office/officeart/2005/8/layout/radial4"/>
    <dgm:cxn modelId="{A0805788-C0E5-1F4E-BF10-AED142C63948}" type="presParOf" srcId="{A477B48D-8461-F24F-911C-4B959BABCD3C}" destId="{2C521DA1-5606-6E40-B849-25E1CABF48CD}" srcOrd="11" destOrd="0" presId="urn:microsoft.com/office/officeart/2005/8/layout/radial4"/>
    <dgm:cxn modelId="{1A038EAE-6BBA-CB40-8945-6A08D6D5F1D1}" type="presParOf" srcId="{A477B48D-8461-F24F-911C-4B959BABCD3C}" destId="{1928FD25-A635-444A-AE48-787A5B114EBD}" srcOrd="12" destOrd="0" presId="urn:microsoft.com/office/officeart/2005/8/layout/radial4"/>
    <dgm:cxn modelId="{6F72736B-61DD-8848-BEF1-F30CE92EC48F}" type="presParOf" srcId="{A477B48D-8461-F24F-911C-4B959BABCD3C}" destId="{3C03F24C-D41A-A542-BAE6-38B6AC6E3E2F}" srcOrd="13" destOrd="0" presId="urn:microsoft.com/office/officeart/2005/8/layout/radial4"/>
    <dgm:cxn modelId="{148312DC-8BCA-6F46-A8F4-7E1C6AC3BADF}" type="presParOf" srcId="{A477B48D-8461-F24F-911C-4B959BABCD3C}" destId="{7E41B50A-5C5B-0C40-A0D9-0B9A221FC9D0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256E82-1025-A941-87D3-FF9895D6D7BC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E66929-6A6A-8540-94F9-FF07939C335A}">
      <dgm:prSet phldrT="[Text]" custT="1"/>
      <dgm:spPr>
        <a:solidFill>
          <a:srgbClr val="4DB7AC"/>
        </a:solidFill>
      </dgm:spPr>
      <dgm:t>
        <a:bodyPr/>
        <a:lstStyle/>
        <a:p>
          <a:r>
            <a:rPr lang="en-US" sz="1800" b="1" dirty="0" smtClean="0">
              <a:latin typeface="Gill Sans"/>
              <a:cs typeface="Gill Sans"/>
            </a:rPr>
            <a:t>Completely mostly face-to-face</a:t>
          </a:r>
          <a:endParaRPr lang="en-US" sz="1800" b="1" dirty="0">
            <a:latin typeface="Gill Sans"/>
            <a:cs typeface="Gill Sans"/>
          </a:endParaRPr>
        </a:p>
      </dgm:t>
    </dgm:pt>
    <dgm:pt modelId="{8E548007-3DEF-FF46-A5C7-7121B5C04AB8}" type="parTrans" cxnId="{2087EB5B-AA81-AE4F-9E9D-6952BC3FDA3D}">
      <dgm:prSet/>
      <dgm:spPr/>
      <dgm:t>
        <a:bodyPr/>
        <a:lstStyle/>
        <a:p>
          <a:endParaRPr lang="en-US"/>
        </a:p>
      </dgm:t>
    </dgm:pt>
    <dgm:pt modelId="{F008132C-9B15-684A-8D4D-24280B032943}" type="sibTrans" cxnId="{2087EB5B-AA81-AE4F-9E9D-6952BC3FDA3D}">
      <dgm:prSet/>
      <dgm:spPr/>
      <dgm:t>
        <a:bodyPr/>
        <a:lstStyle/>
        <a:p>
          <a:endParaRPr lang="en-US"/>
        </a:p>
      </dgm:t>
    </dgm:pt>
    <dgm:pt modelId="{1EBF685D-3367-1447-A05E-E8828154B5C8}">
      <dgm:prSet phldrT="[Text]"/>
      <dgm:spPr>
        <a:solidFill>
          <a:srgbClr val="428FCF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Taken completely face-to-face courses</a:t>
          </a:r>
          <a:endParaRPr lang="en-US" dirty="0">
            <a:latin typeface="Gill Sans"/>
            <a:cs typeface="Gill Sans"/>
          </a:endParaRPr>
        </a:p>
      </dgm:t>
    </dgm:pt>
    <dgm:pt modelId="{BB08F6A9-CAFB-254A-AE49-DA8A35587691}" type="parTrans" cxnId="{06AFB817-0BA4-A14E-BD2A-3367B66D62FC}">
      <dgm:prSet/>
      <dgm:spPr/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0BEEA2A2-5CA3-E643-841A-7B6FEDAE39F8}" type="sibTrans" cxnId="{06AFB817-0BA4-A14E-BD2A-3367B66D62FC}">
      <dgm:prSet/>
      <dgm:spPr/>
      <dgm:t>
        <a:bodyPr/>
        <a:lstStyle/>
        <a:p>
          <a:endParaRPr lang="en-US"/>
        </a:p>
      </dgm:t>
    </dgm:pt>
    <dgm:pt modelId="{803918C3-B56F-C947-8E99-C550663CDC02}">
      <dgm:prSet phldrT="[Text]"/>
      <dgm:spPr>
        <a:solidFill>
          <a:srgbClr val="428FCF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Taken mostly face-to-face courses</a:t>
          </a:r>
          <a:endParaRPr lang="en-US" dirty="0">
            <a:latin typeface="Gill Sans"/>
            <a:cs typeface="Gill Sans"/>
          </a:endParaRPr>
        </a:p>
      </dgm:t>
    </dgm:pt>
    <dgm:pt modelId="{AC64DAB2-76EA-DB4C-BF2E-F24D95AE4E1C}" type="parTrans" cxnId="{C59EC479-03A6-3147-B485-E398CACADD3E}">
      <dgm:prSet/>
      <dgm:spPr/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17FE0D60-157E-004A-A6A5-B771C4EBF1DC}" type="sibTrans" cxnId="{C59EC479-03A6-3147-B485-E398CACADD3E}">
      <dgm:prSet/>
      <dgm:spPr/>
      <dgm:t>
        <a:bodyPr/>
        <a:lstStyle/>
        <a:p>
          <a:endParaRPr lang="en-US"/>
        </a:p>
      </dgm:t>
    </dgm:pt>
    <dgm:pt modelId="{F999CF64-1148-2546-8237-623575E36A67}" type="pres">
      <dgm:prSet presAssocID="{ED256E82-1025-A941-87D3-FF9895D6D7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55DFCC-4A6B-4749-98DB-028A6DFF7CF4}" type="pres">
      <dgm:prSet presAssocID="{0FE66929-6A6A-8540-94F9-FF07939C335A}" presName="centerShape" presStyleLbl="node0" presStyleIdx="0" presStyleCnt="1" custScaleX="103093" custScaleY="104225"/>
      <dgm:spPr/>
      <dgm:t>
        <a:bodyPr/>
        <a:lstStyle/>
        <a:p>
          <a:endParaRPr lang="en-US"/>
        </a:p>
      </dgm:t>
    </dgm:pt>
    <dgm:pt modelId="{7403CADA-C258-FB4B-B5F7-8A8916541133}" type="pres">
      <dgm:prSet presAssocID="{BB08F6A9-CAFB-254A-AE49-DA8A35587691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699CFDAA-243E-8B48-BB96-B456B66AF252}" type="pres">
      <dgm:prSet presAssocID="{1EBF685D-3367-1447-A05E-E8828154B5C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38850-F0B9-8940-96B0-0AA1ED876CA1}" type="pres">
      <dgm:prSet presAssocID="{AC64DAB2-76EA-DB4C-BF2E-F24D95AE4E1C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03D8EAB9-48B2-7045-A9A2-640560D4374A}" type="pres">
      <dgm:prSet presAssocID="{803918C3-B56F-C947-8E99-C550663CDC0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AFB817-0BA4-A14E-BD2A-3367B66D62FC}" srcId="{0FE66929-6A6A-8540-94F9-FF07939C335A}" destId="{1EBF685D-3367-1447-A05E-E8828154B5C8}" srcOrd="0" destOrd="0" parTransId="{BB08F6A9-CAFB-254A-AE49-DA8A35587691}" sibTransId="{0BEEA2A2-5CA3-E643-841A-7B6FEDAE39F8}"/>
    <dgm:cxn modelId="{2087EB5B-AA81-AE4F-9E9D-6952BC3FDA3D}" srcId="{ED256E82-1025-A941-87D3-FF9895D6D7BC}" destId="{0FE66929-6A6A-8540-94F9-FF07939C335A}" srcOrd="0" destOrd="0" parTransId="{8E548007-3DEF-FF46-A5C7-7121B5C04AB8}" sibTransId="{F008132C-9B15-684A-8D4D-24280B032943}"/>
    <dgm:cxn modelId="{B9EDA587-69F8-BB47-B844-398392FA9252}" type="presOf" srcId="{0FE66929-6A6A-8540-94F9-FF07939C335A}" destId="{1555DFCC-4A6B-4749-98DB-028A6DFF7CF4}" srcOrd="0" destOrd="0" presId="urn:microsoft.com/office/officeart/2005/8/layout/radial4"/>
    <dgm:cxn modelId="{9EAE3800-B101-A743-AE67-4101223EECC1}" type="presOf" srcId="{ED256E82-1025-A941-87D3-FF9895D6D7BC}" destId="{F999CF64-1148-2546-8237-623575E36A67}" srcOrd="0" destOrd="0" presId="urn:microsoft.com/office/officeart/2005/8/layout/radial4"/>
    <dgm:cxn modelId="{C59EC479-03A6-3147-B485-E398CACADD3E}" srcId="{0FE66929-6A6A-8540-94F9-FF07939C335A}" destId="{803918C3-B56F-C947-8E99-C550663CDC02}" srcOrd="1" destOrd="0" parTransId="{AC64DAB2-76EA-DB4C-BF2E-F24D95AE4E1C}" sibTransId="{17FE0D60-157E-004A-A6A5-B771C4EBF1DC}"/>
    <dgm:cxn modelId="{8059FDD1-D29E-BA4E-905B-340F4025912E}" type="presOf" srcId="{BB08F6A9-CAFB-254A-AE49-DA8A35587691}" destId="{7403CADA-C258-FB4B-B5F7-8A8916541133}" srcOrd="0" destOrd="0" presId="urn:microsoft.com/office/officeart/2005/8/layout/radial4"/>
    <dgm:cxn modelId="{2B610213-B43D-0F4C-A510-A65530897610}" type="presOf" srcId="{AC64DAB2-76EA-DB4C-BF2E-F24D95AE4E1C}" destId="{6E838850-F0B9-8940-96B0-0AA1ED876CA1}" srcOrd="0" destOrd="0" presId="urn:microsoft.com/office/officeart/2005/8/layout/radial4"/>
    <dgm:cxn modelId="{9CF829F2-29A9-BE4C-9936-226B81AC6093}" type="presOf" srcId="{1EBF685D-3367-1447-A05E-E8828154B5C8}" destId="{699CFDAA-243E-8B48-BB96-B456B66AF252}" srcOrd="0" destOrd="0" presId="urn:microsoft.com/office/officeart/2005/8/layout/radial4"/>
    <dgm:cxn modelId="{F94CEF87-B46C-6741-9613-712292E78370}" type="presOf" srcId="{803918C3-B56F-C947-8E99-C550663CDC02}" destId="{03D8EAB9-48B2-7045-A9A2-640560D4374A}" srcOrd="0" destOrd="0" presId="urn:microsoft.com/office/officeart/2005/8/layout/radial4"/>
    <dgm:cxn modelId="{D8C982CD-E347-7848-A9AF-D3C12B44B7D0}" type="presParOf" srcId="{F999CF64-1148-2546-8237-623575E36A67}" destId="{1555DFCC-4A6B-4749-98DB-028A6DFF7CF4}" srcOrd="0" destOrd="0" presId="urn:microsoft.com/office/officeart/2005/8/layout/radial4"/>
    <dgm:cxn modelId="{779AFA50-2966-AA42-9187-8F8F67C0AD20}" type="presParOf" srcId="{F999CF64-1148-2546-8237-623575E36A67}" destId="{7403CADA-C258-FB4B-B5F7-8A8916541133}" srcOrd="1" destOrd="0" presId="urn:microsoft.com/office/officeart/2005/8/layout/radial4"/>
    <dgm:cxn modelId="{82614BF5-D418-A343-AAC1-DD3F0C2EE08D}" type="presParOf" srcId="{F999CF64-1148-2546-8237-623575E36A67}" destId="{699CFDAA-243E-8B48-BB96-B456B66AF252}" srcOrd="2" destOrd="0" presId="urn:microsoft.com/office/officeart/2005/8/layout/radial4"/>
    <dgm:cxn modelId="{DCA734C0-A18B-FA4D-BC38-89A724150CEB}" type="presParOf" srcId="{F999CF64-1148-2546-8237-623575E36A67}" destId="{6E838850-F0B9-8940-96B0-0AA1ED876CA1}" srcOrd="3" destOrd="0" presId="urn:microsoft.com/office/officeart/2005/8/layout/radial4"/>
    <dgm:cxn modelId="{562A4B36-C73C-2F40-827C-BC4A3EA8222D}" type="presParOf" srcId="{F999CF64-1148-2546-8237-623575E36A67}" destId="{03D8EAB9-48B2-7045-A9A2-640560D4374A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C1664B-A0BA-B24F-98B7-30A73A0C94BF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53367F-7E7E-434B-9BB5-4973D691A16F}">
      <dgm:prSet phldrT="[Text]"/>
      <dgm:spPr/>
      <dgm:t>
        <a:bodyPr/>
        <a:lstStyle/>
        <a:p>
          <a:r>
            <a:rPr lang="en-US" b="1" dirty="0" smtClean="0">
              <a:latin typeface="Gill Sans"/>
              <a:cs typeface="Gill Sans"/>
            </a:rPr>
            <a:t>Engagement</a:t>
          </a:r>
          <a:endParaRPr lang="en-US" b="1" dirty="0">
            <a:latin typeface="Gill Sans"/>
            <a:cs typeface="Gill Sans"/>
          </a:endParaRPr>
        </a:p>
      </dgm:t>
    </dgm:pt>
    <dgm:pt modelId="{A247365B-0D85-E346-9725-063F9DFBBC46}" type="parTrans" cxnId="{211F18B4-C85E-0F4A-BAA0-A7E7D6DC7C90}">
      <dgm:prSet/>
      <dgm:spPr/>
      <dgm:t>
        <a:bodyPr/>
        <a:lstStyle/>
        <a:p>
          <a:endParaRPr lang="en-US"/>
        </a:p>
      </dgm:t>
    </dgm:pt>
    <dgm:pt modelId="{4CE2121B-A8E1-7D4D-B8B3-5AE122F1D756}" type="sibTrans" cxnId="{211F18B4-C85E-0F4A-BAA0-A7E7D6DC7C90}">
      <dgm:prSet/>
      <dgm:spPr/>
      <dgm:t>
        <a:bodyPr/>
        <a:lstStyle/>
        <a:p>
          <a:endParaRPr lang="en-US"/>
        </a:p>
      </dgm:t>
    </dgm:pt>
    <dgm:pt modelId="{2000756B-C962-FF47-920A-26284EF32C2D}">
      <dgm:prSet phldrT="[Text]"/>
      <dgm:spPr>
        <a:solidFill>
          <a:srgbClr val="EF6770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Women</a:t>
          </a:r>
          <a:endParaRPr lang="en-US" dirty="0">
            <a:latin typeface="Gill Sans"/>
            <a:cs typeface="Gill Sans"/>
          </a:endParaRPr>
        </a:p>
      </dgm:t>
    </dgm:pt>
    <dgm:pt modelId="{C9CFDDE0-05C8-9947-B5BF-2FDA16723545}" type="parTrans" cxnId="{0689923D-1220-3D43-ACBE-63B733BC0BE0}">
      <dgm:prSet/>
      <dgm:spPr>
        <a:solidFill>
          <a:srgbClr val="F2DCDB"/>
        </a:solidFill>
      </dgm:spPr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CD22D6BF-725A-DC4A-89ED-AD267FB7FCA8}" type="sibTrans" cxnId="{0689923D-1220-3D43-ACBE-63B733BC0BE0}">
      <dgm:prSet/>
      <dgm:spPr/>
      <dgm:t>
        <a:bodyPr/>
        <a:lstStyle/>
        <a:p>
          <a:endParaRPr lang="en-US"/>
        </a:p>
      </dgm:t>
    </dgm:pt>
    <dgm:pt modelId="{ED346EE5-B2D8-FE4C-9EDD-3350D387719A}">
      <dgm:prSet phldrT="[Text]"/>
      <dgm:spPr>
        <a:solidFill>
          <a:srgbClr val="EF6770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First-generation</a:t>
          </a:r>
          <a:endParaRPr lang="en-US" dirty="0">
            <a:latin typeface="Gill Sans"/>
            <a:cs typeface="Gill Sans"/>
          </a:endParaRPr>
        </a:p>
      </dgm:t>
    </dgm:pt>
    <dgm:pt modelId="{EFAE0B60-1A25-E141-84E3-F26E0B632822}" type="parTrans" cxnId="{2FB1A67F-121E-C848-9DBF-5C24804ACE95}">
      <dgm:prSet/>
      <dgm:spPr>
        <a:solidFill>
          <a:srgbClr val="F2DCDB"/>
        </a:solidFill>
      </dgm:spPr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598F96BD-0FC1-CD48-AB1B-663F117C4FA8}" type="sibTrans" cxnId="{2FB1A67F-121E-C848-9DBF-5C24804ACE95}">
      <dgm:prSet/>
      <dgm:spPr/>
      <dgm:t>
        <a:bodyPr/>
        <a:lstStyle/>
        <a:p>
          <a:endParaRPr lang="en-US"/>
        </a:p>
      </dgm:t>
    </dgm:pt>
    <dgm:pt modelId="{56554716-3D5A-B541-A18D-F87C43330C40}">
      <dgm:prSet phldrT="[Text]"/>
      <dgm:spPr>
        <a:solidFill>
          <a:srgbClr val="EF6770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Attitude</a:t>
          </a:r>
          <a:endParaRPr lang="en-US" dirty="0">
            <a:latin typeface="Gill Sans"/>
            <a:cs typeface="Gill Sans"/>
          </a:endParaRPr>
        </a:p>
      </dgm:t>
    </dgm:pt>
    <dgm:pt modelId="{3F85BDE4-1612-0F42-904D-6036445ECEA2}" type="parTrans" cxnId="{9D2A6BB2-E496-1440-831E-C597ED682990}">
      <dgm:prSet/>
      <dgm:spPr>
        <a:solidFill>
          <a:srgbClr val="F2DCDB"/>
        </a:solidFill>
      </dgm:spPr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9BBB004A-23B1-DE49-8212-8864E8A82966}" type="sibTrans" cxnId="{9D2A6BB2-E496-1440-831E-C597ED682990}">
      <dgm:prSet/>
      <dgm:spPr/>
      <dgm:t>
        <a:bodyPr/>
        <a:lstStyle/>
        <a:p>
          <a:endParaRPr lang="en-US"/>
        </a:p>
      </dgm:t>
    </dgm:pt>
    <dgm:pt modelId="{2B17C38F-8429-EB42-9A16-DCF610B6E814}">
      <dgm:prSet phldrT="[Text]"/>
      <dgm:spPr>
        <a:solidFill>
          <a:srgbClr val="EF6770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Usage patterns</a:t>
          </a:r>
          <a:endParaRPr lang="en-US" dirty="0">
            <a:latin typeface="Gill Sans"/>
            <a:cs typeface="Gill Sans"/>
          </a:endParaRPr>
        </a:p>
      </dgm:t>
    </dgm:pt>
    <dgm:pt modelId="{7935DE9A-B9CA-D84C-9B80-DEDA22A2973A}" type="parTrans" cxnId="{39FE7B99-BA42-AA44-B675-C428876A2F75}">
      <dgm:prSet/>
      <dgm:spPr>
        <a:solidFill>
          <a:srgbClr val="F2DCDB"/>
        </a:solidFill>
      </dgm:spPr>
      <dgm:t>
        <a:bodyPr/>
        <a:lstStyle/>
        <a:p>
          <a:endParaRPr lang="en-US"/>
        </a:p>
      </dgm:t>
    </dgm:pt>
    <dgm:pt modelId="{F4222290-0FE8-D840-BF7A-F60BBE7D7593}" type="sibTrans" cxnId="{39FE7B99-BA42-AA44-B675-C428876A2F75}">
      <dgm:prSet/>
      <dgm:spPr/>
      <dgm:t>
        <a:bodyPr/>
        <a:lstStyle/>
        <a:p>
          <a:endParaRPr lang="en-US"/>
        </a:p>
      </dgm:t>
    </dgm:pt>
    <dgm:pt modelId="{B6B0BC18-A079-EE42-9A1A-A0CB8B95FB83}">
      <dgm:prSet phldrT="[Text]"/>
      <dgm:spPr>
        <a:solidFill>
          <a:srgbClr val="EF6770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Disposition</a:t>
          </a:r>
          <a:endParaRPr lang="en-US" dirty="0">
            <a:latin typeface="Gill Sans"/>
            <a:cs typeface="Gill Sans"/>
          </a:endParaRPr>
        </a:p>
      </dgm:t>
    </dgm:pt>
    <dgm:pt modelId="{104E6542-6F36-D340-9366-01F53E0DA6C9}" type="parTrans" cxnId="{E340CA18-3621-D949-ABD5-E789B32F707C}">
      <dgm:prSet/>
      <dgm:spPr>
        <a:solidFill>
          <a:srgbClr val="F2DCDB"/>
        </a:solidFill>
      </dgm:spPr>
      <dgm:t>
        <a:bodyPr/>
        <a:lstStyle/>
        <a:p>
          <a:endParaRPr lang="en-US"/>
        </a:p>
      </dgm:t>
    </dgm:pt>
    <dgm:pt modelId="{1F664F43-5845-A549-80A6-D3170C2165FB}" type="sibTrans" cxnId="{E340CA18-3621-D949-ABD5-E789B32F707C}">
      <dgm:prSet/>
      <dgm:spPr/>
      <dgm:t>
        <a:bodyPr/>
        <a:lstStyle/>
        <a:p>
          <a:endParaRPr lang="en-US"/>
        </a:p>
      </dgm:t>
    </dgm:pt>
    <dgm:pt modelId="{4B3EA7A8-C414-A04B-94E6-E8FD4DDDC426}" type="pres">
      <dgm:prSet presAssocID="{C8C1664B-A0BA-B24F-98B7-30A73A0C94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664A1-6829-764B-B88A-87FAD95F4691}" type="pres">
      <dgm:prSet presAssocID="{6053367F-7E7E-434B-9BB5-4973D691A16F}" presName="centerShape" presStyleLbl="node0" presStyleIdx="0" presStyleCnt="1" custScaleX="129169" custScaleY="128967"/>
      <dgm:spPr/>
      <dgm:t>
        <a:bodyPr/>
        <a:lstStyle/>
        <a:p>
          <a:endParaRPr lang="en-US"/>
        </a:p>
      </dgm:t>
    </dgm:pt>
    <dgm:pt modelId="{55800261-D04E-3B45-8BD9-A328F43897D7}" type="pres">
      <dgm:prSet presAssocID="{C9CFDDE0-05C8-9947-B5BF-2FDA16723545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C0945D78-02A1-AD4F-ACD4-AA1D6168A672}" type="pres">
      <dgm:prSet presAssocID="{2000756B-C962-FF47-920A-26284EF32C2D}" presName="node" presStyleLbl="node1" presStyleIdx="0" presStyleCnt="5" custScaleX="81524" custScaleY="72495" custRadScaleRad="123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A5A11-BDE1-C949-8A6E-ACE6458CD820}" type="pres">
      <dgm:prSet presAssocID="{EFAE0B60-1A25-E141-84E3-F26E0B632822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D0E7AF03-0226-9545-BAF6-FF41EF6CE473}" type="pres">
      <dgm:prSet presAssocID="{ED346EE5-B2D8-FE4C-9EDD-3350D387719A}" presName="node" presStyleLbl="node1" presStyleIdx="1" presStyleCnt="5" custScaleX="131245" custScaleY="62983" custRadScaleRad="119114" custRadScaleInc="-23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6F605-369B-5E44-A38E-157A24540710}" type="pres">
      <dgm:prSet presAssocID="{7935DE9A-B9CA-D84C-9B80-DEDA22A2973A}" presName="parTrans" presStyleLbl="bgSibTrans2D1" presStyleIdx="2" presStyleCnt="5" custLinFactNeighborY="5958"/>
      <dgm:spPr/>
      <dgm:t>
        <a:bodyPr/>
        <a:lstStyle/>
        <a:p>
          <a:endParaRPr lang="en-US"/>
        </a:p>
      </dgm:t>
    </dgm:pt>
    <dgm:pt modelId="{6F271EE7-C44A-014F-97A6-7243F8CCA60A}" type="pres">
      <dgm:prSet presAssocID="{2B17C38F-8429-EB42-9A16-DCF610B6E814}" presName="node" presStyleLbl="node1" presStyleIdx="2" presStyleCnt="5" custScaleX="83313" custScaleY="73898" custRadScaleRad="91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AC468-60C4-084A-B1FB-41F0730FC871}" type="pres">
      <dgm:prSet presAssocID="{3F85BDE4-1612-0F42-904D-6036445ECEA2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10F3134B-76CF-E74C-B2FB-87037607B9E5}" type="pres">
      <dgm:prSet presAssocID="{56554716-3D5A-B541-A18D-F87C43330C40}" presName="node" presStyleLbl="node1" presStyleIdx="3" presStyleCnt="5" custScaleX="84941" custScaleY="62983" custRadScaleRad="124968" custRadScaleInc="29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7B2C2-177E-9D4B-8E10-DC5A1FC4304D}" type="pres">
      <dgm:prSet presAssocID="{104E6542-6F36-D340-9366-01F53E0DA6C9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061F687D-6F96-A84C-9973-705C8E107D72}" type="pres">
      <dgm:prSet presAssocID="{B6B0BC18-A079-EE42-9A1A-A0CB8B95FB83}" presName="node" presStyleLbl="node1" presStyleIdx="4" presStyleCnt="5" custScaleX="105449" custScaleY="65865" custRadScaleRad="122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CF064A-CF06-0947-8842-76C918E3D238}" type="presOf" srcId="{ED346EE5-B2D8-FE4C-9EDD-3350D387719A}" destId="{D0E7AF03-0226-9545-BAF6-FF41EF6CE473}" srcOrd="0" destOrd="0" presId="urn:microsoft.com/office/officeart/2005/8/layout/radial4"/>
    <dgm:cxn modelId="{8F7DAB5B-76C2-974B-84E7-7D261EE259B9}" type="presOf" srcId="{EFAE0B60-1A25-E141-84E3-F26E0B632822}" destId="{978A5A11-BDE1-C949-8A6E-ACE6458CD820}" srcOrd="0" destOrd="0" presId="urn:microsoft.com/office/officeart/2005/8/layout/radial4"/>
    <dgm:cxn modelId="{EE374110-7CF6-E94E-9F08-AB9303997A52}" type="presOf" srcId="{6053367F-7E7E-434B-9BB5-4973D691A16F}" destId="{366664A1-6829-764B-B88A-87FAD95F4691}" srcOrd="0" destOrd="0" presId="urn:microsoft.com/office/officeart/2005/8/layout/radial4"/>
    <dgm:cxn modelId="{2BF49D78-A01F-2E4B-AF3E-641674496CEE}" type="presOf" srcId="{56554716-3D5A-B541-A18D-F87C43330C40}" destId="{10F3134B-76CF-E74C-B2FB-87037607B9E5}" srcOrd="0" destOrd="0" presId="urn:microsoft.com/office/officeart/2005/8/layout/radial4"/>
    <dgm:cxn modelId="{EF41A96B-99EF-284D-8BCE-B892DC25EB60}" type="presOf" srcId="{B6B0BC18-A079-EE42-9A1A-A0CB8B95FB83}" destId="{061F687D-6F96-A84C-9973-705C8E107D72}" srcOrd="0" destOrd="0" presId="urn:microsoft.com/office/officeart/2005/8/layout/radial4"/>
    <dgm:cxn modelId="{0689923D-1220-3D43-ACBE-63B733BC0BE0}" srcId="{6053367F-7E7E-434B-9BB5-4973D691A16F}" destId="{2000756B-C962-FF47-920A-26284EF32C2D}" srcOrd="0" destOrd="0" parTransId="{C9CFDDE0-05C8-9947-B5BF-2FDA16723545}" sibTransId="{CD22D6BF-725A-DC4A-89ED-AD267FB7FCA8}"/>
    <dgm:cxn modelId="{EB46A02B-C408-5349-9CF9-1258B3F945DD}" type="presOf" srcId="{2B17C38F-8429-EB42-9A16-DCF610B6E814}" destId="{6F271EE7-C44A-014F-97A6-7243F8CCA60A}" srcOrd="0" destOrd="0" presId="urn:microsoft.com/office/officeart/2005/8/layout/radial4"/>
    <dgm:cxn modelId="{9D6C6159-2A3F-1646-AF6F-65E2CFB6BB16}" type="presOf" srcId="{C9CFDDE0-05C8-9947-B5BF-2FDA16723545}" destId="{55800261-D04E-3B45-8BD9-A328F43897D7}" srcOrd="0" destOrd="0" presId="urn:microsoft.com/office/officeart/2005/8/layout/radial4"/>
    <dgm:cxn modelId="{21664230-3CF0-E145-94B6-37432A488B28}" type="presOf" srcId="{C8C1664B-A0BA-B24F-98B7-30A73A0C94BF}" destId="{4B3EA7A8-C414-A04B-94E6-E8FD4DDDC426}" srcOrd="0" destOrd="0" presId="urn:microsoft.com/office/officeart/2005/8/layout/radial4"/>
    <dgm:cxn modelId="{D6501BE1-021C-8B49-8A5B-96EA2E700021}" type="presOf" srcId="{7935DE9A-B9CA-D84C-9B80-DEDA22A2973A}" destId="{7856F605-369B-5E44-A38E-157A24540710}" srcOrd="0" destOrd="0" presId="urn:microsoft.com/office/officeart/2005/8/layout/radial4"/>
    <dgm:cxn modelId="{C3614E18-02CE-5047-83CD-5988E8D3E3B0}" type="presOf" srcId="{3F85BDE4-1612-0F42-904D-6036445ECEA2}" destId="{DFCAC468-60C4-084A-B1FB-41F0730FC871}" srcOrd="0" destOrd="0" presId="urn:microsoft.com/office/officeart/2005/8/layout/radial4"/>
    <dgm:cxn modelId="{B27B2761-C67F-AF43-AB88-F0AFD9CE1F4D}" type="presOf" srcId="{2000756B-C962-FF47-920A-26284EF32C2D}" destId="{C0945D78-02A1-AD4F-ACD4-AA1D6168A672}" srcOrd="0" destOrd="0" presId="urn:microsoft.com/office/officeart/2005/8/layout/radial4"/>
    <dgm:cxn modelId="{211F18B4-C85E-0F4A-BAA0-A7E7D6DC7C90}" srcId="{C8C1664B-A0BA-B24F-98B7-30A73A0C94BF}" destId="{6053367F-7E7E-434B-9BB5-4973D691A16F}" srcOrd="0" destOrd="0" parTransId="{A247365B-0D85-E346-9725-063F9DFBBC46}" sibTransId="{4CE2121B-A8E1-7D4D-B8B3-5AE122F1D756}"/>
    <dgm:cxn modelId="{290A88D0-E772-5F46-A522-FDC721C57E5E}" type="presOf" srcId="{104E6542-6F36-D340-9366-01F53E0DA6C9}" destId="{4D27B2C2-177E-9D4B-8E10-DC5A1FC4304D}" srcOrd="0" destOrd="0" presId="urn:microsoft.com/office/officeart/2005/8/layout/radial4"/>
    <dgm:cxn modelId="{9D2A6BB2-E496-1440-831E-C597ED682990}" srcId="{6053367F-7E7E-434B-9BB5-4973D691A16F}" destId="{56554716-3D5A-B541-A18D-F87C43330C40}" srcOrd="3" destOrd="0" parTransId="{3F85BDE4-1612-0F42-904D-6036445ECEA2}" sibTransId="{9BBB004A-23B1-DE49-8212-8864E8A82966}"/>
    <dgm:cxn modelId="{39FE7B99-BA42-AA44-B675-C428876A2F75}" srcId="{6053367F-7E7E-434B-9BB5-4973D691A16F}" destId="{2B17C38F-8429-EB42-9A16-DCF610B6E814}" srcOrd="2" destOrd="0" parTransId="{7935DE9A-B9CA-D84C-9B80-DEDA22A2973A}" sibTransId="{F4222290-0FE8-D840-BF7A-F60BBE7D7593}"/>
    <dgm:cxn modelId="{E340CA18-3621-D949-ABD5-E789B32F707C}" srcId="{6053367F-7E7E-434B-9BB5-4973D691A16F}" destId="{B6B0BC18-A079-EE42-9A1A-A0CB8B95FB83}" srcOrd="4" destOrd="0" parTransId="{104E6542-6F36-D340-9366-01F53E0DA6C9}" sibTransId="{1F664F43-5845-A549-80A6-D3170C2165FB}"/>
    <dgm:cxn modelId="{2FB1A67F-121E-C848-9DBF-5C24804ACE95}" srcId="{6053367F-7E7E-434B-9BB5-4973D691A16F}" destId="{ED346EE5-B2D8-FE4C-9EDD-3350D387719A}" srcOrd="1" destOrd="0" parTransId="{EFAE0B60-1A25-E141-84E3-F26E0B632822}" sibTransId="{598F96BD-0FC1-CD48-AB1B-663F117C4FA8}"/>
    <dgm:cxn modelId="{B41F5010-5917-E14E-971C-B3224F0256F6}" type="presParOf" srcId="{4B3EA7A8-C414-A04B-94E6-E8FD4DDDC426}" destId="{366664A1-6829-764B-B88A-87FAD95F4691}" srcOrd="0" destOrd="0" presId="urn:microsoft.com/office/officeart/2005/8/layout/radial4"/>
    <dgm:cxn modelId="{AA04FAC1-DD07-A241-8114-F722C3E7A2F9}" type="presParOf" srcId="{4B3EA7A8-C414-A04B-94E6-E8FD4DDDC426}" destId="{55800261-D04E-3B45-8BD9-A328F43897D7}" srcOrd="1" destOrd="0" presId="urn:microsoft.com/office/officeart/2005/8/layout/radial4"/>
    <dgm:cxn modelId="{E4FF4533-9E49-0B49-9202-0945BB4D59EA}" type="presParOf" srcId="{4B3EA7A8-C414-A04B-94E6-E8FD4DDDC426}" destId="{C0945D78-02A1-AD4F-ACD4-AA1D6168A672}" srcOrd="2" destOrd="0" presId="urn:microsoft.com/office/officeart/2005/8/layout/radial4"/>
    <dgm:cxn modelId="{BF4B9C8B-93C1-444E-A294-35246202AB11}" type="presParOf" srcId="{4B3EA7A8-C414-A04B-94E6-E8FD4DDDC426}" destId="{978A5A11-BDE1-C949-8A6E-ACE6458CD820}" srcOrd="3" destOrd="0" presId="urn:microsoft.com/office/officeart/2005/8/layout/radial4"/>
    <dgm:cxn modelId="{93417943-7902-924E-BFE8-9ECD0CCA0860}" type="presParOf" srcId="{4B3EA7A8-C414-A04B-94E6-E8FD4DDDC426}" destId="{D0E7AF03-0226-9545-BAF6-FF41EF6CE473}" srcOrd="4" destOrd="0" presId="urn:microsoft.com/office/officeart/2005/8/layout/radial4"/>
    <dgm:cxn modelId="{AA140BD8-CE1D-DC46-B423-89D23FDC5503}" type="presParOf" srcId="{4B3EA7A8-C414-A04B-94E6-E8FD4DDDC426}" destId="{7856F605-369B-5E44-A38E-157A24540710}" srcOrd="5" destOrd="0" presId="urn:microsoft.com/office/officeart/2005/8/layout/radial4"/>
    <dgm:cxn modelId="{08A07253-01AA-E540-9F3C-74C4B7C2862E}" type="presParOf" srcId="{4B3EA7A8-C414-A04B-94E6-E8FD4DDDC426}" destId="{6F271EE7-C44A-014F-97A6-7243F8CCA60A}" srcOrd="6" destOrd="0" presId="urn:microsoft.com/office/officeart/2005/8/layout/radial4"/>
    <dgm:cxn modelId="{E4B46E2B-3C51-B04E-AE52-972471C1006E}" type="presParOf" srcId="{4B3EA7A8-C414-A04B-94E6-E8FD4DDDC426}" destId="{DFCAC468-60C4-084A-B1FB-41F0730FC871}" srcOrd="7" destOrd="0" presId="urn:microsoft.com/office/officeart/2005/8/layout/radial4"/>
    <dgm:cxn modelId="{43F60B7B-63BD-204D-B6F5-14C3BBF37E16}" type="presParOf" srcId="{4B3EA7A8-C414-A04B-94E6-E8FD4DDDC426}" destId="{10F3134B-76CF-E74C-B2FB-87037607B9E5}" srcOrd="8" destOrd="0" presId="urn:microsoft.com/office/officeart/2005/8/layout/radial4"/>
    <dgm:cxn modelId="{115FCDFC-004C-AE48-BA0C-5F72D80989EE}" type="presParOf" srcId="{4B3EA7A8-C414-A04B-94E6-E8FD4DDDC426}" destId="{4D27B2C2-177E-9D4B-8E10-DC5A1FC4304D}" srcOrd="9" destOrd="0" presId="urn:microsoft.com/office/officeart/2005/8/layout/radial4"/>
    <dgm:cxn modelId="{8050B8CA-5E9B-DA4F-B897-C8587391A4FE}" type="presParOf" srcId="{4B3EA7A8-C414-A04B-94E6-E8FD4DDDC426}" destId="{061F687D-6F96-A84C-9973-705C8E107D7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C1664B-A0BA-B24F-98B7-30A73A0C94BF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53367F-7E7E-434B-9BB5-4973D691A16F}">
      <dgm:prSet phldrT="[Text]"/>
      <dgm:spPr>
        <a:solidFill>
          <a:srgbClr val="4DB7AC"/>
        </a:solidFill>
      </dgm:spPr>
      <dgm:t>
        <a:bodyPr/>
        <a:lstStyle/>
        <a:p>
          <a:r>
            <a:rPr lang="en-US" b="1" dirty="0" smtClean="0">
              <a:latin typeface="Gill Sans"/>
              <a:cs typeface="Gill Sans"/>
            </a:rPr>
            <a:t>Enrichment</a:t>
          </a:r>
          <a:endParaRPr lang="en-US" b="1" dirty="0">
            <a:latin typeface="Gill Sans"/>
            <a:cs typeface="Gill Sans"/>
          </a:endParaRPr>
        </a:p>
      </dgm:t>
    </dgm:pt>
    <dgm:pt modelId="{A247365B-0D85-E346-9725-063F9DFBBC46}" type="parTrans" cxnId="{211F18B4-C85E-0F4A-BAA0-A7E7D6DC7C90}">
      <dgm:prSet/>
      <dgm:spPr/>
      <dgm:t>
        <a:bodyPr/>
        <a:lstStyle/>
        <a:p>
          <a:endParaRPr lang="en-US"/>
        </a:p>
      </dgm:t>
    </dgm:pt>
    <dgm:pt modelId="{4CE2121B-A8E1-7D4D-B8B3-5AE122F1D756}" type="sibTrans" cxnId="{211F18B4-C85E-0F4A-BAA0-A7E7D6DC7C90}">
      <dgm:prSet/>
      <dgm:spPr/>
      <dgm:t>
        <a:bodyPr/>
        <a:lstStyle/>
        <a:p>
          <a:endParaRPr lang="en-US"/>
        </a:p>
      </dgm:t>
    </dgm:pt>
    <dgm:pt modelId="{2000756B-C962-FF47-920A-26284EF32C2D}">
      <dgm:prSet phldrT="[Text]"/>
      <dgm:spPr>
        <a:solidFill>
          <a:srgbClr val="428FCF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Women</a:t>
          </a:r>
          <a:endParaRPr lang="en-US" dirty="0">
            <a:latin typeface="Gill Sans"/>
            <a:cs typeface="Gill Sans"/>
          </a:endParaRPr>
        </a:p>
      </dgm:t>
    </dgm:pt>
    <dgm:pt modelId="{C9CFDDE0-05C8-9947-B5BF-2FDA16723545}" type="parTrans" cxnId="{0689923D-1220-3D43-ACBE-63B733BC0BE0}">
      <dgm:prSet/>
      <dgm:spPr/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CD22D6BF-725A-DC4A-89ED-AD267FB7FCA8}" type="sibTrans" cxnId="{0689923D-1220-3D43-ACBE-63B733BC0BE0}">
      <dgm:prSet/>
      <dgm:spPr/>
      <dgm:t>
        <a:bodyPr/>
        <a:lstStyle/>
        <a:p>
          <a:endParaRPr lang="en-US"/>
        </a:p>
      </dgm:t>
    </dgm:pt>
    <dgm:pt modelId="{ED346EE5-B2D8-FE4C-9EDD-3350D387719A}">
      <dgm:prSet phldrT="[Text]"/>
      <dgm:spPr>
        <a:solidFill>
          <a:srgbClr val="428FCF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First-generation</a:t>
          </a:r>
          <a:endParaRPr lang="en-US" dirty="0">
            <a:latin typeface="Gill Sans"/>
            <a:cs typeface="Gill Sans"/>
          </a:endParaRPr>
        </a:p>
      </dgm:t>
    </dgm:pt>
    <dgm:pt modelId="{EFAE0B60-1A25-E141-84E3-F26E0B632822}" type="parTrans" cxnId="{2FB1A67F-121E-C848-9DBF-5C24804ACE95}">
      <dgm:prSet/>
      <dgm:spPr/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598F96BD-0FC1-CD48-AB1B-663F117C4FA8}" type="sibTrans" cxnId="{2FB1A67F-121E-C848-9DBF-5C24804ACE95}">
      <dgm:prSet/>
      <dgm:spPr/>
      <dgm:t>
        <a:bodyPr/>
        <a:lstStyle/>
        <a:p>
          <a:endParaRPr lang="en-US"/>
        </a:p>
      </dgm:t>
    </dgm:pt>
    <dgm:pt modelId="{56554716-3D5A-B541-A18D-F87C43330C40}">
      <dgm:prSet phldrT="[Text]"/>
      <dgm:spPr>
        <a:solidFill>
          <a:srgbClr val="428FCF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Attitude</a:t>
          </a:r>
          <a:endParaRPr lang="en-US" dirty="0">
            <a:latin typeface="Gill Sans"/>
            <a:cs typeface="Gill Sans"/>
          </a:endParaRPr>
        </a:p>
      </dgm:t>
    </dgm:pt>
    <dgm:pt modelId="{3F85BDE4-1612-0F42-904D-6036445ECEA2}" type="parTrans" cxnId="{9D2A6BB2-E496-1440-831E-C597ED682990}">
      <dgm:prSet/>
      <dgm:spPr/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9BBB004A-23B1-DE49-8212-8864E8A82966}" type="sibTrans" cxnId="{9D2A6BB2-E496-1440-831E-C597ED682990}">
      <dgm:prSet/>
      <dgm:spPr/>
      <dgm:t>
        <a:bodyPr/>
        <a:lstStyle/>
        <a:p>
          <a:endParaRPr lang="en-US"/>
        </a:p>
      </dgm:t>
    </dgm:pt>
    <dgm:pt modelId="{2B17C38F-8429-EB42-9A16-DCF610B6E814}">
      <dgm:prSet phldrT="[Text]"/>
      <dgm:spPr>
        <a:solidFill>
          <a:srgbClr val="428FCF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Usage patterns</a:t>
          </a:r>
          <a:endParaRPr lang="en-US" dirty="0">
            <a:latin typeface="Gill Sans"/>
            <a:cs typeface="Gill Sans"/>
          </a:endParaRPr>
        </a:p>
      </dgm:t>
    </dgm:pt>
    <dgm:pt modelId="{7935DE9A-B9CA-D84C-9B80-DEDA22A2973A}" type="parTrans" cxnId="{39FE7B99-BA42-AA44-B675-C428876A2F75}">
      <dgm:prSet/>
      <dgm:spPr/>
      <dgm:t>
        <a:bodyPr/>
        <a:lstStyle/>
        <a:p>
          <a:endParaRPr lang="en-US"/>
        </a:p>
      </dgm:t>
    </dgm:pt>
    <dgm:pt modelId="{F4222290-0FE8-D840-BF7A-F60BBE7D7593}" type="sibTrans" cxnId="{39FE7B99-BA42-AA44-B675-C428876A2F75}">
      <dgm:prSet/>
      <dgm:spPr/>
      <dgm:t>
        <a:bodyPr/>
        <a:lstStyle/>
        <a:p>
          <a:endParaRPr lang="en-US"/>
        </a:p>
      </dgm:t>
    </dgm:pt>
    <dgm:pt modelId="{4B3EA7A8-C414-A04B-94E6-E8FD4DDDC426}" type="pres">
      <dgm:prSet presAssocID="{C8C1664B-A0BA-B24F-98B7-30A73A0C94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664A1-6829-764B-B88A-87FAD95F4691}" type="pres">
      <dgm:prSet presAssocID="{6053367F-7E7E-434B-9BB5-4973D691A16F}" presName="centerShape" presStyleLbl="node0" presStyleIdx="0" presStyleCnt="1" custScaleX="129169" custScaleY="128967"/>
      <dgm:spPr/>
      <dgm:t>
        <a:bodyPr/>
        <a:lstStyle/>
        <a:p>
          <a:endParaRPr lang="en-US"/>
        </a:p>
      </dgm:t>
    </dgm:pt>
    <dgm:pt modelId="{55800261-D04E-3B45-8BD9-A328F43897D7}" type="pres">
      <dgm:prSet presAssocID="{C9CFDDE0-05C8-9947-B5BF-2FDA1672354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C0945D78-02A1-AD4F-ACD4-AA1D6168A672}" type="pres">
      <dgm:prSet presAssocID="{2000756B-C962-FF47-920A-26284EF32C2D}" presName="node" presStyleLbl="node1" presStyleIdx="0" presStyleCnt="4" custScaleX="81524" custScaleY="72495" custRadScaleRad="121024" custRadScaleInc="-33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A5A11-BDE1-C949-8A6E-ACE6458CD820}" type="pres">
      <dgm:prSet presAssocID="{EFAE0B60-1A25-E141-84E3-F26E0B632822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D0E7AF03-0226-9545-BAF6-FF41EF6CE473}" type="pres">
      <dgm:prSet presAssocID="{ED346EE5-B2D8-FE4C-9EDD-3350D387719A}" presName="node" presStyleLbl="node1" presStyleIdx="1" presStyleCnt="4" custScaleX="131245" custScaleY="62983" custRadScaleRad="111075" custRadScaleInc="-48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6F605-369B-5E44-A38E-157A24540710}" type="pres">
      <dgm:prSet presAssocID="{7935DE9A-B9CA-D84C-9B80-DEDA22A2973A}" presName="parTrans" presStyleLbl="bgSibTrans2D1" presStyleIdx="2" presStyleCnt="4" custLinFactNeighborY="5958"/>
      <dgm:spPr/>
      <dgm:t>
        <a:bodyPr/>
        <a:lstStyle/>
        <a:p>
          <a:endParaRPr lang="en-US"/>
        </a:p>
      </dgm:t>
    </dgm:pt>
    <dgm:pt modelId="{6F271EE7-C44A-014F-97A6-7243F8CCA60A}" type="pres">
      <dgm:prSet presAssocID="{2B17C38F-8429-EB42-9A16-DCF610B6E814}" presName="node" presStyleLbl="node1" presStyleIdx="2" presStyleCnt="4" custScaleX="83313" custScaleY="73898" custRadScaleRad="111985" custRadScaleInc="55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AC468-60C4-084A-B1FB-41F0730FC871}" type="pres">
      <dgm:prSet presAssocID="{3F85BDE4-1612-0F42-904D-6036445ECEA2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10F3134B-76CF-E74C-B2FB-87037607B9E5}" type="pres">
      <dgm:prSet presAssocID="{56554716-3D5A-B541-A18D-F87C43330C40}" presName="node" presStyleLbl="node1" presStyleIdx="3" presStyleCnt="4" custScaleX="84941" custScaleY="62983" custRadScaleRad="124968" custRadScaleInc="29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0EDB53-A6C4-4043-87C3-C9361FDEE424}" type="presOf" srcId="{2B17C38F-8429-EB42-9A16-DCF610B6E814}" destId="{6F271EE7-C44A-014F-97A6-7243F8CCA60A}" srcOrd="0" destOrd="0" presId="urn:microsoft.com/office/officeart/2005/8/layout/radial4"/>
    <dgm:cxn modelId="{39FE7B99-BA42-AA44-B675-C428876A2F75}" srcId="{6053367F-7E7E-434B-9BB5-4973D691A16F}" destId="{2B17C38F-8429-EB42-9A16-DCF610B6E814}" srcOrd="2" destOrd="0" parTransId="{7935DE9A-B9CA-D84C-9B80-DEDA22A2973A}" sibTransId="{F4222290-0FE8-D840-BF7A-F60BBE7D7593}"/>
    <dgm:cxn modelId="{0689923D-1220-3D43-ACBE-63B733BC0BE0}" srcId="{6053367F-7E7E-434B-9BB5-4973D691A16F}" destId="{2000756B-C962-FF47-920A-26284EF32C2D}" srcOrd="0" destOrd="0" parTransId="{C9CFDDE0-05C8-9947-B5BF-2FDA16723545}" sibTransId="{CD22D6BF-725A-DC4A-89ED-AD267FB7FCA8}"/>
    <dgm:cxn modelId="{789AA869-DB06-F943-94E5-F607BDB6A2AD}" type="presOf" srcId="{ED346EE5-B2D8-FE4C-9EDD-3350D387719A}" destId="{D0E7AF03-0226-9545-BAF6-FF41EF6CE473}" srcOrd="0" destOrd="0" presId="urn:microsoft.com/office/officeart/2005/8/layout/radial4"/>
    <dgm:cxn modelId="{2FB1A67F-121E-C848-9DBF-5C24804ACE95}" srcId="{6053367F-7E7E-434B-9BB5-4973D691A16F}" destId="{ED346EE5-B2D8-FE4C-9EDD-3350D387719A}" srcOrd="1" destOrd="0" parTransId="{EFAE0B60-1A25-E141-84E3-F26E0B632822}" sibTransId="{598F96BD-0FC1-CD48-AB1B-663F117C4FA8}"/>
    <dgm:cxn modelId="{D18EF37E-8FED-8F4F-AE86-417631699BF0}" type="presOf" srcId="{6053367F-7E7E-434B-9BB5-4973D691A16F}" destId="{366664A1-6829-764B-B88A-87FAD95F4691}" srcOrd="0" destOrd="0" presId="urn:microsoft.com/office/officeart/2005/8/layout/radial4"/>
    <dgm:cxn modelId="{5213E0E4-C3E1-844A-87C9-BF640418F3C3}" type="presOf" srcId="{7935DE9A-B9CA-D84C-9B80-DEDA22A2973A}" destId="{7856F605-369B-5E44-A38E-157A24540710}" srcOrd="0" destOrd="0" presId="urn:microsoft.com/office/officeart/2005/8/layout/radial4"/>
    <dgm:cxn modelId="{3F1FC77E-B63E-9942-8427-84C6D3F8001F}" type="presOf" srcId="{3F85BDE4-1612-0F42-904D-6036445ECEA2}" destId="{DFCAC468-60C4-084A-B1FB-41F0730FC871}" srcOrd="0" destOrd="0" presId="urn:microsoft.com/office/officeart/2005/8/layout/radial4"/>
    <dgm:cxn modelId="{313CC89E-05D3-D94C-9177-EC0AB107D8EB}" type="presOf" srcId="{EFAE0B60-1A25-E141-84E3-F26E0B632822}" destId="{978A5A11-BDE1-C949-8A6E-ACE6458CD820}" srcOrd="0" destOrd="0" presId="urn:microsoft.com/office/officeart/2005/8/layout/radial4"/>
    <dgm:cxn modelId="{75B8A87D-794C-1B4C-AC92-544EB8F61D81}" type="presOf" srcId="{C9CFDDE0-05C8-9947-B5BF-2FDA16723545}" destId="{55800261-D04E-3B45-8BD9-A328F43897D7}" srcOrd="0" destOrd="0" presId="urn:microsoft.com/office/officeart/2005/8/layout/radial4"/>
    <dgm:cxn modelId="{51166BB6-D18D-D447-BE9E-BF8280268D52}" type="presOf" srcId="{C8C1664B-A0BA-B24F-98B7-30A73A0C94BF}" destId="{4B3EA7A8-C414-A04B-94E6-E8FD4DDDC426}" srcOrd="0" destOrd="0" presId="urn:microsoft.com/office/officeart/2005/8/layout/radial4"/>
    <dgm:cxn modelId="{211F18B4-C85E-0F4A-BAA0-A7E7D6DC7C90}" srcId="{C8C1664B-A0BA-B24F-98B7-30A73A0C94BF}" destId="{6053367F-7E7E-434B-9BB5-4973D691A16F}" srcOrd="0" destOrd="0" parTransId="{A247365B-0D85-E346-9725-063F9DFBBC46}" sibTransId="{4CE2121B-A8E1-7D4D-B8B3-5AE122F1D756}"/>
    <dgm:cxn modelId="{9D2A6BB2-E496-1440-831E-C597ED682990}" srcId="{6053367F-7E7E-434B-9BB5-4973D691A16F}" destId="{56554716-3D5A-B541-A18D-F87C43330C40}" srcOrd="3" destOrd="0" parTransId="{3F85BDE4-1612-0F42-904D-6036445ECEA2}" sibTransId="{9BBB004A-23B1-DE49-8212-8864E8A82966}"/>
    <dgm:cxn modelId="{016072E3-4687-DD41-AB55-EC9FC3B4D872}" type="presOf" srcId="{2000756B-C962-FF47-920A-26284EF32C2D}" destId="{C0945D78-02A1-AD4F-ACD4-AA1D6168A672}" srcOrd="0" destOrd="0" presId="urn:microsoft.com/office/officeart/2005/8/layout/radial4"/>
    <dgm:cxn modelId="{C6A3C487-F3D2-8041-AC5E-17AD5F06087F}" type="presOf" srcId="{56554716-3D5A-B541-A18D-F87C43330C40}" destId="{10F3134B-76CF-E74C-B2FB-87037607B9E5}" srcOrd="0" destOrd="0" presId="urn:microsoft.com/office/officeart/2005/8/layout/radial4"/>
    <dgm:cxn modelId="{A2FC64A3-135F-DD41-9CFD-4DB5D44342A5}" type="presParOf" srcId="{4B3EA7A8-C414-A04B-94E6-E8FD4DDDC426}" destId="{366664A1-6829-764B-B88A-87FAD95F4691}" srcOrd="0" destOrd="0" presId="urn:microsoft.com/office/officeart/2005/8/layout/radial4"/>
    <dgm:cxn modelId="{069DE600-5822-2948-AAE4-694226548088}" type="presParOf" srcId="{4B3EA7A8-C414-A04B-94E6-E8FD4DDDC426}" destId="{55800261-D04E-3B45-8BD9-A328F43897D7}" srcOrd="1" destOrd="0" presId="urn:microsoft.com/office/officeart/2005/8/layout/radial4"/>
    <dgm:cxn modelId="{46029480-E6F0-8B42-A575-629E12EDF2BD}" type="presParOf" srcId="{4B3EA7A8-C414-A04B-94E6-E8FD4DDDC426}" destId="{C0945D78-02A1-AD4F-ACD4-AA1D6168A672}" srcOrd="2" destOrd="0" presId="urn:microsoft.com/office/officeart/2005/8/layout/radial4"/>
    <dgm:cxn modelId="{8CD0D2F3-5F32-AA48-9788-20665AF750BE}" type="presParOf" srcId="{4B3EA7A8-C414-A04B-94E6-E8FD4DDDC426}" destId="{978A5A11-BDE1-C949-8A6E-ACE6458CD820}" srcOrd="3" destOrd="0" presId="urn:microsoft.com/office/officeart/2005/8/layout/radial4"/>
    <dgm:cxn modelId="{A8860167-FB4C-A546-A3DF-337D15F53FD6}" type="presParOf" srcId="{4B3EA7A8-C414-A04B-94E6-E8FD4DDDC426}" destId="{D0E7AF03-0226-9545-BAF6-FF41EF6CE473}" srcOrd="4" destOrd="0" presId="urn:microsoft.com/office/officeart/2005/8/layout/radial4"/>
    <dgm:cxn modelId="{5CF1074C-DCD0-D546-8CA3-C7B04C7F01E5}" type="presParOf" srcId="{4B3EA7A8-C414-A04B-94E6-E8FD4DDDC426}" destId="{7856F605-369B-5E44-A38E-157A24540710}" srcOrd="5" destOrd="0" presId="urn:microsoft.com/office/officeart/2005/8/layout/radial4"/>
    <dgm:cxn modelId="{1835ACF4-CE40-2640-A89C-0739C7153F4D}" type="presParOf" srcId="{4B3EA7A8-C414-A04B-94E6-E8FD4DDDC426}" destId="{6F271EE7-C44A-014F-97A6-7243F8CCA60A}" srcOrd="6" destOrd="0" presId="urn:microsoft.com/office/officeart/2005/8/layout/radial4"/>
    <dgm:cxn modelId="{A2BFC53A-605E-734B-B591-0B146D04DC9C}" type="presParOf" srcId="{4B3EA7A8-C414-A04B-94E6-E8FD4DDDC426}" destId="{DFCAC468-60C4-084A-B1FB-41F0730FC871}" srcOrd="7" destOrd="0" presId="urn:microsoft.com/office/officeart/2005/8/layout/radial4"/>
    <dgm:cxn modelId="{33413107-AE6E-7F4A-A376-F816ED30ED70}" type="presParOf" srcId="{4B3EA7A8-C414-A04B-94E6-E8FD4DDDC426}" destId="{10F3134B-76CF-E74C-B2FB-87037607B9E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C1664B-A0BA-B24F-98B7-30A73A0C94BF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53367F-7E7E-434B-9BB5-4973D691A16F}">
      <dgm:prSet phldrT="[Text]"/>
      <dgm:spPr>
        <a:solidFill>
          <a:srgbClr val="4DB7AC"/>
        </a:solidFill>
      </dgm:spPr>
      <dgm:t>
        <a:bodyPr/>
        <a:lstStyle/>
        <a:p>
          <a:r>
            <a:rPr lang="en-US" b="1" dirty="0" smtClean="0">
              <a:latin typeface="Gill Sans"/>
              <a:cs typeface="Gill Sans"/>
            </a:rPr>
            <a:t>Efficacy</a:t>
          </a:r>
          <a:endParaRPr lang="en-US" b="1" dirty="0">
            <a:latin typeface="Gill Sans"/>
            <a:cs typeface="Gill Sans"/>
          </a:endParaRPr>
        </a:p>
      </dgm:t>
    </dgm:pt>
    <dgm:pt modelId="{A247365B-0D85-E346-9725-063F9DFBBC46}" type="parTrans" cxnId="{211F18B4-C85E-0F4A-BAA0-A7E7D6DC7C90}">
      <dgm:prSet/>
      <dgm:spPr/>
      <dgm:t>
        <a:bodyPr/>
        <a:lstStyle/>
        <a:p>
          <a:endParaRPr lang="en-US"/>
        </a:p>
      </dgm:t>
    </dgm:pt>
    <dgm:pt modelId="{4CE2121B-A8E1-7D4D-B8B3-5AE122F1D756}" type="sibTrans" cxnId="{211F18B4-C85E-0F4A-BAA0-A7E7D6DC7C90}">
      <dgm:prSet/>
      <dgm:spPr/>
      <dgm:t>
        <a:bodyPr/>
        <a:lstStyle/>
        <a:p>
          <a:endParaRPr lang="en-US"/>
        </a:p>
      </dgm:t>
    </dgm:pt>
    <dgm:pt modelId="{2000756B-C962-FF47-920A-26284EF32C2D}">
      <dgm:prSet phldrT="[Text]"/>
      <dgm:spPr>
        <a:solidFill>
          <a:srgbClr val="EF6770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Women</a:t>
          </a:r>
          <a:endParaRPr lang="en-US" dirty="0">
            <a:latin typeface="Gill Sans"/>
            <a:cs typeface="Gill Sans"/>
          </a:endParaRPr>
        </a:p>
      </dgm:t>
    </dgm:pt>
    <dgm:pt modelId="{C9CFDDE0-05C8-9947-B5BF-2FDA16723545}" type="parTrans" cxnId="{0689923D-1220-3D43-ACBE-63B733BC0BE0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CD22D6BF-725A-DC4A-89ED-AD267FB7FCA8}" type="sibTrans" cxnId="{0689923D-1220-3D43-ACBE-63B733BC0BE0}">
      <dgm:prSet/>
      <dgm:spPr/>
      <dgm:t>
        <a:bodyPr/>
        <a:lstStyle/>
        <a:p>
          <a:endParaRPr lang="en-US"/>
        </a:p>
      </dgm:t>
    </dgm:pt>
    <dgm:pt modelId="{56554716-3D5A-B541-A18D-F87C43330C40}">
      <dgm:prSet phldrT="[Text]"/>
      <dgm:spPr>
        <a:solidFill>
          <a:srgbClr val="EF6770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Attitude</a:t>
          </a:r>
          <a:endParaRPr lang="en-US" dirty="0">
            <a:latin typeface="Gill Sans"/>
            <a:cs typeface="Gill Sans"/>
          </a:endParaRPr>
        </a:p>
      </dgm:t>
    </dgm:pt>
    <dgm:pt modelId="{3F85BDE4-1612-0F42-904D-6036445ECEA2}" type="parTrans" cxnId="{9D2A6BB2-E496-1440-831E-C597ED682990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9BBB004A-23B1-DE49-8212-8864E8A82966}" type="sibTrans" cxnId="{9D2A6BB2-E496-1440-831E-C597ED682990}">
      <dgm:prSet/>
      <dgm:spPr/>
      <dgm:t>
        <a:bodyPr/>
        <a:lstStyle/>
        <a:p>
          <a:endParaRPr lang="en-US"/>
        </a:p>
      </dgm:t>
    </dgm:pt>
    <dgm:pt modelId="{2B17C38F-8429-EB42-9A16-DCF610B6E814}">
      <dgm:prSet phldrT="[Text]"/>
      <dgm:spPr>
        <a:solidFill>
          <a:srgbClr val="EF6770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Non-White</a:t>
          </a:r>
          <a:endParaRPr lang="en-US" dirty="0">
            <a:latin typeface="Gill Sans"/>
            <a:cs typeface="Gill Sans"/>
          </a:endParaRPr>
        </a:p>
      </dgm:t>
    </dgm:pt>
    <dgm:pt modelId="{7935DE9A-B9CA-D84C-9B80-DEDA22A2973A}" type="parTrans" cxnId="{39FE7B99-BA42-AA44-B675-C428876A2F7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F4222290-0FE8-D840-BF7A-F60BBE7D7593}" type="sibTrans" cxnId="{39FE7B99-BA42-AA44-B675-C428876A2F75}">
      <dgm:prSet/>
      <dgm:spPr/>
      <dgm:t>
        <a:bodyPr/>
        <a:lstStyle/>
        <a:p>
          <a:endParaRPr lang="en-US"/>
        </a:p>
      </dgm:t>
    </dgm:pt>
    <dgm:pt modelId="{B6B0BC18-A079-EE42-9A1A-A0CB8B95FB83}">
      <dgm:prSet phldrT="[Text]"/>
      <dgm:spPr>
        <a:solidFill>
          <a:srgbClr val="EF6770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Disposition</a:t>
          </a:r>
          <a:endParaRPr lang="en-US" dirty="0">
            <a:latin typeface="Gill Sans"/>
            <a:cs typeface="Gill Sans"/>
          </a:endParaRPr>
        </a:p>
      </dgm:t>
    </dgm:pt>
    <dgm:pt modelId="{104E6542-6F36-D340-9366-01F53E0DA6C9}" type="parTrans" cxnId="{E340CA18-3621-D949-ABD5-E789B32F707C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1F664F43-5845-A549-80A6-D3170C2165FB}" type="sibTrans" cxnId="{E340CA18-3621-D949-ABD5-E789B32F707C}">
      <dgm:prSet/>
      <dgm:spPr/>
      <dgm:t>
        <a:bodyPr/>
        <a:lstStyle/>
        <a:p>
          <a:endParaRPr lang="en-US"/>
        </a:p>
      </dgm:t>
    </dgm:pt>
    <dgm:pt modelId="{ED346EE5-B2D8-FE4C-9EDD-3350D387719A}">
      <dgm:prSet phldrT="[Text]"/>
      <dgm:spPr>
        <a:solidFill>
          <a:srgbClr val="EF6770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First-</a:t>
          </a:r>
        </a:p>
        <a:p>
          <a:r>
            <a:rPr lang="en-US" dirty="0" smtClean="0">
              <a:latin typeface="Gill Sans"/>
              <a:cs typeface="Gill Sans"/>
            </a:rPr>
            <a:t>generation</a:t>
          </a:r>
          <a:endParaRPr lang="en-US" dirty="0">
            <a:latin typeface="Gill Sans"/>
            <a:cs typeface="Gill Sans"/>
          </a:endParaRPr>
        </a:p>
      </dgm:t>
    </dgm:pt>
    <dgm:pt modelId="{598F96BD-0FC1-CD48-AB1B-663F117C4FA8}" type="sibTrans" cxnId="{2FB1A67F-121E-C848-9DBF-5C24804ACE95}">
      <dgm:prSet/>
      <dgm:spPr/>
      <dgm:t>
        <a:bodyPr/>
        <a:lstStyle/>
        <a:p>
          <a:endParaRPr lang="en-US"/>
        </a:p>
      </dgm:t>
    </dgm:pt>
    <dgm:pt modelId="{EFAE0B60-1A25-E141-84E3-F26E0B632822}" type="parTrans" cxnId="{2FB1A67F-121E-C848-9DBF-5C24804ACE9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>
            <a:latin typeface="Gill Sans"/>
            <a:cs typeface="Gill Sans"/>
          </a:endParaRPr>
        </a:p>
      </dgm:t>
    </dgm:pt>
    <dgm:pt modelId="{DF3429B2-716E-8D4A-A9D9-9B606D704189}">
      <dgm:prSet phldrT="[Text]"/>
      <dgm:spPr>
        <a:solidFill>
          <a:srgbClr val="EF6770"/>
        </a:solidFill>
      </dgm:spPr>
      <dgm:t>
        <a:bodyPr/>
        <a:lstStyle/>
        <a:p>
          <a:r>
            <a:rPr lang="en-US" dirty="0" smtClean="0">
              <a:latin typeface="Gill Sans"/>
              <a:cs typeface="Gill Sans"/>
            </a:rPr>
            <a:t>Usage patterns</a:t>
          </a:r>
          <a:endParaRPr lang="en-US" dirty="0">
            <a:latin typeface="Gill Sans"/>
            <a:cs typeface="Gill Sans"/>
          </a:endParaRPr>
        </a:p>
      </dgm:t>
    </dgm:pt>
    <dgm:pt modelId="{FB465D3C-4340-564D-8412-6C977483E7A7}" type="parTrans" cxnId="{28030B6E-90B7-4644-BFDF-4B11E964BBC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4530DA82-D7B8-0241-B0BD-1D47A51AFFC3}" type="sibTrans" cxnId="{28030B6E-90B7-4644-BFDF-4B11E964BBC8}">
      <dgm:prSet/>
      <dgm:spPr/>
      <dgm:t>
        <a:bodyPr/>
        <a:lstStyle/>
        <a:p>
          <a:endParaRPr lang="en-US"/>
        </a:p>
      </dgm:t>
    </dgm:pt>
    <dgm:pt modelId="{4B3EA7A8-C414-A04B-94E6-E8FD4DDDC426}" type="pres">
      <dgm:prSet presAssocID="{C8C1664B-A0BA-B24F-98B7-30A73A0C94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664A1-6829-764B-B88A-87FAD95F4691}" type="pres">
      <dgm:prSet presAssocID="{6053367F-7E7E-434B-9BB5-4973D691A16F}" presName="centerShape" presStyleLbl="node0" presStyleIdx="0" presStyleCnt="1" custScaleX="129169" custScaleY="128967"/>
      <dgm:spPr/>
      <dgm:t>
        <a:bodyPr/>
        <a:lstStyle/>
        <a:p>
          <a:endParaRPr lang="en-US"/>
        </a:p>
      </dgm:t>
    </dgm:pt>
    <dgm:pt modelId="{55800261-D04E-3B45-8BD9-A328F43897D7}" type="pres">
      <dgm:prSet presAssocID="{C9CFDDE0-05C8-9947-B5BF-2FDA16723545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C0945D78-02A1-AD4F-ACD4-AA1D6168A672}" type="pres">
      <dgm:prSet presAssocID="{2000756B-C962-FF47-920A-26284EF32C2D}" presName="node" presStyleLbl="node1" presStyleIdx="0" presStyleCnt="6" custScaleX="81524" custScaleY="72495" custRadScaleRad="123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A5A11-BDE1-C949-8A6E-ACE6458CD820}" type="pres">
      <dgm:prSet presAssocID="{EFAE0B60-1A25-E141-84E3-F26E0B632822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D0E7AF03-0226-9545-BAF6-FF41EF6CE473}" type="pres">
      <dgm:prSet presAssocID="{ED346EE5-B2D8-FE4C-9EDD-3350D387719A}" presName="node" presStyleLbl="node1" presStyleIdx="1" presStyleCnt="6" custScaleX="100270" custScaleY="91356" custRadScaleRad="119114" custRadScaleInc="-23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6F605-369B-5E44-A38E-157A24540710}" type="pres">
      <dgm:prSet presAssocID="{7935DE9A-B9CA-D84C-9B80-DEDA22A2973A}" presName="parTrans" presStyleLbl="bgSibTrans2D1" presStyleIdx="2" presStyleCnt="6" custLinFactNeighborY="5958"/>
      <dgm:spPr/>
      <dgm:t>
        <a:bodyPr/>
        <a:lstStyle/>
        <a:p>
          <a:endParaRPr lang="en-US"/>
        </a:p>
      </dgm:t>
    </dgm:pt>
    <dgm:pt modelId="{6F271EE7-C44A-014F-97A6-7243F8CCA60A}" type="pres">
      <dgm:prSet presAssocID="{2B17C38F-8429-EB42-9A16-DCF610B6E814}" presName="node" presStyleLbl="node1" presStyleIdx="2" presStyleCnt="6" custScaleX="83313" custScaleY="73898" custRadScaleRad="95533" custRadScaleInc="-20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ADEC0-6D23-0C49-9ED6-68902C9D8BF2}" type="pres">
      <dgm:prSet presAssocID="{FB465D3C-4340-564D-8412-6C977483E7A7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224ABFF2-74AD-DE46-8010-CD363785DD79}" type="pres">
      <dgm:prSet presAssocID="{DF3429B2-716E-8D4A-A9D9-9B606D704189}" presName="node" presStyleLbl="node1" presStyleIdx="3" presStyleCnt="6" custScaleX="156045" custScaleY="68238" custRadScaleRad="97723" custRadScaleInc="29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AC468-60C4-084A-B1FB-41F0730FC871}" type="pres">
      <dgm:prSet presAssocID="{3F85BDE4-1612-0F42-904D-6036445ECEA2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10F3134B-76CF-E74C-B2FB-87037607B9E5}" type="pres">
      <dgm:prSet presAssocID="{56554716-3D5A-B541-A18D-F87C43330C40}" presName="node" presStyleLbl="node1" presStyleIdx="4" presStyleCnt="6" custScaleX="84941" custScaleY="62983" custRadScaleRad="124968" custRadScaleInc="29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7B2C2-177E-9D4B-8E10-DC5A1FC4304D}" type="pres">
      <dgm:prSet presAssocID="{104E6542-6F36-D340-9366-01F53E0DA6C9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061F687D-6F96-A84C-9973-705C8E107D72}" type="pres">
      <dgm:prSet presAssocID="{B6B0BC18-A079-EE42-9A1A-A0CB8B95FB83}" presName="node" presStyleLbl="node1" presStyleIdx="5" presStyleCnt="6" custScaleX="105449" custScaleY="65865" custRadScaleRad="122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768F51-83CF-5242-A947-3D13F612CC9B}" type="presOf" srcId="{C9CFDDE0-05C8-9947-B5BF-2FDA16723545}" destId="{55800261-D04E-3B45-8BD9-A328F43897D7}" srcOrd="0" destOrd="0" presId="urn:microsoft.com/office/officeart/2005/8/layout/radial4"/>
    <dgm:cxn modelId="{73FA5FEF-7450-8E47-A208-576CE7690397}" type="presOf" srcId="{FB465D3C-4340-564D-8412-6C977483E7A7}" destId="{68DADEC0-6D23-0C49-9ED6-68902C9D8BF2}" srcOrd="0" destOrd="0" presId="urn:microsoft.com/office/officeart/2005/8/layout/radial4"/>
    <dgm:cxn modelId="{6E990F57-DB42-DB45-A10A-4CE544B0FDC5}" type="presOf" srcId="{7935DE9A-B9CA-D84C-9B80-DEDA22A2973A}" destId="{7856F605-369B-5E44-A38E-157A24540710}" srcOrd="0" destOrd="0" presId="urn:microsoft.com/office/officeart/2005/8/layout/radial4"/>
    <dgm:cxn modelId="{0689923D-1220-3D43-ACBE-63B733BC0BE0}" srcId="{6053367F-7E7E-434B-9BB5-4973D691A16F}" destId="{2000756B-C962-FF47-920A-26284EF32C2D}" srcOrd="0" destOrd="0" parTransId="{C9CFDDE0-05C8-9947-B5BF-2FDA16723545}" sibTransId="{CD22D6BF-725A-DC4A-89ED-AD267FB7FCA8}"/>
    <dgm:cxn modelId="{4815CF0F-51BD-2548-8A4C-6CC1D374C744}" type="presOf" srcId="{B6B0BC18-A079-EE42-9A1A-A0CB8B95FB83}" destId="{061F687D-6F96-A84C-9973-705C8E107D72}" srcOrd="0" destOrd="0" presId="urn:microsoft.com/office/officeart/2005/8/layout/radial4"/>
    <dgm:cxn modelId="{72136AA2-5955-4449-90F6-AA4CC89D8063}" type="presOf" srcId="{ED346EE5-B2D8-FE4C-9EDD-3350D387719A}" destId="{D0E7AF03-0226-9545-BAF6-FF41EF6CE473}" srcOrd="0" destOrd="0" presId="urn:microsoft.com/office/officeart/2005/8/layout/radial4"/>
    <dgm:cxn modelId="{79B70506-1747-C944-A882-3D4B02A0C364}" type="presOf" srcId="{DF3429B2-716E-8D4A-A9D9-9B606D704189}" destId="{224ABFF2-74AD-DE46-8010-CD363785DD79}" srcOrd="0" destOrd="0" presId="urn:microsoft.com/office/officeart/2005/8/layout/radial4"/>
    <dgm:cxn modelId="{85A90D08-694F-504A-A762-D323D7933202}" type="presOf" srcId="{56554716-3D5A-B541-A18D-F87C43330C40}" destId="{10F3134B-76CF-E74C-B2FB-87037607B9E5}" srcOrd="0" destOrd="0" presId="urn:microsoft.com/office/officeart/2005/8/layout/radial4"/>
    <dgm:cxn modelId="{621BC56B-0AFF-714D-B68C-07739F2F1815}" type="presOf" srcId="{3F85BDE4-1612-0F42-904D-6036445ECEA2}" destId="{DFCAC468-60C4-084A-B1FB-41F0730FC871}" srcOrd="0" destOrd="0" presId="urn:microsoft.com/office/officeart/2005/8/layout/radial4"/>
    <dgm:cxn modelId="{118CD51C-8884-5A46-A7A1-9026BAC18E6E}" type="presOf" srcId="{104E6542-6F36-D340-9366-01F53E0DA6C9}" destId="{4D27B2C2-177E-9D4B-8E10-DC5A1FC4304D}" srcOrd="0" destOrd="0" presId="urn:microsoft.com/office/officeart/2005/8/layout/radial4"/>
    <dgm:cxn modelId="{CD19E1AA-DDA1-AD4B-88D8-B6CBEAA640AB}" type="presOf" srcId="{C8C1664B-A0BA-B24F-98B7-30A73A0C94BF}" destId="{4B3EA7A8-C414-A04B-94E6-E8FD4DDDC426}" srcOrd="0" destOrd="0" presId="urn:microsoft.com/office/officeart/2005/8/layout/radial4"/>
    <dgm:cxn modelId="{68C41149-D6CA-B244-98C6-27AD3770BD89}" type="presOf" srcId="{6053367F-7E7E-434B-9BB5-4973D691A16F}" destId="{366664A1-6829-764B-B88A-87FAD95F4691}" srcOrd="0" destOrd="0" presId="urn:microsoft.com/office/officeart/2005/8/layout/radial4"/>
    <dgm:cxn modelId="{211F18B4-C85E-0F4A-BAA0-A7E7D6DC7C90}" srcId="{C8C1664B-A0BA-B24F-98B7-30A73A0C94BF}" destId="{6053367F-7E7E-434B-9BB5-4973D691A16F}" srcOrd="0" destOrd="0" parTransId="{A247365B-0D85-E346-9725-063F9DFBBC46}" sibTransId="{4CE2121B-A8E1-7D4D-B8B3-5AE122F1D756}"/>
    <dgm:cxn modelId="{3D268DB4-ABE5-944C-88FC-B3AADC0DACA9}" type="presOf" srcId="{EFAE0B60-1A25-E141-84E3-F26E0B632822}" destId="{978A5A11-BDE1-C949-8A6E-ACE6458CD820}" srcOrd="0" destOrd="0" presId="urn:microsoft.com/office/officeart/2005/8/layout/radial4"/>
    <dgm:cxn modelId="{9D2A6BB2-E496-1440-831E-C597ED682990}" srcId="{6053367F-7E7E-434B-9BB5-4973D691A16F}" destId="{56554716-3D5A-B541-A18D-F87C43330C40}" srcOrd="4" destOrd="0" parTransId="{3F85BDE4-1612-0F42-904D-6036445ECEA2}" sibTransId="{9BBB004A-23B1-DE49-8212-8864E8A82966}"/>
    <dgm:cxn modelId="{39FE7B99-BA42-AA44-B675-C428876A2F75}" srcId="{6053367F-7E7E-434B-9BB5-4973D691A16F}" destId="{2B17C38F-8429-EB42-9A16-DCF610B6E814}" srcOrd="2" destOrd="0" parTransId="{7935DE9A-B9CA-D84C-9B80-DEDA22A2973A}" sibTransId="{F4222290-0FE8-D840-BF7A-F60BBE7D7593}"/>
    <dgm:cxn modelId="{FB6DB44D-2E7C-0F44-9A3E-D988B6100C63}" type="presOf" srcId="{2B17C38F-8429-EB42-9A16-DCF610B6E814}" destId="{6F271EE7-C44A-014F-97A6-7243F8CCA60A}" srcOrd="0" destOrd="0" presId="urn:microsoft.com/office/officeart/2005/8/layout/radial4"/>
    <dgm:cxn modelId="{8B75C8B3-F59C-C949-9BF2-86130D981FA7}" type="presOf" srcId="{2000756B-C962-FF47-920A-26284EF32C2D}" destId="{C0945D78-02A1-AD4F-ACD4-AA1D6168A672}" srcOrd="0" destOrd="0" presId="urn:microsoft.com/office/officeart/2005/8/layout/radial4"/>
    <dgm:cxn modelId="{E340CA18-3621-D949-ABD5-E789B32F707C}" srcId="{6053367F-7E7E-434B-9BB5-4973D691A16F}" destId="{B6B0BC18-A079-EE42-9A1A-A0CB8B95FB83}" srcOrd="5" destOrd="0" parTransId="{104E6542-6F36-D340-9366-01F53E0DA6C9}" sibTransId="{1F664F43-5845-A549-80A6-D3170C2165FB}"/>
    <dgm:cxn modelId="{28030B6E-90B7-4644-BFDF-4B11E964BBC8}" srcId="{6053367F-7E7E-434B-9BB5-4973D691A16F}" destId="{DF3429B2-716E-8D4A-A9D9-9B606D704189}" srcOrd="3" destOrd="0" parTransId="{FB465D3C-4340-564D-8412-6C977483E7A7}" sibTransId="{4530DA82-D7B8-0241-B0BD-1D47A51AFFC3}"/>
    <dgm:cxn modelId="{2FB1A67F-121E-C848-9DBF-5C24804ACE95}" srcId="{6053367F-7E7E-434B-9BB5-4973D691A16F}" destId="{ED346EE5-B2D8-FE4C-9EDD-3350D387719A}" srcOrd="1" destOrd="0" parTransId="{EFAE0B60-1A25-E141-84E3-F26E0B632822}" sibTransId="{598F96BD-0FC1-CD48-AB1B-663F117C4FA8}"/>
    <dgm:cxn modelId="{3166A743-F1EE-2544-8E82-E02D1A92B1F6}" type="presParOf" srcId="{4B3EA7A8-C414-A04B-94E6-E8FD4DDDC426}" destId="{366664A1-6829-764B-B88A-87FAD95F4691}" srcOrd="0" destOrd="0" presId="urn:microsoft.com/office/officeart/2005/8/layout/radial4"/>
    <dgm:cxn modelId="{C17CBC34-E027-D24F-B0F3-A249A514E92D}" type="presParOf" srcId="{4B3EA7A8-C414-A04B-94E6-E8FD4DDDC426}" destId="{55800261-D04E-3B45-8BD9-A328F43897D7}" srcOrd="1" destOrd="0" presId="urn:microsoft.com/office/officeart/2005/8/layout/radial4"/>
    <dgm:cxn modelId="{57F10472-0234-F645-A670-C388F7DCE14E}" type="presParOf" srcId="{4B3EA7A8-C414-A04B-94E6-E8FD4DDDC426}" destId="{C0945D78-02A1-AD4F-ACD4-AA1D6168A672}" srcOrd="2" destOrd="0" presId="urn:microsoft.com/office/officeart/2005/8/layout/radial4"/>
    <dgm:cxn modelId="{C107BB73-6FF7-314A-B020-FD9F6A7EC961}" type="presParOf" srcId="{4B3EA7A8-C414-A04B-94E6-E8FD4DDDC426}" destId="{978A5A11-BDE1-C949-8A6E-ACE6458CD820}" srcOrd="3" destOrd="0" presId="urn:microsoft.com/office/officeart/2005/8/layout/radial4"/>
    <dgm:cxn modelId="{F9518D7E-0A03-E244-93E6-9A590E72DA17}" type="presParOf" srcId="{4B3EA7A8-C414-A04B-94E6-E8FD4DDDC426}" destId="{D0E7AF03-0226-9545-BAF6-FF41EF6CE473}" srcOrd="4" destOrd="0" presId="urn:microsoft.com/office/officeart/2005/8/layout/radial4"/>
    <dgm:cxn modelId="{43D6EA48-D687-604C-8BF3-FA16659E2117}" type="presParOf" srcId="{4B3EA7A8-C414-A04B-94E6-E8FD4DDDC426}" destId="{7856F605-369B-5E44-A38E-157A24540710}" srcOrd="5" destOrd="0" presId="urn:microsoft.com/office/officeart/2005/8/layout/radial4"/>
    <dgm:cxn modelId="{21C16A33-EDCA-8E40-A6DF-B4DFF06FD1CD}" type="presParOf" srcId="{4B3EA7A8-C414-A04B-94E6-E8FD4DDDC426}" destId="{6F271EE7-C44A-014F-97A6-7243F8CCA60A}" srcOrd="6" destOrd="0" presId="urn:microsoft.com/office/officeart/2005/8/layout/radial4"/>
    <dgm:cxn modelId="{C17962CA-D1AA-5540-9888-46AFF82CD407}" type="presParOf" srcId="{4B3EA7A8-C414-A04B-94E6-E8FD4DDDC426}" destId="{68DADEC0-6D23-0C49-9ED6-68902C9D8BF2}" srcOrd="7" destOrd="0" presId="urn:microsoft.com/office/officeart/2005/8/layout/radial4"/>
    <dgm:cxn modelId="{78033A82-DDAB-654F-9466-C209256C1407}" type="presParOf" srcId="{4B3EA7A8-C414-A04B-94E6-E8FD4DDDC426}" destId="{224ABFF2-74AD-DE46-8010-CD363785DD79}" srcOrd="8" destOrd="0" presId="urn:microsoft.com/office/officeart/2005/8/layout/radial4"/>
    <dgm:cxn modelId="{221C2631-A165-7643-8563-0AE26A1C5B14}" type="presParOf" srcId="{4B3EA7A8-C414-A04B-94E6-E8FD4DDDC426}" destId="{DFCAC468-60C4-084A-B1FB-41F0730FC871}" srcOrd="9" destOrd="0" presId="urn:microsoft.com/office/officeart/2005/8/layout/radial4"/>
    <dgm:cxn modelId="{84AA52F7-0EF7-B846-AF4C-6937F0DF35AF}" type="presParOf" srcId="{4B3EA7A8-C414-A04B-94E6-E8FD4DDDC426}" destId="{10F3134B-76CF-E74C-B2FB-87037607B9E5}" srcOrd="10" destOrd="0" presId="urn:microsoft.com/office/officeart/2005/8/layout/radial4"/>
    <dgm:cxn modelId="{A787B1FF-2B4B-C948-89F0-FB5F4B0689F0}" type="presParOf" srcId="{4B3EA7A8-C414-A04B-94E6-E8FD4DDDC426}" destId="{4D27B2C2-177E-9D4B-8E10-DC5A1FC4304D}" srcOrd="11" destOrd="0" presId="urn:microsoft.com/office/officeart/2005/8/layout/radial4"/>
    <dgm:cxn modelId="{DB3C4859-6B2C-774C-A4FF-8F6BEDB32A5E}" type="presParOf" srcId="{4B3EA7A8-C414-A04B-94E6-E8FD4DDDC426}" destId="{061F687D-6F96-A84C-9973-705C8E107D72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0CEFF-307C-4B9B-BE9E-A11315A07328}">
      <dsp:nvSpPr>
        <dsp:cNvPr id="0" name=""/>
        <dsp:cNvSpPr/>
      </dsp:nvSpPr>
      <dsp:spPr>
        <a:xfrm>
          <a:off x="3272" y="1459618"/>
          <a:ext cx="2861909" cy="114476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October 2016 – January 2017</a:t>
          </a:r>
          <a:endParaRPr lang="en-US" sz="2400" kern="1200" dirty="0"/>
        </a:p>
      </dsp:txBody>
      <dsp:txXfrm>
        <a:off x="3272" y="1459618"/>
        <a:ext cx="2575718" cy="1144763"/>
      </dsp:txXfrm>
    </dsp:sp>
    <dsp:sp modelId="{E1CED29F-9A59-4C1A-948E-3FB1C3202B4B}">
      <dsp:nvSpPr>
        <dsp:cNvPr id="0" name=""/>
        <dsp:cNvSpPr/>
      </dsp:nvSpPr>
      <dsp:spPr>
        <a:xfrm>
          <a:off x="2292800" y="1459618"/>
          <a:ext cx="2861909" cy="1144763"/>
        </a:xfrm>
        <a:prstGeom prst="chevron">
          <a:avLst/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January 30 – April 14, 2017</a:t>
          </a:r>
          <a:endParaRPr lang="en-US" sz="2400" kern="1200" dirty="0"/>
        </a:p>
      </dsp:txBody>
      <dsp:txXfrm>
        <a:off x="2865182" y="1459618"/>
        <a:ext cx="1717146" cy="1144763"/>
      </dsp:txXfrm>
    </dsp:sp>
    <dsp:sp modelId="{124CE0FB-9A48-4213-B025-3DDA57861170}">
      <dsp:nvSpPr>
        <dsp:cNvPr id="0" name=""/>
        <dsp:cNvSpPr/>
      </dsp:nvSpPr>
      <dsp:spPr>
        <a:xfrm>
          <a:off x="4582328" y="1459618"/>
          <a:ext cx="2861909" cy="1144763"/>
        </a:xfrm>
        <a:prstGeom prst="chevron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July 2017</a:t>
          </a:r>
          <a:endParaRPr lang="en-US" sz="2400" kern="1200" dirty="0"/>
        </a:p>
      </dsp:txBody>
      <dsp:txXfrm>
        <a:off x="5154710" y="1459618"/>
        <a:ext cx="1717146" cy="1144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AAD8D-AA2A-DB4B-9C0C-ADA4BED63D1D}">
      <dsp:nvSpPr>
        <dsp:cNvPr id="0" name=""/>
        <dsp:cNvSpPr/>
      </dsp:nvSpPr>
      <dsp:spPr>
        <a:xfrm>
          <a:off x="2648268" y="1622827"/>
          <a:ext cx="1938533" cy="1940789"/>
        </a:xfrm>
        <a:prstGeom prst="ellipse">
          <a:avLst/>
        </a:prstGeom>
        <a:solidFill>
          <a:srgbClr val="FCBD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Gill Sans"/>
              <a:cs typeface="Gill Sans"/>
            </a:rPr>
            <a:t>Technology Experience</a:t>
          </a:r>
          <a:endParaRPr lang="en-US" sz="1800" b="1" kern="1200" dirty="0">
            <a:latin typeface="Gill Sans"/>
            <a:cs typeface="Gill Sans"/>
          </a:endParaRPr>
        </a:p>
      </dsp:txBody>
      <dsp:txXfrm>
        <a:off x="2932160" y="1907049"/>
        <a:ext cx="1370749" cy="1372345"/>
      </dsp:txXfrm>
    </dsp:sp>
    <dsp:sp modelId="{A4A4AAD7-25F6-E041-82F5-BDFB3B8F9290}">
      <dsp:nvSpPr>
        <dsp:cNvPr id="0" name=""/>
        <dsp:cNvSpPr/>
      </dsp:nvSpPr>
      <dsp:spPr>
        <a:xfrm rot="10800000">
          <a:off x="985537" y="2393531"/>
          <a:ext cx="1571280" cy="3993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5F9BB-D281-D946-8DDA-7FBF9E823EF7}">
      <dsp:nvSpPr>
        <dsp:cNvPr id="0" name=""/>
        <dsp:cNvSpPr/>
      </dsp:nvSpPr>
      <dsp:spPr>
        <a:xfrm>
          <a:off x="325507" y="2200846"/>
          <a:ext cx="1320060" cy="784751"/>
        </a:xfrm>
        <a:prstGeom prst="roundRect">
          <a:avLst>
            <a:gd name="adj" fmla="val 10000"/>
          </a:avLst>
        </a:prstGeom>
        <a:solidFill>
          <a:srgbClr val="428F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ill Sans"/>
              <a:cs typeface="Gill Sans"/>
            </a:rPr>
            <a:t>Dormitory Wi-Fi</a:t>
          </a:r>
          <a:endParaRPr lang="en-US" sz="1800" kern="1200" dirty="0">
            <a:latin typeface="Gill Sans"/>
            <a:cs typeface="Gill Sans"/>
          </a:endParaRPr>
        </a:p>
      </dsp:txBody>
      <dsp:txXfrm>
        <a:off x="348492" y="2223831"/>
        <a:ext cx="1274090" cy="738781"/>
      </dsp:txXfrm>
    </dsp:sp>
    <dsp:sp modelId="{D56D9F17-D8FD-8044-AAFE-9A71BC96493C}">
      <dsp:nvSpPr>
        <dsp:cNvPr id="0" name=""/>
        <dsp:cNvSpPr/>
      </dsp:nvSpPr>
      <dsp:spPr>
        <a:xfrm rot="12245498">
          <a:off x="1221730" y="1656824"/>
          <a:ext cx="1496461" cy="3993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DAD11-591D-9B44-A9F7-332CE6AA5AF0}">
      <dsp:nvSpPr>
        <dsp:cNvPr id="0" name=""/>
        <dsp:cNvSpPr/>
      </dsp:nvSpPr>
      <dsp:spPr>
        <a:xfrm>
          <a:off x="556625" y="1158714"/>
          <a:ext cx="1460560" cy="784751"/>
        </a:xfrm>
        <a:prstGeom prst="roundRect">
          <a:avLst>
            <a:gd name="adj" fmla="val 10000"/>
          </a:avLst>
        </a:prstGeom>
        <a:solidFill>
          <a:srgbClr val="428F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ill Sans"/>
              <a:cs typeface="Gill Sans"/>
            </a:rPr>
            <a:t>Library Wi-Fi</a:t>
          </a:r>
          <a:endParaRPr lang="en-US" sz="1800" kern="1200" dirty="0">
            <a:latin typeface="Gill Sans"/>
            <a:cs typeface="Gill Sans"/>
          </a:endParaRPr>
        </a:p>
      </dsp:txBody>
      <dsp:txXfrm>
        <a:off x="579610" y="1181699"/>
        <a:ext cx="1414590" cy="738781"/>
      </dsp:txXfrm>
    </dsp:sp>
    <dsp:sp modelId="{937D5ECE-C4C6-DD46-90D7-D72794A026D0}">
      <dsp:nvSpPr>
        <dsp:cNvPr id="0" name=""/>
        <dsp:cNvSpPr/>
      </dsp:nvSpPr>
      <dsp:spPr>
        <a:xfrm rot="13831534">
          <a:off x="1581316" y="929306"/>
          <a:ext cx="1660603" cy="3993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BE4F8-3BAB-324E-B2E5-81BF668F2E8E}">
      <dsp:nvSpPr>
        <dsp:cNvPr id="0" name=""/>
        <dsp:cNvSpPr/>
      </dsp:nvSpPr>
      <dsp:spPr>
        <a:xfrm>
          <a:off x="1172718" y="95705"/>
          <a:ext cx="1422097" cy="784751"/>
        </a:xfrm>
        <a:prstGeom prst="roundRect">
          <a:avLst>
            <a:gd name="adj" fmla="val 10000"/>
          </a:avLst>
        </a:prstGeom>
        <a:solidFill>
          <a:srgbClr val="428F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ill Sans"/>
              <a:cs typeface="Gill Sans"/>
            </a:rPr>
            <a:t>Ease of log in</a:t>
          </a:r>
          <a:endParaRPr lang="en-US" sz="1800" kern="1200" dirty="0">
            <a:latin typeface="Gill Sans"/>
            <a:cs typeface="Gill Sans"/>
          </a:endParaRPr>
        </a:p>
      </dsp:txBody>
      <dsp:txXfrm>
        <a:off x="1195703" y="118690"/>
        <a:ext cx="1376127" cy="738781"/>
      </dsp:txXfrm>
    </dsp:sp>
    <dsp:sp modelId="{3EDA50AA-66A6-8F4D-BE00-27AC4C755322}">
      <dsp:nvSpPr>
        <dsp:cNvPr id="0" name=""/>
        <dsp:cNvSpPr/>
      </dsp:nvSpPr>
      <dsp:spPr>
        <a:xfrm rot="16200000">
          <a:off x="2972539" y="703062"/>
          <a:ext cx="1289989" cy="3993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EFC17-D2E0-BE4D-9077-3AFC81D3D89A}">
      <dsp:nvSpPr>
        <dsp:cNvPr id="0" name=""/>
        <dsp:cNvSpPr/>
      </dsp:nvSpPr>
      <dsp:spPr>
        <a:xfrm>
          <a:off x="2955601" y="-134617"/>
          <a:ext cx="1323866" cy="784751"/>
        </a:xfrm>
        <a:prstGeom prst="roundRect">
          <a:avLst>
            <a:gd name="adj" fmla="val 10000"/>
          </a:avLst>
        </a:prstGeom>
        <a:solidFill>
          <a:srgbClr val="428F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ill Sans"/>
              <a:cs typeface="Gill Sans"/>
            </a:rPr>
            <a:t>Network performance</a:t>
          </a:r>
          <a:endParaRPr lang="en-US" sz="1800" kern="1200" dirty="0">
            <a:latin typeface="Gill Sans"/>
            <a:cs typeface="Gill Sans"/>
          </a:endParaRPr>
        </a:p>
      </dsp:txBody>
      <dsp:txXfrm>
        <a:off x="2978586" y="-111632"/>
        <a:ext cx="1277896" cy="738781"/>
      </dsp:txXfrm>
    </dsp:sp>
    <dsp:sp modelId="{C303A2A6-83EF-154E-B1A6-121664992FF9}">
      <dsp:nvSpPr>
        <dsp:cNvPr id="0" name=""/>
        <dsp:cNvSpPr/>
      </dsp:nvSpPr>
      <dsp:spPr>
        <a:xfrm rot="18452859">
          <a:off x="3951244" y="911669"/>
          <a:ext cx="1610645" cy="399382"/>
        </a:xfrm>
        <a:prstGeom prst="leftArrow">
          <a:avLst>
            <a:gd name="adj1" fmla="val 60000"/>
            <a:gd name="adj2" fmla="val 50000"/>
          </a:avLst>
        </a:prstGeom>
        <a:solidFill>
          <a:srgbClr val="D7E4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30883-6EB0-F946-A046-B7E92664D882}">
      <dsp:nvSpPr>
        <dsp:cNvPr id="0" name=""/>
        <dsp:cNvSpPr/>
      </dsp:nvSpPr>
      <dsp:spPr>
        <a:xfrm>
          <a:off x="4536583" y="80486"/>
          <a:ext cx="1421528" cy="784751"/>
        </a:xfrm>
        <a:prstGeom prst="roundRect">
          <a:avLst>
            <a:gd name="adj" fmla="val 10000"/>
          </a:avLst>
        </a:prstGeom>
        <a:solidFill>
          <a:srgbClr val="4DB7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ill Sans"/>
              <a:cs typeface="Gill Sans"/>
            </a:rPr>
            <a:t>Skilled instructors</a:t>
          </a:r>
          <a:endParaRPr lang="en-US" sz="1800" kern="1200" dirty="0">
            <a:latin typeface="Gill Sans"/>
            <a:cs typeface="Gill Sans"/>
          </a:endParaRPr>
        </a:p>
      </dsp:txBody>
      <dsp:txXfrm>
        <a:off x="4559568" y="103471"/>
        <a:ext cx="1375558" cy="738781"/>
      </dsp:txXfrm>
    </dsp:sp>
    <dsp:sp modelId="{E1EB71D1-F218-924B-99DD-29CFC4E2C5CA}">
      <dsp:nvSpPr>
        <dsp:cNvPr id="0" name=""/>
        <dsp:cNvSpPr/>
      </dsp:nvSpPr>
      <dsp:spPr>
        <a:xfrm rot="20240409">
          <a:off x="4536922" y="1667337"/>
          <a:ext cx="1640113" cy="399382"/>
        </a:xfrm>
        <a:prstGeom prst="leftArrow">
          <a:avLst>
            <a:gd name="adj1" fmla="val 60000"/>
            <a:gd name="adj2" fmla="val 50000"/>
          </a:avLst>
        </a:prstGeom>
        <a:solidFill>
          <a:srgbClr val="EF6770">
            <a:alpha val="6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79800-5F09-CE48-B8D5-8F1A31A979E4}">
      <dsp:nvSpPr>
        <dsp:cNvPr id="0" name=""/>
        <dsp:cNvSpPr/>
      </dsp:nvSpPr>
      <dsp:spPr>
        <a:xfrm>
          <a:off x="5345187" y="1158717"/>
          <a:ext cx="1537093" cy="784751"/>
        </a:xfrm>
        <a:prstGeom prst="roundRect">
          <a:avLst>
            <a:gd name="adj" fmla="val 10000"/>
          </a:avLst>
        </a:prstGeom>
        <a:solidFill>
          <a:srgbClr val="EF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ill Sans"/>
              <a:cs typeface="Gill Sans"/>
            </a:rPr>
            <a:t>Technology attitude</a:t>
          </a:r>
          <a:endParaRPr lang="en-US" sz="1800" kern="1200" dirty="0">
            <a:latin typeface="Gill Sans"/>
            <a:cs typeface="Gill Sans"/>
          </a:endParaRPr>
        </a:p>
      </dsp:txBody>
      <dsp:txXfrm>
        <a:off x="5368172" y="1181702"/>
        <a:ext cx="1491123" cy="738781"/>
      </dsp:txXfrm>
    </dsp:sp>
    <dsp:sp modelId="{06282CC5-6389-C747-8388-3DD3828B0C6B}">
      <dsp:nvSpPr>
        <dsp:cNvPr id="0" name=""/>
        <dsp:cNvSpPr/>
      </dsp:nvSpPr>
      <dsp:spPr>
        <a:xfrm>
          <a:off x="4682487" y="2393531"/>
          <a:ext cx="1644067" cy="399382"/>
        </a:xfrm>
        <a:prstGeom prst="leftArrow">
          <a:avLst>
            <a:gd name="adj1" fmla="val 60000"/>
            <a:gd name="adj2" fmla="val 50000"/>
          </a:avLst>
        </a:prstGeom>
        <a:solidFill>
          <a:srgbClr val="EF6770">
            <a:alpha val="66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E985B-55E5-2E4C-9A56-157E79CA15C6}">
      <dsp:nvSpPr>
        <dsp:cNvPr id="0" name=""/>
        <dsp:cNvSpPr/>
      </dsp:nvSpPr>
      <dsp:spPr>
        <a:xfrm>
          <a:off x="5243495" y="2200846"/>
          <a:ext cx="2166121" cy="784751"/>
        </a:xfrm>
        <a:prstGeom prst="roundRect">
          <a:avLst>
            <a:gd name="adj" fmla="val 10000"/>
          </a:avLst>
        </a:prstGeom>
        <a:solidFill>
          <a:srgbClr val="EF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ill Sans"/>
              <a:cs typeface="Gill Sans"/>
            </a:rPr>
            <a:t>Tech used in courses prepares for career</a:t>
          </a:r>
          <a:endParaRPr lang="en-US" sz="1800" kern="1200" dirty="0">
            <a:latin typeface="Gill Sans"/>
            <a:cs typeface="Gill Sans"/>
          </a:endParaRPr>
        </a:p>
      </dsp:txBody>
      <dsp:txXfrm>
        <a:off x="5266480" y="2223831"/>
        <a:ext cx="2120151" cy="738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1130F-6AEE-624B-9901-807007BEDDD0}">
      <dsp:nvSpPr>
        <dsp:cNvPr id="0" name=""/>
        <dsp:cNvSpPr/>
      </dsp:nvSpPr>
      <dsp:spPr>
        <a:xfrm>
          <a:off x="3284807" y="2402707"/>
          <a:ext cx="1659984" cy="1659984"/>
        </a:xfrm>
        <a:prstGeom prst="ellipse">
          <a:avLst/>
        </a:prstGeom>
        <a:solidFill>
          <a:srgbClr val="EF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ill Sans"/>
              <a:cs typeface="Gill Sans"/>
            </a:rPr>
            <a:t>Prefer completely or mostly online</a:t>
          </a:r>
          <a:endParaRPr lang="en-US" sz="1600" b="1" kern="1200" dirty="0">
            <a:latin typeface="Gill Sans"/>
            <a:cs typeface="Gill Sans"/>
          </a:endParaRPr>
        </a:p>
      </dsp:txBody>
      <dsp:txXfrm>
        <a:off x="3527906" y="2645806"/>
        <a:ext cx="1173786" cy="1173786"/>
      </dsp:txXfrm>
    </dsp:sp>
    <dsp:sp modelId="{EF07F4D6-AC32-7745-8296-66E2623308A8}">
      <dsp:nvSpPr>
        <dsp:cNvPr id="0" name=""/>
        <dsp:cNvSpPr/>
      </dsp:nvSpPr>
      <dsp:spPr>
        <a:xfrm rot="10800000">
          <a:off x="1348203" y="2996152"/>
          <a:ext cx="1830090" cy="47309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3F2D5-D0E5-EA46-A194-EEF2BA5C0109}">
      <dsp:nvSpPr>
        <dsp:cNvPr id="0" name=""/>
        <dsp:cNvSpPr/>
      </dsp:nvSpPr>
      <dsp:spPr>
        <a:xfrm>
          <a:off x="767209" y="2767904"/>
          <a:ext cx="1161988" cy="929591"/>
        </a:xfrm>
        <a:prstGeom prst="roundRect">
          <a:avLst>
            <a:gd name="adj" fmla="val 10000"/>
          </a:avLst>
        </a:prstGeom>
        <a:solidFill>
          <a:srgbClr val="4DB7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ill Sans"/>
              <a:cs typeface="Gill Sans"/>
            </a:rPr>
            <a:t>Taken completely online courses</a:t>
          </a:r>
          <a:endParaRPr lang="en-US" sz="1600" kern="1200" dirty="0">
            <a:latin typeface="Gill Sans"/>
            <a:cs typeface="Gill Sans"/>
          </a:endParaRPr>
        </a:p>
      </dsp:txBody>
      <dsp:txXfrm>
        <a:off x="794436" y="2795131"/>
        <a:ext cx="1107534" cy="875137"/>
      </dsp:txXfrm>
    </dsp:sp>
    <dsp:sp modelId="{0353FB43-1E1E-1F45-BA87-9766715A22BD}">
      <dsp:nvSpPr>
        <dsp:cNvPr id="0" name=""/>
        <dsp:cNvSpPr/>
      </dsp:nvSpPr>
      <dsp:spPr>
        <a:xfrm rot="12470307">
          <a:off x="1378804" y="2083325"/>
          <a:ext cx="2014957" cy="47309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39DF7-9C4F-794F-8FAF-C88C0BB2B355}">
      <dsp:nvSpPr>
        <dsp:cNvPr id="0" name=""/>
        <dsp:cNvSpPr/>
      </dsp:nvSpPr>
      <dsp:spPr>
        <a:xfrm>
          <a:off x="914408" y="1384604"/>
          <a:ext cx="1161988" cy="929591"/>
        </a:xfrm>
        <a:prstGeom prst="roundRect">
          <a:avLst>
            <a:gd name="adj" fmla="val 10000"/>
          </a:avLst>
        </a:prstGeom>
        <a:solidFill>
          <a:srgbClr val="4DB7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ill Sans"/>
              <a:cs typeface="Gill Sans"/>
            </a:rPr>
            <a:t>Taken mostly online courses</a:t>
          </a:r>
          <a:endParaRPr lang="en-US" sz="1600" kern="1200" dirty="0">
            <a:latin typeface="Gill Sans"/>
            <a:cs typeface="Gill Sans"/>
          </a:endParaRPr>
        </a:p>
      </dsp:txBody>
      <dsp:txXfrm>
        <a:off x="941635" y="1411831"/>
        <a:ext cx="1107534" cy="875137"/>
      </dsp:txXfrm>
    </dsp:sp>
    <dsp:sp modelId="{71E4124B-4322-5B4B-AEDD-01D036A0E4B7}">
      <dsp:nvSpPr>
        <dsp:cNvPr id="0" name=""/>
        <dsp:cNvSpPr/>
      </dsp:nvSpPr>
      <dsp:spPr>
        <a:xfrm rot="14073809">
          <a:off x="1990734" y="1412770"/>
          <a:ext cx="1994590" cy="47309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D0657-6E12-1749-9D7E-39F32CEE00B2}">
      <dsp:nvSpPr>
        <dsp:cNvPr id="0" name=""/>
        <dsp:cNvSpPr/>
      </dsp:nvSpPr>
      <dsp:spPr>
        <a:xfrm>
          <a:off x="1828803" y="371968"/>
          <a:ext cx="1161988" cy="929591"/>
        </a:xfrm>
        <a:prstGeom prst="roundRect">
          <a:avLst>
            <a:gd name="adj" fmla="val 10000"/>
          </a:avLst>
        </a:prstGeom>
        <a:solidFill>
          <a:srgbClr val="4DB7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ill Sans"/>
              <a:cs typeface="Gill Sans"/>
            </a:rPr>
            <a:t>Active in courses that use technology</a:t>
          </a:r>
          <a:endParaRPr lang="en-US" sz="1600" kern="1200" dirty="0">
            <a:latin typeface="Gill Sans"/>
            <a:cs typeface="Gill Sans"/>
          </a:endParaRPr>
        </a:p>
      </dsp:txBody>
      <dsp:txXfrm>
        <a:off x="1856030" y="399195"/>
        <a:ext cx="1107534" cy="875137"/>
      </dsp:txXfrm>
    </dsp:sp>
    <dsp:sp modelId="{1AD228B6-AAE6-9046-AA97-AB8690AEEB45}">
      <dsp:nvSpPr>
        <dsp:cNvPr id="0" name=""/>
        <dsp:cNvSpPr/>
      </dsp:nvSpPr>
      <dsp:spPr>
        <a:xfrm rot="16200000">
          <a:off x="3275965" y="1229683"/>
          <a:ext cx="1677669" cy="47309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287F8-7856-E743-9E36-58ED9E5DF434}">
      <dsp:nvSpPr>
        <dsp:cNvPr id="0" name=""/>
        <dsp:cNvSpPr/>
      </dsp:nvSpPr>
      <dsp:spPr>
        <a:xfrm>
          <a:off x="3352796" y="162600"/>
          <a:ext cx="1524006" cy="929591"/>
        </a:xfrm>
        <a:prstGeom prst="roundRect">
          <a:avLst>
            <a:gd name="adj" fmla="val 10000"/>
          </a:avLst>
        </a:prstGeom>
        <a:solidFill>
          <a:srgbClr val="4DB7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ill Sans"/>
              <a:cs typeface="Gill Sans"/>
            </a:rPr>
            <a:t>Instructors use technology to deepen learning</a:t>
          </a:r>
          <a:endParaRPr lang="en-US" sz="1600" kern="1200" dirty="0">
            <a:latin typeface="Gill Sans"/>
            <a:cs typeface="Gill Sans"/>
          </a:endParaRPr>
        </a:p>
      </dsp:txBody>
      <dsp:txXfrm>
        <a:off x="3380023" y="189827"/>
        <a:ext cx="1469552" cy="875137"/>
      </dsp:txXfrm>
    </dsp:sp>
    <dsp:sp modelId="{A4F0626B-AFE2-1E4B-8735-C7BFAC25A38F}">
      <dsp:nvSpPr>
        <dsp:cNvPr id="0" name=""/>
        <dsp:cNvSpPr/>
      </dsp:nvSpPr>
      <dsp:spPr>
        <a:xfrm rot="18326191">
          <a:off x="4244274" y="1412770"/>
          <a:ext cx="1994590" cy="47309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E75B6-ED90-4847-AFE9-88BC87E4B31E}">
      <dsp:nvSpPr>
        <dsp:cNvPr id="0" name=""/>
        <dsp:cNvSpPr/>
      </dsp:nvSpPr>
      <dsp:spPr>
        <a:xfrm>
          <a:off x="5238807" y="371968"/>
          <a:ext cx="1161988" cy="929591"/>
        </a:xfrm>
        <a:prstGeom prst="roundRect">
          <a:avLst>
            <a:gd name="adj" fmla="val 10000"/>
          </a:avLst>
        </a:prstGeom>
        <a:solidFill>
          <a:srgbClr val="4DB7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ill Sans"/>
              <a:cs typeface="Gill Sans"/>
            </a:rPr>
            <a:t>Women</a:t>
          </a:r>
          <a:endParaRPr lang="en-US" sz="1600" kern="1200" dirty="0">
            <a:latin typeface="Gill Sans"/>
            <a:cs typeface="Gill Sans"/>
          </a:endParaRPr>
        </a:p>
      </dsp:txBody>
      <dsp:txXfrm>
        <a:off x="5266034" y="399195"/>
        <a:ext cx="1107534" cy="875137"/>
      </dsp:txXfrm>
    </dsp:sp>
    <dsp:sp modelId="{2C521DA1-5606-6E40-B849-25E1CABF48CD}">
      <dsp:nvSpPr>
        <dsp:cNvPr id="0" name=""/>
        <dsp:cNvSpPr/>
      </dsp:nvSpPr>
      <dsp:spPr>
        <a:xfrm rot="19929693">
          <a:off x="4835837" y="2083325"/>
          <a:ext cx="2014957" cy="47309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8FD25-A635-444A-AE48-787A5B114EBD}">
      <dsp:nvSpPr>
        <dsp:cNvPr id="0" name=""/>
        <dsp:cNvSpPr/>
      </dsp:nvSpPr>
      <dsp:spPr>
        <a:xfrm>
          <a:off x="6153202" y="1384604"/>
          <a:ext cx="1161988" cy="929591"/>
        </a:xfrm>
        <a:prstGeom prst="roundRect">
          <a:avLst>
            <a:gd name="adj" fmla="val 10000"/>
          </a:avLst>
        </a:prstGeom>
        <a:solidFill>
          <a:srgbClr val="4DB7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ill Sans"/>
              <a:cs typeface="Gill Sans"/>
            </a:rPr>
            <a:t>Disposition</a:t>
          </a:r>
          <a:endParaRPr lang="en-US" sz="1600" kern="1200" dirty="0">
            <a:latin typeface="Gill Sans"/>
            <a:cs typeface="Gill Sans"/>
          </a:endParaRPr>
        </a:p>
      </dsp:txBody>
      <dsp:txXfrm>
        <a:off x="6180429" y="1411831"/>
        <a:ext cx="1107534" cy="875137"/>
      </dsp:txXfrm>
    </dsp:sp>
    <dsp:sp modelId="{3C03F24C-D41A-A542-BAE6-38B6AC6E3E2F}">
      <dsp:nvSpPr>
        <dsp:cNvPr id="0" name=""/>
        <dsp:cNvSpPr/>
      </dsp:nvSpPr>
      <dsp:spPr>
        <a:xfrm>
          <a:off x="5051305" y="2996152"/>
          <a:ext cx="1830090" cy="47309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1B50A-5C5B-0C40-A0D9-0B9A221FC9D0}">
      <dsp:nvSpPr>
        <dsp:cNvPr id="0" name=""/>
        <dsp:cNvSpPr/>
      </dsp:nvSpPr>
      <dsp:spPr>
        <a:xfrm>
          <a:off x="6300401" y="2767904"/>
          <a:ext cx="1161988" cy="929591"/>
        </a:xfrm>
        <a:prstGeom prst="roundRect">
          <a:avLst>
            <a:gd name="adj" fmla="val 10000"/>
          </a:avLst>
        </a:prstGeom>
        <a:solidFill>
          <a:srgbClr val="4DB7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ill Sans"/>
              <a:cs typeface="Gill Sans"/>
            </a:rPr>
            <a:t>Attitude</a:t>
          </a:r>
          <a:endParaRPr lang="en-US" sz="1600" kern="1200" dirty="0">
            <a:latin typeface="Gill Sans"/>
            <a:cs typeface="Gill Sans"/>
          </a:endParaRPr>
        </a:p>
      </dsp:txBody>
      <dsp:txXfrm>
        <a:off x="6327628" y="2795131"/>
        <a:ext cx="1107534" cy="875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5DFCC-4A6B-4749-98DB-028A6DFF7CF4}">
      <dsp:nvSpPr>
        <dsp:cNvPr id="0" name=""/>
        <dsp:cNvSpPr/>
      </dsp:nvSpPr>
      <dsp:spPr>
        <a:xfrm>
          <a:off x="2666997" y="1335044"/>
          <a:ext cx="2057404" cy="2079995"/>
        </a:xfrm>
        <a:prstGeom prst="ellipse">
          <a:avLst/>
        </a:prstGeom>
        <a:solidFill>
          <a:srgbClr val="4DB7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Gill Sans"/>
              <a:cs typeface="Gill Sans"/>
            </a:rPr>
            <a:t>Completely mostly face-to-face</a:t>
          </a:r>
          <a:endParaRPr lang="en-US" sz="1800" b="1" kern="1200" dirty="0">
            <a:latin typeface="Gill Sans"/>
            <a:cs typeface="Gill Sans"/>
          </a:endParaRPr>
        </a:p>
      </dsp:txBody>
      <dsp:txXfrm>
        <a:off x="2968297" y="1639652"/>
        <a:ext cx="1454804" cy="1470779"/>
      </dsp:txXfrm>
    </dsp:sp>
    <dsp:sp modelId="{7403CADA-C258-FB4B-B5F7-8A8916541133}">
      <dsp:nvSpPr>
        <dsp:cNvPr id="0" name=""/>
        <dsp:cNvSpPr/>
      </dsp:nvSpPr>
      <dsp:spPr>
        <a:xfrm rot="12900000">
          <a:off x="1201761" y="947217"/>
          <a:ext cx="1721871" cy="5687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CFDAA-243E-8B48-BB96-B456B66AF252}">
      <dsp:nvSpPr>
        <dsp:cNvPr id="0" name=""/>
        <dsp:cNvSpPr/>
      </dsp:nvSpPr>
      <dsp:spPr>
        <a:xfrm>
          <a:off x="409512" y="-20568"/>
          <a:ext cx="1895894" cy="1516715"/>
        </a:xfrm>
        <a:prstGeom prst="roundRect">
          <a:avLst>
            <a:gd name="adj" fmla="val 10000"/>
          </a:avLst>
        </a:prstGeom>
        <a:solidFill>
          <a:srgbClr val="428F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Gill Sans"/>
              <a:cs typeface="Gill Sans"/>
            </a:rPr>
            <a:t>Taken completely face-to-face courses</a:t>
          </a:r>
          <a:endParaRPr lang="en-US" sz="2400" kern="1200" dirty="0">
            <a:latin typeface="Gill Sans"/>
            <a:cs typeface="Gill Sans"/>
          </a:endParaRPr>
        </a:p>
      </dsp:txBody>
      <dsp:txXfrm>
        <a:off x="453935" y="23855"/>
        <a:ext cx="1807048" cy="1427869"/>
      </dsp:txXfrm>
    </dsp:sp>
    <dsp:sp modelId="{6E838850-F0B9-8940-96B0-0AA1ED876CA1}">
      <dsp:nvSpPr>
        <dsp:cNvPr id="0" name=""/>
        <dsp:cNvSpPr/>
      </dsp:nvSpPr>
      <dsp:spPr>
        <a:xfrm rot="19500000">
          <a:off x="4467766" y="947217"/>
          <a:ext cx="1721871" cy="5687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8EAB9-48B2-7045-A9A2-640560D4374A}">
      <dsp:nvSpPr>
        <dsp:cNvPr id="0" name=""/>
        <dsp:cNvSpPr/>
      </dsp:nvSpPr>
      <dsp:spPr>
        <a:xfrm>
          <a:off x="5085993" y="-20568"/>
          <a:ext cx="1895894" cy="1516715"/>
        </a:xfrm>
        <a:prstGeom prst="roundRect">
          <a:avLst>
            <a:gd name="adj" fmla="val 10000"/>
          </a:avLst>
        </a:prstGeom>
        <a:solidFill>
          <a:srgbClr val="428F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Gill Sans"/>
              <a:cs typeface="Gill Sans"/>
            </a:rPr>
            <a:t>Taken mostly face-to-face courses</a:t>
          </a:r>
          <a:endParaRPr lang="en-US" sz="2400" kern="1200" dirty="0">
            <a:latin typeface="Gill Sans"/>
            <a:cs typeface="Gill Sans"/>
          </a:endParaRPr>
        </a:p>
      </dsp:txBody>
      <dsp:txXfrm>
        <a:off x="5130416" y="23855"/>
        <a:ext cx="1807048" cy="14278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664A1-6829-764B-B88A-87FAD95F4691}">
      <dsp:nvSpPr>
        <dsp:cNvPr id="0" name=""/>
        <dsp:cNvSpPr/>
      </dsp:nvSpPr>
      <dsp:spPr>
        <a:xfrm>
          <a:off x="2680952" y="1563817"/>
          <a:ext cx="1865378" cy="1862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Gill Sans"/>
              <a:cs typeface="Gill Sans"/>
            </a:rPr>
            <a:t>Engagement</a:t>
          </a:r>
          <a:endParaRPr lang="en-US" sz="1600" b="1" kern="1200" dirty="0">
            <a:latin typeface="Gill Sans"/>
            <a:cs typeface="Gill Sans"/>
          </a:endParaRPr>
        </a:p>
      </dsp:txBody>
      <dsp:txXfrm>
        <a:off x="2954130" y="1836568"/>
        <a:ext cx="1319022" cy="1316959"/>
      </dsp:txXfrm>
    </dsp:sp>
    <dsp:sp modelId="{55800261-D04E-3B45-8BD9-A328F43897D7}">
      <dsp:nvSpPr>
        <dsp:cNvPr id="0" name=""/>
        <dsp:cNvSpPr/>
      </dsp:nvSpPr>
      <dsp:spPr>
        <a:xfrm rot="10800000">
          <a:off x="997730" y="2289258"/>
          <a:ext cx="1590644" cy="411579"/>
        </a:xfrm>
        <a:prstGeom prst="leftArrow">
          <a:avLst>
            <a:gd name="adj1" fmla="val 60000"/>
            <a:gd name="adj2" fmla="val 50000"/>
          </a:avLst>
        </a:prstGeom>
        <a:solidFill>
          <a:srgbClr val="F2DC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45D78-02A1-AD4F-ACD4-AA1D6168A672}">
      <dsp:nvSpPr>
        <dsp:cNvPr id="0" name=""/>
        <dsp:cNvSpPr/>
      </dsp:nvSpPr>
      <dsp:spPr>
        <a:xfrm>
          <a:off x="438503" y="2097216"/>
          <a:ext cx="1118453" cy="795665"/>
        </a:xfrm>
        <a:prstGeom prst="roundRect">
          <a:avLst>
            <a:gd name="adj" fmla="val 10000"/>
          </a:avLst>
        </a:prstGeom>
        <a:solidFill>
          <a:srgbClr val="EF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ill Sans"/>
              <a:cs typeface="Gill Sans"/>
            </a:rPr>
            <a:t>Women</a:t>
          </a:r>
          <a:endParaRPr lang="en-US" sz="2000" kern="1200" dirty="0">
            <a:latin typeface="Gill Sans"/>
            <a:cs typeface="Gill Sans"/>
          </a:endParaRPr>
        </a:p>
      </dsp:txBody>
      <dsp:txXfrm>
        <a:off x="461807" y="2120520"/>
        <a:ext cx="1071845" cy="749057"/>
      </dsp:txXfrm>
    </dsp:sp>
    <dsp:sp modelId="{978A5A11-BDE1-C949-8A6E-ACE6458CD820}">
      <dsp:nvSpPr>
        <dsp:cNvPr id="0" name=""/>
        <dsp:cNvSpPr/>
      </dsp:nvSpPr>
      <dsp:spPr>
        <a:xfrm rot="12984905">
          <a:off x="1433113" y="1236552"/>
          <a:ext cx="1506915" cy="411579"/>
        </a:xfrm>
        <a:prstGeom prst="leftArrow">
          <a:avLst>
            <a:gd name="adj1" fmla="val 60000"/>
            <a:gd name="adj2" fmla="val 50000"/>
          </a:avLst>
        </a:prstGeom>
        <a:solidFill>
          <a:srgbClr val="F2DC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7AF03-0226-9545-BAF6-FF41EF6CE473}">
      <dsp:nvSpPr>
        <dsp:cNvPr id="0" name=""/>
        <dsp:cNvSpPr/>
      </dsp:nvSpPr>
      <dsp:spPr>
        <a:xfrm>
          <a:off x="679939" y="649432"/>
          <a:ext cx="1800591" cy="691266"/>
        </a:xfrm>
        <a:prstGeom prst="roundRect">
          <a:avLst>
            <a:gd name="adj" fmla="val 10000"/>
          </a:avLst>
        </a:prstGeom>
        <a:solidFill>
          <a:srgbClr val="EF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ill Sans"/>
              <a:cs typeface="Gill Sans"/>
            </a:rPr>
            <a:t>First-generation</a:t>
          </a:r>
          <a:endParaRPr lang="en-US" sz="2000" kern="1200" dirty="0">
            <a:latin typeface="Gill Sans"/>
            <a:cs typeface="Gill Sans"/>
          </a:endParaRPr>
        </a:p>
      </dsp:txBody>
      <dsp:txXfrm>
        <a:off x="700185" y="669678"/>
        <a:ext cx="1760099" cy="650774"/>
      </dsp:txXfrm>
    </dsp:sp>
    <dsp:sp modelId="{7856F605-369B-5E44-A38E-157A24540710}">
      <dsp:nvSpPr>
        <dsp:cNvPr id="0" name=""/>
        <dsp:cNvSpPr/>
      </dsp:nvSpPr>
      <dsp:spPr>
        <a:xfrm rot="16200000">
          <a:off x="3133994" y="847070"/>
          <a:ext cx="959294" cy="411579"/>
        </a:xfrm>
        <a:prstGeom prst="leftArrow">
          <a:avLst>
            <a:gd name="adj1" fmla="val 60000"/>
            <a:gd name="adj2" fmla="val 50000"/>
          </a:avLst>
        </a:prstGeom>
        <a:solidFill>
          <a:srgbClr val="F2DC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71EE7-C44A-014F-97A6-7243F8CCA60A}">
      <dsp:nvSpPr>
        <dsp:cNvPr id="0" name=""/>
        <dsp:cNvSpPr/>
      </dsp:nvSpPr>
      <dsp:spPr>
        <a:xfrm>
          <a:off x="3042142" y="143159"/>
          <a:ext cx="1142997" cy="811063"/>
        </a:xfrm>
        <a:prstGeom prst="roundRect">
          <a:avLst>
            <a:gd name="adj" fmla="val 10000"/>
          </a:avLst>
        </a:prstGeom>
        <a:solidFill>
          <a:srgbClr val="EF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ill Sans"/>
              <a:cs typeface="Gill Sans"/>
            </a:rPr>
            <a:t>Usage patterns</a:t>
          </a:r>
          <a:endParaRPr lang="en-US" sz="2000" kern="1200" dirty="0">
            <a:latin typeface="Gill Sans"/>
            <a:cs typeface="Gill Sans"/>
          </a:endParaRPr>
        </a:p>
      </dsp:txBody>
      <dsp:txXfrm>
        <a:off x="3065897" y="166914"/>
        <a:ext cx="1095487" cy="763553"/>
      </dsp:txXfrm>
    </dsp:sp>
    <dsp:sp modelId="{DFCAC468-60C4-084A-B1FB-41F0730FC871}">
      <dsp:nvSpPr>
        <dsp:cNvPr id="0" name=""/>
        <dsp:cNvSpPr/>
      </dsp:nvSpPr>
      <dsp:spPr>
        <a:xfrm rot="19532426">
          <a:off x="4317721" y="1248784"/>
          <a:ext cx="1624223" cy="411579"/>
        </a:xfrm>
        <a:prstGeom prst="leftArrow">
          <a:avLst>
            <a:gd name="adj1" fmla="val 60000"/>
            <a:gd name="adj2" fmla="val 50000"/>
          </a:avLst>
        </a:prstGeom>
        <a:solidFill>
          <a:srgbClr val="F2DC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3134B-76CF-E74C-B2FB-87037607B9E5}">
      <dsp:nvSpPr>
        <dsp:cNvPr id="0" name=""/>
        <dsp:cNvSpPr/>
      </dsp:nvSpPr>
      <dsp:spPr>
        <a:xfrm>
          <a:off x="5216773" y="649428"/>
          <a:ext cx="1165332" cy="691266"/>
        </a:xfrm>
        <a:prstGeom prst="roundRect">
          <a:avLst>
            <a:gd name="adj" fmla="val 10000"/>
          </a:avLst>
        </a:prstGeom>
        <a:solidFill>
          <a:srgbClr val="EF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ill Sans"/>
              <a:cs typeface="Gill Sans"/>
            </a:rPr>
            <a:t>Attitude</a:t>
          </a:r>
          <a:endParaRPr lang="en-US" sz="2000" kern="1200" dirty="0">
            <a:latin typeface="Gill Sans"/>
            <a:cs typeface="Gill Sans"/>
          </a:endParaRPr>
        </a:p>
      </dsp:txBody>
      <dsp:txXfrm>
        <a:off x="5237019" y="669674"/>
        <a:ext cx="1124840" cy="650774"/>
      </dsp:txXfrm>
    </dsp:sp>
    <dsp:sp modelId="{4D27B2C2-177E-9D4B-8E10-DC5A1FC4304D}">
      <dsp:nvSpPr>
        <dsp:cNvPr id="0" name=""/>
        <dsp:cNvSpPr/>
      </dsp:nvSpPr>
      <dsp:spPr>
        <a:xfrm>
          <a:off x="4637880" y="2289258"/>
          <a:ext cx="1572983" cy="411579"/>
        </a:xfrm>
        <a:prstGeom prst="leftArrow">
          <a:avLst>
            <a:gd name="adj1" fmla="val 60000"/>
            <a:gd name="adj2" fmla="val 50000"/>
          </a:avLst>
        </a:prstGeom>
        <a:solidFill>
          <a:srgbClr val="F2DC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F687D-6F96-A84C-9973-705C8E107D72}">
      <dsp:nvSpPr>
        <dsp:cNvPr id="0" name=""/>
        <dsp:cNvSpPr/>
      </dsp:nvSpPr>
      <dsp:spPr>
        <a:xfrm>
          <a:off x="5487519" y="2133599"/>
          <a:ext cx="1446687" cy="722897"/>
        </a:xfrm>
        <a:prstGeom prst="roundRect">
          <a:avLst>
            <a:gd name="adj" fmla="val 10000"/>
          </a:avLst>
        </a:prstGeom>
        <a:solidFill>
          <a:srgbClr val="EF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ill Sans"/>
              <a:cs typeface="Gill Sans"/>
            </a:rPr>
            <a:t>Disposition</a:t>
          </a:r>
          <a:endParaRPr lang="en-US" sz="2000" kern="1200" dirty="0">
            <a:latin typeface="Gill Sans"/>
            <a:cs typeface="Gill Sans"/>
          </a:endParaRPr>
        </a:p>
      </dsp:txBody>
      <dsp:txXfrm>
        <a:off x="5508692" y="2154772"/>
        <a:ext cx="1404341" cy="6805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664A1-6829-764B-B88A-87FAD95F4691}">
      <dsp:nvSpPr>
        <dsp:cNvPr id="0" name=""/>
        <dsp:cNvSpPr/>
      </dsp:nvSpPr>
      <dsp:spPr>
        <a:xfrm>
          <a:off x="2611095" y="1292980"/>
          <a:ext cx="2142290" cy="2138940"/>
        </a:xfrm>
        <a:prstGeom prst="ellipse">
          <a:avLst/>
        </a:prstGeom>
        <a:solidFill>
          <a:srgbClr val="4DB7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Gill Sans"/>
              <a:cs typeface="Gill Sans"/>
            </a:rPr>
            <a:t>Enrichment</a:t>
          </a:r>
          <a:endParaRPr lang="en-US" sz="2000" b="1" kern="1200" dirty="0">
            <a:latin typeface="Gill Sans"/>
            <a:cs typeface="Gill Sans"/>
          </a:endParaRPr>
        </a:p>
      </dsp:txBody>
      <dsp:txXfrm>
        <a:off x="2924826" y="1606221"/>
        <a:ext cx="1514828" cy="1512458"/>
      </dsp:txXfrm>
    </dsp:sp>
    <dsp:sp modelId="{55800261-D04E-3B45-8BD9-A328F43897D7}">
      <dsp:nvSpPr>
        <dsp:cNvPr id="0" name=""/>
        <dsp:cNvSpPr/>
      </dsp:nvSpPr>
      <dsp:spPr>
        <a:xfrm rot="10799928">
          <a:off x="1099445" y="2126151"/>
          <a:ext cx="1428508" cy="4726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45D78-02A1-AD4F-ACD4-AA1D6168A672}">
      <dsp:nvSpPr>
        <dsp:cNvPr id="0" name=""/>
        <dsp:cNvSpPr/>
      </dsp:nvSpPr>
      <dsp:spPr>
        <a:xfrm>
          <a:off x="457203" y="1905614"/>
          <a:ext cx="1284485" cy="913780"/>
        </a:xfrm>
        <a:prstGeom prst="roundRect">
          <a:avLst>
            <a:gd name="adj" fmla="val 10000"/>
          </a:avLst>
        </a:prstGeom>
        <a:solidFill>
          <a:srgbClr val="428F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Gill Sans"/>
              <a:cs typeface="Gill Sans"/>
            </a:rPr>
            <a:t>Women</a:t>
          </a:r>
          <a:endParaRPr lang="en-US" sz="2300" kern="1200" dirty="0">
            <a:latin typeface="Gill Sans"/>
            <a:cs typeface="Gill Sans"/>
          </a:endParaRPr>
        </a:p>
      </dsp:txBody>
      <dsp:txXfrm>
        <a:off x="483967" y="1932378"/>
        <a:ext cx="1230957" cy="860252"/>
      </dsp:txXfrm>
    </dsp:sp>
    <dsp:sp modelId="{978A5A11-BDE1-C949-8A6E-ACE6458CD820}">
      <dsp:nvSpPr>
        <dsp:cNvPr id="0" name=""/>
        <dsp:cNvSpPr/>
      </dsp:nvSpPr>
      <dsp:spPr>
        <a:xfrm rot="13379484">
          <a:off x="1783378" y="928598"/>
          <a:ext cx="1228599" cy="4726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7AF03-0226-9545-BAF6-FF41EF6CE473}">
      <dsp:nvSpPr>
        <dsp:cNvPr id="0" name=""/>
        <dsp:cNvSpPr/>
      </dsp:nvSpPr>
      <dsp:spPr>
        <a:xfrm>
          <a:off x="914402" y="349111"/>
          <a:ext cx="2067885" cy="793883"/>
        </a:xfrm>
        <a:prstGeom prst="roundRect">
          <a:avLst>
            <a:gd name="adj" fmla="val 10000"/>
          </a:avLst>
        </a:prstGeom>
        <a:solidFill>
          <a:srgbClr val="428F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Gill Sans"/>
              <a:cs typeface="Gill Sans"/>
            </a:rPr>
            <a:t>First-generation</a:t>
          </a:r>
          <a:endParaRPr lang="en-US" sz="2300" kern="1200" dirty="0">
            <a:latin typeface="Gill Sans"/>
            <a:cs typeface="Gill Sans"/>
          </a:endParaRPr>
        </a:p>
      </dsp:txBody>
      <dsp:txXfrm>
        <a:off x="937654" y="372363"/>
        <a:ext cx="2021381" cy="747379"/>
      </dsp:txXfrm>
    </dsp:sp>
    <dsp:sp modelId="{7856F605-369B-5E44-A38E-157A24540710}">
      <dsp:nvSpPr>
        <dsp:cNvPr id="0" name=""/>
        <dsp:cNvSpPr/>
      </dsp:nvSpPr>
      <dsp:spPr>
        <a:xfrm rot="19206438">
          <a:off x="4414116" y="1021353"/>
          <a:ext cx="1246867" cy="4726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71EE7-C44A-014F-97A6-7243F8CCA60A}">
      <dsp:nvSpPr>
        <dsp:cNvPr id="0" name=""/>
        <dsp:cNvSpPr/>
      </dsp:nvSpPr>
      <dsp:spPr>
        <a:xfrm>
          <a:off x="4859541" y="363956"/>
          <a:ext cx="1312672" cy="931464"/>
        </a:xfrm>
        <a:prstGeom prst="roundRect">
          <a:avLst>
            <a:gd name="adj" fmla="val 10000"/>
          </a:avLst>
        </a:prstGeom>
        <a:solidFill>
          <a:srgbClr val="428F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Gill Sans"/>
              <a:cs typeface="Gill Sans"/>
            </a:rPr>
            <a:t>Usage patterns</a:t>
          </a:r>
          <a:endParaRPr lang="en-US" sz="2300" kern="1200" dirty="0">
            <a:latin typeface="Gill Sans"/>
            <a:cs typeface="Gill Sans"/>
          </a:endParaRPr>
        </a:p>
      </dsp:txBody>
      <dsp:txXfrm>
        <a:off x="4886823" y="391238"/>
        <a:ext cx="1258108" cy="876900"/>
      </dsp:txXfrm>
    </dsp:sp>
    <dsp:sp modelId="{DFCAC468-60C4-084A-B1FB-41F0730FC871}">
      <dsp:nvSpPr>
        <dsp:cNvPr id="0" name=""/>
        <dsp:cNvSpPr/>
      </dsp:nvSpPr>
      <dsp:spPr>
        <a:xfrm rot="21490533">
          <a:off x="4840184" y="2065209"/>
          <a:ext cx="1508050" cy="4726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3134B-76CF-E74C-B2FB-87037607B9E5}">
      <dsp:nvSpPr>
        <dsp:cNvPr id="0" name=""/>
        <dsp:cNvSpPr/>
      </dsp:nvSpPr>
      <dsp:spPr>
        <a:xfrm>
          <a:off x="5678690" y="1880599"/>
          <a:ext cx="1338323" cy="793883"/>
        </a:xfrm>
        <a:prstGeom prst="roundRect">
          <a:avLst>
            <a:gd name="adj" fmla="val 10000"/>
          </a:avLst>
        </a:prstGeom>
        <a:solidFill>
          <a:srgbClr val="428FC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Gill Sans"/>
              <a:cs typeface="Gill Sans"/>
            </a:rPr>
            <a:t>Attitude</a:t>
          </a:r>
          <a:endParaRPr lang="en-US" sz="2300" kern="1200" dirty="0">
            <a:latin typeface="Gill Sans"/>
            <a:cs typeface="Gill Sans"/>
          </a:endParaRPr>
        </a:p>
      </dsp:txBody>
      <dsp:txXfrm>
        <a:off x="5701942" y="1903851"/>
        <a:ext cx="1291819" cy="7473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664A1-6829-764B-B88A-87FAD95F4691}">
      <dsp:nvSpPr>
        <dsp:cNvPr id="0" name=""/>
        <dsp:cNvSpPr/>
      </dsp:nvSpPr>
      <dsp:spPr>
        <a:xfrm>
          <a:off x="2644913" y="1478260"/>
          <a:ext cx="1973626" cy="1970539"/>
        </a:xfrm>
        <a:prstGeom prst="ellipse">
          <a:avLst/>
        </a:prstGeom>
        <a:solidFill>
          <a:srgbClr val="4DB7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latin typeface="Gill Sans"/>
              <a:cs typeface="Gill Sans"/>
            </a:rPr>
            <a:t>Efficacy</a:t>
          </a:r>
          <a:endParaRPr lang="en-US" sz="2700" b="1" kern="1200" dirty="0">
            <a:latin typeface="Gill Sans"/>
            <a:cs typeface="Gill Sans"/>
          </a:endParaRPr>
        </a:p>
      </dsp:txBody>
      <dsp:txXfrm>
        <a:off x="2933944" y="1766839"/>
        <a:ext cx="1395564" cy="1393381"/>
      </dsp:txXfrm>
    </dsp:sp>
    <dsp:sp modelId="{55800261-D04E-3B45-8BD9-A328F43897D7}">
      <dsp:nvSpPr>
        <dsp:cNvPr id="0" name=""/>
        <dsp:cNvSpPr/>
      </dsp:nvSpPr>
      <dsp:spPr>
        <a:xfrm rot="10800000">
          <a:off x="776972" y="2245798"/>
          <a:ext cx="1765204" cy="435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45D78-02A1-AD4F-ACD4-AA1D6168A672}">
      <dsp:nvSpPr>
        <dsp:cNvPr id="0" name=""/>
        <dsp:cNvSpPr/>
      </dsp:nvSpPr>
      <dsp:spPr>
        <a:xfrm>
          <a:off x="340999" y="2153379"/>
          <a:ext cx="871947" cy="620301"/>
        </a:xfrm>
        <a:prstGeom prst="roundRect">
          <a:avLst>
            <a:gd name="adj" fmla="val 10000"/>
          </a:avLst>
        </a:prstGeom>
        <a:solidFill>
          <a:srgbClr val="EF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ill Sans"/>
              <a:cs typeface="Gill Sans"/>
            </a:rPr>
            <a:t>Women</a:t>
          </a:r>
          <a:endParaRPr lang="en-US" sz="1700" kern="1200" dirty="0">
            <a:latin typeface="Gill Sans"/>
            <a:cs typeface="Gill Sans"/>
          </a:endParaRPr>
        </a:p>
      </dsp:txBody>
      <dsp:txXfrm>
        <a:off x="359167" y="2171547"/>
        <a:ext cx="835611" cy="583965"/>
      </dsp:txXfrm>
    </dsp:sp>
    <dsp:sp modelId="{978A5A11-BDE1-C949-8A6E-ACE6458CD820}">
      <dsp:nvSpPr>
        <dsp:cNvPr id="0" name=""/>
        <dsp:cNvSpPr/>
      </dsp:nvSpPr>
      <dsp:spPr>
        <a:xfrm rot="12530754">
          <a:off x="1112543" y="1319155"/>
          <a:ext cx="1673639" cy="435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7AF03-0226-9545-BAF6-FF41EF6CE473}">
      <dsp:nvSpPr>
        <dsp:cNvPr id="0" name=""/>
        <dsp:cNvSpPr/>
      </dsp:nvSpPr>
      <dsp:spPr>
        <a:xfrm>
          <a:off x="680152" y="742316"/>
          <a:ext cx="1072446" cy="781684"/>
        </a:xfrm>
        <a:prstGeom prst="roundRect">
          <a:avLst>
            <a:gd name="adj" fmla="val 10000"/>
          </a:avLst>
        </a:prstGeom>
        <a:solidFill>
          <a:srgbClr val="EF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ill Sans"/>
              <a:cs typeface="Gill Sans"/>
            </a:rPr>
            <a:t>First-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ill Sans"/>
              <a:cs typeface="Gill Sans"/>
            </a:rPr>
            <a:t>generation</a:t>
          </a:r>
          <a:endParaRPr lang="en-US" sz="1700" kern="1200" dirty="0">
            <a:latin typeface="Gill Sans"/>
            <a:cs typeface="Gill Sans"/>
          </a:endParaRPr>
        </a:p>
      </dsp:txBody>
      <dsp:txXfrm>
        <a:off x="703047" y="765211"/>
        <a:ext cx="1026656" cy="735894"/>
      </dsp:txXfrm>
    </dsp:sp>
    <dsp:sp modelId="{7856F605-369B-5E44-A38E-157A24540710}">
      <dsp:nvSpPr>
        <dsp:cNvPr id="0" name=""/>
        <dsp:cNvSpPr/>
      </dsp:nvSpPr>
      <dsp:spPr>
        <a:xfrm rot="14758902">
          <a:off x="2388023" y="780794"/>
          <a:ext cx="1158639" cy="435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71EE7-C44A-014F-97A6-7243F8CCA60A}">
      <dsp:nvSpPr>
        <dsp:cNvPr id="0" name=""/>
        <dsp:cNvSpPr/>
      </dsp:nvSpPr>
      <dsp:spPr>
        <a:xfrm>
          <a:off x="2286003" y="127269"/>
          <a:ext cx="891081" cy="632305"/>
        </a:xfrm>
        <a:prstGeom prst="roundRect">
          <a:avLst>
            <a:gd name="adj" fmla="val 10000"/>
          </a:avLst>
        </a:prstGeom>
        <a:solidFill>
          <a:srgbClr val="EF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ill Sans"/>
              <a:cs typeface="Gill Sans"/>
            </a:rPr>
            <a:t>Non-White</a:t>
          </a:r>
          <a:endParaRPr lang="en-US" sz="1700" kern="1200" dirty="0">
            <a:latin typeface="Gill Sans"/>
            <a:cs typeface="Gill Sans"/>
          </a:endParaRPr>
        </a:p>
      </dsp:txBody>
      <dsp:txXfrm>
        <a:off x="2304523" y="145789"/>
        <a:ext cx="854041" cy="595265"/>
      </dsp:txXfrm>
    </dsp:sp>
    <dsp:sp modelId="{68DADEC0-6D23-0C49-9ED6-68902C9D8BF2}">
      <dsp:nvSpPr>
        <dsp:cNvPr id="0" name=""/>
        <dsp:cNvSpPr/>
      </dsp:nvSpPr>
      <dsp:spPr>
        <a:xfrm rot="17808282">
          <a:off x="3776629" y="765015"/>
          <a:ext cx="1206494" cy="435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ABFF2-74AD-DE46-8010-CD363785DD79}">
      <dsp:nvSpPr>
        <dsp:cNvPr id="0" name=""/>
        <dsp:cNvSpPr/>
      </dsp:nvSpPr>
      <dsp:spPr>
        <a:xfrm>
          <a:off x="3817415" y="152381"/>
          <a:ext cx="1668992" cy="583876"/>
        </a:xfrm>
        <a:prstGeom prst="roundRect">
          <a:avLst>
            <a:gd name="adj" fmla="val 10000"/>
          </a:avLst>
        </a:prstGeom>
        <a:solidFill>
          <a:srgbClr val="EF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ill Sans"/>
              <a:cs typeface="Gill Sans"/>
            </a:rPr>
            <a:t>Usage patterns</a:t>
          </a:r>
          <a:endParaRPr lang="en-US" sz="1700" kern="1200" dirty="0">
            <a:latin typeface="Gill Sans"/>
            <a:cs typeface="Gill Sans"/>
          </a:endParaRPr>
        </a:p>
      </dsp:txBody>
      <dsp:txXfrm>
        <a:off x="3834516" y="169482"/>
        <a:ext cx="1634790" cy="549674"/>
      </dsp:txXfrm>
    </dsp:sp>
    <dsp:sp modelId="{DFCAC468-60C4-084A-B1FB-41F0730FC871}">
      <dsp:nvSpPr>
        <dsp:cNvPr id="0" name=""/>
        <dsp:cNvSpPr/>
      </dsp:nvSpPr>
      <dsp:spPr>
        <a:xfrm rot="19967022">
          <a:off x="4502513" y="1334670"/>
          <a:ext cx="1801672" cy="435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3134B-76CF-E74C-B2FB-87037607B9E5}">
      <dsp:nvSpPr>
        <dsp:cNvPr id="0" name=""/>
        <dsp:cNvSpPr/>
      </dsp:nvSpPr>
      <dsp:spPr>
        <a:xfrm>
          <a:off x="5750204" y="870948"/>
          <a:ext cx="908493" cy="538912"/>
        </a:xfrm>
        <a:prstGeom prst="roundRect">
          <a:avLst>
            <a:gd name="adj" fmla="val 10000"/>
          </a:avLst>
        </a:prstGeom>
        <a:solidFill>
          <a:srgbClr val="EF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ill Sans"/>
              <a:cs typeface="Gill Sans"/>
            </a:rPr>
            <a:t>Attitude</a:t>
          </a:r>
          <a:endParaRPr lang="en-US" sz="1700" kern="1200" dirty="0">
            <a:latin typeface="Gill Sans"/>
            <a:cs typeface="Gill Sans"/>
          </a:endParaRPr>
        </a:p>
      </dsp:txBody>
      <dsp:txXfrm>
        <a:off x="5765988" y="886732"/>
        <a:ext cx="876925" cy="507344"/>
      </dsp:txXfrm>
    </dsp:sp>
    <dsp:sp modelId="{4D27B2C2-177E-9D4B-8E10-DC5A1FC4304D}">
      <dsp:nvSpPr>
        <dsp:cNvPr id="0" name=""/>
        <dsp:cNvSpPr/>
      </dsp:nvSpPr>
      <dsp:spPr>
        <a:xfrm>
          <a:off x="4720155" y="2245798"/>
          <a:ext cx="1745930" cy="435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F687D-6F96-A84C-9973-705C8E107D72}">
      <dsp:nvSpPr>
        <dsp:cNvPr id="0" name=""/>
        <dsp:cNvSpPr/>
      </dsp:nvSpPr>
      <dsp:spPr>
        <a:xfrm>
          <a:off x="5902166" y="2181744"/>
          <a:ext cx="1127838" cy="563571"/>
        </a:xfrm>
        <a:prstGeom prst="roundRect">
          <a:avLst>
            <a:gd name="adj" fmla="val 10000"/>
          </a:avLst>
        </a:prstGeom>
        <a:solidFill>
          <a:srgbClr val="EF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Gill Sans"/>
              <a:cs typeface="Gill Sans"/>
            </a:rPr>
            <a:t>Disposition</a:t>
          </a:r>
          <a:endParaRPr lang="en-US" sz="1700" kern="1200" dirty="0">
            <a:latin typeface="Gill Sans"/>
            <a:cs typeface="Gill Sans"/>
          </a:endParaRPr>
        </a:p>
      </dsp:txBody>
      <dsp:txXfrm>
        <a:off x="5918672" y="2198250"/>
        <a:ext cx="1094826" cy="530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82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02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21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60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72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98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86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42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10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4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9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55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9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74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47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16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05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16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89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16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5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5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5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49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69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51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7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14350"/>
            <a:ext cx="7467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771650"/>
            <a:ext cx="7467600" cy="28003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14350"/>
            <a:ext cx="7467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771650"/>
            <a:ext cx="7467600" cy="280035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14350"/>
            <a:ext cx="7467600" cy="62865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200151"/>
            <a:ext cx="7391400" cy="325755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228850"/>
            <a:ext cx="7010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228850"/>
            <a:ext cx="7010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4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228850"/>
            <a:ext cx="7010400" cy="68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14350"/>
            <a:ext cx="7391400" cy="54887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200151"/>
            <a:ext cx="7391400" cy="3394472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14350"/>
            <a:ext cx="7391400" cy="54887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200151"/>
            <a:ext cx="7391400" cy="3394472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9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14350"/>
            <a:ext cx="7391400" cy="54887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200151"/>
            <a:ext cx="7391400" cy="3394472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7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14350"/>
            <a:ext cx="7391400" cy="54887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200151"/>
            <a:ext cx="7391400" cy="3394472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4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9" r:id="rId2"/>
    <p:sldLayoutId id="2147484852" r:id="rId3"/>
    <p:sldLayoutId id="2147484861" r:id="rId4"/>
    <p:sldLayoutId id="2147484853" r:id="rId5"/>
    <p:sldLayoutId id="2147484856" r:id="rId6"/>
    <p:sldLayoutId id="2147484862" r:id="rId7"/>
    <p:sldLayoutId id="2147484863" r:id="rId8"/>
    <p:sldLayoutId id="2147484864" r:id="rId9"/>
    <p:sldLayoutId id="2147484858" r:id="rId10"/>
    <p:sldLayoutId id="2147484859" r:id="rId11"/>
    <p:sldLayoutId id="21474848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educause.edu/etrac" TargetMode="External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96215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ll Sans"/>
                <a:cs typeface="Gill Sans"/>
              </a:rPr>
              <a:t>Student and Faculty </a:t>
            </a:r>
            <a:r>
              <a:rPr lang="en-US" sz="2800" b="1" dirty="0" smtClean="0">
                <a:latin typeface="Gill Sans"/>
                <a:cs typeface="Gill Sans"/>
              </a:rPr>
              <a:t>Technology Experiences</a:t>
            </a:r>
            <a:r>
              <a:rPr lang="en-US" sz="2800" b="1" dirty="0">
                <a:latin typeface="Gill Sans"/>
                <a:cs typeface="Gill Sans"/>
              </a:rPr>
              <a:t>: Research and Benchmarking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4265451"/>
            <a:ext cx="2209800" cy="8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 smtClean="0">
                <a:latin typeface="Gill Sans"/>
                <a:cs typeface="Gill Sans"/>
              </a:rPr>
              <a:t>D. Christopher Brooks</a:t>
            </a:r>
          </a:p>
          <a:p>
            <a:pPr algn="ctr">
              <a:lnSpc>
                <a:spcPct val="120000"/>
              </a:lnSpc>
            </a:pPr>
            <a:r>
              <a:rPr lang="en-US" sz="1400" i="1" dirty="0" smtClean="0">
                <a:latin typeface="Gill Sans"/>
                <a:cs typeface="Gill Sans"/>
              </a:rPr>
              <a:t>Senior Research Fellow</a:t>
            </a:r>
          </a:p>
          <a:p>
            <a:pPr algn="ctr">
              <a:lnSpc>
                <a:spcPct val="120000"/>
              </a:lnSpc>
            </a:pPr>
            <a:r>
              <a:rPr lang="en-US" sz="1400" dirty="0" smtClean="0">
                <a:latin typeface="Gill Sans"/>
                <a:cs typeface="Gill Sans"/>
              </a:rPr>
              <a:t>EDUCAUSE</a:t>
            </a:r>
            <a:endParaRPr lang="en-US" sz="1400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0280" y="4265451"/>
            <a:ext cx="2209800" cy="8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 smtClean="0">
                <a:latin typeface="Gill Sans"/>
                <a:cs typeface="Gill Sans"/>
              </a:rPr>
              <a:t>Jeffrey </a:t>
            </a:r>
            <a:r>
              <a:rPr lang="en-US" sz="1400" b="1" dirty="0" err="1" smtClean="0">
                <a:latin typeface="Gill Sans"/>
                <a:cs typeface="Gill Sans"/>
              </a:rPr>
              <a:t>Pomerantz</a:t>
            </a:r>
            <a:endParaRPr lang="en-US" sz="1400" b="1" dirty="0" smtClean="0">
              <a:latin typeface="Gill Sans"/>
              <a:cs typeface="Gill Sans"/>
            </a:endParaRPr>
          </a:p>
          <a:p>
            <a:pPr algn="ctr">
              <a:lnSpc>
                <a:spcPct val="120000"/>
              </a:lnSpc>
            </a:pPr>
            <a:r>
              <a:rPr lang="en-US" sz="1400" i="1" dirty="0" smtClean="0">
                <a:latin typeface="Gill Sans"/>
                <a:cs typeface="Gill Sans"/>
              </a:rPr>
              <a:t>Senior Research Analyst</a:t>
            </a:r>
          </a:p>
          <a:p>
            <a:pPr algn="ctr">
              <a:lnSpc>
                <a:spcPct val="120000"/>
              </a:lnSpc>
            </a:pPr>
            <a:r>
              <a:rPr lang="en-US" sz="1400" dirty="0" smtClean="0">
                <a:latin typeface="Gill Sans"/>
                <a:cs typeface="Gill Sans"/>
              </a:rPr>
              <a:t>EDUCAUSE</a:t>
            </a:r>
            <a:endParaRPr lang="en-US" sz="1400" dirty="0">
              <a:latin typeface="Gill Sans"/>
              <a:cs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#SS16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099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8" y="882764"/>
            <a:ext cx="7543800" cy="3629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81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09600" y="1504950"/>
            <a:ext cx="7772400" cy="2362200"/>
          </a:xfrm>
        </p:spPr>
        <p:txBody>
          <a:bodyPr/>
          <a:lstStyle/>
          <a:p>
            <a:r>
              <a:rPr lang="en-US" dirty="0" smtClean="0"/>
              <a:t>Student attitudes about &amp; use of technology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3123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#SS16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48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figure_4_-0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3148" r="7227" b="4028"/>
          <a:stretch/>
        </p:blipFill>
        <p:spPr>
          <a:xfrm>
            <a:off x="2286000" y="690033"/>
            <a:ext cx="5943600" cy="42439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3733800" cy="548879"/>
          </a:xfrm>
        </p:spPr>
        <p:txBody>
          <a:bodyPr/>
          <a:lstStyle/>
          <a:p>
            <a:r>
              <a:rPr lang="en-US" dirty="0"/>
              <a:t>Student laptop, tablet, and smartphone ownership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05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3810000" cy="548879"/>
          </a:xfrm>
        </p:spPr>
        <p:txBody>
          <a:bodyPr/>
          <a:lstStyle/>
          <a:p>
            <a:r>
              <a:rPr lang="en-US" dirty="0"/>
              <a:t>Correlation of device used for coursework with importance to student success </a:t>
            </a:r>
          </a:p>
        </p:txBody>
      </p:sp>
      <p:pic>
        <p:nvPicPr>
          <p:cNvPr id="4" name="Content Placeholder 3" descr="SSfigure_5-0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3564" r="3750" b="-556"/>
          <a:stretch/>
        </p:blipFill>
        <p:spPr>
          <a:xfrm>
            <a:off x="4436533" y="666750"/>
            <a:ext cx="3793067" cy="4434418"/>
          </a:xfrm>
        </p:spPr>
      </p:pic>
      <p:sp>
        <p:nvSpPr>
          <p:cNvPr id="5" name="TextBox 4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3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scores of student </a:t>
            </a:r>
            <a:r>
              <a:rPr lang="en-US" dirty="0" err="1" smtClean="0"/>
              <a:t>techieness</a:t>
            </a:r>
            <a:endParaRPr lang="en-US" dirty="0"/>
          </a:p>
        </p:txBody>
      </p:sp>
      <p:pic>
        <p:nvPicPr>
          <p:cNvPr id="4" name="Content Placeholder 3" descr="SSfigure_2_-0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33984" r="-17" b="4907"/>
          <a:stretch/>
        </p:blipFill>
        <p:spPr>
          <a:xfrm>
            <a:off x="1780282" y="1200150"/>
            <a:ext cx="5583436" cy="3657600"/>
          </a:xfrm>
        </p:spPr>
      </p:pic>
      <p:sp>
        <p:nvSpPr>
          <p:cNvPr id="5" name="TextBox 4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7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scores of student </a:t>
            </a:r>
            <a:r>
              <a:rPr lang="en-US" dirty="0" err="1" smtClean="0"/>
              <a:t>techieness</a:t>
            </a:r>
            <a:r>
              <a:rPr lang="en-US" dirty="0" smtClean="0"/>
              <a:t>, by sex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738718"/>
              </p:ext>
            </p:extLst>
          </p:nvPr>
        </p:nvGraphicFramePr>
        <p:xfrm>
          <a:off x="685800" y="1200150"/>
          <a:ext cx="73914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545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924800" cy="548879"/>
          </a:xfrm>
        </p:spPr>
        <p:txBody>
          <a:bodyPr/>
          <a:lstStyle/>
          <a:p>
            <a:r>
              <a:rPr lang="en-US" dirty="0"/>
              <a:t>Mean scores of student </a:t>
            </a:r>
            <a:r>
              <a:rPr lang="en-US" dirty="0" err="1" smtClean="0"/>
              <a:t>techieness</a:t>
            </a:r>
            <a:r>
              <a:rPr lang="en-US" dirty="0" smtClean="0"/>
              <a:t>, by ethnicity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183624"/>
              </p:ext>
            </p:extLst>
          </p:nvPr>
        </p:nvGraphicFramePr>
        <p:xfrm>
          <a:off x="685800" y="1200150"/>
          <a:ext cx="73914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11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229600" cy="548879"/>
          </a:xfrm>
        </p:spPr>
        <p:txBody>
          <a:bodyPr/>
          <a:lstStyle/>
          <a:p>
            <a:r>
              <a:rPr lang="en-US" sz="2800" dirty="0"/>
              <a:t>Mean scores of student </a:t>
            </a:r>
            <a:r>
              <a:rPr lang="en-US" sz="2800" dirty="0" err="1"/>
              <a:t>techieness</a:t>
            </a:r>
            <a:r>
              <a:rPr lang="en-US" sz="2800" dirty="0"/>
              <a:t>, by </a:t>
            </a:r>
            <a:r>
              <a:rPr lang="en-US" sz="2800" dirty="0" smtClean="0"/>
              <a:t>enrollment status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254243"/>
              </p:ext>
            </p:extLst>
          </p:nvPr>
        </p:nvGraphicFramePr>
        <p:xfrm>
          <a:off x="685800" y="1200150"/>
          <a:ext cx="73914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06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09600" y="1504950"/>
            <a:ext cx="7772400" cy="2362200"/>
          </a:xfrm>
        </p:spPr>
        <p:txBody>
          <a:bodyPr/>
          <a:lstStyle/>
          <a:p>
            <a:r>
              <a:rPr lang="en-US" dirty="0" smtClean="0"/>
              <a:t>Students’ </a:t>
            </a:r>
            <a:r>
              <a:rPr lang="en-US" dirty="0"/>
              <a:t>e</a:t>
            </a:r>
            <a:r>
              <a:rPr lang="en-US" dirty="0" smtClean="0"/>
              <a:t>xperience of campus technology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3123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#SS16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54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fig_6-0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r="1606"/>
          <a:stretch>
            <a:fillRect/>
          </a:stretch>
        </p:blipFill>
        <p:spPr>
          <a:xfrm>
            <a:off x="533400" y="971550"/>
            <a:ext cx="8077201" cy="37094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Students’ overall technology experiences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447377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97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1066801" y="590550"/>
            <a:ext cx="7010400" cy="685800"/>
          </a:xfrm>
        </p:spPr>
        <p:txBody>
          <a:bodyPr/>
          <a:lstStyle/>
          <a:p>
            <a:r>
              <a:rPr lang="en-US" dirty="0" smtClean="0"/>
              <a:t>Thanks to Our Sponsor</a:t>
            </a:r>
            <a:endParaRPr lang="en-US" dirty="0"/>
          </a:p>
        </p:txBody>
      </p:sp>
      <p:pic>
        <p:nvPicPr>
          <p:cNvPr id="3" name="Picture 2" descr="dell-blue_4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96" y="1504950"/>
            <a:ext cx="3193009" cy="3200400"/>
          </a:xfrm>
          <a:prstGeom prst="rect">
            <a:avLst/>
          </a:prstGeom>
        </p:spPr>
      </p:pic>
      <p:pic>
        <p:nvPicPr>
          <p:cNvPr id="4" name="Picture 3" descr="platinum-partner_150X150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90550"/>
            <a:ext cx="13716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62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figure_7-0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67" b="-3567"/>
          <a:stretch>
            <a:fillRect/>
          </a:stretch>
        </p:blipFill>
        <p:spPr>
          <a:xfrm>
            <a:off x="287347" y="895350"/>
            <a:ext cx="8628053" cy="3962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543800" cy="548879"/>
          </a:xfrm>
        </p:spPr>
        <p:txBody>
          <a:bodyPr/>
          <a:lstStyle/>
          <a:p>
            <a:r>
              <a:rPr lang="en-US" dirty="0" smtClean="0"/>
              <a:t>Student experiences with wireless networks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447377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24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figure_8-0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7" r="-4147"/>
          <a:stretch>
            <a:fillRect/>
          </a:stretch>
        </p:blipFill>
        <p:spPr>
          <a:xfrm>
            <a:off x="213113" y="742950"/>
            <a:ext cx="8717775" cy="40036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848600" cy="548879"/>
          </a:xfrm>
        </p:spPr>
        <p:txBody>
          <a:bodyPr/>
          <a:lstStyle/>
          <a:p>
            <a:r>
              <a:rPr lang="en-US" sz="2600" dirty="0" smtClean="0"/>
              <a:t>Faculty use of technology as a means to engage students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49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391400" cy="548879"/>
          </a:xfrm>
        </p:spPr>
        <p:txBody>
          <a:bodyPr/>
          <a:lstStyle/>
          <a:p>
            <a:r>
              <a:rPr lang="en-US" dirty="0" smtClean="0"/>
              <a:t>Determinants of technology experience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459323"/>
              </p:ext>
            </p:extLst>
          </p:nvPr>
        </p:nvGraphicFramePr>
        <p:xfrm>
          <a:off x="742950" y="857250"/>
          <a:ext cx="76581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76200" y="45529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12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09600" y="1504950"/>
            <a:ext cx="7772400" cy="2362200"/>
          </a:xfrm>
        </p:spPr>
        <p:txBody>
          <a:bodyPr/>
          <a:lstStyle/>
          <a:p>
            <a:r>
              <a:rPr lang="en-US" dirty="0" smtClean="0"/>
              <a:t>Students’ technology preferences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3123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#SS16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54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figure_9-0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" t="5975" r="5028" b="5683"/>
          <a:stretch/>
        </p:blipFill>
        <p:spPr>
          <a:xfrm>
            <a:off x="2895600" y="855133"/>
            <a:ext cx="5291667" cy="40470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2667000" cy="1981200"/>
          </a:xfrm>
        </p:spPr>
        <p:txBody>
          <a:bodyPr/>
          <a:lstStyle/>
          <a:p>
            <a:r>
              <a:rPr lang="en-US" dirty="0" smtClean="0"/>
              <a:t>Students’ preferred learning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3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7620000" cy="609600"/>
          </a:xfrm>
        </p:spPr>
        <p:txBody>
          <a:bodyPr/>
          <a:lstStyle/>
          <a:p>
            <a:r>
              <a:rPr lang="en-US" sz="2800" dirty="0" smtClean="0"/>
              <a:t>Determinants of learning environment preferences</a:t>
            </a:r>
            <a:endParaRPr lang="en-US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95238323"/>
              </p:ext>
            </p:extLst>
          </p:nvPr>
        </p:nvGraphicFramePr>
        <p:xfrm>
          <a:off x="533400" y="94615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77200" y="44005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39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620000" cy="548879"/>
          </a:xfrm>
        </p:spPr>
        <p:txBody>
          <a:bodyPr/>
          <a:lstStyle/>
          <a:p>
            <a:r>
              <a:rPr lang="en-US" sz="2800" dirty="0" smtClean="0"/>
              <a:t>Determinants of learning environment preferences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268724"/>
              </p:ext>
            </p:extLst>
          </p:nvPr>
        </p:nvGraphicFramePr>
        <p:xfrm>
          <a:off x="685800" y="1200151"/>
          <a:ext cx="73914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7200" y="447377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12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09600" y="1504950"/>
            <a:ext cx="7772400" cy="2362200"/>
          </a:xfrm>
        </p:spPr>
        <p:txBody>
          <a:bodyPr/>
          <a:lstStyle/>
          <a:p>
            <a:r>
              <a:rPr lang="en-US" dirty="0" smtClean="0"/>
              <a:t>The effects of technology on students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3123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#SS16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54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Sfigure_11-0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2" b="67866"/>
          <a:stretch/>
        </p:blipFill>
        <p:spPr>
          <a:xfrm>
            <a:off x="1331026" y="1079896"/>
            <a:ext cx="7889174" cy="11763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191815"/>
            <a:ext cx="1524000" cy="952501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Student-faculty</a:t>
            </a:r>
            <a:endParaRPr lang="en-US" sz="2000" dirty="0"/>
          </a:p>
        </p:txBody>
      </p:sp>
      <p:pic>
        <p:nvPicPr>
          <p:cNvPr id="4" name="Content Placeholder 5" descr="SSfigure_12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t="7994" r="-206" b="75670"/>
          <a:stretch/>
        </p:blipFill>
        <p:spPr>
          <a:xfrm>
            <a:off x="1270541" y="2453877"/>
            <a:ext cx="7891272" cy="776288"/>
          </a:xfrm>
          <a:prstGeom prst="rect">
            <a:avLst/>
          </a:prstGeom>
        </p:spPr>
      </p:pic>
      <p:pic>
        <p:nvPicPr>
          <p:cNvPr id="6" name="Content Placeholder 3" descr="SSfigure_13-0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0" b="68385"/>
          <a:stretch/>
        </p:blipFill>
        <p:spPr>
          <a:xfrm>
            <a:off x="1325279" y="3502350"/>
            <a:ext cx="7891272" cy="772579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304800" y="2461021"/>
            <a:ext cx="1371600" cy="76200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Student-student</a:t>
            </a:r>
            <a:endParaRPr lang="en-US" sz="20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59538" y="3534789"/>
            <a:ext cx="1371600" cy="707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Student-content</a:t>
            </a:r>
            <a:endParaRPr lang="en-US" sz="20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85800" y="514350"/>
            <a:ext cx="7391400" cy="54887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ea typeface="+mj-ea"/>
                <a:cs typeface="+mj-cs"/>
              </a:defRPr>
            </a:lvl1pPr>
          </a:lstStyle>
          <a:p>
            <a:r>
              <a:rPr lang="en-US" dirty="0" smtClean="0"/>
              <a:t>Technology engagement</a:t>
            </a:r>
            <a:endParaRPr lang="en-US" dirty="0"/>
          </a:p>
        </p:txBody>
      </p:sp>
      <p:pic>
        <p:nvPicPr>
          <p:cNvPr id="10" name="Content Placeholder 4" descr="SSfigure_11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44" b="-952"/>
          <a:stretch/>
        </p:blipFill>
        <p:spPr>
          <a:xfrm>
            <a:off x="1331026" y="4400549"/>
            <a:ext cx="7889174" cy="832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455295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#EDU16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14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technology engagement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099334"/>
              </p:ext>
            </p:extLst>
          </p:nvPr>
        </p:nvGraphicFramePr>
        <p:xfrm>
          <a:off x="685800" y="1123950"/>
          <a:ext cx="73914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18" y="45529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82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09600" y="1504950"/>
            <a:ext cx="7772400" cy="23622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3123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#SS16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9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514600" cy="1600200"/>
          </a:xfrm>
        </p:spPr>
        <p:txBody>
          <a:bodyPr/>
          <a:lstStyle/>
          <a:p>
            <a:r>
              <a:rPr lang="en-US" dirty="0"/>
              <a:t>Student technology enrichment </a:t>
            </a:r>
          </a:p>
        </p:txBody>
      </p:sp>
      <p:pic>
        <p:nvPicPr>
          <p:cNvPr id="4" name="Content Placeholder 3" descr="SSfigure_14-01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t="2808" r="2231" b="2662"/>
          <a:stretch/>
        </p:blipFill>
        <p:spPr>
          <a:xfrm>
            <a:off x="3443476" y="590550"/>
            <a:ext cx="5471924" cy="4114800"/>
          </a:xfrm>
        </p:spPr>
      </p:pic>
      <p:sp>
        <p:nvSpPr>
          <p:cNvPr id="5" name="TextBox 4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776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technology enrichment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112591"/>
              </p:ext>
            </p:extLst>
          </p:nvPr>
        </p:nvGraphicFramePr>
        <p:xfrm>
          <a:off x="685800" y="1123950"/>
          <a:ext cx="73914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6044" y="45529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49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381000" y="438150"/>
            <a:ext cx="2438400" cy="1828800"/>
          </a:xfrm>
        </p:spPr>
        <p:txBody>
          <a:bodyPr/>
          <a:lstStyle/>
          <a:p>
            <a:r>
              <a:rPr lang="en-US" dirty="0"/>
              <a:t>Student technology efficacy </a:t>
            </a:r>
          </a:p>
        </p:txBody>
      </p:sp>
      <p:pic>
        <p:nvPicPr>
          <p:cNvPr id="2" name="Content Placeholder 1" descr="SSfigure_15-01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" t="1833" r="1251" b="2834"/>
          <a:stretch/>
        </p:blipFill>
        <p:spPr>
          <a:xfrm>
            <a:off x="2441069" y="590550"/>
            <a:ext cx="6474331" cy="4114798"/>
          </a:xfrm>
        </p:spPr>
      </p:pic>
      <p:sp>
        <p:nvSpPr>
          <p:cNvPr id="5" name="TextBox 4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843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technology engagement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972955"/>
              </p:ext>
            </p:extLst>
          </p:nvPr>
        </p:nvGraphicFramePr>
        <p:xfrm>
          <a:off x="685800" y="1123950"/>
          <a:ext cx="73914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04" y="45529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2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09600" y="1504950"/>
            <a:ext cx="7772400" cy="2362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3123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#SS16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7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900" dirty="0" smtClean="0"/>
              <a:t>Students use their devices extensively and view them as important to their academic success.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 smtClean="0"/>
              <a:t>Student campus technology experiences are a function of their encounters with campus infrastructure and their beliefs and attitudes about technology’s use.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 smtClean="0"/>
              <a:t>A majority of students prefer learning environments that are blended; those preferences are shaped by the courses they have taken.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 smtClean="0"/>
              <a:t>Students, especially women and first-generation students, think technology increases their learning engagement, enrichment, &amp; efficacy.</a:t>
            </a:r>
          </a:p>
          <a:p>
            <a:pPr marL="342900" indent="-342900">
              <a:buFont typeface="Arial"/>
              <a:buChar char="•"/>
            </a:pPr>
            <a:endParaRPr lang="en-US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85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2948285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latin typeface="Gill Sans"/>
                <a:cs typeface="Gill Sans"/>
                <a:hlinkClick r:id="rId2"/>
              </a:rPr>
              <a:t>www.educause.edu</a:t>
            </a:r>
            <a:r>
              <a:rPr lang="en-US" sz="2400" u="sng" dirty="0">
                <a:latin typeface="Gill Sans"/>
                <a:cs typeface="Gill Sans"/>
                <a:hlinkClick r:id="rId2"/>
              </a:rPr>
              <a:t>/</a:t>
            </a:r>
            <a:r>
              <a:rPr lang="en-US" sz="2400" u="sng" dirty="0" smtClean="0">
                <a:latin typeface="Gill Sans"/>
                <a:cs typeface="Gill Sans"/>
                <a:hlinkClick r:id="rId2"/>
              </a:rPr>
              <a:t>etrac</a:t>
            </a:r>
            <a:endParaRPr lang="en-US" sz="2400" dirty="0">
              <a:latin typeface="Gill Sans"/>
              <a:cs typeface="Gill Sans"/>
            </a:endParaRPr>
          </a:p>
        </p:txBody>
      </p:sp>
      <p:pic>
        <p:nvPicPr>
          <p:cNvPr id="5" name="Picture 4" descr="Screen Shot 2016-10-25 at 14.02.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4031239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211008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ill Sans"/>
                <a:cs typeface="Gill Sans"/>
              </a:rPr>
              <a:t>Available NOW!</a:t>
            </a:r>
            <a:endParaRPr lang="en-US" sz="2800" b="1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16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28700"/>
            <a:ext cx="7467600" cy="628650"/>
          </a:xfrm>
        </p:spPr>
        <p:txBody>
          <a:bodyPr/>
          <a:lstStyle/>
          <a:p>
            <a:pPr algn="ctr"/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 Us Improve and Grow</a:t>
            </a:r>
            <a:endParaRPr lang="en-US" sz="3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28750"/>
            <a:ext cx="8077200" cy="2686050"/>
          </a:xfrm>
        </p:spPr>
        <p:txBody>
          <a:bodyPr/>
          <a:lstStyle/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participating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today’s session. 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We’re very interested in your feedback.  Please take 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minute to fill out the session evaluation found within 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conference mobile app, or the online agenda.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6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8115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ill Sans"/>
                <a:cs typeface="Gill Sans"/>
              </a:rPr>
              <a:t>Thank you!</a:t>
            </a:r>
            <a:endParaRPr lang="en-US" sz="2800" b="1" dirty="0"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419350"/>
            <a:ext cx="3352800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latin typeface="Gill Sans"/>
                <a:cs typeface="Gill Sans"/>
              </a:rPr>
              <a:t>D. Christopher Brooks</a:t>
            </a:r>
          </a:p>
          <a:p>
            <a:pPr algn="ctr">
              <a:lnSpc>
                <a:spcPct val="120000"/>
              </a:lnSpc>
            </a:pPr>
            <a:r>
              <a:rPr lang="en-US" sz="2000" i="1" dirty="0" smtClean="0">
                <a:latin typeface="Gill Sans"/>
                <a:cs typeface="Gill Sans"/>
              </a:rPr>
              <a:t>Senior Research Fellow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Gill Sans"/>
                <a:cs typeface="Gill Sans"/>
              </a:rPr>
              <a:t>EDUCAUSE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Gill Sans"/>
                <a:cs typeface="Gill Sans"/>
              </a:rPr>
              <a:t>     @</a:t>
            </a:r>
            <a:r>
              <a:rPr lang="en-US" sz="2000" dirty="0" err="1" smtClean="0">
                <a:latin typeface="Gill Sans"/>
                <a:cs typeface="Gill Sans"/>
              </a:rPr>
              <a:t>dcbphd</a:t>
            </a:r>
            <a:endParaRPr lang="en-US" sz="2000" dirty="0"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419350"/>
            <a:ext cx="3025698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latin typeface="Gill Sans"/>
                <a:cs typeface="Gill Sans"/>
              </a:rPr>
              <a:t>Jeffrey </a:t>
            </a:r>
            <a:r>
              <a:rPr lang="en-US" sz="2000" b="1" dirty="0" err="1" smtClean="0">
                <a:latin typeface="Gill Sans"/>
                <a:cs typeface="Gill Sans"/>
              </a:rPr>
              <a:t>Pomerantz</a:t>
            </a:r>
            <a:endParaRPr lang="en-US" sz="2000" b="1" dirty="0" smtClean="0">
              <a:latin typeface="Gill Sans"/>
              <a:cs typeface="Gill Sans"/>
            </a:endParaRPr>
          </a:p>
          <a:p>
            <a:pPr algn="ctr">
              <a:lnSpc>
                <a:spcPct val="120000"/>
              </a:lnSpc>
            </a:pPr>
            <a:r>
              <a:rPr lang="en-US" sz="2000" i="1" dirty="0" smtClean="0">
                <a:latin typeface="Gill Sans"/>
                <a:cs typeface="Gill Sans"/>
              </a:rPr>
              <a:t>Senior Research Analyst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Gill Sans"/>
                <a:cs typeface="Gill Sans"/>
              </a:rPr>
              <a:t>EDUCAUSE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Gill Sans"/>
                <a:cs typeface="Gill Sans"/>
              </a:rPr>
              <a:t>     @</a:t>
            </a:r>
            <a:r>
              <a:rPr lang="en-US" sz="2000" dirty="0" err="1" smtClean="0">
                <a:latin typeface="Gill Sans"/>
                <a:cs typeface="Gill Sans"/>
              </a:rPr>
              <a:t>jpom</a:t>
            </a:r>
            <a:endParaRPr lang="en-US" sz="2000" dirty="0">
              <a:latin typeface="Gill Sans"/>
              <a:cs typeface="Gill Sans"/>
            </a:endParaRPr>
          </a:p>
        </p:txBody>
      </p:sp>
      <p:pic>
        <p:nvPicPr>
          <p:cNvPr id="1028" name="Picture 4" descr="Image result for site:twitter.co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38550"/>
            <a:ext cx="355907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site:twitter.co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93" y="3669030"/>
            <a:ext cx="355907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#SS16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39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971800" cy="548879"/>
          </a:xfrm>
        </p:spPr>
        <p:txBody>
          <a:bodyPr/>
          <a:lstStyle/>
          <a:p>
            <a:r>
              <a:rPr lang="en-US" dirty="0" smtClean="0"/>
              <a:t>Student study participation overview</a:t>
            </a:r>
            <a:endParaRPr lang="en-US" dirty="0"/>
          </a:p>
        </p:txBody>
      </p:sp>
      <p:pic>
        <p:nvPicPr>
          <p:cNvPr id="4" name="Content Placeholder 3" descr="Figure_1_-01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t="5973" r="3187"/>
          <a:stretch/>
        </p:blipFill>
        <p:spPr>
          <a:xfrm>
            <a:off x="3767667" y="666750"/>
            <a:ext cx="4343400" cy="4298950"/>
          </a:xfrm>
        </p:spPr>
      </p:pic>
      <p:sp>
        <p:nvSpPr>
          <p:cNvPr id="5" name="TextBox 4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40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Guideposts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Benchmarking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Student attitudes about &amp; use of </a:t>
            </a:r>
            <a:r>
              <a:rPr lang="en-US" dirty="0" smtClean="0"/>
              <a:t>technology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Students’ experience of campus </a:t>
            </a:r>
            <a:r>
              <a:rPr lang="en-US" dirty="0" smtClean="0"/>
              <a:t>technology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Students’ technology </a:t>
            </a:r>
            <a:r>
              <a:rPr lang="en-US" dirty="0" smtClean="0"/>
              <a:t>preferences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The effects of technology on students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Conclusions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246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09600" y="1504950"/>
            <a:ext cx="7772400" cy="2362200"/>
          </a:xfrm>
        </p:spPr>
        <p:txBody>
          <a:bodyPr/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3123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#SS16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4751" y="648394"/>
            <a:ext cx="6882938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/>
              <a:t>2017 ECAR Student and Faculty Survey Timeline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90917632"/>
              </p:ext>
            </p:extLst>
          </p:nvPr>
        </p:nvGraphicFramePr>
        <p:xfrm>
          <a:off x="501535" y="826540"/>
          <a:ext cx="74475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8209" y="1190797"/>
            <a:ext cx="1670858" cy="715581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200" dirty="0"/>
              <a:t>Review your institution's primary rep and survey administrator status</a:t>
            </a:r>
            <a:r>
              <a:rPr lang="en-US" dirty="0"/>
              <a:t>. </a:t>
            </a:r>
            <a:endParaRPr lang="en-US" b="1" dirty="0"/>
          </a:p>
        </p:txBody>
      </p:sp>
      <p:sp>
        <p:nvSpPr>
          <p:cNvPr id="10" name="Down Arrow 9"/>
          <p:cNvSpPr/>
          <p:nvPr/>
        </p:nvSpPr>
        <p:spPr>
          <a:xfrm>
            <a:off x="1372641" y="1837129"/>
            <a:ext cx="89154" cy="419777"/>
          </a:xfrm>
          <a:prstGeom prst="downArrow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48988" y="3717865"/>
            <a:ext cx="1670858" cy="992579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200" dirty="0"/>
              <a:t>Complete planning forms and upload any approval documentation needed on the ETRAC portal</a:t>
            </a:r>
            <a:endParaRPr lang="en-US" b="1" dirty="0"/>
          </a:p>
        </p:txBody>
      </p:sp>
      <p:sp>
        <p:nvSpPr>
          <p:cNvPr id="13" name="Up Arrow 12"/>
          <p:cNvSpPr/>
          <p:nvPr/>
        </p:nvSpPr>
        <p:spPr>
          <a:xfrm>
            <a:off x="2144683" y="3435235"/>
            <a:ext cx="89154" cy="282629"/>
          </a:xfrm>
          <a:prstGeom prst="upArrow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45522" y="1199108"/>
            <a:ext cx="1670858" cy="1115690"/>
          </a:xfrm>
          <a:prstGeom prst="rect">
            <a:avLst/>
          </a:prstGeom>
          <a:solidFill>
            <a:srgbClr val="FBC769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200" dirty="0"/>
              <a:t>Finalize local survey implementation logistics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/>
              <a:t>Choose dates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/>
              <a:t>Draft invitations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/>
              <a:t>Create a marketing plan</a:t>
            </a:r>
          </a:p>
        </p:txBody>
      </p:sp>
      <p:sp>
        <p:nvSpPr>
          <p:cNvPr id="16" name="Down Arrow 15"/>
          <p:cNvSpPr/>
          <p:nvPr/>
        </p:nvSpPr>
        <p:spPr>
          <a:xfrm flipH="1">
            <a:off x="2799310" y="2122438"/>
            <a:ext cx="90401" cy="134468"/>
          </a:xfrm>
          <a:prstGeom prst="downArrow">
            <a:avLst/>
          </a:prstGeom>
          <a:solidFill>
            <a:srgbClr val="FBC769"/>
          </a:solidFill>
          <a:ln>
            <a:solidFill>
              <a:srgbClr val="FBC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89511" y="3726180"/>
            <a:ext cx="1670858" cy="931024"/>
          </a:xfrm>
          <a:prstGeom prst="rect">
            <a:avLst/>
          </a:prstGeom>
          <a:solidFill>
            <a:srgbClr val="FBC769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200" dirty="0"/>
              <a:t>Implement your survey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/>
              <a:t>Send out links to students/faculty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/>
              <a:t>Monitor response rates</a:t>
            </a:r>
          </a:p>
        </p:txBody>
      </p:sp>
      <p:sp>
        <p:nvSpPr>
          <p:cNvPr id="18" name="Up Arrow 17"/>
          <p:cNvSpPr/>
          <p:nvPr/>
        </p:nvSpPr>
        <p:spPr>
          <a:xfrm>
            <a:off x="4158440" y="3441469"/>
            <a:ext cx="89154" cy="282629"/>
          </a:xfrm>
          <a:prstGeom prst="upArrow">
            <a:avLst/>
          </a:prstGeom>
          <a:solidFill>
            <a:srgbClr val="FBC769"/>
          </a:solidFill>
          <a:ln>
            <a:solidFill>
              <a:srgbClr val="FBC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53143" y="1201189"/>
            <a:ext cx="1816337" cy="777136"/>
          </a:xfrm>
          <a:prstGeom prst="rect">
            <a:avLst/>
          </a:prstGeom>
          <a:solidFill>
            <a:srgbClr val="FF9F9F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200" dirty="0"/>
              <a:t>Data files will be accessible on the ETRAC portal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/>
              <a:t>Raw data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/>
              <a:t>Benchmarking data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6328063" y="1970117"/>
            <a:ext cx="89154" cy="280554"/>
          </a:xfrm>
          <a:prstGeom prst="downArrow">
            <a:avLst/>
          </a:prstGeom>
          <a:solidFill>
            <a:srgbClr val="FF9F9F"/>
          </a:solidFill>
          <a:ln>
            <a:solidFill>
              <a:srgbClr val="FF9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89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5" y="1205258"/>
            <a:ext cx="7543800" cy="3017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62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5" y="1221068"/>
            <a:ext cx="7543800" cy="314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7200" y="44767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#SS16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95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18226</TotalTime>
  <Words>645</Words>
  <Application>Microsoft Macintosh PowerPoint</Application>
  <PresentationFormat>On-screen Show (16:9)</PresentationFormat>
  <Paragraphs>192</Paragraphs>
  <Slides>38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9_Default Theme</vt:lpstr>
      <vt:lpstr>PowerPoint Presentation</vt:lpstr>
      <vt:lpstr>PowerPoint Presentation</vt:lpstr>
      <vt:lpstr>PowerPoint Presentation</vt:lpstr>
      <vt:lpstr>Student study participation overview</vt:lpstr>
      <vt:lpstr>Guideposts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laptop, tablet, and smartphone ownership </vt:lpstr>
      <vt:lpstr>Correlation of device used for coursework with importance to student success </vt:lpstr>
      <vt:lpstr>Mean scores of student techieness</vt:lpstr>
      <vt:lpstr>Mean scores of student techieness, by sex</vt:lpstr>
      <vt:lpstr>Mean scores of student techieness, by ethnicity</vt:lpstr>
      <vt:lpstr>Mean scores of student techieness, by enrollment status</vt:lpstr>
      <vt:lpstr>PowerPoint Presentation</vt:lpstr>
      <vt:lpstr>Students’ overall technology experiences</vt:lpstr>
      <vt:lpstr>Student experiences with wireless networks</vt:lpstr>
      <vt:lpstr>Faculty use of technology as a means to engage students</vt:lpstr>
      <vt:lpstr>Determinants of technology experience</vt:lpstr>
      <vt:lpstr>PowerPoint Presentation</vt:lpstr>
      <vt:lpstr>Students’ preferred learning environments</vt:lpstr>
      <vt:lpstr>Determinants of learning environment preferences</vt:lpstr>
      <vt:lpstr>Determinants of learning environment preferences</vt:lpstr>
      <vt:lpstr>PowerPoint Presentation</vt:lpstr>
      <vt:lpstr> Student-faculty</vt:lpstr>
      <vt:lpstr>Determinants of technology engagement</vt:lpstr>
      <vt:lpstr>Student technology enrichment </vt:lpstr>
      <vt:lpstr>Determinants of technology enrichment</vt:lpstr>
      <vt:lpstr>Student technology efficacy </vt:lpstr>
      <vt:lpstr>Determinants of technology engagement</vt:lpstr>
      <vt:lpstr>PowerPoint Presentation</vt:lpstr>
      <vt:lpstr>Key findings</vt:lpstr>
      <vt:lpstr>PowerPoint Presentation</vt:lpstr>
      <vt:lpstr>Help Us Improve and Grow</vt:lpstr>
      <vt:lpstr>PowerPoint Presentation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D. Christopher Brooks</cp:lastModifiedBy>
  <cp:revision>258</cp:revision>
  <dcterms:created xsi:type="dcterms:W3CDTF">2012-08-08T18:23:13Z</dcterms:created>
  <dcterms:modified xsi:type="dcterms:W3CDTF">2016-10-28T15:23:53Z</dcterms:modified>
</cp:coreProperties>
</file>