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7">
  <p:sldMasterIdLst>
    <p:sldMasterId id="2147483648" r:id="rId1"/>
    <p:sldMasterId id="2147483999" r:id="rId2"/>
    <p:sldMasterId id="2147484041" r:id="rId3"/>
  </p:sldMasterIdLst>
  <p:notesMasterIdLst>
    <p:notesMasterId r:id="rId16"/>
  </p:notesMasterIdLst>
  <p:handoutMasterIdLst>
    <p:handoutMasterId r:id="rId17"/>
  </p:handoutMasterIdLst>
  <p:sldIdLst>
    <p:sldId id="256" r:id="rId4"/>
    <p:sldId id="273" r:id="rId5"/>
    <p:sldId id="609" r:id="rId6"/>
    <p:sldId id="617" r:id="rId7"/>
    <p:sldId id="611" r:id="rId8"/>
    <p:sldId id="612" r:id="rId9"/>
    <p:sldId id="620" r:id="rId10"/>
    <p:sldId id="616" r:id="rId11"/>
    <p:sldId id="621" r:id="rId12"/>
    <p:sldId id="582" r:id="rId13"/>
    <p:sldId id="622" r:id="rId14"/>
    <p:sldId id="619" r:id="rId15"/>
  </p:sldIdLst>
  <p:sldSz cx="9144000" cy="6858000" type="screen4x3"/>
  <p:notesSz cx="6858000" cy="9296400"/>
  <p:defaultTextStyle>
    <a:defPPr>
      <a:defRPr lang="en-US"/>
    </a:defPPr>
    <a:lvl1pPr algn="l" rtl="0" eaLnBrk="0" fontAlgn="base" hangingPunct="0">
      <a:spcBef>
        <a:spcPct val="0"/>
      </a:spcBef>
      <a:spcAft>
        <a:spcPct val="0"/>
      </a:spcAft>
      <a:defRPr sz="2400" kern="1200">
        <a:solidFill>
          <a:schemeClr val="tx1"/>
        </a:solidFill>
        <a:latin typeface="Times" pitchFamily="-64" charset="0"/>
        <a:ea typeface="Osaka" pitchFamily="-64" charset="-128"/>
        <a:cs typeface="+mn-cs"/>
      </a:defRPr>
    </a:lvl1pPr>
    <a:lvl2pPr marL="457200" algn="l" rtl="0" eaLnBrk="0" fontAlgn="base" hangingPunct="0">
      <a:spcBef>
        <a:spcPct val="0"/>
      </a:spcBef>
      <a:spcAft>
        <a:spcPct val="0"/>
      </a:spcAft>
      <a:defRPr sz="2400" kern="1200">
        <a:solidFill>
          <a:schemeClr val="tx1"/>
        </a:solidFill>
        <a:latin typeface="Times" pitchFamily="-64" charset="0"/>
        <a:ea typeface="Osaka" pitchFamily="-64" charset="-128"/>
        <a:cs typeface="+mn-cs"/>
      </a:defRPr>
    </a:lvl2pPr>
    <a:lvl3pPr marL="914400" algn="l" rtl="0" eaLnBrk="0" fontAlgn="base" hangingPunct="0">
      <a:spcBef>
        <a:spcPct val="0"/>
      </a:spcBef>
      <a:spcAft>
        <a:spcPct val="0"/>
      </a:spcAft>
      <a:defRPr sz="2400" kern="1200">
        <a:solidFill>
          <a:schemeClr val="tx1"/>
        </a:solidFill>
        <a:latin typeface="Times" pitchFamily="-64" charset="0"/>
        <a:ea typeface="Osaka" pitchFamily="-64" charset="-128"/>
        <a:cs typeface="+mn-cs"/>
      </a:defRPr>
    </a:lvl3pPr>
    <a:lvl4pPr marL="1371600" algn="l" rtl="0" eaLnBrk="0" fontAlgn="base" hangingPunct="0">
      <a:spcBef>
        <a:spcPct val="0"/>
      </a:spcBef>
      <a:spcAft>
        <a:spcPct val="0"/>
      </a:spcAft>
      <a:defRPr sz="2400" kern="1200">
        <a:solidFill>
          <a:schemeClr val="tx1"/>
        </a:solidFill>
        <a:latin typeface="Times" pitchFamily="-64" charset="0"/>
        <a:ea typeface="Osaka" pitchFamily="-64" charset="-128"/>
        <a:cs typeface="+mn-cs"/>
      </a:defRPr>
    </a:lvl4pPr>
    <a:lvl5pPr marL="1828800" algn="l" rtl="0" eaLnBrk="0" fontAlgn="base" hangingPunct="0">
      <a:spcBef>
        <a:spcPct val="0"/>
      </a:spcBef>
      <a:spcAft>
        <a:spcPct val="0"/>
      </a:spcAft>
      <a:defRPr sz="2400" kern="1200">
        <a:solidFill>
          <a:schemeClr val="tx1"/>
        </a:solidFill>
        <a:latin typeface="Times" pitchFamily="-64" charset="0"/>
        <a:ea typeface="Osaka" pitchFamily="-64" charset="-128"/>
        <a:cs typeface="+mn-cs"/>
      </a:defRPr>
    </a:lvl5pPr>
    <a:lvl6pPr marL="2286000" algn="l" defTabSz="914400" rtl="0" eaLnBrk="1" latinLnBrk="0" hangingPunct="1">
      <a:defRPr sz="2400" kern="1200">
        <a:solidFill>
          <a:schemeClr val="tx1"/>
        </a:solidFill>
        <a:latin typeface="Times" pitchFamily="-64" charset="0"/>
        <a:ea typeface="Osaka" pitchFamily="-64" charset="-128"/>
        <a:cs typeface="+mn-cs"/>
      </a:defRPr>
    </a:lvl6pPr>
    <a:lvl7pPr marL="2743200" algn="l" defTabSz="914400" rtl="0" eaLnBrk="1" latinLnBrk="0" hangingPunct="1">
      <a:defRPr sz="2400" kern="1200">
        <a:solidFill>
          <a:schemeClr val="tx1"/>
        </a:solidFill>
        <a:latin typeface="Times" pitchFamily="-64" charset="0"/>
        <a:ea typeface="Osaka" pitchFamily="-64" charset="-128"/>
        <a:cs typeface="+mn-cs"/>
      </a:defRPr>
    </a:lvl7pPr>
    <a:lvl8pPr marL="3200400" algn="l" defTabSz="914400" rtl="0" eaLnBrk="1" latinLnBrk="0" hangingPunct="1">
      <a:defRPr sz="2400" kern="1200">
        <a:solidFill>
          <a:schemeClr val="tx1"/>
        </a:solidFill>
        <a:latin typeface="Times" pitchFamily="-64" charset="0"/>
        <a:ea typeface="Osaka" pitchFamily="-64" charset="-128"/>
        <a:cs typeface="+mn-cs"/>
      </a:defRPr>
    </a:lvl8pPr>
    <a:lvl9pPr marL="3657600" algn="l" defTabSz="914400" rtl="0" eaLnBrk="1" latinLnBrk="0" hangingPunct="1">
      <a:defRPr sz="2400" kern="1200">
        <a:solidFill>
          <a:schemeClr val="tx1"/>
        </a:solidFill>
        <a:latin typeface="Times" pitchFamily="-64" charset="0"/>
        <a:ea typeface="Osaka" pitchFamily="-6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aurie Pohl" initials="LP" lastIdx="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75B4"/>
    <a:srgbClr val="C2423E"/>
    <a:srgbClr val="FFFFFF"/>
    <a:srgbClr val="CC3300"/>
    <a:srgbClr val="EF252A"/>
    <a:srgbClr val="999999"/>
    <a:srgbClr val="4D4D4D"/>
    <a:srgbClr val="333333"/>
    <a:srgbClr val="CC0000"/>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336" autoAdjust="0"/>
    <p:restoredTop sz="87567" autoAdjust="0"/>
  </p:normalViewPr>
  <p:slideViewPr>
    <p:cSldViewPr>
      <p:cViewPr>
        <p:scale>
          <a:sx n="100" d="100"/>
          <a:sy n="100" d="100"/>
        </p:scale>
        <p:origin x="-226" y="744"/>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44" d="100"/>
          <a:sy n="144" d="100"/>
        </p:scale>
        <p:origin x="-2328" y="-120"/>
      </p:cViewPr>
      <p:guideLst>
        <p:guide orient="horz" pos="292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7" Type="http://schemas.openxmlformats.org/officeDocument/2006/relationships/slide" Target="slides/slide11.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10.xml"/><Relationship Id="rId5" Type="http://schemas.openxmlformats.org/officeDocument/2006/relationships/slide" Target="slides/slide9.xml"/><Relationship Id="rId4"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1026"/>
          <p:cNvSpPr>
            <a:spLocks noGrp="1" noChangeArrowheads="1"/>
          </p:cNvSpPr>
          <p:nvPr>
            <p:ph type="hdr" sz="quarter"/>
          </p:nvPr>
        </p:nvSpPr>
        <p:spPr bwMode="auto">
          <a:xfrm>
            <a:off x="1" y="0"/>
            <a:ext cx="2971593" cy="464820"/>
          </a:xfrm>
          <a:prstGeom prst="rect">
            <a:avLst/>
          </a:prstGeom>
          <a:noFill/>
          <a:ln w="9525">
            <a:noFill/>
            <a:miter lim="800000"/>
            <a:headEnd/>
            <a:tailEnd/>
          </a:ln>
          <a:effectLst/>
        </p:spPr>
        <p:txBody>
          <a:bodyPr vert="horz" wrap="square" lIns="92940" tIns="46470" rIns="92940" bIns="46470" numCol="1" anchor="t" anchorCtr="0" compatLnSpc="1">
            <a:prstTxWarp prst="textNoShape">
              <a:avLst/>
            </a:prstTxWarp>
          </a:bodyPr>
          <a:lstStyle>
            <a:lvl1pPr>
              <a:defRPr sz="1200"/>
            </a:lvl1pPr>
          </a:lstStyle>
          <a:p>
            <a:pPr>
              <a:defRPr/>
            </a:pPr>
            <a:endParaRPr lang="en-US"/>
          </a:p>
        </p:txBody>
      </p:sp>
      <p:sp>
        <p:nvSpPr>
          <p:cNvPr id="8195" name="Rectangle 1027"/>
          <p:cNvSpPr>
            <a:spLocks noGrp="1" noChangeArrowheads="1"/>
          </p:cNvSpPr>
          <p:nvPr>
            <p:ph type="dt" sz="quarter" idx="1"/>
          </p:nvPr>
        </p:nvSpPr>
        <p:spPr bwMode="auto">
          <a:xfrm>
            <a:off x="3886409" y="0"/>
            <a:ext cx="2971593" cy="464820"/>
          </a:xfrm>
          <a:prstGeom prst="rect">
            <a:avLst/>
          </a:prstGeom>
          <a:noFill/>
          <a:ln w="9525">
            <a:noFill/>
            <a:miter lim="800000"/>
            <a:headEnd/>
            <a:tailEnd/>
          </a:ln>
          <a:effectLst/>
        </p:spPr>
        <p:txBody>
          <a:bodyPr vert="horz" wrap="square" lIns="92940" tIns="46470" rIns="92940" bIns="46470" numCol="1" anchor="t" anchorCtr="0" compatLnSpc="1">
            <a:prstTxWarp prst="textNoShape">
              <a:avLst/>
            </a:prstTxWarp>
          </a:bodyPr>
          <a:lstStyle>
            <a:lvl1pPr algn="r">
              <a:defRPr sz="1200"/>
            </a:lvl1pPr>
          </a:lstStyle>
          <a:p>
            <a:pPr>
              <a:defRPr/>
            </a:pPr>
            <a:endParaRPr lang="en-US"/>
          </a:p>
        </p:txBody>
      </p:sp>
      <p:sp>
        <p:nvSpPr>
          <p:cNvPr id="8196" name="Rectangle 1028"/>
          <p:cNvSpPr>
            <a:spLocks noGrp="1" noChangeArrowheads="1"/>
          </p:cNvSpPr>
          <p:nvPr>
            <p:ph type="ftr" sz="quarter" idx="2"/>
          </p:nvPr>
        </p:nvSpPr>
        <p:spPr bwMode="auto">
          <a:xfrm>
            <a:off x="1" y="8831580"/>
            <a:ext cx="2971593" cy="464820"/>
          </a:xfrm>
          <a:prstGeom prst="rect">
            <a:avLst/>
          </a:prstGeom>
          <a:noFill/>
          <a:ln w="9525">
            <a:noFill/>
            <a:miter lim="800000"/>
            <a:headEnd/>
            <a:tailEnd/>
          </a:ln>
          <a:effectLst/>
        </p:spPr>
        <p:txBody>
          <a:bodyPr vert="horz" wrap="square" lIns="92940" tIns="46470" rIns="92940" bIns="46470" numCol="1" anchor="b" anchorCtr="0" compatLnSpc="1">
            <a:prstTxWarp prst="textNoShape">
              <a:avLst/>
            </a:prstTxWarp>
          </a:bodyPr>
          <a:lstStyle>
            <a:lvl1pPr>
              <a:defRPr sz="1200"/>
            </a:lvl1pPr>
          </a:lstStyle>
          <a:p>
            <a:pPr>
              <a:defRPr/>
            </a:pPr>
            <a:endParaRPr lang="en-US"/>
          </a:p>
        </p:txBody>
      </p:sp>
      <p:sp>
        <p:nvSpPr>
          <p:cNvPr id="8197" name="Rectangle 1029"/>
          <p:cNvSpPr>
            <a:spLocks noGrp="1" noChangeArrowheads="1"/>
          </p:cNvSpPr>
          <p:nvPr>
            <p:ph type="sldNum" sz="quarter" idx="3"/>
          </p:nvPr>
        </p:nvSpPr>
        <p:spPr bwMode="auto">
          <a:xfrm>
            <a:off x="3886409" y="8831580"/>
            <a:ext cx="2971593" cy="464820"/>
          </a:xfrm>
          <a:prstGeom prst="rect">
            <a:avLst/>
          </a:prstGeom>
          <a:noFill/>
          <a:ln w="9525">
            <a:noFill/>
            <a:miter lim="800000"/>
            <a:headEnd/>
            <a:tailEnd/>
          </a:ln>
          <a:effectLst/>
        </p:spPr>
        <p:txBody>
          <a:bodyPr vert="horz" wrap="square" lIns="92940" tIns="46470" rIns="92940" bIns="46470" numCol="1" anchor="b" anchorCtr="0" compatLnSpc="1">
            <a:prstTxWarp prst="textNoShape">
              <a:avLst/>
            </a:prstTxWarp>
          </a:bodyPr>
          <a:lstStyle>
            <a:lvl1pPr algn="r">
              <a:defRPr sz="1200"/>
            </a:lvl1pPr>
          </a:lstStyle>
          <a:p>
            <a:pPr>
              <a:defRPr/>
            </a:pPr>
            <a:fld id="{FE6B995A-B50E-44BE-A875-F1FA27368956}" type="slidenum">
              <a:rPr lang="en-US"/>
              <a:pPr>
                <a:defRPr/>
              </a:pPr>
              <a:t>‹#›</a:t>
            </a:fld>
            <a:endParaRPr lang="en-US"/>
          </a:p>
        </p:txBody>
      </p:sp>
    </p:spTree>
    <p:extLst>
      <p:ext uri="{BB962C8B-B14F-4D97-AF65-F5344CB8AC3E}">
        <p14:creationId xmlns:p14="http://schemas.microsoft.com/office/powerpoint/2010/main" val="42239656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0"/>
            <a:ext cx="2971593" cy="464820"/>
          </a:xfrm>
          <a:prstGeom prst="rect">
            <a:avLst/>
          </a:prstGeom>
          <a:noFill/>
          <a:ln w="9525">
            <a:noFill/>
            <a:miter lim="800000"/>
            <a:headEnd/>
            <a:tailEnd/>
          </a:ln>
          <a:effectLst/>
        </p:spPr>
        <p:txBody>
          <a:bodyPr vert="horz" wrap="square" lIns="92940" tIns="46470" rIns="92940" bIns="46470" numCol="1" anchor="t" anchorCtr="0" compatLnSpc="1">
            <a:prstTxWarp prst="textNoShape">
              <a:avLst/>
            </a:prstTxWarp>
          </a:bodyPr>
          <a:lstStyle>
            <a:lvl1pPr>
              <a:defRPr sz="1200"/>
            </a:lvl1pPr>
          </a:lstStyle>
          <a:p>
            <a:pPr>
              <a:defRPr/>
            </a:pPr>
            <a:endParaRPr lang="en-US"/>
          </a:p>
        </p:txBody>
      </p:sp>
      <p:sp>
        <p:nvSpPr>
          <p:cNvPr id="6147" name="Rectangle 3"/>
          <p:cNvSpPr>
            <a:spLocks noGrp="1" noChangeArrowheads="1"/>
          </p:cNvSpPr>
          <p:nvPr>
            <p:ph type="dt" idx="1"/>
          </p:nvPr>
        </p:nvSpPr>
        <p:spPr bwMode="auto">
          <a:xfrm>
            <a:off x="3886409" y="0"/>
            <a:ext cx="2971593" cy="464820"/>
          </a:xfrm>
          <a:prstGeom prst="rect">
            <a:avLst/>
          </a:prstGeom>
          <a:noFill/>
          <a:ln w="9525">
            <a:noFill/>
            <a:miter lim="800000"/>
            <a:headEnd/>
            <a:tailEnd/>
          </a:ln>
          <a:effectLst/>
        </p:spPr>
        <p:txBody>
          <a:bodyPr vert="horz" wrap="square" lIns="92940" tIns="46470" rIns="92940" bIns="46470" numCol="1" anchor="t" anchorCtr="0" compatLnSpc="1">
            <a:prstTxWarp prst="textNoShape">
              <a:avLst/>
            </a:prstTxWarp>
          </a:bodyPr>
          <a:lstStyle>
            <a:lvl1pPr algn="r">
              <a:defRPr sz="1200"/>
            </a:lvl1pPr>
          </a:lstStyle>
          <a:p>
            <a:pPr>
              <a:defRPr/>
            </a:pPr>
            <a:endParaRPr lang="en-US"/>
          </a:p>
        </p:txBody>
      </p:sp>
      <p:sp>
        <p:nvSpPr>
          <p:cNvPr id="52228" name="Rectangle 4"/>
          <p:cNvSpPr>
            <a:spLocks noGrp="1" noRot="1" noChangeAspect="1" noChangeArrowheads="1" noTextEdit="1"/>
          </p:cNvSpPr>
          <p:nvPr>
            <p:ph type="sldImg" idx="2"/>
          </p:nvPr>
        </p:nvSpPr>
        <p:spPr bwMode="auto">
          <a:xfrm>
            <a:off x="1108075" y="696913"/>
            <a:ext cx="4645025" cy="3484562"/>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4816" y="4415790"/>
            <a:ext cx="5028370" cy="4183380"/>
          </a:xfrm>
          <a:prstGeom prst="rect">
            <a:avLst/>
          </a:prstGeom>
          <a:noFill/>
          <a:ln w="9525">
            <a:noFill/>
            <a:miter lim="800000"/>
            <a:headEnd/>
            <a:tailEnd/>
          </a:ln>
          <a:effectLst/>
        </p:spPr>
        <p:txBody>
          <a:bodyPr vert="horz" wrap="square" lIns="92940" tIns="46470" rIns="92940" bIns="4647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1" y="8831580"/>
            <a:ext cx="2971593" cy="464820"/>
          </a:xfrm>
          <a:prstGeom prst="rect">
            <a:avLst/>
          </a:prstGeom>
          <a:noFill/>
          <a:ln w="9525">
            <a:noFill/>
            <a:miter lim="800000"/>
            <a:headEnd/>
            <a:tailEnd/>
          </a:ln>
          <a:effectLst/>
        </p:spPr>
        <p:txBody>
          <a:bodyPr vert="horz" wrap="square" lIns="92940" tIns="46470" rIns="92940" bIns="46470" numCol="1" anchor="b" anchorCtr="0" compatLnSpc="1">
            <a:prstTxWarp prst="textNoShape">
              <a:avLst/>
            </a:prstTxWarp>
          </a:bodyPr>
          <a:lstStyle>
            <a:lvl1pPr>
              <a:defRPr sz="1200"/>
            </a:lvl1pPr>
          </a:lstStyle>
          <a:p>
            <a:pPr>
              <a:defRPr/>
            </a:pPr>
            <a:endParaRPr lang="en-US"/>
          </a:p>
        </p:txBody>
      </p:sp>
      <p:sp>
        <p:nvSpPr>
          <p:cNvPr id="6151" name="Rectangle 7"/>
          <p:cNvSpPr>
            <a:spLocks noGrp="1" noChangeArrowheads="1"/>
          </p:cNvSpPr>
          <p:nvPr>
            <p:ph type="sldNum" sz="quarter" idx="5"/>
          </p:nvPr>
        </p:nvSpPr>
        <p:spPr bwMode="auto">
          <a:xfrm>
            <a:off x="3886409" y="8831580"/>
            <a:ext cx="2971593" cy="464820"/>
          </a:xfrm>
          <a:prstGeom prst="rect">
            <a:avLst/>
          </a:prstGeom>
          <a:noFill/>
          <a:ln w="9525">
            <a:noFill/>
            <a:miter lim="800000"/>
            <a:headEnd/>
            <a:tailEnd/>
          </a:ln>
          <a:effectLst/>
        </p:spPr>
        <p:txBody>
          <a:bodyPr vert="horz" wrap="square" lIns="92940" tIns="46470" rIns="92940" bIns="46470" numCol="1" anchor="b" anchorCtr="0" compatLnSpc="1">
            <a:prstTxWarp prst="textNoShape">
              <a:avLst/>
            </a:prstTxWarp>
          </a:bodyPr>
          <a:lstStyle>
            <a:lvl1pPr algn="r">
              <a:defRPr sz="1200"/>
            </a:lvl1pPr>
          </a:lstStyle>
          <a:p>
            <a:pPr>
              <a:defRPr/>
            </a:pPr>
            <a:fld id="{56C199FA-E0C4-45E3-B9E5-D1BE0E5DB840}" type="slidenum">
              <a:rPr lang="en-US"/>
              <a:pPr>
                <a:defRPr/>
              </a:pPr>
              <a:t>‹#›</a:t>
            </a:fld>
            <a:endParaRPr lang="en-US"/>
          </a:p>
        </p:txBody>
      </p:sp>
    </p:spTree>
    <p:extLst>
      <p:ext uri="{BB962C8B-B14F-4D97-AF65-F5344CB8AC3E}">
        <p14:creationId xmlns:p14="http://schemas.microsoft.com/office/powerpoint/2010/main" val="6422490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64" charset="0"/>
        <a:ea typeface="Osaka" pitchFamily="-64" charset="-128"/>
        <a:cs typeface="+mn-cs"/>
      </a:defRPr>
    </a:lvl1pPr>
    <a:lvl2pPr marL="457200" algn="l" rtl="0" eaLnBrk="0" fontAlgn="base" hangingPunct="0">
      <a:spcBef>
        <a:spcPct val="30000"/>
      </a:spcBef>
      <a:spcAft>
        <a:spcPct val="0"/>
      </a:spcAft>
      <a:defRPr sz="1200" kern="1200">
        <a:solidFill>
          <a:schemeClr val="tx1"/>
        </a:solidFill>
        <a:latin typeface="Times" pitchFamily="-64" charset="0"/>
        <a:ea typeface="Osaka" pitchFamily="-64" charset="-128"/>
        <a:cs typeface="+mn-cs"/>
      </a:defRPr>
    </a:lvl2pPr>
    <a:lvl3pPr marL="914400" algn="l" rtl="0" eaLnBrk="0" fontAlgn="base" hangingPunct="0">
      <a:spcBef>
        <a:spcPct val="30000"/>
      </a:spcBef>
      <a:spcAft>
        <a:spcPct val="0"/>
      </a:spcAft>
      <a:defRPr sz="1200" kern="1200">
        <a:solidFill>
          <a:schemeClr val="tx1"/>
        </a:solidFill>
        <a:latin typeface="Times" pitchFamily="-64" charset="0"/>
        <a:ea typeface="Osaka" pitchFamily="-64" charset="-128"/>
        <a:cs typeface="+mn-cs"/>
      </a:defRPr>
    </a:lvl3pPr>
    <a:lvl4pPr marL="1371600" algn="l" rtl="0" eaLnBrk="0" fontAlgn="base" hangingPunct="0">
      <a:spcBef>
        <a:spcPct val="30000"/>
      </a:spcBef>
      <a:spcAft>
        <a:spcPct val="0"/>
      </a:spcAft>
      <a:defRPr sz="1200" kern="1200">
        <a:solidFill>
          <a:schemeClr val="tx1"/>
        </a:solidFill>
        <a:latin typeface="Times" pitchFamily="-64" charset="0"/>
        <a:ea typeface="Osaka" pitchFamily="-64" charset="-128"/>
        <a:cs typeface="+mn-cs"/>
      </a:defRPr>
    </a:lvl4pPr>
    <a:lvl5pPr marL="1828800" algn="l" rtl="0" eaLnBrk="0" fontAlgn="base" hangingPunct="0">
      <a:spcBef>
        <a:spcPct val="30000"/>
      </a:spcBef>
      <a:spcAft>
        <a:spcPct val="0"/>
      </a:spcAft>
      <a:defRPr sz="1200" kern="1200">
        <a:solidFill>
          <a:schemeClr val="tx1"/>
        </a:solidFill>
        <a:latin typeface="Times" pitchFamily="-64" charset="0"/>
        <a:ea typeface="Osaka" pitchFamily="-6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CEA34633-7197-4E48-8BBB-FBBD43125DA2}" type="slidenum">
              <a:rPr lang="en-US" smtClean="0"/>
              <a:pPr/>
              <a:t>1</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F108EA79-EDE5-4998-B866-2B8B2D8AFF26}" type="slidenum">
              <a:rPr lang="en-US" smtClean="0"/>
              <a:pPr/>
              <a:t>10</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marL="0" marR="0" lvl="2" indent="0" algn="l" defTabSz="914400" rtl="0" eaLnBrk="1" fontAlgn="base" latinLnBrk="0" hangingPunct="1">
              <a:lnSpc>
                <a:spcPct val="100000"/>
              </a:lnSpc>
              <a:spcBef>
                <a:spcPct val="30000"/>
              </a:spcBef>
              <a:spcAft>
                <a:spcPct val="0"/>
              </a:spcAft>
              <a:buClrTx/>
              <a:buSzTx/>
              <a:buFontTx/>
              <a:buNone/>
              <a:tabLst/>
              <a:defRPr/>
            </a:pPr>
            <a:r>
              <a:rPr lang="en-US" dirty="0" smtClean="0">
                <a:latin typeface="Arial" charset="0"/>
              </a:rPr>
              <a:t>We are currently primarily </a:t>
            </a:r>
            <a:r>
              <a:rPr lang="en-US" sz="1200" dirty="0" smtClean="0">
                <a:latin typeface="Times" pitchFamily="-64" charset="0"/>
              </a:rPr>
              <a:t>d</a:t>
            </a:r>
            <a:r>
              <a:rPr lang="en-US" sz="1200" dirty="0" smtClean="0"/>
              <a:t>iscussing new requirements or age/lack of capability of current systems, also talking with vendors about their visions and roadmaps</a:t>
            </a:r>
          </a:p>
          <a:p>
            <a:pPr marL="0" marR="0" lvl="2" indent="0" algn="l" defTabSz="914400" rtl="0" eaLnBrk="1" fontAlgn="base" latinLnBrk="0" hangingPunct="1">
              <a:lnSpc>
                <a:spcPct val="100000"/>
              </a:lnSpc>
              <a:spcBef>
                <a:spcPct val="30000"/>
              </a:spcBef>
              <a:spcAft>
                <a:spcPct val="0"/>
              </a:spcAft>
              <a:buClrTx/>
              <a:buSzTx/>
              <a:buFontTx/>
              <a:buNone/>
              <a:tabLst/>
              <a:defRPr/>
            </a:pPr>
            <a:endParaRPr lang="en-US" sz="1200" dirty="0" smtClean="0"/>
          </a:p>
          <a:p>
            <a:pPr marL="0" marR="0" lvl="2" indent="0" algn="l" defTabSz="914400" rtl="0" eaLnBrk="1" fontAlgn="base" latinLnBrk="0" hangingPunct="1">
              <a:lnSpc>
                <a:spcPct val="100000"/>
              </a:lnSpc>
              <a:spcBef>
                <a:spcPct val="30000"/>
              </a:spcBef>
              <a:spcAft>
                <a:spcPct val="0"/>
              </a:spcAft>
              <a:buClrTx/>
              <a:buSzTx/>
              <a:buFontTx/>
              <a:buNone/>
              <a:tabLst/>
              <a:defRPr/>
            </a:pPr>
            <a:r>
              <a:rPr lang="en-US" sz="1200" dirty="0" smtClean="0"/>
              <a:t>Trying</a:t>
            </a:r>
            <a:r>
              <a:rPr lang="en-US" sz="1200" baseline="0" dirty="0" smtClean="0"/>
              <a:t> to limit our investment in current systems, and thinking about how to approach looking for a new system, given the state of the current marketplace</a:t>
            </a:r>
          </a:p>
          <a:p>
            <a:pPr marL="0" marR="0" lvl="2" indent="0" algn="l" defTabSz="914400" rtl="0" eaLnBrk="1" fontAlgn="base" latinLnBrk="0" hangingPunct="1">
              <a:lnSpc>
                <a:spcPct val="100000"/>
              </a:lnSpc>
              <a:spcBef>
                <a:spcPct val="30000"/>
              </a:spcBef>
              <a:spcAft>
                <a:spcPct val="0"/>
              </a:spcAft>
              <a:buClrTx/>
              <a:buSzTx/>
              <a:buFontTx/>
              <a:buNone/>
              <a:tabLst/>
              <a:defRPr/>
            </a:pPr>
            <a:endParaRPr lang="en-US" sz="1200" baseline="0" dirty="0" smtClean="0"/>
          </a:p>
          <a:p>
            <a:pPr marL="0" marR="0" lvl="2" indent="0" algn="l" defTabSz="914400" rtl="0" eaLnBrk="1" fontAlgn="base" latinLnBrk="0" hangingPunct="1">
              <a:lnSpc>
                <a:spcPct val="100000"/>
              </a:lnSpc>
              <a:spcBef>
                <a:spcPct val="30000"/>
              </a:spcBef>
              <a:spcAft>
                <a:spcPct val="0"/>
              </a:spcAft>
              <a:buClrTx/>
              <a:buSzTx/>
              <a:buFontTx/>
              <a:buNone/>
              <a:tabLst/>
              <a:defRPr/>
            </a:pPr>
            <a:r>
              <a:rPr lang="en-US" sz="1200" baseline="0" dirty="0" smtClean="0"/>
              <a:t>Working to envision a future system that can truly enable administrative transformation, both in the interest of cost reduction and new academic initiatives.</a:t>
            </a:r>
          </a:p>
          <a:p>
            <a:pPr marL="0" marR="0" lvl="2" indent="0" algn="l" defTabSz="914400" rtl="0" eaLnBrk="1" fontAlgn="base" latinLnBrk="0" hangingPunct="1">
              <a:lnSpc>
                <a:spcPct val="100000"/>
              </a:lnSpc>
              <a:spcBef>
                <a:spcPct val="30000"/>
              </a:spcBef>
              <a:spcAft>
                <a:spcPct val="0"/>
              </a:spcAft>
              <a:buClrTx/>
              <a:buSzTx/>
              <a:buFontTx/>
              <a:buNone/>
              <a:tabLst/>
              <a:defRPr/>
            </a:pPr>
            <a:endParaRPr lang="en-US" sz="1200" baseline="0" dirty="0" smtClean="0"/>
          </a:p>
          <a:p>
            <a:pPr marL="0" marR="0" lvl="2" indent="0" algn="l" defTabSz="914400" rtl="0" eaLnBrk="1" fontAlgn="base" latinLnBrk="0" hangingPunct="1">
              <a:lnSpc>
                <a:spcPct val="100000"/>
              </a:lnSpc>
              <a:spcBef>
                <a:spcPct val="30000"/>
              </a:spcBef>
              <a:spcAft>
                <a:spcPct val="0"/>
              </a:spcAft>
              <a:buClrTx/>
              <a:buSzTx/>
              <a:buFontTx/>
              <a:buNone/>
              <a:tabLst/>
              <a:defRPr/>
            </a:pPr>
            <a:r>
              <a:rPr lang="en-US" sz="1200" baseline="0" dirty="0" smtClean="0"/>
              <a:t>Some of the hot topics we have been discussing are identified here</a:t>
            </a:r>
            <a:endParaRPr lang="en-US" sz="1200" dirty="0" smtClean="0"/>
          </a:p>
          <a:p>
            <a:pPr eaLnBrk="1" hangingPunct="1"/>
            <a:endParaRPr lang="en-US" baseline="0" dirty="0" smtClean="0">
              <a:latin typeface="Arial" charset="0"/>
            </a:endParaRPr>
          </a:p>
          <a:p>
            <a:pPr eaLnBrk="1" hangingPunct="1"/>
            <a:endParaRPr lang="en-US" baseline="0" dirty="0" smtClean="0">
              <a:latin typeface="Arial" charset="0"/>
            </a:endParaRPr>
          </a:p>
          <a:p>
            <a:pPr eaLnBrk="1" hangingPunct="1"/>
            <a:endParaRPr lang="en-US" dirty="0"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F108EA79-EDE5-4998-B866-2B8B2D8AFF26}" type="slidenum">
              <a:rPr lang="en-US" smtClean="0"/>
              <a:pPr/>
              <a:t>11</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r>
              <a:rPr lang="en-US" dirty="0" smtClean="0">
                <a:latin typeface="Arial" charset="0"/>
              </a:rPr>
              <a:t>Select all that apply</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F108EA79-EDE5-4998-B866-2B8B2D8AFF26}" type="slidenum">
              <a:rPr lang="en-US" smtClean="0">
                <a:solidFill>
                  <a:prstClr val="black"/>
                </a:solidFill>
              </a:rPr>
              <a:pPr/>
              <a:t>12</a:t>
            </a:fld>
            <a:endParaRPr lang="en-US" smtClean="0">
              <a:solidFill>
                <a:prstClr val="black"/>
              </a:solidFill>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err="1" smtClean="0">
                <a:latin typeface="Arial" charset="0"/>
              </a:rPr>
              <a:t>Humanware</a:t>
            </a:r>
            <a:r>
              <a:rPr lang="en-US" dirty="0" smtClean="0">
                <a:latin typeface="Arial" charset="0"/>
              </a:rPr>
              <a:t> behind digital</a:t>
            </a:r>
            <a:r>
              <a:rPr lang="en-US" baseline="0" dirty="0" smtClean="0">
                <a:latin typeface="Arial" charset="0"/>
              </a:rPr>
              <a:t> learning – conceptual organization, translating this into practical terms of positions, who reports to who, and budgets with flexibility and innovation as the guiding principles</a:t>
            </a:r>
            <a:endParaRPr lang="en-US" dirty="0" smtClean="0">
              <a:latin typeface="Arial" charset="0"/>
            </a:endParaRPr>
          </a:p>
          <a:p>
            <a:pPr eaLnBrk="1" hangingPunct="1"/>
            <a:endParaRPr lang="en-US" dirty="0" smtClean="0">
              <a:latin typeface="Arial" charset="0"/>
            </a:endParaRPr>
          </a:p>
          <a:p>
            <a:pPr eaLnBrk="1" hangingPunct="1"/>
            <a:r>
              <a:rPr lang="en-US" dirty="0" smtClean="0">
                <a:latin typeface="Arial" charset="0"/>
              </a:rPr>
              <a:t>Co-creator point, beyond service provider, less structure</a:t>
            </a:r>
          </a:p>
          <a:p>
            <a:pPr eaLnBrk="1" hangingPunct="1"/>
            <a:endParaRPr lang="en-US" dirty="0" smtClean="0">
              <a:latin typeface="Arial" charset="0"/>
            </a:endParaRPr>
          </a:p>
          <a:p>
            <a:pPr eaLnBrk="1" hangingPunct="1"/>
            <a:r>
              <a:rPr lang="en-US" sz="1200" kern="1200" dirty="0" smtClean="0">
                <a:solidFill>
                  <a:schemeClr val="tx1"/>
                </a:solidFill>
                <a:effectLst/>
                <a:latin typeface="+mn-lt"/>
                <a:ea typeface="+mn-ea"/>
                <a:cs typeface="+mn-cs"/>
              </a:rPr>
              <a:t>"external resources" includes, not only people we might hire from outside BU, but also </a:t>
            </a:r>
            <a:r>
              <a:rPr lang="en-US" sz="1200" kern="1200" dirty="0" err="1" smtClean="0">
                <a:solidFill>
                  <a:schemeClr val="tx1"/>
                </a:solidFill>
                <a:effectLst/>
                <a:latin typeface="+mn-lt"/>
                <a:ea typeface="+mn-ea"/>
                <a:cs typeface="+mn-cs"/>
              </a:rPr>
              <a:t>edX</a:t>
            </a:r>
            <a:r>
              <a:rPr lang="en-US" sz="1200" kern="1200" smtClean="0">
                <a:solidFill>
                  <a:schemeClr val="tx1"/>
                </a:solidFill>
                <a:effectLst/>
                <a:latin typeface="+mn-lt"/>
                <a:ea typeface="+mn-ea"/>
                <a:cs typeface="+mn-cs"/>
              </a:rPr>
              <a:t> and the network we plan to develop with thinkers and innovators in the digital learning space</a:t>
            </a:r>
            <a:endParaRPr lang="en-US" dirty="0" smtClean="0">
              <a:latin typeface="Arial" charset="0"/>
            </a:endParaRPr>
          </a:p>
          <a:p>
            <a:pPr eaLnBrk="1" hangingPunct="1"/>
            <a:endParaRPr lang="en-US" dirty="0"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F108EA79-EDE5-4998-B866-2B8B2D8AFF26}" type="slidenum">
              <a:rPr lang="en-US" smtClean="0"/>
              <a:pPr/>
              <a:t>2</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dirty="0"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F108EA79-EDE5-4998-B866-2B8B2D8AFF26}" type="slidenum">
              <a:rPr lang="en-US" smtClean="0"/>
              <a:pPr/>
              <a:t>3</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r>
              <a:rPr lang="en-US" dirty="0" smtClean="0">
                <a:latin typeface="Arial" charset="0"/>
              </a:rPr>
              <a:t>First IT strategic plan at BU</a:t>
            </a:r>
          </a:p>
          <a:p>
            <a:pPr eaLnBrk="1" hangingPunct="1"/>
            <a:r>
              <a:rPr lang="en-US" dirty="0" smtClean="0">
                <a:latin typeface="Arial" charset="0"/>
              </a:rPr>
              <a:t>New experience for community</a:t>
            </a:r>
          </a:p>
          <a:p>
            <a:pPr eaLnBrk="1" hangingPunct="1"/>
            <a:r>
              <a:rPr lang="en-US" dirty="0" smtClean="0">
                <a:latin typeface="Arial" charset="0"/>
              </a:rPr>
              <a:t>Process</a:t>
            </a:r>
            <a:r>
              <a:rPr lang="en-US" baseline="0" dirty="0" smtClean="0">
                <a:latin typeface="Arial" charset="0"/>
              </a:rPr>
              <a:t> of discussion, developing a shared vision of the future and what it will take to get there</a:t>
            </a:r>
          </a:p>
          <a:p>
            <a:pPr eaLnBrk="1" hangingPunct="1"/>
            <a:r>
              <a:rPr lang="en-US" baseline="0" dirty="0" smtClean="0">
                <a:latin typeface="Arial" charset="0"/>
              </a:rPr>
              <a:t>Challenging in a time of rapid change, but necessary</a:t>
            </a:r>
          </a:p>
          <a:p>
            <a:pPr marL="171450" indent="-171450" eaLnBrk="1" hangingPunct="1">
              <a:buFontTx/>
              <a:buChar char="-"/>
            </a:pPr>
            <a:r>
              <a:rPr lang="en-US" baseline="0" dirty="0" smtClean="0">
                <a:latin typeface="Arial" charset="0"/>
              </a:rPr>
              <a:t>Council on Ed Tech and LI simultaneous, report issued, being incorporated into plan</a:t>
            </a:r>
          </a:p>
          <a:p>
            <a:pPr marL="171450" indent="-171450" eaLnBrk="1" hangingPunct="1">
              <a:buFontTx/>
              <a:buChar char="-"/>
            </a:pPr>
            <a:r>
              <a:rPr lang="en-US" baseline="0" dirty="0" smtClean="0">
                <a:latin typeface="Arial" charset="0"/>
              </a:rPr>
              <a:t>Fin/HR/Procurement, RA, and DAR projects recently completed, combination of pent up demand and weary/</a:t>
            </a:r>
            <a:r>
              <a:rPr lang="en-US" baseline="0" dirty="0" err="1" smtClean="0">
                <a:latin typeface="Arial" charset="0"/>
              </a:rPr>
              <a:t>waryness</a:t>
            </a:r>
            <a:r>
              <a:rPr lang="en-US" baseline="0" dirty="0" smtClean="0">
                <a:latin typeface="Arial" charset="0"/>
              </a:rPr>
              <a:t> around student/academic information systems replacement.  Lengthening project request list, needing a guiding strategy</a:t>
            </a:r>
          </a:p>
          <a:p>
            <a:pPr marL="171450" indent="-171450" eaLnBrk="1" hangingPunct="1">
              <a:buFontTx/>
              <a:buChar char="-"/>
            </a:pPr>
            <a:r>
              <a:rPr lang="en-US" baseline="0" dirty="0" smtClean="0">
                <a:latin typeface="Arial" charset="0"/>
              </a:rPr>
              <a:t>Several items in flux and lots of concurrent work, but goal to establish broad context and goals – not possible to single-thread</a:t>
            </a:r>
            <a:endParaRPr lang="en-US" dirty="0"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F108EA79-EDE5-4998-B866-2B8B2D8AFF26}" type="slidenum">
              <a:rPr lang="en-US" smtClean="0"/>
              <a:pPr/>
              <a:t>4</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r>
              <a:rPr lang="en-US" dirty="0" smtClean="0">
                <a:latin typeface="Arial" charset="0"/>
              </a:rPr>
              <a:t>Among the initiatives identified in what is now our draft technology plan is modernization</a:t>
            </a:r>
            <a:r>
              <a:rPr lang="en-US" baseline="0" dirty="0" smtClean="0">
                <a:latin typeface="Arial" charset="0"/>
              </a:rPr>
              <a:t> of our IAM infrastructure.</a:t>
            </a:r>
          </a:p>
          <a:p>
            <a:pPr eaLnBrk="1" hangingPunct="1"/>
            <a:endParaRPr lang="en-US" baseline="0" dirty="0" smtClean="0">
              <a:latin typeface="Arial" charset="0"/>
            </a:endParaRPr>
          </a:p>
          <a:p>
            <a:pPr eaLnBrk="1" hangingPunct="1"/>
            <a:r>
              <a:rPr lang="en-US" baseline="0" dirty="0" smtClean="0">
                <a:latin typeface="Arial" charset="0"/>
              </a:rPr>
              <a:t>Select one response</a:t>
            </a:r>
            <a:endParaRPr lang="en-US" dirty="0"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 was early to develop a custom set of directories and middleware for single</a:t>
            </a:r>
            <a:r>
              <a:rPr lang="en-US" baseline="0" dirty="0" smtClean="0"/>
              <a:t> sign-on.  This infrastructure was adapted incrementally over many years, resulting in a complex, sometimes tangled web of solutions to specific problems rather than a holistic system that meets current needs and is readily adapted for foreseeable future use cases.  We see the future as a time when a core competency of central IT needs to be rapid provisioning of new services and decommissioning of services that are no longer relevant, always providing the right access to the right people, easily.  And this capability has to be provided efficiently.</a:t>
            </a:r>
          </a:p>
        </p:txBody>
      </p:sp>
      <p:sp>
        <p:nvSpPr>
          <p:cNvPr id="4" name="Slide Number Placeholder 3"/>
          <p:cNvSpPr>
            <a:spLocks noGrp="1"/>
          </p:cNvSpPr>
          <p:nvPr>
            <p:ph type="sldNum" sz="quarter" idx="10"/>
          </p:nvPr>
        </p:nvSpPr>
        <p:spPr/>
        <p:txBody>
          <a:bodyPr/>
          <a:lstStyle/>
          <a:p>
            <a:pPr>
              <a:defRPr/>
            </a:pPr>
            <a:fld id="{56C199FA-E0C4-45E3-B9E5-D1BE0E5DB840}" type="slidenum">
              <a:rPr lang="en-US" smtClean="0"/>
              <a:pPr>
                <a:defRPr/>
              </a:pPr>
              <a:t>5</a:t>
            </a:fld>
            <a:endParaRPr lang="en-US"/>
          </a:p>
        </p:txBody>
      </p:sp>
    </p:spTree>
    <p:extLst>
      <p:ext uri="{BB962C8B-B14F-4D97-AF65-F5344CB8AC3E}">
        <p14:creationId xmlns:p14="http://schemas.microsoft.com/office/powerpoint/2010/main" val="3827410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we are working to both modernize</a:t>
            </a:r>
            <a:r>
              <a:rPr lang="en-US" baseline="0" dirty="0" smtClean="0"/>
              <a:t> and simplify our IAM infrastructure, to enable that agility, as well as reduce the cost of complexity associated with our current environment.  This analysis and planning effort is non-trivial, however; it has taken us two years already to understand our current environment, design the future state and develop a roadmap for getting there.</a:t>
            </a:r>
            <a:endParaRPr lang="en-US" dirty="0"/>
          </a:p>
        </p:txBody>
      </p:sp>
      <p:sp>
        <p:nvSpPr>
          <p:cNvPr id="4" name="Slide Number Placeholder 3"/>
          <p:cNvSpPr>
            <a:spLocks noGrp="1"/>
          </p:cNvSpPr>
          <p:nvPr>
            <p:ph type="sldNum" sz="quarter" idx="10"/>
          </p:nvPr>
        </p:nvSpPr>
        <p:spPr/>
        <p:txBody>
          <a:bodyPr/>
          <a:lstStyle/>
          <a:p>
            <a:pPr>
              <a:defRPr/>
            </a:pPr>
            <a:fld id="{56C199FA-E0C4-45E3-B9E5-D1BE0E5DB840}" type="slidenum">
              <a:rPr lang="en-US" smtClean="0"/>
              <a:pPr>
                <a:defRPr/>
              </a:pPr>
              <a:t>6</a:t>
            </a:fld>
            <a:endParaRPr lang="en-US"/>
          </a:p>
        </p:txBody>
      </p:sp>
    </p:spTree>
    <p:extLst>
      <p:ext uri="{BB962C8B-B14F-4D97-AF65-F5344CB8AC3E}">
        <p14:creationId xmlns:p14="http://schemas.microsoft.com/office/powerpoint/2010/main" val="1003823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F108EA79-EDE5-4998-B866-2B8B2D8AFF26}" type="slidenum">
              <a:rPr lang="en-US" smtClean="0"/>
              <a:pPr/>
              <a:t>7</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r>
              <a:rPr lang="en-US" dirty="0" smtClean="0">
                <a:latin typeface="Arial" charset="0"/>
              </a:rPr>
              <a:t>Select one, which may very well be “other”</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We have a</a:t>
            </a:r>
            <a:r>
              <a:rPr lang="en-US" baseline="0" dirty="0" smtClean="0"/>
              <a:t> custom developed student information system that dates back to the ‘80s, which does not have built in analytical capabilities.  So analysis is done based upon a variety of routinely provided data extracts in most administrators’ weapon of choice – Excel.  There are many local data repositories of segments of data, either based upon these extracts or, in some unfortunate cases, </a:t>
            </a:r>
            <a:r>
              <a:rPr lang="en-US" baseline="0" dirty="0" err="1" smtClean="0"/>
              <a:t>duplicatively</a:t>
            </a:r>
            <a:r>
              <a:rPr lang="en-US" baseline="0" dirty="0" smtClean="0"/>
              <a:t> entered.  We are challenged to perform more than basic analysis institutionally and within schools and colleges on any routine basis due to the amount of effort it takes to gather and analyze the data, and we know this limitation cannot persist moving forward.</a:t>
            </a:r>
          </a:p>
          <a:p>
            <a:endParaRPr lang="en-US" baseline="0" dirty="0" smtClean="0"/>
          </a:p>
          <a:p>
            <a:r>
              <a:rPr lang="en-US" baseline="0" dirty="0" smtClean="0"/>
              <a:t>We are increasingly data driven, and we expect our data to become more voluminous and our analytical requirements to become more complex moving forward.  So we have been working for about  a year now on an academic data warehouse project that will establish a robust central repository for both canned and ad-hoc reporting, and provide more capable and secure reporting tools.</a:t>
            </a:r>
          </a:p>
          <a:p>
            <a:endParaRPr lang="en-US" baseline="0" dirty="0" smtClean="0"/>
          </a:p>
          <a:p>
            <a:r>
              <a:rPr lang="en-US" baseline="0" dirty="0" smtClean="0"/>
              <a:t>We have found the project very challenging, from </a:t>
            </a:r>
            <a:r>
              <a:rPr lang="en-US" sz="2400" dirty="0" smtClean="0"/>
              <a:t>Data element and analytical model definitions to</a:t>
            </a:r>
            <a:r>
              <a:rPr lang="en-US" sz="2400" baseline="0" dirty="0" smtClean="0"/>
              <a:t> </a:t>
            </a:r>
            <a:r>
              <a:rPr lang="en-US" sz="2400" dirty="0" smtClean="0"/>
              <a:t>Access and appropriate use policies,</a:t>
            </a:r>
            <a:r>
              <a:rPr lang="en-US" sz="2400" baseline="0" dirty="0" smtClean="0"/>
              <a:t> the r</a:t>
            </a:r>
            <a:r>
              <a:rPr lang="en-US" sz="2400" dirty="0" smtClean="0"/>
              <a:t>eadiness of our community in</a:t>
            </a:r>
            <a:r>
              <a:rPr lang="en-US" sz="2400" baseline="0" dirty="0" smtClean="0"/>
              <a:t> terms of</a:t>
            </a:r>
            <a:r>
              <a:rPr lang="en-US" sz="2400" dirty="0" smtClean="0"/>
              <a:t> skills and time,</a:t>
            </a:r>
            <a:r>
              <a:rPr lang="en-US" sz="2400" baseline="0" dirty="0" smtClean="0"/>
              <a:t> as well as the c</a:t>
            </a:r>
            <a:r>
              <a:rPr lang="en-US" sz="2400" dirty="0" smtClean="0"/>
              <a:t>ost of service development and support.  Our</a:t>
            </a:r>
            <a:r>
              <a:rPr lang="en-US" sz="2400" baseline="0" dirty="0" smtClean="0"/>
              <a:t> project sponsors have chosen the quality side of the triangle to prioritize over schedule and cost, so we have been moving more slowly than expected and our schedule has extended significantly.  We are hoping to be ale to move more quickly in subsequent phases.</a:t>
            </a:r>
            <a:endParaRPr lang="en-US" sz="2400" dirty="0" smtClean="0"/>
          </a:p>
          <a:p>
            <a:endParaRPr lang="en-US" baseline="0" dirty="0" smtClean="0"/>
          </a:p>
          <a:p>
            <a:endParaRPr lang="en-US" baseline="0" dirty="0" smtClean="0"/>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Gill Sans MT" pitchFamily="34" charset="0"/>
                <a:ea typeface="Osaka" pitchFamily="-64" charset="-128"/>
              </a:defRPr>
            </a:lvl1pPr>
            <a:lvl2pPr marL="742950" indent="-285750">
              <a:defRPr sz="2400">
                <a:solidFill>
                  <a:schemeClr val="tx1"/>
                </a:solidFill>
                <a:latin typeface="Gill Sans MT" pitchFamily="34" charset="0"/>
                <a:ea typeface="Osaka" pitchFamily="-64" charset="-128"/>
              </a:defRPr>
            </a:lvl2pPr>
            <a:lvl3pPr marL="1143000" indent="-228600">
              <a:defRPr sz="2400">
                <a:solidFill>
                  <a:schemeClr val="tx1"/>
                </a:solidFill>
                <a:latin typeface="Gill Sans MT" pitchFamily="34" charset="0"/>
                <a:ea typeface="Osaka" pitchFamily="-64" charset="-128"/>
              </a:defRPr>
            </a:lvl3pPr>
            <a:lvl4pPr marL="1600200" indent="-228600">
              <a:defRPr sz="2400">
                <a:solidFill>
                  <a:schemeClr val="tx1"/>
                </a:solidFill>
                <a:latin typeface="Gill Sans MT" pitchFamily="34" charset="0"/>
                <a:ea typeface="Osaka" pitchFamily="-64" charset="-128"/>
              </a:defRPr>
            </a:lvl4pPr>
            <a:lvl5pPr marL="2057400" indent="-228600">
              <a:defRPr sz="2400">
                <a:solidFill>
                  <a:schemeClr val="tx1"/>
                </a:solidFill>
                <a:latin typeface="Gill Sans MT" pitchFamily="34" charset="0"/>
                <a:ea typeface="Osaka" pitchFamily="-64" charset="-128"/>
              </a:defRPr>
            </a:lvl5pPr>
            <a:lvl6pPr marL="2514600" indent="-228600" algn="ctr" eaLnBrk="0" fontAlgn="base" hangingPunct="0">
              <a:spcBef>
                <a:spcPct val="0"/>
              </a:spcBef>
              <a:spcAft>
                <a:spcPct val="0"/>
              </a:spcAft>
              <a:defRPr sz="2400">
                <a:solidFill>
                  <a:schemeClr val="tx1"/>
                </a:solidFill>
                <a:latin typeface="Gill Sans MT" pitchFamily="34" charset="0"/>
                <a:ea typeface="Osaka" pitchFamily="-64" charset="-128"/>
              </a:defRPr>
            </a:lvl6pPr>
            <a:lvl7pPr marL="2971800" indent="-228600" algn="ctr" eaLnBrk="0" fontAlgn="base" hangingPunct="0">
              <a:spcBef>
                <a:spcPct val="0"/>
              </a:spcBef>
              <a:spcAft>
                <a:spcPct val="0"/>
              </a:spcAft>
              <a:defRPr sz="2400">
                <a:solidFill>
                  <a:schemeClr val="tx1"/>
                </a:solidFill>
                <a:latin typeface="Gill Sans MT" pitchFamily="34" charset="0"/>
                <a:ea typeface="Osaka" pitchFamily="-64" charset="-128"/>
              </a:defRPr>
            </a:lvl7pPr>
            <a:lvl8pPr marL="3429000" indent="-228600" algn="ctr" eaLnBrk="0" fontAlgn="base" hangingPunct="0">
              <a:spcBef>
                <a:spcPct val="0"/>
              </a:spcBef>
              <a:spcAft>
                <a:spcPct val="0"/>
              </a:spcAft>
              <a:defRPr sz="2400">
                <a:solidFill>
                  <a:schemeClr val="tx1"/>
                </a:solidFill>
                <a:latin typeface="Gill Sans MT" pitchFamily="34" charset="0"/>
                <a:ea typeface="Osaka" pitchFamily="-64" charset="-128"/>
              </a:defRPr>
            </a:lvl8pPr>
            <a:lvl9pPr marL="3886200" indent="-228600" algn="ctr" eaLnBrk="0" fontAlgn="base" hangingPunct="0">
              <a:spcBef>
                <a:spcPct val="0"/>
              </a:spcBef>
              <a:spcAft>
                <a:spcPct val="0"/>
              </a:spcAft>
              <a:defRPr sz="2400">
                <a:solidFill>
                  <a:schemeClr val="tx1"/>
                </a:solidFill>
                <a:latin typeface="Gill Sans MT" pitchFamily="34" charset="0"/>
                <a:ea typeface="Osaka" pitchFamily="-64" charset="-128"/>
              </a:defRPr>
            </a:lvl9pPr>
          </a:lstStyle>
          <a:p>
            <a:fld id="{4F922692-B8D2-4C28-99E9-2E5088EBD6D1}" type="slidenum">
              <a:rPr lang="en-US" sz="1300">
                <a:solidFill>
                  <a:prstClr val="black"/>
                </a:solidFill>
                <a:latin typeface="Times" pitchFamily="-64" charset="0"/>
              </a:rPr>
              <a:pPr/>
              <a:t>8</a:t>
            </a:fld>
            <a:endParaRPr lang="en-US" sz="1300">
              <a:solidFill>
                <a:prstClr val="black"/>
              </a:solidFill>
              <a:latin typeface="Times" pitchFamily="-6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F108EA79-EDE5-4998-B866-2B8B2D8AFF26}" type="slidenum">
              <a:rPr lang="en-US" smtClean="0"/>
              <a:pPr/>
              <a:t>9</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r>
              <a:rPr lang="en-US" dirty="0" smtClean="0">
                <a:latin typeface="Arial" charset="0"/>
              </a:rPr>
              <a:t>Select all that apply</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3"/>
          <p:cNvSpPr>
            <a:spLocks noChangeArrowheads="1"/>
          </p:cNvSpPr>
          <p:nvPr userDrawn="1"/>
        </p:nvSpPr>
        <p:spPr bwMode="auto">
          <a:xfrm>
            <a:off x="0" y="-76200"/>
            <a:ext cx="9144000" cy="5791200"/>
          </a:xfrm>
          <a:prstGeom prst="rect">
            <a:avLst/>
          </a:prstGeom>
          <a:gradFill rotWithShape="0">
            <a:gsLst>
              <a:gs pos="0">
                <a:schemeClr val="tx1"/>
              </a:gs>
              <a:gs pos="100000">
                <a:srgbClr val="333333"/>
              </a:gs>
            </a:gsLst>
            <a:lin ang="5400000" scaled="1"/>
          </a:gradFill>
          <a:ln w="9525">
            <a:noFill/>
            <a:miter lim="800000"/>
            <a:headEnd/>
            <a:tailEnd/>
          </a:ln>
          <a:effectLst/>
        </p:spPr>
        <p:txBody>
          <a:bodyPr wrap="none" anchor="ctr"/>
          <a:lstStyle/>
          <a:p>
            <a:pPr>
              <a:defRPr/>
            </a:pPr>
            <a:endParaRPr lang="en-US"/>
          </a:p>
        </p:txBody>
      </p:sp>
      <p:sp>
        <p:nvSpPr>
          <p:cNvPr id="5" name="Rectangle 7"/>
          <p:cNvSpPr>
            <a:spLocks noChangeArrowheads="1"/>
          </p:cNvSpPr>
          <p:nvPr userDrawn="1"/>
        </p:nvSpPr>
        <p:spPr bwMode="auto">
          <a:xfrm>
            <a:off x="0" y="5638800"/>
            <a:ext cx="9144000" cy="1219200"/>
          </a:xfrm>
          <a:prstGeom prst="rect">
            <a:avLst/>
          </a:prstGeom>
          <a:solidFill>
            <a:schemeClr val="tx1"/>
          </a:solidFill>
          <a:ln w="9525">
            <a:noFill/>
            <a:miter lim="800000"/>
            <a:headEnd/>
            <a:tailEnd/>
          </a:ln>
          <a:effectLst/>
        </p:spPr>
        <p:txBody>
          <a:bodyPr wrap="none" anchor="ctr"/>
          <a:lstStyle/>
          <a:p>
            <a:pPr>
              <a:defRPr/>
            </a:pPr>
            <a:endParaRPr lang="en-US"/>
          </a:p>
        </p:txBody>
      </p:sp>
      <p:sp>
        <p:nvSpPr>
          <p:cNvPr id="6" name="Line 10"/>
          <p:cNvSpPr>
            <a:spLocks noChangeShapeType="1"/>
          </p:cNvSpPr>
          <p:nvPr userDrawn="1"/>
        </p:nvSpPr>
        <p:spPr bwMode="auto">
          <a:xfrm>
            <a:off x="0" y="5638800"/>
            <a:ext cx="9144000" cy="0"/>
          </a:xfrm>
          <a:prstGeom prst="line">
            <a:avLst/>
          </a:prstGeom>
          <a:noFill/>
          <a:ln w="6350">
            <a:solidFill>
              <a:srgbClr val="4D4D4D"/>
            </a:solidFill>
            <a:round/>
            <a:headEnd/>
            <a:tailEnd/>
          </a:ln>
          <a:effectLst/>
        </p:spPr>
        <p:txBody>
          <a:bodyPr wrap="none" anchor="ctr"/>
          <a:lstStyle/>
          <a:p>
            <a:pPr>
              <a:defRPr/>
            </a:pPr>
            <a:endParaRPr lang="en-US"/>
          </a:p>
        </p:txBody>
      </p:sp>
      <p:pic>
        <p:nvPicPr>
          <p:cNvPr id="7" name="Picture 12"/>
          <p:cNvPicPr>
            <a:picLocks noChangeAspect="1" noChangeArrowheads="1"/>
          </p:cNvPicPr>
          <p:nvPr userDrawn="1"/>
        </p:nvPicPr>
        <p:blipFill>
          <a:blip r:embed="rId2" cstate="print"/>
          <a:srcRect/>
          <a:stretch>
            <a:fillRect/>
          </a:stretch>
        </p:blipFill>
        <p:spPr bwMode="auto">
          <a:xfrm>
            <a:off x="4038600" y="6019800"/>
            <a:ext cx="968375" cy="434975"/>
          </a:xfrm>
          <a:prstGeom prst="rect">
            <a:avLst/>
          </a:prstGeom>
          <a:noFill/>
          <a:ln w="9525">
            <a:noFill/>
            <a:miter lim="800000"/>
            <a:headEnd/>
            <a:tailEnd/>
          </a:ln>
        </p:spPr>
      </p:pic>
      <p:sp>
        <p:nvSpPr>
          <p:cNvPr id="3074" name="Rectangle 2"/>
          <p:cNvSpPr>
            <a:spLocks noGrp="1" noChangeArrowheads="1"/>
          </p:cNvSpPr>
          <p:nvPr>
            <p:ph type="ctrTitle"/>
          </p:nvPr>
        </p:nvSpPr>
        <p:spPr>
          <a:xfrm>
            <a:off x="685800" y="1600200"/>
            <a:ext cx="7772400" cy="1143000"/>
          </a:xfrm>
        </p:spPr>
        <p:txBody>
          <a:bodyPr anchor="ctr"/>
          <a:lstStyle>
            <a:lvl1pPr algn="ctr">
              <a:defRPr>
                <a:solidFill>
                  <a:schemeClr val="bg1"/>
                </a:solidFill>
              </a:defRPr>
            </a:lvl1pPr>
          </a:lstStyle>
          <a:p>
            <a:r>
              <a:rPr lang="en-US"/>
              <a:t>Click to edit Master title style</a:t>
            </a:r>
          </a:p>
        </p:txBody>
      </p:sp>
      <p:sp>
        <p:nvSpPr>
          <p:cNvPr id="3075" name="Rectangle 3"/>
          <p:cNvSpPr>
            <a:spLocks noGrp="1" noChangeArrowheads="1"/>
          </p:cNvSpPr>
          <p:nvPr>
            <p:ph type="subTitle" idx="1"/>
          </p:nvPr>
        </p:nvSpPr>
        <p:spPr>
          <a:xfrm>
            <a:off x="1371600" y="3200400"/>
            <a:ext cx="6400800" cy="1752600"/>
          </a:xfrm>
        </p:spPr>
        <p:txBody>
          <a:bodyPr/>
          <a:lstStyle>
            <a:lvl1pPr marL="0" indent="0" algn="ctr">
              <a:buFont typeface="Wingdings" pitchFamily="-64" charset="2"/>
              <a:buNone/>
              <a:defRPr>
                <a:solidFill>
                  <a:srgbClr val="CCCCCC"/>
                </a:solidFill>
              </a:defRPr>
            </a:lvl1pPr>
          </a:lstStyle>
          <a:p>
            <a:r>
              <a:rPr lang="en-US"/>
              <a:t>Click to edit Master subtitle style</a:t>
            </a: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Educause Sprint: Architecture for the Connected Age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DF825AAB-B2A5-473D-B7C6-DC0D0D74C379}" type="slidenum">
              <a:rPr lang="en-US"/>
              <a:pPr>
                <a:defRPr/>
              </a:pPr>
              <a:t>‹#›</a:t>
            </a:fld>
            <a:endParaRPr lang="en-US"/>
          </a:p>
        </p:txBody>
      </p:sp>
      <p:sp>
        <p:nvSpPr>
          <p:cNvPr id="6" name="Rectangle 1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762000"/>
            <a:ext cx="1981200" cy="4953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762000"/>
            <a:ext cx="5791200"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Educause Sprint: Architecture for the Connected Age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26C084BF-99D4-4FB4-B2C9-6C3E8EFB0DF8}" type="slidenum">
              <a:rPr lang="en-US"/>
              <a:pPr>
                <a:defRPr/>
              </a:pPr>
              <a:t>‹#›</a:t>
            </a:fld>
            <a:endParaRPr lang="en-US"/>
          </a:p>
        </p:txBody>
      </p:sp>
      <p:sp>
        <p:nvSpPr>
          <p:cNvPr id="6" name="Rectangle 1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defRPr/>
            </a:lvl1pPr>
          </a:lstStyle>
          <a:p>
            <a:r>
              <a:rPr lang="en-US" smtClean="0">
                <a:solidFill>
                  <a:srgbClr val="FFFFFF"/>
                </a:solidFill>
              </a:rPr>
              <a:t>Educause Sprint: Architecture for the Connected Age</a:t>
            </a:r>
            <a:endParaRPr lang="en-US">
              <a:solidFill>
                <a:srgbClr val="FFFFFF"/>
              </a:solidFill>
            </a:endParaRPr>
          </a:p>
        </p:txBody>
      </p:sp>
      <p:sp>
        <p:nvSpPr>
          <p:cNvPr id="5" name="Slide Number Placeholder 4"/>
          <p:cNvSpPr>
            <a:spLocks noGrp="1"/>
          </p:cNvSpPr>
          <p:nvPr>
            <p:ph type="sldNum" sz="quarter" idx="11"/>
          </p:nvPr>
        </p:nvSpPr>
        <p:spPr/>
        <p:txBody>
          <a:bodyPr/>
          <a:lstStyle>
            <a:lvl1pPr>
              <a:defRPr/>
            </a:lvl1pPr>
          </a:lstStyle>
          <a:p>
            <a:fld id="{30062F58-632C-44D7-9359-A1E9AD27F8FB}"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dirty="0">
              <a:solidFill>
                <a:srgbClr val="FFFFFF"/>
              </a:solidFill>
            </a:endParaRPr>
          </a:p>
        </p:txBody>
      </p:sp>
    </p:spTree>
    <p:extLst>
      <p:ext uri="{BB962C8B-B14F-4D97-AF65-F5344CB8AC3E}">
        <p14:creationId xmlns:p14="http://schemas.microsoft.com/office/powerpoint/2010/main" val="4835198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solidFill>
                  <a:srgbClr val="FFFFFF"/>
                </a:solidFill>
              </a:rPr>
              <a:t>Educause Sprint: Architecture for the Connected Age</a:t>
            </a:r>
            <a:endParaRPr lang="en-US">
              <a:solidFill>
                <a:srgbClr val="FFFFFF"/>
              </a:solidFill>
            </a:endParaRPr>
          </a:p>
        </p:txBody>
      </p:sp>
      <p:sp>
        <p:nvSpPr>
          <p:cNvPr id="5" name="Slide Number Placeholder 4"/>
          <p:cNvSpPr>
            <a:spLocks noGrp="1"/>
          </p:cNvSpPr>
          <p:nvPr>
            <p:ph type="sldNum" sz="quarter" idx="11"/>
          </p:nvPr>
        </p:nvSpPr>
        <p:spPr/>
        <p:txBody>
          <a:bodyPr/>
          <a:lstStyle>
            <a:lvl1pPr>
              <a:defRPr/>
            </a:lvl1pPr>
          </a:lstStyle>
          <a:p>
            <a:fld id="{23174930-BAD4-4980-8EAC-0FE02DB533A7}"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dirty="0">
              <a:solidFill>
                <a:srgbClr val="FFFFFF"/>
              </a:solidFill>
            </a:endParaRPr>
          </a:p>
        </p:txBody>
      </p:sp>
    </p:spTree>
    <p:extLst>
      <p:ext uri="{BB962C8B-B14F-4D97-AF65-F5344CB8AC3E}">
        <p14:creationId xmlns:p14="http://schemas.microsoft.com/office/powerpoint/2010/main" val="36888571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solidFill>
                  <a:srgbClr val="FFFFFF"/>
                </a:solidFill>
              </a:rPr>
              <a:t>Educause Sprint: Architecture for the Connected Age</a:t>
            </a:r>
            <a:endParaRPr lang="en-US">
              <a:solidFill>
                <a:srgbClr val="FFFFFF"/>
              </a:solidFill>
            </a:endParaRPr>
          </a:p>
        </p:txBody>
      </p:sp>
      <p:sp>
        <p:nvSpPr>
          <p:cNvPr id="5" name="Slide Number Placeholder 4"/>
          <p:cNvSpPr>
            <a:spLocks noGrp="1"/>
          </p:cNvSpPr>
          <p:nvPr>
            <p:ph type="sldNum" sz="quarter" idx="11"/>
          </p:nvPr>
        </p:nvSpPr>
        <p:spPr/>
        <p:txBody>
          <a:bodyPr/>
          <a:lstStyle>
            <a:lvl1pPr>
              <a:defRPr/>
            </a:lvl1pPr>
          </a:lstStyle>
          <a:p>
            <a:fld id="{BDDF8798-674F-4B3D-9861-863865FAC61A}"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2928490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828800"/>
            <a:ext cx="3886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3886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7"/>
          <p:cNvSpPr>
            <a:spLocks noGrp="1"/>
          </p:cNvSpPr>
          <p:nvPr>
            <p:ph type="dt" sz="half" idx="10"/>
          </p:nvPr>
        </p:nvSpPr>
        <p:spPr/>
        <p:txBody>
          <a:bodyPr/>
          <a:lstStyle/>
          <a:p>
            <a:endParaRPr lang="en-US" dirty="0">
              <a:solidFill>
                <a:srgbClr val="FFFFFF"/>
              </a:solidFill>
            </a:endParaRPr>
          </a:p>
        </p:txBody>
      </p:sp>
      <p:sp>
        <p:nvSpPr>
          <p:cNvPr id="9" name="Footer Placeholder 8"/>
          <p:cNvSpPr>
            <a:spLocks noGrp="1"/>
          </p:cNvSpPr>
          <p:nvPr>
            <p:ph type="ftr" sz="quarter" idx="11"/>
          </p:nvPr>
        </p:nvSpPr>
        <p:spPr/>
        <p:txBody>
          <a:bodyPr/>
          <a:lstStyle/>
          <a:p>
            <a:r>
              <a:rPr lang="en-US" smtClean="0">
                <a:solidFill>
                  <a:srgbClr val="FFFFFF"/>
                </a:solidFill>
              </a:rPr>
              <a:t>Educause Sprint: Architecture for the Connected Age</a:t>
            </a:r>
            <a:endParaRPr lang="en-US">
              <a:solidFill>
                <a:srgbClr val="FFFFFF"/>
              </a:solidFill>
            </a:endParaRPr>
          </a:p>
        </p:txBody>
      </p:sp>
      <p:sp>
        <p:nvSpPr>
          <p:cNvPr id="10" name="Slide Number Placeholder 9"/>
          <p:cNvSpPr>
            <a:spLocks noGrp="1"/>
          </p:cNvSpPr>
          <p:nvPr>
            <p:ph type="sldNum" sz="quarter" idx="12"/>
          </p:nvPr>
        </p:nvSpPr>
        <p:spPr/>
        <p:txBody>
          <a:bodyPr/>
          <a:lstStyle/>
          <a:p>
            <a:fld id="{26739E72-DBFD-4513-A3D1-28BB9EBB0EC9}"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71247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solidFill>
                  <a:srgbClr val="FFFFFF"/>
                </a:solidFill>
              </a:rPr>
              <a:t>Educause Sprint: Architecture for the Connected Age</a:t>
            </a:r>
            <a:endParaRPr lang="en-US">
              <a:solidFill>
                <a:srgbClr val="FFFFFF"/>
              </a:solidFill>
            </a:endParaRPr>
          </a:p>
        </p:txBody>
      </p:sp>
      <p:sp>
        <p:nvSpPr>
          <p:cNvPr id="8" name="Slide Number Placeholder 7"/>
          <p:cNvSpPr>
            <a:spLocks noGrp="1"/>
          </p:cNvSpPr>
          <p:nvPr>
            <p:ph type="sldNum" sz="quarter" idx="11"/>
          </p:nvPr>
        </p:nvSpPr>
        <p:spPr/>
        <p:txBody>
          <a:bodyPr/>
          <a:lstStyle>
            <a:lvl1pPr>
              <a:defRPr/>
            </a:lvl1pPr>
          </a:lstStyle>
          <a:p>
            <a:fld id="{93F041A6-391B-4F0A-9C2B-C5A2D18C5996}"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9553164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solidFill>
                  <a:srgbClr val="FFFFFF"/>
                </a:solidFill>
              </a:rPr>
              <a:t>Educause Sprint: Architecture for the Connected Age</a:t>
            </a:r>
            <a:endParaRPr lang="en-US">
              <a:solidFill>
                <a:srgbClr val="FFFFFF"/>
              </a:solidFill>
            </a:endParaRPr>
          </a:p>
        </p:txBody>
      </p:sp>
      <p:sp>
        <p:nvSpPr>
          <p:cNvPr id="4" name="Slide Number Placeholder 3"/>
          <p:cNvSpPr>
            <a:spLocks noGrp="1"/>
          </p:cNvSpPr>
          <p:nvPr>
            <p:ph type="sldNum" sz="quarter" idx="11"/>
          </p:nvPr>
        </p:nvSpPr>
        <p:spPr/>
        <p:txBody>
          <a:bodyPr/>
          <a:lstStyle>
            <a:lvl1pPr>
              <a:defRPr/>
            </a:lvl1pPr>
          </a:lstStyle>
          <a:p>
            <a:fld id="{7377EB03-F727-4F55-A0D5-95343719791C}"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dirty="0">
              <a:solidFill>
                <a:srgbClr val="FFFFFF"/>
              </a:solidFill>
            </a:endParaRPr>
          </a:p>
        </p:txBody>
      </p:sp>
    </p:spTree>
    <p:extLst>
      <p:ext uri="{BB962C8B-B14F-4D97-AF65-F5344CB8AC3E}">
        <p14:creationId xmlns:p14="http://schemas.microsoft.com/office/powerpoint/2010/main" val="39211976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endParaRPr lang="en-US">
              <a:solidFill>
                <a:srgbClr val="FFFFFF"/>
              </a:solidFill>
            </a:endParaRPr>
          </a:p>
        </p:txBody>
      </p:sp>
      <p:sp>
        <p:nvSpPr>
          <p:cNvPr id="6" name="Footer Placeholder 5"/>
          <p:cNvSpPr>
            <a:spLocks noGrp="1"/>
          </p:cNvSpPr>
          <p:nvPr>
            <p:ph type="ftr" sz="quarter" idx="11"/>
          </p:nvPr>
        </p:nvSpPr>
        <p:spPr/>
        <p:txBody>
          <a:bodyPr/>
          <a:lstStyle/>
          <a:p>
            <a:r>
              <a:rPr lang="en-US" smtClean="0">
                <a:solidFill>
                  <a:srgbClr val="FFFFFF"/>
                </a:solidFill>
              </a:rPr>
              <a:t>Educause Sprint: Architecture for the Connected Age</a:t>
            </a:r>
            <a:endParaRPr lang="en-US">
              <a:solidFill>
                <a:srgbClr val="FFFFFF"/>
              </a:solidFill>
            </a:endParaRPr>
          </a:p>
        </p:txBody>
      </p:sp>
      <p:sp>
        <p:nvSpPr>
          <p:cNvPr id="7" name="Slide Number Placeholder 6"/>
          <p:cNvSpPr>
            <a:spLocks noGrp="1"/>
          </p:cNvSpPr>
          <p:nvPr>
            <p:ph type="sldNum" sz="quarter" idx="12"/>
          </p:nvPr>
        </p:nvSpPr>
        <p:spPr/>
        <p:txBody>
          <a:bodyPr/>
          <a:lstStyle/>
          <a:p>
            <a:fld id="{26739E72-DBFD-4513-A3D1-28BB9EBB0EC9}" type="slidenum">
              <a:rPr lang="en-US" smtClean="0"/>
              <a:pPr/>
              <a:t>‹#›</a:t>
            </a:fld>
            <a:endParaRPr lang="en-US"/>
          </a:p>
        </p:txBody>
      </p:sp>
    </p:spTree>
    <p:extLst>
      <p:ext uri="{BB962C8B-B14F-4D97-AF65-F5344CB8AC3E}">
        <p14:creationId xmlns:p14="http://schemas.microsoft.com/office/powerpoint/2010/main" val="566756057"/>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solidFill>
                  <a:srgbClr val="FFFFFF"/>
                </a:solidFill>
              </a:rPr>
              <a:t>Educause Sprint: Architecture for the Connected Age</a:t>
            </a:r>
            <a:endParaRPr lang="en-US">
              <a:solidFill>
                <a:srgbClr val="FFFFFF"/>
              </a:solidFill>
            </a:endParaRPr>
          </a:p>
        </p:txBody>
      </p:sp>
      <p:sp>
        <p:nvSpPr>
          <p:cNvPr id="6" name="Slide Number Placeholder 5"/>
          <p:cNvSpPr>
            <a:spLocks noGrp="1"/>
          </p:cNvSpPr>
          <p:nvPr>
            <p:ph type="sldNum" sz="quarter" idx="11"/>
          </p:nvPr>
        </p:nvSpPr>
        <p:spPr/>
        <p:txBody>
          <a:bodyPr/>
          <a:lstStyle>
            <a:lvl1pPr>
              <a:defRPr/>
            </a:lvl1pPr>
          </a:lstStyle>
          <a:p>
            <a:fld id="{8EF4A70F-4E83-4946-8DCF-A4B9140559FD}"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886021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Educause Sprint: Architecture for the Connected Age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EF40FFC8-B4FD-4D86-88F1-4C4CBD41932B}" type="slidenum">
              <a:rPr lang="en-US"/>
              <a:pPr>
                <a:defRPr/>
              </a:pPr>
              <a:t>‹#›</a:t>
            </a:fld>
            <a:endParaRPr lang="en-US"/>
          </a:p>
        </p:txBody>
      </p:sp>
      <p:sp>
        <p:nvSpPr>
          <p:cNvPr id="6" name="Rectangle 1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solidFill>
                  <a:srgbClr val="FFFFFF"/>
                </a:solidFill>
              </a:rPr>
              <a:t>Educause Sprint: Architecture for the Connected Age</a:t>
            </a:r>
            <a:endParaRPr lang="en-US">
              <a:solidFill>
                <a:srgbClr val="FFFFFF"/>
              </a:solidFill>
            </a:endParaRPr>
          </a:p>
        </p:txBody>
      </p:sp>
      <p:sp>
        <p:nvSpPr>
          <p:cNvPr id="6" name="Slide Number Placeholder 5"/>
          <p:cNvSpPr>
            <a:spLocks noGrp="1"/>
          </p:cNvSpPr>
          <p:nvPr>
            <p:ph type="sldNum" sz="quarter" idx="11"/>
          </p:nvPr>
        </p:nvSpPr>
        <p:spPr/>
        <p:txBody>
          <a:bodyPr/>
          <a:lstStyle>
            <a:lvl1pPr>
              <a:defRPr/>
            </a:lvl1pPr>
          </a:lstStyle>
          <a:p>
            <a:fld id="{67B58E05-BB08-4B86-85DA-ACAE953FC82E}"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21763108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solidFill>
                  <a:srgbClr val="FFFFFF"/>
                </a:solidFill>
              </a:rPr>
              <a:t>Educause Sprint: Architecture for the Connected Age</a:t>
            </a:r>
            <a:endParaRPr lang="en-US">
              <a:solidFill>
                <a:srgbClr val="FFFFFF"/>
              </a:solidFill>
            </a:endParaRPr>
          </a:p>
        </p:txBody>
      </p:sp>
      <p:sp>
        <p:nvSpPr>
          <p:cNvPr id="5" name="Slide Number Placeholder 4"/>
          <p:cNvSpPr>
            <a:spLocks noGrp="1"/>
          </p:cNvSpPr>
          <p:nvPr>
            <p:ph type="sldNum" sz="quarter" idx="11"/>
          </p:nvPr>
        </p:nvSpPr>
        <p:spPr/>
        <p:txBody>
          <a:bodyPr/>
          <a:lstStyle>
            <a:lvl1pPr>
              <a:defRPr/>
            </a:lvl1pPr>
          </a:lstStyle>
          <a:p>
            <a:fld id="{BE5B3037-EEB7-4016-8460-9A968BBF8A34}"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39612785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762000"/>
            <a:ext cx="19812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762000"/>
            <a:ext cx="57912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solidFill>
                  <a:srgbClr val="FFFFFF"/>
                </a:solidFill>
              </a:rPr>
              <a:t>Educause Sprint: Architecture for the Connected Age</a:t>
            </a:r>
            <a:endParaRPr lang="en-US">
              <a:solidFill>
                <a:srgbClr val="FFFFFF"/>
              </a:solidFill>
            </a:endParaRPr>
          </a:p>
        </p:txBody>
      </p:sp>
      <p:sp>
        <p:nvSpPr>
          <p:cNvPr id="5" name="Slide Number Placeholder 4"/>
          <p:cNvSpPr>
            <a:spLocks noGrp="1"/>
          </p:cNvSpPr>
          <p:nvPr>
            <p:ph type="sldNum" sz="quarter" idx="11"/>
          </p:nvPr>
        </p:nvSpPr>
        <p:spPr/>
        <p:txBody>
          <a:bodyPr/>
          <a:lstStyle>
            <a:lvl1pPr>
              <a:defRPr/>
            </a:lvl1pPr>
          </a:lstStyle>
          <a:p>
            <a:fld id="{A41555BB-6BB6-4804-8851-AD0D7C029ECB}"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12109106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762000"/>
            <a:ext cx="7924800" cy="556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Footer Placeholder 2"/>
          <p:cNvSpPr>
            <a:spLocks noGrp="1"/>
          </p:cNvSpPr>
          <p:nvPr>
            <p:ph type="ftr" sz="quarter" idx="10"/>
          </p:nvPr>
        </p:nvSpPr>
        <p:spPr>
          <a:xfrm>
            <a:off x="609600" y="0"/>
            <a:ext cx="5105400" cy="304800"/>
          </a:xfrm>
        </p:spPr>
        <p:txBody>
          <a:bodyPr/>
          <a:lstStyle>
            <a:lvl1pPr>
              <a:defRPr/>
            </a:lvl1pPr>
          </a:lstStyle>
          <a:p>
            <a:r>
              <a:rPr lang="en-US" smtClean="0">
                <a:solidFill>
                  <a:srgbClr val="FFFFFF"/>
                </a:solidFill>
              </a:rPr>
              <a:t>Educause Sprint: Architecture for the Connected Age</a:t>
            </a:r>
            <a:endParaRPr lang="en-US">
              <a:solidFill>
                <a:srgbClr val="FFFFFF"/>
              </a:solidFill>
            </a:endParaRPr>
          </a:p>
        </p:txBody>
      </p:sp>
      <p:sp>
        <p:nvSpPr>
          <p:cNvPr id="4" name="Slide Number Placeholder 3"/>
          <p:cNvSpPr>
            <a:spLocks noGrp="1"/>
          </p:cNvSpPr>
          <p:nvPr>
            <p:ph type="sldNum" sz="quarter" idx="11"/>
          </p:nvPr>
        </p:nvSpPr>
        <p:spPr>
          <a:xfrm>
            <a:off x="7086600" y="6400800"/>
            <a:ext cx="1447800" cy="457200"/>
          </a:xfrm>
        </p:spPr>
        <p:txBody>
          <a:bodyPr/>
          <a:lstStyle>
            <a:lvl1pPr>
              <a:defRPr/>
            </a:lvl1pPr>
          </a:lstStyle>
          <a:p>
            <a:fld id="{123A6210-F454-4DCC-8F83-C9A661932923}" type="slidenum">
              <a:rPr lang="en-US"/>
              <a:pPr/>
              <a:t>‹#›</a:t>
            </a:fld>
            <a:endParaRPr lang="en-US"/>
          </a:p>
        </p:txBody>
      </p:sp>
      <p:sp>
        <p:nvSpPr>
          <p:cNvPr id="5" name="Date Placeholder 4"/>
          <p:cNvSpPr>
            <a:spLocks noGrp="1"/>
          </p:cNvSpPr>
          <p:nvPr>
            <p:ph type="dt" sz="half" idx="12"/>
          </p:nvPr>
        </p:nvSpPr>
        <p:spPr>
          <a:xfrm>
            <a:off x="6629400" y="0"/>
            <a:ext cx="1905000" cy="304800"/>
          </a:xfrm>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19673973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924800" cy="685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828800"/>
            <a:ext cx="7924800" cy="4495800"/>
          </a:xfrm>
        </p:spPr>
        <p:txBody>
          <a:bodyPr/>
          <a:lstStyle/>
          <a:p>
            <a:endParaRPr lang="en-US"/>
          </a:p>
        </p:txBody>
      </p:sp>
      <p:sp>
        <p:nvSpPr>
          <p:cNvPr id="4" name="Footer Placeholder 3"/>
          <p:cNvSpPr>
            <a:spLocks noGrp="1"/>
          </p:cNvSpPr>
          <p:nvPr>
            <p:ph type="ftr" sz="quarter" idx="10"/>
          </p:nvPr>
        </p:nvSpPr>
        <p:spPr>
          <a:xfrm>
            <a:off x="609600" y="0"/>
            <a:ext cx="5105400" cy="304800"/>
          </a:xfrm>
        </p:spPr>
        <p:txBody>
          <a:bodyPr/>
          <a:lstStyle>
            <a:lvl1pPr>
              <a:defRPr/>
            </a:lvl1pPr>
          </a:lstStyle>
          <a:p>
            <a:r>
              <a:rPr lang="en-US" smtClean="0">
                <a:solidFill>
                  <a:srgbClr val="FFFFFF"/>
                </a:solidFill>
              </a:rPr>
              <a:t>Educause Sprint: Architecture for the Connected Age</a:t>
            </a:r>
            <a:endParaRPr lang="en-US">
              <a:solidFill>
                <a:srgbClr val="FFFFFF"/>
              </a:solidFill>
            </a:endParaRPr>
          </a:p>
        </p:txBody>
      </p:sp>
      <p:sp>
        <p:nvSpPr>
          <p:cNvPr id="5" name="Slide Number Placeholder 4"/>
          <p:cNvSpPr>
            <a:spLocks noGrp="1"/>
          </p:cNvSpPr>
          <p:nvPr>
            <p:ph type="sldNum" sz="quarter" idx="11"/>
          </p:nvPr>
        </p:nvSpPr>
        <p:spPr>
          <a:xfrm>
            <a:off x="7086600" y="6400800"/>
            <a:ext cx="1447800" cy="457200"/>
          </a:xfrm>
        </p:spPr>
        <p:txBody>
          <a:bodyPr/>
          <a:lstStyle>
            <a:lvl1pPr>
              <a:defRPr/>
            </a:lvl1pPr>
          </a:lstStyle>
          <a:p>
            <a:fld id="{35059606-DDC1-4C7F-8E2F-BB654C65EB80}" type="slidenum">
              <a:rPr lang="en-US"/>
              <a:pPr/>
              <a:t>‹#›</a:t>
            </a:fld>
            <a:endParaRPr lang="en-US"/>
          </a:p>
        </p:txBody>
      </p:sp>
      <p:sp>
        <p:nvSpPr>
          <p:cNvPr id="6" name="Date Placeholder 5"/>
          <p:cNvSpPr>
            <a:spLocks noGrp="1"/>
          </p:cNvSpPr>
          <p:nvPr>
            <p:ph type="dt" sz="half" idx="12"/>
          </p:nvPr>
        </p:nvSpPr>
        <p:spPr>
          <a:xfrm>
            <a:off x="6629400" y="0"/>
            <a:ext cx="1905000" cy="304800"/>
          </a:xfrm>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33667500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9248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828800"/>
            <a:ext cx="38862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38862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609600" y="0"/>
            <a:ext cx="5105400" cy="304800"/>
          </a:xfrm>
        </p:spPr>
        <p:txBody>
          <a:bodyPr/>
          <a:lstStyle>
            <a:lvl1pPr>
              <a:defRPr/>
            </a:lvl1pPr>
          </a:lstStyle>
          <a:p>
            <a:r>
              <a:rPr lang="en-US" smtClean="0">
                <a:solidFill>
                  <a:srgbClr val="FFFFFF"/>
                </a:solidFill>
              </a:rPr>
              <a:t>Educause Sprint: Architecture for the Connected Age</a:t>
            </a:r>
            <a:endParaRPr lang="en-US">
              <a:solidFill>
                <a:srgbClr val="FFFFFF"/>
              </a:solidFill>
            </a:endParaRPr>
          </a:p>
        </p:txBody>
      </p:sp>
      <p:sp>
        <p:nvSpPr>
          <p:cNvPr id="6" name="Slide Number Placeholder 5"/>
          <p:cNvSpPr>
            <a:spLocks noGrp="1"/>
          </p:cNvSpPr>
          <p:nvPr>
            <p:ph type="sldNum" sz="quarter" idx="11"/>
          </p:nvPr>
        </p:nvSpPr>
        <p:spPr>
          <a:xfrm>
            <a:off x="7086600" y="6400800"/>
            <a:ext cx="1447800" cy="457200"/>
          </a:xfrm>
        </p:spPr>
        <p:txBody>
          <a:bodyPr/>
          <a:lstStyle>
            <a:lvl1pPr>
              <a:defRPr/>
            </a:lvl1pPr>
          </a:lstStyle>
          <a:p>
            <a:fld id="{477753EC-66E4-46A3-B487-C21429E20D91}" type="slidenum">
              <a:rPr lang="en-US"/>
              <a:pPr/>
              <a:t>‹#›</a:t>
            </a:fld>
            <a:endParaRPr lang="en-US"/>
          </a:p>
        </p:txBody>
      </p:sp>
      <p:sp>
        <p:nvSpPr>
          <p:cNvPr id="7" name="Date Placeholder 6"/>
          <p:cNvSpPr>
            <a:spLocks noGrp="1"/>
          </p:cNvSpPr>
          <p:nvPr>
            <p:ph type="dt" sz="half" idx="12"/>
          </p:nvPr>
        </p:nvSpPr>
        <p:spPr>
          <a:xfrm>
            <a:off x="6629400" y="0"/>
            <a:ext cx="1905000" cy="304800"/>
          </a:xfrm>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5520198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924800" cy="6858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828800"/>
            <a:ext cx="38862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828800"/>
            <a:ext cx="38862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52900"/>
            <a:ext cx="38862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0"/>
          </p:nvPr>
        </p:nvSpPr>
        <p:spPr>
          <a:xfrm>
            <a:off x="609600" y="0"/>
            <a:ext cx="5105400" cy="304800"/>
          </a:xfrm>
        </p:spPr>
        <p:txBody>
          <a:bodyPr/>
          <a:lstStyle>
            <a:lvl1pPr>
              <a:defRPr/>
            </a:lvl1pPr>
          </a:lstStyle>
          <a:p>
            <a:r>
              <a:rPr lang="en-US" smtClean="0">
                <a:solidFill>
                  <a:srgbClr val="FFFFFF"/>
                </a:solidFill>
              </a:rPr>
              <a:t>Educause Sprint: Architecture for the Connected Age</a:t>
            </a:r>
            <a:endParaRPr lang="en-US">
              <a:solidFill>
                <a:srgbClr val="FFFFFF"/>
              </a:solidFill>
            </a:endParaRPr>
          </a:p>
        </p:txBody>
      </p:sp>
      <p:sp>
        <p:nvSpPr>
          <p:cNvPr id="7" name="Slide Number Placeholder 6"/>
          <p:cNvSpPr>
            <a:spLocks noGrp="1"/>
          </p:cNvSpPr>
          <p:nvPr>
            <p:ph type="sldNum" sz="quarter" idx="11"/>
          </p:nvPr>
        </p:nvSpPr>
        <p:spPr>
          <a:xfrm>
            <a:off x="7086600" y="6400800"/>
            <a:ext cx="1447800" cy="457200"/>
          </a:xfrm>
        </p:spPr>
        <p:txBody>
          <a:bodyPr/>
          <a:lstStyle>
            <a:lvl1pPr>
              <a:defRPr/>
            </a:lvl1pPr>
          </a:lstStyle>
          <a:p>
            <a:fld id="{BD18AA01-B693-43F1-ABBC-B90A589B1726}" type="slidenum">
              <a:rPr lang="en-US"/>
              <a:pPr/>
              <a:t>‹#›</a:t>
            </a:fld>
            <a:endParaRPr lang="en-US"/>
          </a:p>
        </p:txBody>
      </p:sp>
      <p:sp>
        <p:nvSpPr>
          <p:cNvPr id="8" name="Date Placeholder 7"/>
          <p:cNvSpPr>
            <a:spLocks noGrp="1"/>
          </p:cNvSpPr>
          <p:nvPr>
            <p:ph type="dt" sz="half" idx="12"/>
          </p:nvPr>
        </p:nvSpPr>
        <p:spPr>
          <a:xfrm>
            <a:off x="6629400" y="0"/>
            <a:ext cx="1905000" cy="304800"/>
          </a:xfrm>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34441841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3"/>
          <p:cNvSpPr>
            <a:spLocks noChangeArrowheads="1"/>
          </p:cNvSpPr>
          <p:nvPr userDrawn="1"/>
        </p:nvSpPr>
        <p:spPr bwMode="auto">
          <a:xfrm>
            <a:off x="0" y="-76200"/>
            <a:ext cx="9144000" cy="5791200"/>
          </a:xfrm>
          <a:prstGeom prst="rect">
            <a:avLst/>
          </a:prstGeom>
          <a:gradFill rotWithShape="0">
            <a:gsLst>
              <a:gs pos="0">
                <a:schemeClr val="tx1"/>
              </a:gs>
              <a:gs pos="100000">
                <a:srgbClr val="333333"/>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mtClean="0">
              <a:solidFill>
                <a:srgbClr val="000000"/>
              </a:solidFill>
            </a:endParaRPr>
          </a:p>
        </p:txBody>
      </p:sp>
      <p:sp>
        <p:nvSpPr>
          <p:cNvPr id="5" name="Rectangle 7"/>
          <p:cNvSpPr>
            <a:spLocks noChangeArrowheads="1"/>
          </p:cNvSpPr>
          <p:nvPr userDrawn="1"/>
        </p:nvSpPr>
        <p:spPr bwMode="auto">
          <a:xfrm>
            <a:off x="0" y="5638800"/>
            <a:ext cx="9144000" cy="12192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mtClean="0">
              <a:solidFill>
                <a:srgbClr val="000000"/>
              </a:solidFill>
            </a:endParaRPr>
          </a:p>
        </p:txBody>
      </p:sp>
      <p:sp>
        <p:nvSpPr>
          <p:cNvPr id="6" name="Line 10"/>
          <p:cNvSpPr>
            <a:spLocks noChangeShapeType="1"/>
          </p:cNvSpPr>
          <p:nvPr userDrawn="1"/>
        </p:nvSpPr>
        <p:spPr bwMode="auto">
          <a:xfrm>
            <a:off x="0" y="5638800"/>
            <a:ext cx="9144000" cy="0"/>
          </a:xfrm>
          <a:prstGeom prst="line">
            <a:avLst/>
          </a:prstGeom>
          <a:noFill/>
          <a:ln w="6350">
            <a:solidFill>
              <a:srgbClr val="4D4D4D"/>
            </a:solidFill>
            <a:round/>
            <a:headEnd/>
            <a:tailEnd/>
          </a:ln>
          <a:extLst>
            <a:ext uri="{909E8E84-426E-40DD-AFC4-6F175D3DCCD1}">
              <a14:hiddenFill xmlns:a14="http://schemas.microsoft.com/office/drawing/2010/main">
                <a:noFill/>
              </a14:hiddenFill>
            </a:ext>
          </a:extLst>
        </p:spPr>
        <p:txBody>
          <a:bodyPr wrap="none" anchor="ctr"/>
          <a:lstStyle/>
          <a:p>
            <a:pPr algn="ctr"/>
            <a:endParaRPr lang="en-US" smtClean="0">
              <a:solidFill>
                <a:srgbClr val="000000"/>
              </a:solidFill>
              <a:latin typeface="Gill Sans MT" pitchFamily="34" charset="0"/>
            </a:endParaRPr>
          </a:p>
        </p:txBody>
      </p:sp>
      <p:pic>
        <p:nvPicPr>
          <p:cNvPr id="7" name="Picture 1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38600" y="6019800"/>
            <a:ext cx="968375"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600200"/>
            <a:ext cx="7772400" cy="1143000"/>
          </a:xfrm>
        </p:spPr>
        <p:txBody>
          <a:bodyPr anchor="ctr"/>
          <a:lstStyle>
            <a:lvl1pPr algn="ctr">
              <a:defRPr>
                <a:solidFill>
                  <a:schemeClr val="bg1"/>
                </a:solidFill>
              </a:defRPr>
            </a:lvl1pPr>
          </a:lstStyle>
          <a:p>
            <a:r>
              <a:rPr lang="en-US"/>
              <a:t>Click to edit Master title style</a:t>
            </a:r>
          </a:p>
        </p:txBody>
      </p:sp>
      <p:sp>
        <p:nvSpPr>
          <p:cNvPr id="3075" name="Rectangle 3"/>
          <p:cNvSpPr>
            <a:spLocks noGrp="1" noChangeArrowheads="1"/>
          </p:cNvSpPr>
          <p:nvPr>
            <p:ph type="subTitle" idx="1"/>
          </p:nvPr>
        </p:nvSpPr>
        <p:spPr>
          <a:xfrm>
            <a:off x="1371600" y="3200400"/>
            <a:ext cx="6400800" cy="1752600"/>
          </a:xfrm>
        </p:spPr>
        <p:txBody>
          <a:bodyPr/>
          <a:lstStyle>
            <a:lvl1pPr marL="0" indent="0" algn="ctr">
              <a:buFont typeface="Wingdings" pitchFamily="-64" charset="2"/>
              <a:buNone/>
              <a:defRPr>
                <a:solidFill>
                  <a:srgbClr val="CCCCCC"/>
                </a:solidFill>
              </a:defRPr>
            </a:lvl1pPr>
          </a:lstStyle>
          <a:p>
            <a:r>
              <a:rPr lang="en-US"/>
              <a:t>Click to edit Master subtitle style</a:t>
            </a:r>
          </a:p>
        </p:txBody>
      </p:sp>
    </p:spTree>
    <p:extLst>
      <p:ext uri="{BB962C8B-B14F-4D97-AF65-F5344CB8AC3E}">
        <p14:creationId xmlns:p14="http://schemas.microsoft.com/office/powerpoint/2010/main" val="402307130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vl1pPr>
          </a:lstStyle>
          <a:p>
            <a:pPr>
              <a:defRPr/>
            </a:pPr>
            <a:fld id="{B39A3EBC-224A-4770-8177-9998A2B23655}" type="slidenum">
              <a:rPr lang="en-US"/>
              <a:pPr>
                <a:defRPr/>
              </a:pPr>
              <a:t>‹#›</a:t>
            </a:fld>
            <a:endParaRPr lang="en-US"/>
          </a:p>
        </p:txBody>
      </p:sp>
      <p:sp>
        <p:nvSpPr>
          <p:cNvPr id="5" name="Rectangle 18"/>
          <p:cNvSpPr>
            <a:spLocks noGrp="1" noChangeArrowheads="1"/>
          </p:cNvSpPr>
          <p:nvPr>
            <p:ph type="dt" sz="half" idx="11"/>
          </p:nvPr>
        </p:nvSpPr>
        <p:spPr/>
        <p:txBody>
          <a:bodyPr/>
          <a:lstStyle>
            <a:lvl1pPr>
              <a:defRPr/>
            </a:lvl1pPr>
          </a:lstStyle>
          <a:p>
            <a:pPr>
              <a:defRPr/>
            </a:pPr>
            <a:endParaRPr lang="en-US"/>
          </a:p>
        </p:txBody>
      </p:sp>
    </p:spTree>
    <p:extLst>
      <p:ext uri="{BB962C8B-B14F-4D97-AF65-F5344CB8AC3E}">
        <p14:creationId xmlns:p14="http://schemas.microsoft.com/office/powerpoint/2010/main" val="16087629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solidFill>
                  <a:srgbClr val="FFFFFF"/>
                </a:solidFill>
              </a:rPr>
              <a:t>Educause Sprint: Architecture for the Connected Age</a:t>
            </a:r>
            <a:endParaRPr lang="en-US">
              <a:solidFill>
                <a:srgbClr val="FFFFFF"/>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B04767F3-3D01-4780-8687-C9B3D4D8F335}" type="slidenum">
              <a:rPr lang="en-US"/>
              <a:pPr>
                <a:defRPr/>
              </a:pPr>
              <a:t>‹#›</a:t>
            </a:fld>
            <a:endParaRPr lang="en-US"/>
          </a:p>
        </p:txBody>
      </p:sp>
      <p:sp>
        <p:nvSpPr>
          <p:cNvPr id="6" name="Rectangle 1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7150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Educause Sprint: Architecture for the Connected Age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22AF7A6F-D1D3-4C47-8592-A24DBC0706DA}" type="slidenum">
              <a:rPr lang="en-US"/>
              <a:pPr>
                <a:defRPr/>
              </a:pPr>
              <a:t>‹#›</a:t>
            </a:fld>
            <a:endParaRPr lang="en-US"/>
          </a:p>
        </p:txBody>
      </p:sp>
      <p:sp>
        <p:nvSpPr>
          <p:cNvPr id="6" name="Rectangle 1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828800"/>
            <a:ext cx="38862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38862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solidFill>
                  <a:srgbClr val="FFFFFF"/>
                </a:solidFill>
              </a:rPr>
              <a:t>Educause Sprint: Architecture for the Connected Age</a:t>
            </a:r>
            <a:endParaRPr lang="en-US">
              <a:solidFill>
                <a:srgbClr val="FFFFFF"/>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83D23DFB-B992-4EEC-940A-00C08C12EE68}" type="slidenum">
              <a:rPr lang="en-US"/>
              <a:pPr>
                <a:defRPr/>
              </a:pPr>
              <a:t>‹#›</a:t>
            </a:fld>
            <a:endParaRPr lang="en-US"/>
          </a:p>
        </p:txBody>
      </p:sp>
      <p:sp>
        <p:nvSpPr>
          <p:cNvPr id="7" name="Rectangle 1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366242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solidFill>
                  <a:srgbClr val="FFFFFF"/>
                </a:solidFill>
              </a:rPr>
              <a:t>Educause Sprint: Architecture for the Connected Age</a:t>
            </a:r>
            <a:endParaRPr lang="en-US">
              <a:solidFill>
                <a:srgbClr val="FFFFFF"/>
              </a:solidFill>
            </a:endParaRPr>
          </a:p>
        </p:txBody>
      </p:sp>
      <p:sp>
        <p:nvSpPr>
          <p:cNvPr id="8" name="Rectangle 6"/>
          <p:cNvSpPr>
            <a:spLocks noGrp="1" noChangeArrowheads="1"/>
          </p:cNvSpPr>
          <p:nvPr>
            <p:ph type="sldNum" sz="quarter" idx="11"/>
          </p:nvPr>
        </p:nvSpPr>
        <p:spPr>
          <a:ln/>
        </p:spPr>
        <p:txBody>
          <a:bodyPr/>
          <a:lstStyle>
            <a:lvl1pPr>
              <a:defRPr/>
            </a:lvl1pPr>
          </a:lstStyle>
          <a:p>
            <a:pPr>
              <a:defRPr/>
            </a:pPr>
            <a:fld id="{8D839E9E-A8F0-4251-8932-A13B5DA1CCB5}" type="slidenum">
              <a:rPr lang="en-US"/>
              <a:pPr>
                <a:defRPr/>
              </a:pPr>
              <a:t>‹#›</a:t>
            </a:fld>
            <a:endParaRPr lang="en-US"/>
          </a:p>
        </p:txBody>
      </p:sp>
      <p:sp>
        <p:nvSpPr>
          <p:cNvPr id="9" name="Rectangle 1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6221000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solidFill>
                  <a:srgbClr val="FFFFFF"/>
                </a:solidFill>
              </a:rPr>
              <a:t>Educause Sprint: Architecture for the Connected Age</a:t>
            </a:r>
            <a:endParaRPr lang="en-US">
              <a:solidFill>
                <a:srgbClr val="FFFFFF"/>
              </a:solidFill>
            </a:endParaRPr>
          </a:p>
        </p:txBody>
      </p:sp>
      <p:sp>
        <p:nvSpPr>
          <p:cNvPr id="4" name="Rectangle 6"/>
          <p:cNvSpPr>
            <a:spLocks noGrp="1" noChangeArrowheads="1"/>
          </p:cNvSpPr>
          <p:nvPr>
            <p:ph type="sldNum" sz="quarter" idx="11"/>
          </p:nvPr>
        </p:nvSpPr>
        <p:spPr>
          <a:ln/>
        </p:spPr>
        <p:txBody>
          <a:bodyPr/>
          <a:lstStyle>
            <a:lvl1pPr>
              <a:defRPr/>
            </a:lvl1pPr>
          </a:lstStyle>
          <a:p>
            <a:pPr>
              <a:defRPr/>
            </a:pPr>
            <a:fld id="{B5A9D7E9-F16B-43B6-9662-7AEBD3092FC9}" type="slidenum">
              <a:rPr lang="en-US"/>
              <a:pPr>
                <a:defRPr/>
              </a:pPr>
              <a:t>‹#›</a:t>
            </a:fld>
            <a:endParaRPr lang="en-US"/>
          </a:p>
        </p:txBody>
      </p:sp>
      <p:sp>
        <p:nvSpPr>
          <p:cNvPr id="5" name="Rectangle 1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93692981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solidFill>
                  <a:srgbClr val="FFFFFF"/>
                </a:solidFill>
              </a:rPr>
              <a:t>Educause Sprint: Architecture for the Connected Age</a:t>
            </a:r>
            <a:endParaRPr lang="en-US">
              <a:solidFill>
                <a:srgbClr val="FFFFFF"/>
              </a:solidFill>
            </a:endParaRPr>
          </a:p>
        </p:txBody>
      </p:sp>
      <p:sp>
        <p:nvSpPr>
          <p:cNvPr id="3" name="Rectangle 6"/>
          <p:cNvSpPr>
            <a:spLocks noGrp="1" noChangeArrowheads="1"/>
          </p:cNvSpPr>
          <p:nvPr>
            <p:ph type="sldNum" sz="quarter" idx="11"/>
          </p:nvPr>
        </p:nvSpPr>
        <p:spPr>
          <a:ln/>
        </p:spPr>
        <p:txBody>
          <a:bodyPr/>
          <a:lstStyle>
            <a:lvl1pPr>
              <a:defRPr/>
            </a:lvl1pPr>
          </a:lstStyle>
          <a:p>
            <a:pPr>
              <a:defRPr/>
            </a:pPr>
            <a:fld id="{E739E69E-7EC5-4456-8D51-38C91B675462}" type="slidenum">
              <a:rPr lang="en-US"/>
              <a:pPr>
                <a:defRPr/>
              </a:pPr>
              <a:t>‹#›</a:t>
            </a:fld>
            <a:endParaRPr lang="en-US"/>
          </a:p>
        </p:txBody>
      </p:sp>
      <p:sp>
        <p:nvSpPr>
          <p:cNvPr id="4" name="Rectangle 1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62573331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solidFill>
                  <a:srgbClr val="FFFFFF"/>
                </a:solidFill>
              </a:rPr>
              <a:t>Educause Sprint: Architecture for the Connected Age</a:t>
            </a:r>
            <a:endParaRPr lang="en-US">
              <a:solidFill>
                <a:srgbClr val="FFFFFF"/>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4A46583F-5A01-45C4-8EBA-369C5102C8EE}" type="slidenum">
              <a:rPr lang="en-US"/>
              <a:pPr>
                <a:defRPr/>
              </a:pPr>
              <a:t>‹#›</a:t>
            </a:fld>
            <a:endParaRPr lang="en-US"/>
          </a:p>
        </p:txBody>
      </p:sp>
      <p:sp>
        <p:nvSpPr>
          <p:cNvPr id="7" name="Rectangle 1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94861623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solidFill>
                  <a:srgbClr val="FFFFFF"/>
                </a:solidFill>
              </a:rPr>
              <a:t>Educause Sprint: Architecture for the Connected Age</a:t>
            </a:r>
            <a:endParaRPr lang="en-US">
              <a:solidFill>
                <a:srgbClr val="FFFFFF"/>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A6C83C4D-031D-4E10-AB05-149698A3B527}" type="slidenum">
              <a:rPr lang="en-US"/>
              <a:pPr>
                <a:defRPr/>
              </a:pPr>
              <a:t>‹#›</a:t>
            </a:fld>
            <a:endParaRPr lang="en-US"/>
          </a:p>
        </p:txBody>
      </p:sp>
      <p:sp>
        <p:nvSpPr>
          <p:cNvPr id="7" name="Rectangle 1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60415042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solidFill>
                  <a:srgbClr val="FFFFFF"/>
                </a:solidFill>
              </a:rPr>
              <a:t>Educause Sprint: Architecture for the Connected Age</a:t>
            </a:r>
            <a:endParaRPr lang="en-US">
              <a:solidFill>
                <a:srgbClr val="FFFFFF"/>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2A2F044D-019A-48DB-8AEE-0638A70915E6}" type="slidenum">
              <a:rPr lang="en-US"/>
              <a:pPr>
                <a:defRPr/>
              </a:pPr>
              <a:t>‹#›</a:t>
            </a:fld>
            <a:endParaRPr lang="en-US"/>
          </a:p>
        </p:txBody>
      </p:sp>
      <p:sp>
        <p:nvSpPr>
          <p:cNvPr id="6" name="Rectangle 1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90538422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762000"/>
            <a:ext cx="1981200" cy="4953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762000"/>
            <a:ext cx="5791200"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solidFill>
                  <a:srgbClr val="FFFFFF"/>
                </a:solidFill>
              </a:rPr>
              <a:t>Educause Sprint: Architecture for the Connected Age</a:t>
            </a:r>
            <a:endParaRPr lang="en-US">
              <a:solidFill>
                <a:srgbClr val="FFFFFF"/>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24B5F2EA-C743-4CD2-9F9B-AB130EF8CE5E}" type="slidenum">
              <a:rPr lang="en-US"/>
              <a:pPr>
                <a:defRPr/>
              </a:pPr>
              <a:t>‹#›</a:t>
            </a:fld>
            <a:endParaRPr lang="en-US"/>
          </a:p>
        </p:txBody>
      </p:sp>
      <p:sp>
        <p:nvSpPr>
          <p:cNvPr id="6" name="Rectangle 1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81753075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762000"/>
            <a:ext cx="7924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solidFill>
                  <a:srgbClr val="FFFFFF"/>
                </a:solidFill>
              </a:rPr>
              <a:t>Educause Sprint: Architecture for the Connected Age</a:t>
            </a:r>
            <a:endParaRPr lang="en-US">
              <a:solidFill>
                <a:srgbClr val="FFFFFF"/>
              </a:solidFill>
            </a:endParaRPr>
          </a:p>
        </p:txBody>
      </p:sp>
      <p:sp>
        <p:nvSpPr>
          <p:cNvPr id="4" name="Rectangle 6"/>
          <p:cNvSpPr>
            <a:spLocks noGrp="1" noChangeArrowheads="1"/>
          </p:cNvSpPr>
          <p:nvPr>
            <p:ph type="sldNum" sz="quarter" idx="11"/>
          </p:nvPr>
        </p:nvSpPr>
        <p:spPr>
          <a:ln/>
        </p:spPr>
        <p:txBody>
          <a:bodyPr/>
          <a:lstStyle>
            <a:lvl1pPr>
              <a:defRPr/>
            </a:lvl1pPr>
          </a:lstStyle>
          <a:p>
            <a:pPr>
              <a:defRPr/>
            </a:pPr>
            <a:fld id="{4FA12D52-89FB-4697-AED0-937C6458A305}" type="slidenum">
              <a:rPr lang="en-US"/>
              <a:pPr>
                <a:defRPr/>
              </a:pPr>
              <a:t>‹#›</a:t>
            </a:fld>
            <a:endParaRPr lang="en-US"/>
          </a:p>
        </p:txBody>
      </p:sp>
      <p:sp>
        <p:nvSpPr>
          <p:cNvPr id="5" name="Rectangle 1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948382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828800"/>
            <a:ext cx="38862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38862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Educause Sprint: Architecture for the Connected Age</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AD72BA99-FEF1-4F1D-8DF4-E64BD79BCB78}" type="slidenum">
              <a:rPr lang="en-US"/>
              <a:pPr>
                <a:defRPr/>
              </a:pPr>
              <a:t>‹#›</a:t>
            </a:fld>
            <a:endParaRPr lang="en-US"/>
          </a:p>
        </p:txBody>
      </p:sp>
      <p:sp>
        <p:nvSpPr>
          <p:cNvPr id="7" name="Rectangle 1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Educause Sprint: Architecture for the Connected Age</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C297C94C-26BC-4DBD-AFB8-8A4024F7EA61}" type="slidenum">
              <a:rPr lang="en-US"/>
              <a:pPr>
                <a:defRPr/>
              </a:pPr>
              <a:t>‹#›</a:t>
            </a:fld>
            <a:endParaRPr lang="en-US"/>
          </a:p>
        </p:txBody>
      </p:sp>
      <p:sp>
        <p:nvSpPr>
          <p:cNvPr id="9" name="Rectangle 1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Educause Sprint: Architecture for the Connected Age</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4A7641F1-9C06-4C32-9E21-2B511AB88538}" type="slidenum">
              <a:rPr lang="en-US"/>
              <a:pPr>
                <a:defRPr/>
              </a:pPr>
              <a:t>‹#›</a:t>
            </a:fld>
            <a:endParaRPr lang="en-US"/>
          </a:p>
        </p:txBody>
      </p:sp>
      <p:sp>
        <p:nvSpPr>
          <p:cNvPr id="5" name="Rectangle 1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Educause Sprint: Architecture for the Connected Age</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9034376E-1C13-4C7C-8E99-35154665DB0C}" type="slidenum">
              <a:rPr lang="en-US"/>
              <a:pPr>
                <a:defRPr/>
              </a:pPr>
              <a:t>‹#›</a:t>
            </a:fld>
            <a:endParaRPr lang="en-US"/>
          </a:p>
        </p:txBody>
      </p:sp>
      <p:sp>
        <p:nvSpPr>
          <p:cNvPr id="4" name="Rectangle 1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Educause Sprint: Architecture for the Connected Age</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9CAE0E67-0C94-4122-A0AA-C1F8F551C0F3}" type="slidenum">
              <a:rPr lang="en-US"/>
              <a:pPr>
                <a:defRPr/>
              </a:pPr>
              <a:t>‹#›</a:t>
            </a:fld>
            <a:endParaRPr lang="en-US"/>
          </a:p>
        </p:txBody>
      </p:sp>
      <p:sp>
        <p:nvSpPr>
          <p:cNvPr id="7" name="Rectangle 1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Educause Sprint: Architecture for the Connected Age</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F0BC2CD2-D55D-46C9-8D3B-670DF3C1BED1}" type="slidenum">
              <a:rPr lang="en-US"/>
              <a:pPr>
                <a:defRPr/>
              </a:pPr>
              <a:t>‹#›</a:t>
            </a:fld>
            <a:endParaRPr lang="en-US"/>
          </a:p>
        </p:txBody>
      </p:sp>
      <p:sp>
        <p:nvSpPr>
          <p:cNvPr id="7" name="Rectangle 1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theme" Target="../theme/theme3.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 name="Rectangle 10"/>
          <p:cNvSpPr>
            <a:spLocks noChangeArrowheads="1"/>
          </p:cNvSpPr>
          <p:nvPr/>
        </p:nvSpPr>
        <p:spPr bwMode="auto">
          <a:xfrm>
            <a:off x="0" y="-42863"/>
            <a:ext cx="9144000" cy="347663"/>
          </a:xfrm>
          <a:prstGeom prst="rect">
            <a:avLst/>
          </a:prstGeom>
          <a:gradFill rotWithShape="0">
            <a:gsLst>
              <a:gs pos="0">
                <a:srgbClr val="333333"/>
              </a:gs>
              <a:gs pos="100000">
                <a:schemeClr val="tx1"/>
              </a:gs>
            </a:gsLst>
            <a:lin ang="5400000" scaled="1"/>
          </a:gradFill>
          <a:ln w="9525">
            <a:noFill/>
            <a:miter lim="800000"/>
            <a:headEnd/>
            <a:tailEnd/>
          </a:ln>
          <a:effectLst/>
        </p:spPr>
        <p:txBody>
          <a:bodyPr wrap="none" anchor="ctr"/>
          <a:lstStyle/>
          <a:p>
            <a:pPr>
              <a:defRPr/>
            </a:pPr>
            <a:endParaRPr lang="en-US"/>
          </a:p>
        </p:txBody>
      </p:sp>
      <p:sp>
        <p:nvSpPr>
          <p:cNvPr id="2051" name="Rectangle 2"/>
          <p:cNvSpPr>
            <a:spLocks noGrp="1" noChangeArrowheads="1"/>
          </p:cNvSpPr>
          <p:nvPr>
            <p:ph type="title"/>
          </p:nvPr>
        </p:nvSpPr>
        <p:spPr bwMode="auto">
          <a:xfrm>
            <a:off x="609600" y="762000"/>
            <a:ext cx="7924800" cy="68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This is the title of this slide.</a:t>
            </a:r>
          </a:p>
        </p:txBody>
      </p:sp>
      <p:sp>
        <p:nvSpPr>
          <p:cNvPr id="2052" name="Rectangle 3"/>
          <p:cNvSpPr>
            <a:spLocks noGrp="1" noChangeArrowheads="1"/>
          </p:cNvSpPr>
          <p:nvPr>
            <p:ph type="body" idx="1"/>
          </p:nvPr>
        </p:nvSpPr>
        <p:spPr bwMode="auto">
          <a:xfrm>
            <a:off x="609600" y="1828800"/>
            <a:ext cx="79248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609600" y="0"/>
            <a:ext cx="51054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bg1"/>
                </a:solidFill>
                <a:latin typeface="+mn-lt"/>
              </a:defRPr>
            </a:lvl1pPr>
          </a:lstStyle>
          <a:p>
            <a:pPr>
              <a:defRPr/>
            </a:pPr>
            <a:r>
              <a:rPr lang="en-US" smtClean="0"/>
              <a:t>Educause Sprint: Architecture for the Connected Age</a:t>
            </a:r>
            <a:endParaRPr lang="en-US"/>
          </a:p>
        </p:txBody>
      </p:sp>
      <p:sp>
        <p:nvSpPr>
          <p:cNvPr id="1030" name="Rectangle 6"/>
          <p:cNvSpPr>
            <a:spLocks noGrp="1" noChangeArrowheads="1"/>
          </p:cNvSpPr>
          <p:nvPr>
            <p:ph type="sldNum" sz="quarter" idx="4"/>
          </p:nvPr>
        </p:nvSpPr>
        <p:spPr bwMode="auto">
          <a:xfrm>
            <a:off x="7086600" y="5903913"/>
            <a:ext cx="1447800" cy="685800"/>
          </a:xfrm>
          <a:prstGeom prst="rect">
            <a:avLst/>
          </a:prstGeom>
          <a:noFill/>
          <a:ln w="9525">
            <a:noFill/>
            <a:miter lim="800000"/>
            <a:headEnd/>
            <a:tailEnd/>
          </a:ln>
          <a:effectLst/>
        </p:spPr>
        <p:txBody>
          <a:bodyPr vert="horz" wrap="none" lIns="91440" tIns="0" rIns="91440" bIns="0" numCol="1" anchor="t" anchorCtr="0" compatLnSpc="1">
            <a:prstTxWarp prst="textNoShape">
              <a:avLst/>
            </a:prstTxWarp>
          </a:bodyPr>
          <a:lstStyle>
            <a:lvl1pPr algn="r">
              <a:defRPr sz="4400" b="1">
                <a:solidFill>
                  <a:srgbClr val="D9D9D9"/>
                </a:solidFill>
                <a:latin typeface="+mn-lt"/>
              </a:defRPr>
            </a:lvl1pPr>
          </a:lstStyle>
          <a:p>
            <a:pPr>
              <a:defRPr/>
            </a:pPr>
            <a:fld id="{3929D1F9-F79F-4B2C-8099-AFB6CB96A57E}" type="slidenum">
              <a:rPr lang="en-US"/>
              <a:pPr>
                <a:defRPr/>
              </a:pPr>
              <a:t>‹#›</a:t>
            </a:fld>
            <a:endParaRPr lang="en-US"/>
          </a:p>
        </p:txBody>
      </p:sp>
      <p:sp>
        <p:nvSpPr>
          <p:cNvPr id="1036" name="Text Box 12"/>
          <p:cNvSpPr txBox="1">
            <a:spLocks noChangeArrowheads="1"/>
          </p:cNvSpPr>
          <p:nvPr/>
        </p:nvSpPr>
        <p:spPr bwMode="auto">
          <a:xfrm>
            <a:off x="609600" y="1524000"/>
            <a:ext cx="7924800" cy="274638"/>
          </a:xfrm>
          <a:prstGeom prst="rect">
            <a:avLst/>
          </a:prstGeom>
          <a:noFill/>
          <a:ln w="9525">
            <a:noFill/>
            <a:miter lim="800000"/>
            <a:headEnd/>
            <a:tailEnd/>
          </a:ln>
          <a:effectLst/>
        </p:spPr>
        <p:txBody>
          <a:bodyPr>
            <a:spAutoFit/>
          </a:bodyPr>
          <a:lstStyle/>
          <a:p>
            <a:pPr>
              <a:spcBef>
                <a:spcPct val="50000"/>
              </a:spcBef>
              <a:defRPr/>
            </a:pPr>
            <a:r>
              <a:rPr lang="en-US" sz="1200" b="1">
                <a:solidFill>
                  <a:schemeClr val="bg1"/>
                </a:solidFill>
                <a:latin typeface="Arial" charset="0"/>
              </a:rPr>
              <a:t>Boston University</a:t>
            </a:r>
            <a:r>
              <a:rPr lang="en-US" sz="1200">
                <a:solidFill>
                  <a:schemeClr val="bg1"/>
                </a:solidFill>
                <a:latin typeface="Arial" charset="0"/>
              </a:rPr>
              <a:t> Slideshow Title Goes Here</a:t>
            </a:r>
          </a:p>
        </p:txBody>
      </p:sp>
      <p:sp>
        <p:nvSpPr>
          <p:cNvPr id="1042" name="Rectangle 18"/>
          <p:cNvSpPr>
            <a:spLocks noGrp="1" noChangeArrowheads="1"/>
          </p:cNvSpPr>
          <p:nvPr>
            <p:ph type="dt" sz="half" idx="2"/>
          </p:nvPr>
        </p:nvSpPr>
        <p:spPr bwMode="auto">
          <a:xfrm>
            <a:off x="6629400" y="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rgbClr val="808080"/>
                </a:solidFill>
                <a:latin typeface="+mn-lt"/>
              </a:defRPr>
            </a:lvl1pPr>
          </a:lstStyle>
          <a:p>
            <a:pPr>
              <a:defRPr/>
            </a:pPr>
            <a:endParaRPr lang="en-US"/>
          </a:p>
        </p:txBody>
      </p:sp>
      <p:pic>
        <p:nvPicPr>
          <p:cNvPr id="2057" name="Picture 19"/>
          <p:cNvPicPr>
            <a:picLocks noChangeAspect="1" noChangeArrowheads="1"/>
          </p:cNvPicPr>
          <p:nvPr/>
        </p:nvPicPr>
        <p:blipFill>
          <a:blip r:embed="rId13" cstate="print"/>
          <a:srcRect/>
          <a:stretch>
            <a:fillRect/>
          </a:stretch>
        </p:blipFill>
        <p:spPr bwMode="auto">
          <a:xfrm>
            <a:off x="609600" y="6019800"/>
            <a:ext cx="968375" cy="4349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98" r:id="rId1"/>
    <p:sldLayoutId id="2147483987" r:id="rId2"/>
    <p:sldLayoutId id="2147483988" r:id="rId3"/>
    <p:sldLayoutId id="2147483989" r:id="rId4"/>
    <p:sldLayoutId id="2147483990" r:id="rId5"/>
    <p:sldLayoutId id="2147483991" r:id="rId6"/>
    <p:sldLayoutId id="2147483992" r:id="rId7"/>
    <p:sldLayoutId id="2147483993" r:id="rId8"/>
    <p:sldLayoutId id="2147483994" r:id="rId9"/>
    <p:sldLayoutId id="2147483995" r:id="rId10"/>
    <p:sldLayoutId id="2147483996" r:id="rId11"/>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sldNum="0" hdr="0" dt="0"/>
  <p:txStyles>
    <p:titleStyle>
      <a:lvl1pPr algn="l" rtl="0" eaLnBrk="0" fontAlgn="base" hangingPunct="0">
        <a:spcBef>
          <a:spcPct val="0"/>
        </a:spcBef>
        <a:spcAft>
          <a:spcPct val="0"/>
        </a:spcAft>
        <a:defRPr sz="36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Arial" charset="0"/>
          <a:ea typeface="Osaka" pitchFamily="-64" charset="-128"/>
        </a:defRPr>
      </a:lvl2pPr>
      <a:lvl3pPr algn="l" rtl="0" eaLnBrk="0" fontAlgn="base" hangingPunct="0">
        <a:spcBef>
          <a:spcPct val="0"/>
        </a:spcBef>
        <a:spcAft>
          <a:spcPct val="0"/>
        </a:spcAft>
        <a:defRPr sz="3600">
          <a:solidFill>
            <a:schemeClr val="tx1"/>
          </a:solidFill>
          <a:latin typeface="Arial" charset="0"/>
          <a:ea typeface="Osaka" pitchFamily="-64" charset="-128"/>
        </a:defRPr>
      </a:lvl3pPr>
      <a:lvl4pPr algn="l" rtl="0" eaLnBrk="0" fontAlgn="base" hangingPunct="0">
        <a:spcBef>
          <a:spcPct val="0"/>
        </a:spcBef>
        <a:spcAft>
          <a:spcPct val="0"/>
        </a:spcAft>
        <a:defRPr sz="3600">
          <a:solidFill>
            <a:schemeClr val="tx1"/>
          </a:solidFill>
          <a:latin typeface="Arial" charset="0"/>
          <a:ea typeface="Osaka" pitchFamily="-64" charset="-128"/>
        </a:defRPr>
      </a:lvl4pPr>
      <a:lvl5pPr algn="l" rtl="0" eaLnBrk="0" fontAlgn="base" hangingPunct="0">
        <a:spcBef>
          <a:spcPct val="0"/>
        </a:spcBef>
        <a:spcAft>
          <a:spcPct val="0"/>
        </a:spcAft>
        <a:defRPr sz="3600">
          <a:solidFill>
            <a:schemeClr val="tx1"/>
          </a:solidFill>
          <a:latin typeface="Arial" charset="0"/>
          <a:ea typeface="Osaka" pitchFamily="-64" charset="-128"/>
        </a:defRPr>
      </a:lvl5pPr>
      <a:lvl6pPr marL="457200" algn="l" rtl="0" fontAlgn="base">
        <a:spcBef>
          <a:spcPct val="0"/>
        </a:spcBef>
        <a:spcAft>
          <a:spcPct val="0"/>
        </a:spcAft>
        <a:defRPr sz="3600">
          <a:solidFill>
            <a:schemeClr val="tx1"/>
          </a:solidFill>
          <a:latin typeface="Arial" charset="0"/>
          <a:ea typeface="Osaka" pitchFamily="-64" charset="-128"/>
        </a:defRPr>
      </a:lvl6pPr>
      <a:lvl7pPr marL="914400" algn="l" rtl="0" fontAlgn="base">
        <a:spcBef>
          <a:spcPct val="0"/>
        </a:spcBef>
        <a:spcAft>
          <a:spcPct val="0"/>
        </a:spcAft>
        <a:defRPr sz="3600">
          <a:solidFill>
            <a:schemeClr val="tx1"/>
          </a:solidFill>
          <a:latin typeface="Arial" charset="0"/>
          <a:ea typeface="Osaka" pitchFamily="-64" charset="-128"/>
        </a:defRPr>
      </a:lvl7pPr>
      <a:lvl8pPr marL="1371600" algn="l" rtl="0" fontAlgn="base">
        <a:spcBef>
          <a:spcPct val="0"/>
        </a:spcBef>
        <a:spcAft>
          <a:spcPct val="0"/>
        </a:spcAft>
        <a:defRPr sz="3600">
          <a:solidFill>
            <a:schemeClr val="tx1"/>
          </a:solidFill>
          <a:latin typeface="Arial" charset="0"/>
          <a:ea typeface="Osaka" pitchFamily="-64" charset="-128"/>
        </a:defRPr>
      </a:lvl8pPr>
      <a:lvl9pPr marL="1828800" algn="l" rtl="0" fontAlgn="base">
        <a:spcBef>
          <a:spcPct val="0"/>
        </a:spcBef>
        <a:spcAft>
          <a:spcPct val="0"/>
        </a:spcAft>
        <a:defRPr sz="3600">
          <a:solidFill>
            <a:schemeClr val="tx1"/>
          </a:solidFill>
          <a:latin typeface="Arial" charset="0"/>
          <a:ea typeface="Osaka" pitchFamily="-64" charset="-128"/>
        </a:defRPr>
      </a:lvl9pPr>
    </p:titleStyle>
    <p:bodyStyle>
      <a:lvl1pPr marL="342900" indent="-342900" algn="l" rtl="0" eaLnBrk="0" fontAlgn="base" hangingPunct="0">
        <a:spcBef>
          <a:spcPct val="20000"/>
        </a:spcBef>
        <a:spcAft>
          <a:spcPct val="0"/>
        </a:spcAft>
        <a:buClr>
          <a:srgbClr val="2675B4"/>
        </a:buClr>
        <a:buFont typeface="Wingdings"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2675B4"/>
        </a:buClr>
        <a:buFont typeface="Wingdings" pitchFamily="2" charset="2"/>
        <a:buChar char="§"/>
        <a:defRPr>
          <a:solidFill>
            <a:schemeClr val="tx1"/>
          </a:solidFill>
          <a:latin typeface="+mn-lt"/>
          <a:ea typeface="+mn-ea"/>
        </a:defRPr>
      </a:lvl2pPr>
      <a:lvl3pPr marL="1143000" indent="-228600" algn="l" rtl="0" eaLnBrk="0" fontAlgn="base" hangingPunct="0">
        <a:spcBef>
          <a:spcPct val="20000"/>
        </a:spcBef>
        <a:spcAft>
          <a:spcPct val="0"/>
        </a:spcAft>
        <a:buClr>
          <a:srgbClr val="2675B4"/>
        </a:buClr>
        <a:buFont typeface="Wingdings" pitchFamily="2" charset="2"/>
        <a:buChar char="§"/>
        <a:defRPr>
          <a:solidFill>
            <a:schemeClr val="tx1"/>
          </a:solidFill>
          <a:latin typeface="+mn-lt"/>
          <a:ea typeface="+mn-ea"/>
        </a:defRPr>
      </a:lvl3pPr>
      <a:lvl4pPr marL="1600200" indent="-228600" algn="l" rtl="0" eaLnBrk="0" fontAlgn="base" hangingPunct="0">
        <a:spcBef>
          <a:spcPct val="20000"/>
        </a:spcBef>
        <a:spcAft>
          <a:spcPct val="0"/>
        </a:spcAft>
        <a:buClr>
          <a:srgbClr val="2675B4"/>
        </a:buClr>
        <a:buFont typeface="Wingdings" pitchFamily="2" charset="2"/>
        <a:buChar char="§"/>
        <a:defRPr>
          <a:solidFill>
            <a:schemeClr val="tx1"/>
          </a:solidFill>
          <a:latin typeface="+mn-lt"/>
          <a:ea typeface="+mn-ea"/>
        </a:defRPr>
      </a:lvl4pPr>
      <a:lvl5pPr marL="2057400" indent="-228600" algn="l" rtl="0" eaLnBrk="0" fontAlgn="base" hangingPunct="0">
        <a:spcBef>
          <a:spcPct val="20000"/>
        </a:spcBef>
        <a:spcAft>
          <a:spcPct val="0"/>
        </a:spcAft>
        <a:buClr>
          <a:srgbClr val="2675B4"/>
        </a:buClr>
        <a:buFont typeface="Wingdings" pitchFamily="2" charset="2"/>
        <a:buChar char="§"/>
        <a:defRPr>
          <a:solidFill>
            <a:schemeClr val="tx1"/>
          </a:solidFill>
          <a:latin typeface="+mn-lt"/>
          <a:ea typeface="+mn-ea"/>
        </a:defRPr>
      </a:lvl5pPr>
      <a:lvl6pPr marL="2514600" indent="-228600" algn="l" rtl="0" fontAlgn="base">
        <a:spcBef>
          <a:spcPct val="20000"/>
        </a:spcBef>
        <a:spcAft>
          <a:spcPct val="0"/>
        </a:spcAft>
        <a:buClr>
          <a:srgbClr val="2675B4"/>
        </a:buClr>
        <a:buFont typeface="Wingdings" pitchFamily="-64" charset="2"/>
        <a:buChar char="§"/>
        <a:defRPr>
          <a:solidFill>
            <a:schemeClr val="tx1"/>
          </a:solidFill>
          <a:latin typeface="+mn-lt"/>
          <a:ea typeface="+mn-ea"/>
        </a:defRPr>
      </a:lvl6pPr>
      <a:lvl7pPr marL="2971800" indent="-228600" algn="l" rtl="0" fontAlgn="base">
        <a:spcBef>
          <a:spcPct val="20000"/>
        </a:spcBef>
        <a:spcAft>
          <a:spcPct val="0"/>
        </a:spcAft>
        <a:buClr>
          <a:srgbClr val="2675B4"/>
        </a:buClr>
        <a:buFont typeface="Wingdings" pitchFamily="-64" charset="2"/>
        <a:buChar char="§"/>
        <a:defRPr>
          <a:solidFill>
            <a:schemeClr val="tx1"/>
          </a:solidFill>
          <a:latin typeface="+mn-lt"/>
          <a:ea typeface="+mn-ea"/>
        </a:defRPr>
      </a:lvl7pPr>
      <a:lvl8pPr marL="3429000" indent="-228600" algn="l" rtl="0" fontAlgn="base">
        <a:spcBef>
          <a:spcPct val="20000"/>
        </a:spcBef>
        <a:spcAft>
          <a:spcPct val="0"/>
        </a:spcAft>
        <a:buClr>
          <a:srgbClr val="2675B4"/>
        </a:buClr>
        <a:buFont typeface="Wingdings" pitchFamily="-64" charset="2"/>
        <a:buChar char="§"/>
        <a:defRPr>
          <a:solidFill>
            <a:schemeClr val="tx1"/>
          </a:solidFill>
          <a:latin typeface="+mn-lt"/>
          <a:ea typeface="+mn-ea"/>
        </a:defRPr>
      </a:lvl8pPr>
      <a:lvl9pPr marL="3886200" indent="-228600" algn="l" rtl="0" fontAlgn="base">
        <a:spcBef>
          <a:spcPct val="20000"/>
        </a:spcBef>
        <a:spcAft>
          <a:spcPct val="0"/>
        </a:spcAft>
        <a:buClr>
          <a:srgbClr val="2675B4"/>
        </a:buClr>
        <a:buFont typeface="Wingdings" pitchFamily="-64" charset="2"/>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3250" name="Rectangle 10"/>
          <p:cNvSpPr>
            <a:spLocks noChangeArrowheads="1"/>
          </p:cNvSpPr>
          <p:nvPr/>
        </p:nvSpPr>
        <p:spPr bwMode="auto">
          <a:xfrm>
            <a:off x="0" y="-42863"/>
            <a:ext cx="9144000" cy="347663"/>
          </a:xfrm>
          <a:prstGeom prst="rect">
            <a:avLst/>
          </a:prstGeom>
          <a:gradFill rotWithShape="0">
            <a:gsLst>
              <a:gs pos="0">
                <a:srgbClr val="333333"/>
              </a:gs>
              <a:gs pos="100000">
                <a:schemeClr val="tx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solidFill>
                <a:srgbClr val="000000"/>
              </a:solidFill>
              <a:latin typeface="Times" pitchFamily="18" charset="0"/>
              <a:ea typeface="Osaka"/>
            </a:endParaRPr>
          </a:p>
        </p:txBody>
      </p:sp>
      <p:sp>
        <p:nvSpPr>
          <p:cNvPr id="53251" name="Rectangle 2"/>
          <p:cNvSpPr>
            <a:spLocks noGrp="1" noChangeArrowheads="1"/>
          </p:cNvSpPr>
          <p:nvPr>
            <p:ph type="title"/>
          </p:nvPr>
        </p:nvSpPr>
        <p:spPr bwMode="auto">
          <a:xfrm>
            <a:off x="609600" y="762000"/>
            <a:ext cx="7924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This is the title of this slide.</a:t>
            </a:r>
          </a:p>
        </p:txBody>
      </p:sp>
      <p:sp>
        <p:nvSpPr>
          <p:cNvPr id="53252" name="Rectangle 3"/>
          <p:cNvSpPr>
            <a:spLocks noGrp="1" noChangeArrowheads="1"/>
          </p:cNvSpPr>
          <p:nvPr>
            <p:ph type="body" idx="1"/>
          </p:nvPr>
        </p:nvSpPr>
        <p:spPr bwMode="auto">
          <a:xfrm>
            <a:off x="609600" y="1828800"/>
            <a:ext cx="79248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609600" y="0"/>
            <a:ext cx="51054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bg1"/>
                </a:solidFill>
                <a:latin typeface="+mn-lt"/>
              </a:defRPr>
            </a:lvl1pPr>
          </a:lstStyle>
          <a:p>
            <a:r>
              <a:rPr lang="en-US" smtClean="0">
                <a:solidFill>
                  <a:srgbClr val="FFFFFF"/>
                </a:solidFill>
                <a:ea typeface="Osaka"/>
              </a:rPr>
              <a:t>Educause Sprint: Architecture for the Connected Age</a:t>
            </a:r>
            <a:endParaRPr lang="en-US">
              <a:solidFill>
                <a:srgbClr val="FFFFFF"/>
              </a:solidFill>
              <a:ea typeface="Osaka"/>
            </a:endParaRPr>
          </a:p>
        </p:txBody>
      </p:sp>
      <p:sp>
        <p:nvSpPr>
          <p:cNvPr id="1030" name="Rectangle 6"/>
          <p:cNvSpPr>
            <a:spLocks noGrp="1" noChangeArrowheads="1"/>
          </p:cNvSpPr>
          <p:nvPr>
            <p:ph type="sldNum" sz="quarter" idx="4"/>
          </p:nvPr>
        </p:nvSpPr>
        <p:spPr bwMode="auto">
          <a:xfrm>
            <a:off x="7086600" y="6400800"/>
            <a:ext cx="1447800" cy="457200"/>
          </a:xfrm>
          <a:prstGeom prst="rect">
            <a:avLst/>
          </a:prstGeom>
          <a:noFill/>
          <a:ln w="9525">
            <a:noFill/>
            <a:miter lim="800000"/>
            <a:headEnd/>
            <a:tailEnd/>
          </a:ln>
          <a:effectLst/>
        </p:spPr>
        <p:txBody>
          <a:bodyPr vert="horz" wrap="none" lIns="91440" tIns="0" rIns="91440" bIns="0" numCol="1" anchor="t" anchorCtr="0" compatLnSpc="1">
            <a:prstTxWarp prst="textNoShape">
              <a:avLst/>
            </a:prstTxWarp>
          </a:bodyPr>
          <a:lstStyle>
            <a:lvl1pPr algn="r">
              <a:defRPr sz="2000" b="1">
                <a:solidFill>
                  <a:srgbClr val="D9D9D9"/>
                </a:solidFill>
                <a:latin typeface="+mn-lt"/>
              </a:defRPr>
            </a:lvl1pPr>
          </a:lstStyle>
          <a:p>
            <a:fld id="{26739E72-DBFD-4513-A3D1-28BB9EBB0EC9}" type="slidenum">
              <a:rPr lang="en-US">
                <a:ea typeface="Osaka"/>
              </a:rPr>
              <a:pPr/>
              <a:t>‹#›</a:t>
            </a:fld>
            <a:endParaRPr lang="en-US">
              <a:ea typeface="Osaka"/>
            </a:endParaRPr>
          </a:p>
        </p:txBody>
      </p:sp>
      <p:sp>
        <p:nvSpPr>
          <p:cNvPr id="1031" name="Text Box 12"/>
          <p:cNvSpPr txBox="1">
            <a:spLocks noChangeArrowheads="1"/>
          </p:cNvSpPr>
          <p:nvPr/>
        </p:nvSpPr>
        <p:spPr bwMode="auto">
          <a:xfrm>
            <a:off x="609600" y="1524000"/>
            <a:ext cx="7924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Gill Sans MT" pitchFamily="34" charset="0"/>
                <a:ea typeface="Osaka" pitchFamily="-64" charset="-128"/>
              </a:defRPr>
            </a:lvl1pPr>
            <a:lvl2pPr marL="742950" indent="-285750">
              <a:defRPr sz="2400">
                <a:solidFill>
                  <a:schemeClr val="tx1"/>
                </a:solidFill>
                <a:latin typeface="Gill Sans MT" pitchFamily="34" charset="0"/>
                <a:ea typeface="Osaka" pitchFamily="-64" charset="-128"/>
              </a:defRPr>
            </a:lvl2pPr>
            <a:lvl3pPr marL="1143000" indent="-228600">
              <a:defRPr sz="2400">
                <a:solidFill>
                  <a:schemeClr val="tx1"/>
                </a:solidFill>
                <a:latin typeface="Gill Sans MT" pitchFamily="34" charset="0"/>
                <a:ea typeface="Osaka" pitchFamily="-64" charset="-128"/>
              </a:defRPr>
            </a:lvl3pPr>
            <a:lvl4pPr marL="1600200" indent="-228600">
              <a:defRPr sz="2400">
                <a:solidFill>
                  <a:schemeClr val="tx1"/>
                </a:solidFill>
                <a:latin typeface="Gill Sans MT" pitchFamily="34" charset="0"/>
                <a:ea typeface="Osaka" pitchFamily="-64" charset="-128"/>
              </a:defRPr>
            </a:lvl4pPr>
            <a:lvl5pPr marL="2057400" indent="-228600">
              <a:defRPr sz="2400">
                <a:solidFill>
                  <a:schemeClr val="tx1"/>
                </a:solidFill>
                <a:latin typeface="Gill Sans MT" pitchFamily="34" charset="0"/>
                <a:ea typeface="Osaka" pitchFamily="-64" charset="-128"/>
              </a:defRPr>
            </a:lvl5pPr>
            <a:lvl6pPr marL="2514600" indent="-228600" algn="ctr" eaLnBrk="0" fontAlgn="base" hangingPunct="0">
              <a:spcBef>
                <a:spcPct val="0"/>
              </a:spcBef>
              <a:spcAft>
                <a:spcPct val="0"/>
              </a:spcAft>
              <a:defRPr sz="2400">
                <a:solidFill>
                  <a:schemeClr val="tx1"/>
                </a:solidFill>
                <a:latin typeface="Gill Sans MT" pitchFamily="34" charset="0"/>
                <a:ea typeface="Osaka" pitchFamily="-64" charset="-128"/>
              </a:defRPr>
            </a:lvl6pPr>
            <a:lvl7pPr marL="2971800" indent="-228600" algn="ctr" eaLnBrk="0" fontAlgn="base" hangingPunct="0">
              <a:spcBef>
                <a:spcPct val="0"/>
              </a:spcBef>
              <a:spcAft>
                <a:spcPct val="0"/>
              </a:spcAft>
              <a:defRPr sz="2400">
                <a:solidFill>
                  <a:schemeClr val="tx1"/>
                </a:solidFill>
                <a:latin typeface="Gill Sans MT" pitchFamily="34" charset="0"/>
                <a:ea typeface="Osaka" pitchFamily="-64" charset="-128"/>
              </a:defRPr>
            </a:lvl7pPr>
            <a:lvl8pPr marL="3429000" indent="-228600" algn="ctr" eaLnBrk="0" fontAlgn="base" hangingPunct="0">
              <a:spcBef>
                <a:spcPct val="0"/>
              </a:spcBef>
              <a:spcAft>
                <a:spcPct val="0"/>
              </a:spcAft>
              <a:defRPr sz="2400">
                <a:solidFill>
                  <a:schemeClr val="tx1"/>
                </a:solidFill>
                <a:latin typeface="Gill Sans MT" pitchFamily="34" charset="0"/>
                <a:ea typeface="Osaka" pitchFamily="-64" charset="-128"/>
              </a:defRPr>
            </a:lvl8pPr>
            <a:lvl9pPr marL="3886200" indent="-228600" algn="ctr" eaLnBrk="0" fontAlgn="base" hangingPunct="0">
              <a:spcBef>
                <a:spcPct val="0"/>
              </a:spcBef>
              <a:spcAft>
                <a:spcPct val="0"/>
              </a:spcAft>
              <a:defRPr sz="2400">
                <a:solidFill>
                  <a:schemeClr val="tx1"/>
                </a:solidFill>
                <a:latin typeface="Gill Sans MT" pitchFamily="34" charset="0"/>
                <a:ea typeface="Osaka" pitchFamily="-64" charset="-128"/>
              </a:defRPr>
            </a:lvl9pPr>
          </a:lstStyle>
          <a:p>
            <a:pPr>
              <a:spcBef>
                <a:spcPct val="50000"/>
              </a:spcBef>
              <a:defRPr/>
            </a:pPr>
            <a:r>
              <a:rPr lang="en-US" sz="1200" b="1" smtClean="0">
                <a:solidFill>
                  <a:srgbClr val="FFFFFF"/>
                </a:solidFill>
                <a:latin typeface="Arial" charset="0"/>
              </a:rPr>
              <a:t>Boston University</a:t>
            </a:r>
            <a:r>
              <a:rPr lang="en-US" sz="1200" smtClean="0">
                <a:solidFill>
                  <a:srgbClr val="FFFFFF"/>
                </a:solidFill>
                <a:latin typeface="Arial" charset="0"/>
              </a:rPr>
              <a:t> Slideshow Title Goes Here</a:t>
            </a:r>
          </a:p>
        </p:txBody>
      </p:sp>
      <p:sp>
        <p:nvSpPr>
          <p:cNvPr id="1042" name="Rectangle 18"/>
          <p:cNvSpPr>
            <a:spLocks noGrp="1" noChangeArrowheads="1"/>
          </p:cNvSpPr>
          <p:nvPr>
            <p:ph type="dt" sz="half" idx="2"/>
          </p:nvPr>
        </p:nvSpPr>
        <p:spPr bwMode="auto">
          <a:xfrm>
            <a:off x="6629400" y="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bg1"/>
                </a:solidFill>
                <a:latin typeface="+mn-lt"/>
              </a:defRPr>
            </a:lvl1pPr>
          </a:lstStyle>
          <a:p>
            <a:endParaRPr lang="en-US" dirty="0">
              <a:solidFill>
                <a:srgbClr val="FFFFFF"/>
              </a:solidFill>
              <a:ea typeface="Osaka"/>
            </a:endParaRPr>
          </a:p>
        </p:txBody>
      </p:sp>
    </p:spTree>
  </p:cSld>
  <p:clrMap bg1="lt1" tx1="dk1" bg2="lt2" tx2="dk2" accent1="accent1" accent2="accent2" accent3="accent3" accent4="accent4" accent5="accent5" accent6="accent6" hlink="hlink" folHlink="folHlink"/>
  <p:sldLayoutIdLst>
    <p:sldLayoutId id="2147484000" r:id="rId1"/>
    <p:sldLayoutId id="2147484001" r:id="rId2"/>
    <p:sldLayoutId id="2147484002" r:id="rId3"/>
    <p:sldLayoutId id="2147484003" r:id="rId4"/>
    <p:sldLayoutId id="2147484004" r:id="rId5"/>
    <p:sldLayoutId id="2147484005" r:id="rId6"/>
    <p:sldLayoutId id="2147484006" r:id="rId7"/>
    <p:sldLayoutId id="2147484007" r:id="rId8"/>
    <p:sldLayoutId id="2147484008" r:id="rId9"/>
    <p:sldLayoutId id="2147484009" r:id="rId10"/>
    <p:sldLayoutId id="2147484010" r:id="rId11"/>
    <p:sldLayoutId id="2147484011" r:id="rId12"/>
    <p:sldLayoutId id="2147484012" r:id="rId13"/>
    <p:sldLayoutId id="2147484013" r:id="rId14"/>
    <p:sldLayoutId id="2147484014" r:id="rId15"/>
  </p:sldLayoutIdLst>
  <p:hf sldNum="0" hdr="0" dt="0"/>
  <p:txStyles>
    <p:titleStyle>
      <a:lvl1pPr algn="l" rtl="0" eaLnBrk="0" fontAlgn="base" hangingPunct="0">
        <a:spcBef>
          <a:spcPct val="0"/>
        </a:spcBef>
        <a:spcAft>
          <a:spcPct val="0"/>
        </a:spcAft>
        <a:defRPr sz="36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Arial" pitchFamily="34" charset="0"/>
          <a:ea typeface="Osaka"/>
          <a:cs typeface="Osaka"/>
        </a:defRPr>
      </a:lvl2pPr>
      <a:lvl3pPr algn="l" rtl="0" eaLnBrk="0" fontAlgn="base" hangingPunct="0">
        <a:spcBef>
          <a:spcPct val="0"/>
        </a:spcBef>
        <a:spcAft>
          <a:spcPct val="0"/>
        </a:spcAft>
        <a:defRPr sz="3600">
          <a:solidFill>
            <a:schemeClr val="tx1"/>
          </a:solidFill>
          <a:latin typeface="Arial" pitchFamily="34" charset="0"/>
          <a:ea typeface="Osaka"/>
          <a:cs typeface="Osaka"/>
        </a:defRPr>
      </a:lvl3pPr>
      <a:lvl4pPr algn="l" rtl="0" eaLnBrk="0" fontAlgn="base" hangingPunct="0">
        <a:spcBef>
          <a:spcPct val="0"/>
        </a:spcBef>
        <a:spcAft>
          <a:spcPct val="0"/>
        </a:spcAft>
        <a:defRPr sz="3600">
          <a:solidFill>
            <a:schemeClr val="tx1"/>
          </a:solidFill>
          <a:latin typeface="Arial" pitchFamily="34" charset="0"/>
          <a:ea typeface="Osaka"/>
          <a:cs typeface="Osaka"/>
        </a:defRPr>
      </a:lvl4pPr>
      <a:lvl5pPr algn="l" rtl="0" eaLnBrk="0" fontAlgn="base" hangingPunct="0">
        <a:spcBef>
          <a:spcPct val="0"/>
        </a:spcBef>
        <a:spcAft>
          <a:spcPct val="0"/>
        </a:spcAft>
        <a:defRPr sz="3600">
          <a:solidFill>
            <a:schemeClr val="tx1"/>
          </a:solidFill>
          <a:latin typeface="Arial" pitchFamily="34" charset="0"/>
          <a:ea typeface="Osaka"/>
          <a:cs typeface="Osaka"/>
        </a:defRPr>
      </a:lvl5pPr>
      <a:lvl6pPr marL="457200" algn="l" rtl="0" eaLnBrk="0" fontAlgn="base" hangingPunct="0">
        <a:spcBef>
          <a:spcPct val="0"/>
        </a:spcBef>
        <a:spcAft>
          <a:spcPct val="0"/>
        </a:spcAft>
        <a:defRPr sz="3600">
          <a:solidFill>
            <a:schemeClr val="tx1"/>
          </a:solidFill>
          <a:latin typeface="Arial" pitchFamily="34" charset="0"/>
          <a:ea typeface="Osaka"/>
          <a:cs typeface="Osaka"/>
        </a:defRPr>
      </a:lvl6pPr>
      <a:lvl7pPr marL="914400" algn="l" rtl="0" eaLnBrk="0" fontAlgn="base" hangingPunct="0">
        <a:spcBef>
          <a:spcPct val="0"/>
        </a:spcBef>
        <a:spcAft>
          <a:spcPct val="0"/>
        </a:spcAft>
        <a:defRPr sz="3600">
          <a:solidFill>
            <a:schemeClr val="tx1"/>
          </a:solidFill>
          <a:latin typeface="Arial" pitchFamily="34" charset="0"/>
          <a:ea typeface="Osaka"/>
          <a:cs typeface="Osaka"/>
        </a:defRPr>
      </a:lvl7pPr>
      <a:lvl8pPr marL="1371600" algn="l" rtl="0" eaLnBrk="0" fontAlgn="base" hangingPunct="0">
        <a:spcBef>
          <a:spcPct val="0"/>
        </a:spcBef>
        <a:spcAft>
          <a:spcPct val="0"/>
        </a:spcAft>
        <a:defRPr sz="3600">
          <a:solidFill>
            <a:schemeClr val="tx1"/>
          </a:solidFill>
          <a:latin typeface="Arial" pitchFamily="34" charset="0"/>
          <a:ea typeface="Osaka"/>
          <a:cs typeface="Osaka"/>
        </a:defRPr>
      </a:lvl8pPr>
      <a:lvl9pPr marL="1828800" algn="l" rtl="0" eaLnBrk="0" fontAlgn="base" hangingPunct="0">
        <a:spcBef>
          <a:spcPct val="0"/>
        </a:spcBef>
        <a:spcAft>
          <a:spcPct val="0"/>
        </a:spcAft>
        <a:defRPr sz="3600">
          <a:solidFill>
            <a:schemeClr val="tx1"/>
          </a:solidFill>
          <a:latin typeface="Arial" pitchFamily="34" charset="0"/>
          <a:ea typeface="Osaka"/>
          <a:cs typeface="Osaka"/>
        </a:defRPr>
      </a:lvl9pPr>
    </p:titleStyle>
    <p:bodyStyle>
      <a:lvl1pPr marL="342900" indent="-342900" algn="l" rtl="0" eaLnBrk="0" fontAlgn="base" hangingPunct="0">
        <a:spcBef>
          <a:spcPct val="20000"/>
        </a:spcBef>
        <a:spcAft>
          <a:spcPct val="0"/>
        </a:spcAft>
        <a:buClr>
          <a:srgbClr val="2675B4"/>
        </a:buClr>
        <a:buFont typeface="Wingdings"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2675B4"/>
        </a:buClr>
        <a:buFont typeface="Wingdings" pitchFamily="2" charset="2"/>
        <a:buChar char="§"/>
        <a:defRPr>
          <a:solidFill>
            <a:schemeClr val="tx1"/>
          </a:solidFill>
          <a:latin typeface="+mn-lt"/>
          <a:ea typeface="+mn-ea"/>
          <a:cs typeface="+mn-cs"/>
        </a:defRPr>
      </a:lvl2pPr>
      <a:lvl3pPr marL="1143000" indent="-228600" algn="l" rtl="0" eaLnBrk="0" fontAlgn="base" hangingPunct="0">
        <a:spcBef>
          <a:spcPct val="20000"/>
        </a:spcBef>
        <a:spcAft>
          <a:spcPct val="0"/>
        </a:spcAft>
        <a:buClr>
          <a:srgbClr val="2675B4"/>
        </a:buClr>
        <a:buFont typeface="Wingdings" pitchFamily="2" charset="2"/>
        <a:buChar char="§"/>
        <a:defRPr>
          <a:solidFill>
            <a:schemeClr val="tx1"/>
          </a:solidFill>
          <a:latin typeface="+mn-lt"/>
          <a:ea typeface="+mn-ea"/>
          <a:cs typeface="+mn-cs"/>
        </a:defRPr>
      </a:lvl3pPr>
      <a:lvl4pPr marL="1600200" indent="-228600" algn="l" rtl="0" eaLnBrk="0" fontAlgn="base" hangingPunct="0">
        <a:spcBef>
          <a:spcPct val="20000"/>
        </a:spcBef>
        <a:spcAft>
          <a:spcPct val="0"/>
        </a:spcAft>
        <a:buClr>
          <a:srgbClr val="2675B4"/>
        </a:buClr>
        <a:buFont typeface="Wingdings" pitchFamily="2" charset="2"/>
        <a:buChar char="§"/>
        <a:defRPr>
          <a:solidFill>
            <a:schemeClr val="tx1"/>
          </a:solidFill>
          <a:latin typeface="+mn-lt"/>
          <a:ea typeface="+mn-ea"/>
          <a:cs typeface="+mn-cs"/>
        </a:defRPr>
      </a:lvl4pPr>
      <a:lvl5pPr marL="2057400" indent="-228600" algn="l" rtl="0" eaLnBrk="0" fontAlgn="base" hangingPunct="0">
        <a:spcBef>
          <a:spcPct val="20000"/>
        </a:spcBef>
        <a:spcAft>
          <a:spcPct val="0"/>
        </a:spcAft>
        <a:buClr>
          <a:srgbClr val="2675B4"/>
        </a:buClr>
        <a:buFont typeface="Wingdings" pitchFamily="2" charset="2"/>
        <a:buChar char="§"/>
        <a:defRPr>
          <a:solidFill>
            <a:schemeClr val="tx1"/>
          </a:solidFill>
          <a:latin typeface="+mn-lt"/>
          <a:ea typeface="+mn-ea"/>
          <a:cs typeface="+mn-cs"/>
        </a:defRPr>
      </a:lvl5pPr>
      <a:lvl6pPr marL="2514600" indent="-228600" algn="l" rtl="0" eaLnBrk="0" fontAlgn="base" hangingPunct="0">
        <a:spcBef>
          <a:spcPct val="20000"/>
        </a:spcBef>
        <a:spcAft>
          <a:spcPct val="0"/>
        </a:spcAft>
        <a:buClr>
          <a:srgbClr val="2675B4"/>
        </a:buClr>
        <a:buFont typeface="Wingdings" pitchFamily="2" charset="2"/>
        <a:buChar char="§"/>
        <a:defRPr>
          <a:solidFill>
            <a:schemeClr val="tx1"/>
          </a:solidFill>
          <a:latin typeface="+mn-lt"/>
          <a:ea typeface="+mn-ea"/>
          <a:cs typeface="+mn-cs"/>
        </a:defRPr>
      </a:lvl6pPr>
      <a:lvl7pPr marL="2971800" indent="-228600" algn="l" rtl="0" eaLnBrk="0" fontAlgn="base" hangingPunct="0">
        <a:spcBef>
          <a:spcPct val="20000"/>
        </a:spcBef>
        <a:spcAft>
          <a:spcPct val="0"/>
        </a:spcAft>
        <a:buClr>
          <a:srgbClr val="2675B4"/>
        </a:buClr>
        <a:buFont typeface="Wingdings" pitchFamily="2" charset="2"/>
        <a:buChar char="§"/>
        <a:defRPr>
          <a:solidFill>
            <a:schemeClr val="tx1"/>
          </a:solidFill>
          <a:latin typeface="+mn-lt"/>
          <a:ea typeface="+mn-ea"/>
          <a:cs typeface="+mn-cs"/>
        </a:defRPr>
      </a:lvl7pPr>
      <a:lvl8pPr marL="3429000" indent="-228600" algn="l" rtl="0" eaLnBrk="0" fontAlgn="base" hangingPunct="0">
        <a:spcBef>
          <a:spcPct val="20000"/>
        </a:spcBef>
        <a:spcAft>
          <a:spcPct val="0"/>
        </a:spcAft>
        <a:buClr>
          <a:srgbClr val="2675B4"/>
        </a:buClr>
        <a:buFont typeface="Wingdings" pitchFamily="2" charset="2"/>
        <a:buChar char="§"/>
        <a:defRPr>
          <a:solidFill>
            <a:schemeClr val="tx1"/>
          </a:solidFill>
          <a:latin typeface="+mn-lt"/>
          <a:ea typeface="+mn-ea"/>
          <a:cs typeface="+mn-cs"/>
        </a:defRPr>
      </a:lvl8pPr>
      <a:lvl9pPr marL="3886200" indent="-228600" algn="l" rtl="0" eaLnBrk="0" fontAlgn="base" hangingPunct="0">
        <a:spcBef>
          <a:spcPct val="20000"/>
        </a:spcBef>
        <a:spcAft>
          <a:spcPct val="0"/>
        </a:spcAft>
        <a:buClr>
          <a:srgbClr val="2675B4"/>
        </a:buClr>
        <a:buFont typeface="Wingdings" pitchFamily="2" charset="2"/>
        <a:buChar char="§"/>
        <a:defRPr>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
          <p:cNvSpPr>
            <a:spLocks noChangeArrowheads="1"/>
          </p:cNvSpPr>
          <p:nvPr userDrawn="1"/>
        </p:nvSpPr>
        <p:spPr bwMode="auto">
          <a:xfrm>
            <a:off x="0" y="-42863"/>
            <a:ext cx="9144000" cy="347663"/>
          </a:xfrm>
          <a:prstGeom prst="rect">
            <a:avLst/>
          </a:prstGeom>
          <a:gradFill rotWithShape="0">
            <a:gsLst>
              <a:gs pos="0">
                <a:srgbClr val="333333"/>
              </a:gs>
              <a:gs pos="100000">
                <a:schemeClr val="tx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mtClean="0">
              <a:solidFill>
                <a:srgbClr val="000000"/>
              </a:solidFill>
            </a:endParaRPr>
          </a:p>
        </p:txBody>
      </p:sp>
      <p:sp>
        <p:nvSpPr>
          <p:cNvPr id="1027" name="Rectangle 2"/>
          <p:cNvSpPr>
            <a:spLocks noGrp="1" noChangeArrowheads="1"/>
          </p:cNvSpPr>
          <p:nvPr>
            <p:ph type="title"/>
          </p:nvPr>
        </p:nvSpPr>
        <p:spPr bwMode="auto">
          <a:xfrm>
            <a:off x="609600" y="762000"/>
            <a:ext cx="7924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This is the title of this slide.</a:t>
            </a:r>
          </a:p>
        </p:txBody>
      </p:sp>
      <p:sp>
        <p:nvSpPr>
          <p:cNvPr id="1028" name="Rectangle 3"/>
          <p:cNvSpPr>
            <a:spLocks noGrp="1" noChangeArrowheads="1"/>
          </p:cNvSpPr>
          <p:nvPr>
            <p:ph type="body" idx="1"/>
          </p:nvPr>
        </p:nvSpPr>
        <p:spPr bwMode="auto">
          <a:xfrm>
            <a:off x="609600" y="1828800"/>
            <a:ext cx="79248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609600" y="0"/>
            <a:ext cx="51054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bg1"/>
                </a:solidFill>
                <a:latin typeface="+mn-lt"/>
                <a:ea typeface="Osaka" pitchFamily="-64" charset="-128"/>
                <a:cs typeface="+mn-cs"/>
              </a:defRPr>
            </a:lvl1pPr>
          </a:lstStyle>
          <a:p>
            <a:pPr>
              <a:defRPr/>
            </a:pPr>
            <a:r>
              <a:rPr lang="en-US" smtClean="0">
                <a:solidFill>
                  <a:srgbClr val="FFFFFF"/>
                </a:solidFill>
              </a:rPr>
              <a:t>Educause Sprint: Architecture for the Connected Age</a:t>
            </a:r>
            <a:endParaRPr lang="en-US">
              <a:solidFill>
                <a:srgbClr val="FFFFFF"/>
              </a:solidFill>
            </a:endParaRPr>
          </a:p>
        </p:txBody>
      </p:sp>
      <p:sp>
        <p:nvSpPr>
          <p:cNvPr id="1030" name="Rectangle 6"/>
          <p:cNvSpPr>
            <a:spLocks noGrp="1" noChangeArrowheads="1"/>
          </p:cNvSpPr>
          <p:nvPr>
            <p:ph type="sldNum" sz="quarter" idx="4"/>
          </p:nvPr>
        </p:nvSpPr>
        <p:spPr bwMode="auto">
          <a:xfrm>
            <a:off x="7086600" y="5903913"/>
            <a:ext cx="1447800" cy="685800"/>
          </a:xfrm>
          <a:prstGeom prst="rect">
            <a:avLst/>
          </a:prstGeom>
          <a:noFill/>
          <a:ln w="9525">
            <a:noFill/>
            <a:miter lim="800000"/>
            <a:headEnd/>
            <a:tailEnd/>
          </a:ln>
          <a:effectLst/>
        </p:spPr>
        <p:txBody>
          <a:bodyPr vert="horz" wrap="none" lIns="91440" tIns="0" rIns="91440" bIns="0" numCol="1" anchor="t" anchorCtr="0" compatLnSpc="1">
            <a:prstTxWarp prst="textNoShape">
              <a:avLst/>
            </a:prstTxWarp>
          </a:bodyPr>
          <a:lstStyle>
            <a:lvl1pPr algn="r">
              <a:defRPr sz="4400" b="1">
                <a:solidFill>
                  <a:srgbClr val="D9D9D9"/>
                </a:solidFill>
                <a:latin typeface="+mn-lt"/>
                <a:ea typeface="Osaka" pitchFamily="-64" charset="-128"/>
                <a:cs typeface="+mn-cs"/>
              </a:defRPr>
            </a:lvl1pPr>
          </a:lstStyle>
          <a:p>
            <a:pPr>
              <a:defRPr/>
            </a:pPr>
            <a:fld id="{700911BA-6DC3-42FE-B910-3ABB301DB171}" type="slidenum">
              <a:rPr lang="en-US"/>
              <a:pPr>
                <a:defRPr/>
              </a:pPr>
              <a:t>‹#›</a:t>
            </a:fld>
            <a:endParaRPr lang="en-US"/>
          </a:p>
        </p:txBody>
      </p:sp>
      <p:sp>
        <p:nvSpPr>
          <p:cNvPr id="1031" name="Text Box 12"/>
          <p:cNvSpPr txBox="1">
            <a:spLocks noChangeArrowheads="1"/>
          </p:cNvSpPr>
          <p:nvPr userDrawn="1"/>
        </p:nvSpPr>
        <p:spPr bwMode="auto">
          <a:xfrm>
            <a:off x="609600" y="1524000"/>
            <a:ext cx="7924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Gill Sans MT" pitchFamily="34" charset="0"/>
                <a:ea typeface="Osaka" pitchFamily="-64" charset="-128"/>
              </a:defRPr>
            </a:lvl1pPr>
            <a:lvl2pPr marL="742950" indent="-285750">
              <a:defRPr sz="2400">
                <a:solidFill>
                  <a:schemeClr val="tx1"/>
                </a:solidFill>
                <a:latin typeface="Gill Sans MT" pitchFamily="34" charset="0"/>
                <a:ea typeface="Osaka" pitchFamily="-64" charset="-128"/>
              </a:defRPr>
            </a:lvl2pPr>
            <a:lvl3pPr marL="1143000" indent="-228600">
              <a:defRPr sz="2400">
                <a:solidFill>
                  <a:schemeClr val="tx1"/>
                </a:solidFill>
                <a:latin typeface="Gill Sans MT" pitchFamily="34" charset="0"/>
                <a:ea typeface="Osaka" pitchFamily="-64" charset="-128"/>
              </a:defRPr>
            </a:lvl3pPr>
            <a:lvl4pPr marL="1600200" indent="-228600">
              <a:defRPr sz="2400">
                <a:solidFill>
                  <a:schemeClr val="tx1"/>
                </a:solidFill>
                <a:latin typeface="Gill Sans MT" pitchFamily="34" charset="0"/>
                <a:ea typeface="Osaka" pitchFamily="-64" charset="-128"/>
              </a:defRPr>
            </a:lvl4pPr>
            <a:lvl5pPr marL="2057400" indent="-228600">
              <a:defRPr sz="2400">
                <a:solidFill>
                  <a:schemeClr val="tx1"/>
                </a:solidFill>
                <a:latin typeface="Gill Sans MT" pitchFamily="34" charset="0"/>
                <a:ea typeface="Osaka" pitchFamily="-64" charset="-128"/>
              </a:defRPr>
            </a:lvl5pPr>
            <a:lvl6pPr marL="2514600" indent="-228600" algn="ctr" eaLnBrk="0" fontAlgn="base" hangingPunct="0">
              <a:spcBef>
                <a:spcPct val="0"/>
              </a:spcBef>
              <a:spcAft>
                <a:spcPct val="0"/>
              </a:spcAft>
              <a:defRPr sz="2400">
                <a:solidFill>
                  <a:schemeClr val="tx1"/>
                </a:solidFill>
                <a:latin typeface="Gill Sans MT" pitchFamily="34" charset="0"/>
                <a:ea typeface="Osaka" pitchFamily="-64" charset="-128"/>
              </a:defRPr>
            </a:lvl6pPr>
            <a:lvl7pPr marL="2971800" indent="-228600" algn="ctr" eaLnBrk="0" fontAlgn="base" hangingPunct="0">
              <a:spcBef>
                <a:spcPct val="0"/>
              </a:spcBef>
              <a:spcAft>
                <a:spcPct val="0"/>
              </a:spcAft>
              <a:defRPr sz="2400">
                <a:solidFill>
                  <a:schemeClr val="tx1"/>
                </a:solidFill>
                <a:latin typeface="Gill Sans MT" pitchFamily="34" charset="0"/>
                <a:ea typeface="Osaka" pitchFamily="-64" charset="-128"/>
              </a:defRPr>
            </a:lvl7pPr>
            <a:lvl8pPr marL="3429000" indent="-228600" algn="ctr" eaLnBrk="0" fontAlgn="base" hangingPunct="0">
              <a:spcBef>
                <a:spcPct val="0"/>
              </a:spcBef>
              <a:spcAft>
                <a:spcPct val="0"/>
              </a:spcAft>
              <a:defRPr sz="2400">
                <a:solidFill>
                  <a:schemeClr val="tx1"/>
                </a:solidFill>
                <a:latin typeface="Gill Sans MT" pitchFamily="34" charset="0"/>
                <a:ea typeface="Osaka" pitchFamily="-64" charset="-128"/>
              </a:defRPr>
            </a:lvl8pPr>
            <a:lvl9pPr marL="3886200" indent="-228600" algn="ctr" eaLnBrk="0" fontAlgn="base" hangingPunct="0">
              <a:spcBef>
                <a:spcPct val="0"/>
              </a:spcBef>
              <a:spcAft>
                <a:spcPct val="0"/>
              </a:spcAft>
              <a:defRPr sz="2400">
                <a:solidFill>
                  <a:schemeClr val="tx1"/>
                </a:solidFill>
                <a:latin typeface="Gill Sans MT" pitchFamily="34" charset="0"/>
                <a:ea typeface="Osaka" pitchFamily="-64" charset="-128"/>
              </a:defRPr>
            </a:lvl9pPr>
          </a:lstStyle>
          <a:p>
            <a:pPr>
              <a:spcBef>
                <a:spcPct val="50000"/>
              </a:spcBef>
              <a:defRPr/>
            </a:pPr>
            <a:r>
              <a:rPr lang="en-US" sz="1200" b="1" smtClean="0">
                <a:solidFill>
                  <a:srgbClr val="FFFFFF"/>
                </a:solidFill>
                <a:latin typeface="Arial" charset="0"/>
              </a:rPr>
              <a:t>Boston University</a:t>
            </a:r>
            <a:r>
              <a:rPr lang="en-US" sz="1200" smtClean="0">
                <a:solidFill>
                  <a:srgbClr val="FFFFFF"/>
                </a:solidFill>
                <a:latin typeface="Arial" charset="0"/>
              </a:rPr>
              <a:t> Slideshow Title Goes Here</a:t>
            </a:r>
          </a:p>
        </p:txBody>
      </p:sp>
      <p:sp>
        <p:nvSpPr>
          <p:cNvPr id="1042" name="Rectangle 18"/>
          <p:cNvSpPr>
            <a:spLocks noGrp="1" noChangeArrowheads="1"/>
          </p:cNvSpPr>
          <p:nvPr>
            <p:ph type="dt" sz="half" idx="2"/>
          </p:nvPr>
        </p:nvSpPr>
        <p:spPr bwMode="auto">
          <a:xfrm>
            <a:off x="6629400" y="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rgbClr val="808080"/>
                </a:solidFill>
                <a:latin typeface="+mn-lt"/>
                <a:ea typeface="Osaka" pitchFamily="-64" charset="-128"/>
                <a:cs typeface="+mn-cs"/>
              </a:defRPr>
            </a:lvl1pPr>
          </a:lstStyle>
          <a:p>
            <a:pPr>
              <a:defRPr/>
            </a:pPr>
            <a:endParaRPr lang="en-US"/>
          </a:p>
        </p:txBody>
      </p:sp>
      <p:pic>
        <p:nvPicPr>
          <p:cNvPr id="1033" name="Picture 19"/>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09600" y="6019800"/>
            <a:ext cx="968375"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6885469"/>
      </p:ext>
    </p:extLst>
  </p:cSld>
  <p:clrMap bg1="lt1" tx1="dk1" bg2="lt2" tx2="dk2" accent1="accent1" accent2="accent2" accent3="accent3" accent4="accent4" accent5="accent5" accent6="accent6" hlink="hlink" folHlink="folHlink"/>
  <p:sldLayoutIdLst>
    <p:sldLayoutId id="2147484042" r:id="rId1"/>
    <p:sldLayoutId id="2147484043" r:id="rId2"/>
    <p:sldLayoutId id="2147484044" r:id="rId3"/>
    <p:sldLayoutId id="2147484045" r:id="rId4"/>
    <p:sldLayoutId id="2147484046" r:id="rId5"/>
    <p:sldLayoutId id="2147484047" r:id="rId6"/>
    <p:sldLayoutId id="2147484048" r:id="rId7"/>
    <p:sldLayoutId id="2147484049" r:id="rId8"/>
    <p:sldLayoutId id="2147484050" r:id="rId9"/>
    <p:sldLayoutId id="2147484051" r:id="rId10"/>
    <p:sldLayoutId id="2147484052" r:id="rId11"/>
    <p:sldLayoutId id="2147484053" r:id="rId12"/>
  </p:sldLayoutIdLst>
  <p:hf sldNum="0" hdr="0" dt="0"/>
  <p:txStyles>
    <p:titleStyle>
      <a:lvl1pPr algn="l" rtl="0" eaLnBrk="0" fontAlgn="base" hangingPunct="0">
        <a:spcBef>
          <a:spcPct val="0"/>
        </a:spcBef>
        <a:spcAft>
          <a:spcPct val="0"/>
        </a:spcAft>
        <a:defRPr sz="3600">
          <a:solidFill>
            <a:schemeClr val="tx1"/>
          </a:solidFill>
          <a:latin typeface="+mj-lt"/>
          <a:ea typeface="+mj-ea"/>
          <a:cs typeface="Osaka"/>
        </a:defRPr>
      </a:lvl1pPr>
      <a:lvl2pPr algn="l" rtl="0" eaLnBrk="0" fontAlgn="base" hangingPunct="0">
        <a:spcBef>
          <a:spcPct val="0"/>
        </a:spcBef>
        <a:spcAft>
          <a:spcPct val="0"/>
        </a:spcAft>
        <a:defRPr sz="3600">
          <a:solidFill>
            <a:schemeClr val="tx1"/>
          </a:solidFill>
          <a:latin typeface="Arial" charset="0"/>
          <a:ea typeface="Osaka" pitchFamily="-64" charset="-128"/>
          <a:cs typeface="Osaka"/>
        </a:defRPr>
      </a:lvl2pPr>
      <a:lvl3pPr algn="l" rtl="0" eaLnBrk="0" fontAlgn="base" hangingPunct="0">
        <a:spcBef>
          <a:spcPct val="0"/>
        </a:spcBef>
        <a:spcAft>
          <a:spcPct val="0"/>
        </a:spcAft>
        <a:defRPr sz="3600">
          <a:solidFill>
            <a:schemeClr val="tx1"/>
          </a:solidFill>
          <a:latin typeface="Arial" charset="0"/>
          <a:ea typeface="Osaka" pitchFamily="-64" charset="-128"/>
          <a:cs typeface="Osaka"/>
        </a:defRPr>
      </a:lvl3pPr>
      <a:lvl4pPr algn="l" rtl="0" eaLnBrk="0" fontAlgn="base" hangingPunct="0">
        <a:spcBef>
          <a:spcPct val="0"/>
        </a:spcBef>
        <a:spcAft>
          <a:spcPct val="0"/>
        </a:spcAft>
        <a:defRPr sz="3600">
          <a:solidFill>
            <a:schemeClr val="tx1"/>
          </a:solidFill>
          <a:latin typeface="Arial" charset="0"/>
          <a:ea typeface="Osaka" pitchFamily="-64" charset="-128"/>
          <a:cs typeface="Osaka"/>
        </a:defRPr>
      </a:lvl4pPr>
      <a:lvl5pPr algn="l" rtl="0" eaLnBrk="0" fontAlgn="base" hangingPunct="0">
        <a:spcBef>
          <a:spcPct val="0"/>
        </a:spcBef>
        <a:spcAft>
          <a:spcPct val="0"/>
        </a:spcAft>
        <a:defRPr sz="3600">
          <a:solidFill>
            <a:schemeClr val="tx1"/>
          </a:solidFill>
          <a:latin typeface="Arial" charset="0"/>
          <a:ea typeface="Osaka" pitchFamily="-64" charset="-128"/>
          <a:cs typeface="Osaka"/>
        </a:defRPr>
      </a:lvl5pPr>
      <a:lvl6pPr marL="457200" algn="l" rtl="0" fontAlgn="base">
        <a:spcBef>
          <a:spcPct val="0"/>
        </a:spcBef>
        <a:spcAft>
          <a:spcPct val="0"/>
        </a:spcAft>
        <a:defRPr sz="3600">
          <a:solidFill>
            <a:schemeClr val="tx1"/>
          </a:solidFill>
          <a:latin typeface="Arial" charset="0"/>
          <a:ea typeface="Osaka" pitchFamily="-64" charset="-128"/>
        </a:defRPr>
      </a:lvl6pPr>
      <a:lvl7pPr marL="914400" algn="l" rtl="0" fontAlgn="base">
        <a:spcBef>
          <a:spcPct val="0"/>
        </a:spcBef>
        <a:spcAft>
          <a:spcPct val="0"/>
        </a:spcAft>
        <a:defRPr sz="3600">
          <a:solidFill>
            <a:schemeClr val="tx1"/>
          </a:solidFill>
          <a:latin typeface="Arial" charset="0"/>
          <a:ea typeface="Osaka" pitchFamily="-64" charset="-128"/>
        </a:defRPr>
      </a:lvl7pPr>
      <a:lvl8pPr marL="1371600" algn="l" rtl="0" fontAlgn="base">
        <a:spcBef>
          <a:spcPct val="0"/>
        </a:spcBef>
        <a:spcAft>
          <a:spcPct val="0"/>
        </a:spcAft>
        <a:defRPr sz="3600">
          <a:solidFill>
            <a:schemeClr val="tx1"/>
          </a:solidFill>
          <a:latin typeface="Arial" charset="0"/>
          <a:ea typeface="Osaka" pitchFamily="-64" charset="-128"/>
        </a:defRPr>
      </a:lvl8pPr>
      <a:lvl9pPr marL="1828800" algn="l" rtl="0" fontAlgn="base">
        <a:spcBef>
          <a:spcPct val="0"/>
        </a:spcBef>
        <a:spcAft>
          <a:spcPct val="0"/>
        </a:spcAft>
        <a:defRPr sz="3600">
          <a:solidFill>
            <a:schemeClr val="tx1"/>
          </a:solidFill>
          <a:latin typeface="Arial" charset="0"/>
          <a:ea typeface="Osaka" pitchFamily="-64" charset="-128"/>
        </a:defRPr>
      </a:lvl9pPr>
    </p:titleStyle>
    <p:bodyStyle>
      <a:lvl1pPr marL="342900" indent="-342900" algn="l" rtl="0" eaLnBrk="0" fontAlgn="base" hangingPunct="0">
        <a:spcBef>
          <a:spcPct val="20000"/>
        </a:spcBef>
        <a:spcAft>
          <a:spcPct val="0"/>
        </a:spcAft>
        <a:buClr>
          <a:srgbClr val="2675B4"/>
        </a:buClr>
        <a:buFont typeface="Wingdings" pitchFamily="2" charset="2"/>
        <a:buChar char="§"/>
        <a:defRPr sz="2400">
          <a:solidFill>
            <a:schemeClr val="tx1"/>
          </a:solidFill>
          <a:latin typeface="+mn-lt"/>
          <a:ea typeface="+mn-ea"/>
          <a:cs typeface="Osaka"/>
        </a:defRPr>
      </a:lvl1pPr>
      <a:lvl2pPr marL="742950" indent="-285750" algn="l" rtl="0" eaLnBrk="0" fontAlgn="base" hangingPunct="0">
        <a:spcBef>
          <a:spcPct val="20000"/>
        </a:spcBef>
        <a:spcAft>
          <a:spcPct val="0"/>
        </a:spcAft>
        <a:buClr>
          <a:srgbClr val="2675B4"/>
        </a:buClr>
        <a:buFont typeface="Wingdings" pitchFamily="2" charset="2"/>
        <a:buChar char="§"/>
        <a:defRPr>
          <a:solidFill>
            <a:schemeClr val="tx1"/>
          </a:solidFill>
          <a:latin typeface="+mn-lt"/>
          <a:ea typeface="+mn-ea"/>
          <a:cs typeface="Osaka"/>
        </a:defRPr>
      </a:lvl2pPr>
      <a:lvl3pPr marL="1143000" indent="-228600" algn="l" rtl="0" eaLnBrk="0" fontAlgn="base" hangingPunct="0">
        <a:spcBef>
          <a:spcPct val="20000"/>
        </a:spcBef>
        <a:spcAft>
          <a:spcPct val="0"/>
        </a:spcAft>
        <a:buClr>
          <a:srgbClr val="2675B4"/>
        </a:buClr>
        <a:buFont typeface="Wingdings" pitchFamily="2" charset="2"/>
        <a:buChar char="§"/>
        <a:defRPr>
          <a:solidFill>
            <a:schemeClr val="tx1"/>
          </a:solidFill>
          <a:latin typeface="+mn-lt"/>
          <a:ea typeface="+mn-ea"/>
          <a:cs typeface="Osaka"/>
        </a:defRPr>
      </a:lvl3pPr>
      <a:lvl4pPr marL="1600200" indent="-228600" algn="l" rtl="0" eaLnBrk="0" fontAlgn="base" hangingPunct="0">
        <a:spcBef>
          <a:spcPct val="20000"/>
        </a:spcBef>
        <a:spcAft>
          <a:spcPct val="0"/>
        </a:spcAft>
        <a:buClr>
          <a:srgbClr val="2675B4"/>
        </a:buClr>
        <a:buFont typeface="Wingdings" pitchFamily="2" charset="2"/>
        <a:buChar char="§"/>
        <a:defRPr>
          <a:solidFill>
            <a:schemeClr val="tx1"/>
          </a:solidFill>
          <a:latin typeface="+mn-lt"/>
          <a:ea typeface="+mn-ea"/>
          <a:cs typeface="Osaka"/>
        </a:defRPr>
      </a:lvl4pPr>
      <a:lvl5pPr marL="2057400" indent="-228600" algn="l" rtl="0" eaLnBrk="0" fontAlgn="base" hangingPunct="0">
        <a:spcBef>
          <a:spcPct val="20000"/>
        </a:spcBef>
        <a:spcAft>
          <a:spcPct val="0"/>
        </a:spcAft>
        <a:buClr>
          <a:srgbClr val="2675B4"/>
        </a:buClr>
        <a:buFont typeface="Wingdings" pitchFamily="2" charset="2"/>
        <a:buChar char="§"/>
        <a:defRPr>
          <a:solidFill>
            <a:schemeClr val="tx1"/>
          </a:solidFill>
          <a:latin typeface="+mn-lt"/>
          <a:ea typeface="+mn-ea"/>
          <a:cs typeface="Osaka"/>
        </a:defRPr>
      </a:lvl5pPr>
      <a:lvl6pPr marL="2514600" indent="-228600" algn="l" rtl="0" fontAlgn="base">
        <a:spcBef>
          <a:spcPct val="20000"/>
        </a:spcBef>
        <a:spcAft>
          <a:spcPct val="0"/>
        </a:spcAft>
        <a:buClr>
          <a:srgbClr val="2675B4"/>
        </a:buClr>
        <a:buFont typeface="Wingdings" pitchFamily="-64" charset="2"/>
        <a:buChar char="§"/>
        <a:defRPr>
          <a:solidFill>
            <a:schemeClr val="tx1"/>
          </a:solidFill>
          <a:latin typeface="+mn-lt"/>
          <a:ea typeface="+mn-ea"/>
        </a:defRPr>
      </a:lvl6pPr>
      <a:lvl7pPr marL="2971800" indent="-228600" algn="l" rtl="0" fontAlgn="base">
        <a:spcBef>
          <a:spcPct val="20000"/>
        </a:spcBef>
        <a:spcAft>
          <a:spcPct val="0"/>
        </a:spcAft>
        <a:buClr>
          <a:srgbClr val="2675B4"/>
        </a:buClr>
        <a:buFont typeface="Wingdings" pitchFamily="-64" charset="2"/>
        <a:buChar char="§"/>
        <a:defRPr>
          <a:solidFill>
            <a:schemeClr val="tx1"/>
          </a:solidFill>
          <a:latin typeface="+mn-lt"/>
          <a:ea typeface="+mn-ea"/>
        </a:defRPr>
      </a:lvl7pPr>
      <a:lvl8pPr marL="3429000" indent="-228600" algn="l" rtl="0" fontAlgn="base">
        <a:spcBef>
          <a:spcPct val="20000"/>
        </a:spcBef>
        <a:spcAft>
          <a:spcPct val="0"/>
        </a:spcAft>
        <a:buClr>
          <a:srgbClr val="2675B4"/>
        </a:buClr>
        <a:buFont typeface="Wingdings" pitchFamily="-64" charset="2"/>
        <a:buChar char="§"/>
        <a:defRPr>
          <a:solidFill>
            <a:schemeClr val="tx1"/>
          </a:solidFill>
          <a:latin typeface="+mn-lt"/>
          <a:ea typeface="+mn-ea"/>
        </a:defRPr>
      </a:lvl8pPr>
      <a:lvl9pPr marL="3886200" indent="-228600" algn="l" rtl="0" fontAlgn="base">
        <a:spcBef>
          <a:spcPct val="20000"/>
        </a:spcBef>
        <a:spcAft>
          <a:spcPct val="0"/>
        </a:spcAft>
        <a:buClr>
          <a:srgbClr val="2675B4"/>
        </a:buClr>
        <a:buFont typeface="Wingdings" pitchFamily="-64" charset="2"/>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openbadges.org/" TargetMode="External"/><Relationship Id="rId7"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www.ed.gov/edblogs/technology/mydata/" TargetMode="External"/><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dirty="0" smtClean="0"/>
              <a:t/>
            </a:r>
            <a:br>
              <a:rPr lang="en-US" dirty="0" smtClean="0"/>
            </a:br>
            <a:r>
              <a:rPr lang="en-US" dirty="0" smtClean="0"/>
              <a:t>A Foundation for the Future</a:t>
            </a:r>
            <a:r>
              <a:rPr lang="en-US" dirty="0"/>
              <a:t> </a:t>
            </a:r>
            <a:endParaRPr lang="en-US" dirty="0" smtClean="0"/>
          </a:p>
        </p:txBody>
      </p:sp>
      <p:sp>
        <p:nvSpPr>
          <p:cNvPr id="4099" name="Rectangle 3"/>
          <p:cNvSpPr>
            <a:spLocks noGrp="1" noChangeArrowheads="1"/>
          </p:cNvSpPr>
          <p:nvPr>
            <p:ph type="subTitle" idx="1"/>
          </p:nvPr>
        </p:nvSpPr>
        <p:spPr>
          <a:xfrm>
            <a:off x="838200" y="2971800"/>
            <a:ext cx="7391400" cy="762000"/>
          </a:xfrm>
        </p:spPr>
        <p:txBody>
          <a:bodyPr/>
          <a:lstStyle/>
          <a:p>
            <a:pPr eaLnBrk="1" hangingPunct="1"/>
            <a:r>
              <a:rPr lang="en-US" dirty="0" smtClean="0"/>
              <a:t>Building blocks for comprehensive connectivity</a:t>
            </a:r>
          </a:p>
          <a:p>
            <a:pPr eaLnBrk="1" hangingPunct="1"/>
            <a:endParaRPr lang="en-US" dirty="0"/>
          </a:p>
          <a:p>
            <a:pPr eaLnBrk="1" hangingPunct="1"/>
            <a:r>
              <a:rPr lang="en-US" b="1" dirty="0" smtClean="0">
                <a:solidFill>
                  <a:schemeClr val="bg1"/>
                </a:solidFill>
              </a:rPr>
              <a:t>Tracy Schroeder</a:t>
            </a:r>
          </a:p>
          <a:p>
            <a:pPr eaLnBrk="1" hangingPunct="1"/>
            <a:r>
              <a:rPr lang="en-US" dirty="0" smtClean="0"/>
              <a:t>Vice President, Information Services and Technology</a:t>
            </a:r>
          </a:p>
          <a:p>
            <a:pPr eaLnBrk="1" hangingPunct="1"/>
            <a:endParaRPr lang="en-US" dirty="0" smtClean="0"/>
          </a:p>
          <a:p>
            <a:pPr eaLnBrk="1" hangingPunct="1"/>
            <a:endParaRPr lang="en-US" dirty="0" smtClean="0"/>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a:xfrm>
            <a:off x="684680" y="533400"/>
            <a:ext cx="8153400" cy="685800"/>
          </a:xfrm>
        </p:spPr>
        <p:txBody>
          <a:bodyPr/>
          <a:lstStyle/>
          <a:p>
            <a:pPr eaLnBrk="1" hangingPunct="1"/>
            <a:r>
              <a:rPr lang="en-US" b="1" dirty="0" smtClean="0"/>
              <a:t>Student Systems Strategy</a:t>
            </a:r>
            <a:endParaRPr lang="en-US" dirty="0" smtClean="0"/>
          </a:p>
        </p:txBody>
      </p:sp>
      <p:sp>
        <p:nvSpPr>
          <p:cNvPr id="8" name="Footer Placeholder 7"/>
          <p:cNvSpPr>
            <a:spLocks noGrp="1"/>
          </p:cNvSpPr>
          <p:nvPr>
            <p:ph type="ftr" sz="quarter" idx="10"/>
          </p:nvPr>
        </p:nvSpPr>
        <p:spPr/>
        <p:txBody>
          <a:bodyPr/>
          <a:lstStyle/>
          <a:p>
            <a:pPr>
              <a:defRPr/>
            </a:pPr>
            <a:r>
              <a:rPr lang="en-US" smtClean="0"/>
              <a:t>Educause Sprint: Architecture for the Connected Age</a:t>
            </a:r>
            <a:endParaRPr lang="en-US" dirty="0"/>
          </a:p>
        </p:txBody>
      </p:sp>
      <p:pic>
        <p:nvPicPr>
          <p:cNvPr id="1026" name="Picture 2">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7657" t="10310" r="62225" b="76670"/>
          <a:stretch/>
        </p:blipFill>
        <p:spPr bwMode="auto">
          <a:xfrm>
            <a:off x="5723234" y="1371600"/>
            <a:ext cx="3065930" cy="11161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5452794"/>
            <a:ext cx="5810250" cy="885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9">
            <a:hlinkClick r:id="rId6"/>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72150" y="2743200"/>
            <a:ext cx="2162175" cy="1143000"/>
          </a:xfrm>
          <a:prstGeom prst="rect">
            <a:avLst/>
          </a:prstGeom>
        </p:spPr>
      </p:pic>
      <p:pic>
        <p:nvPicPr>
          <p:cNvPr id="11" name="Picture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810149" y="4050019"/>
            <a:ext cx="1242812" cy="601987"/>
          </a:xfrm>
          <a:prstGeom prst="rect">
            <a:avLst/>
          </a:prstGeom>
        </p:spPr>
      </p:pic>
      <p:sp>
        <p:nvSpPr>
          <p:cNvPr id="12" name="Content Placeholder 1"/>
          <p:cNvSpPr txBox="1">
            <a:spLocks/>
          </p:cNvSpPr>
          <p:nvPr/>
        </p:nvSpPr>
        <p:spPr bwMode="auto">
          <a:xfrm>
            <a:off x="695325" y="1230406"/>
            <a:ext cx="4953000" cy="42223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2675B4"/>
              </a:buClr>
              <a:buFont typeface="Wingdings"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2675B4"/>
              </a:buClr>
              <a:buFont typeface="Wingdings" pitchFamily="2" charset="2"/>
              <a:buChar char="§"/>
              <a:defRPr>
                <a:solidFill>
                  <a:schemeClr val="tx1"/>
                </a:solidFill>
                <a:latin typeface="+mn-lt"/>
                <a:ea typeface="+mn-ea"/>
              </a:defRPr>
            </a:lvl2pPr>
            <a:lvl3pPr marL="1143000" indent="-228600" algn="l" rtl="0" eaLnBrk="0" fontAlgn="base" hangingPunct="0">
              <a:spcBef>
                <a:spcPct val="20000"/>
              </a:spcBef>
              <a:spcAft>
                <a:spcPct val="0"/>
              </a:spcAft>
              <a:buClr>
                <a:srgbClr val="2675B4"/>
              </a:buClr>
              <a:buFont typeface="Wingdings" pitchFamily="2" charset="2"/>
              <a:buChar char="§"/>
              <a:defRPr>
                <a:solidFill>
                  <a:schemeClr val="tx1"/>
                </a:solidFill>
                <a:latin typeface="+mn-lt"/>
                <a:ea typeface="+mn-ea"/>
              </a:defRPr>
            </a:lvl3pPr>
            <a:lvl4pPr marL="1600200" indent="-228600" algn="l" rtl="0" eaLnBrk="0" fontAlgn="base" hangingPunct="0">
              <a:spcBef>
                <a:spcPct val="20000"/>
              </a:spcBef>
              <a:spcAft>
                <a:spcPct val="0"/>
              </a:spcAft>
              <a:buClr>
                <a:srgbClr val="2675B4"/>
              </a:buClr>
              <a:buFont typeface="Wingdings" pitchFamily="2" charset="2"/>
              <a:buChar char="§"/>
              <a:defRPr>
                <a:solidFill>
                  <a:schemeClr val="tx1"/>
                </a:solidFill>
                <a:latin typeface="+mn-lt"/>
                <a:ea typeface="+mn-ea"/>
              </a:defRPr>
            </a:lvl4pPr>
            <a:lvl5pPr marL="2057400" indent="-228600" algn="l" rtl="0" eaLnBrk="0" fontAlgn="base" hangingPunct="0">
              <a:spcBef>
                <a:spcPct val="20000"/>
              </a:spcBef>
              <a:spcAft>
                <a:spcPct val="0"/>
              </a:spcAft>
              <a:buClr>
                <a:srgbClr val="2675B4"/>
              </a:buClr>
              <a:buFont typeface="Wingdings" pitchFamily="2" charset="2"/>
              <a:buChar char="§"/>
              <a:defRPr>
                <a:solidFill>
                  <a:schemeClr val="tx1"/>
                </a:solidFill>
                <a:latin typeface="+mn-lt"/>
                <a:ea typeface="+mn-ea"/>
              </a:defRPr>
            </a:lvl5pPr>
            <a:lvl6pPr marL="2514600" indent="-228600" algn="l" rtl="0" fontAlgn="base">
              <a:spcBef>
                <a:spcPct val="20000"/>
              </a:spcBef>
              <a:spcAft>
                <a:spcPct val="0"/>
              </a:spcAft>
              <a:buClr>
                <a:srgbClr val="2675B4"/>
              </a:buClr>
              <a:buFont typeface="Wingdings" pitchFamily="-64" charset="2"/>
              <a:buChar char="§"/>
              <a:defRPr>
                <a:solidFill>
                  <a:schemeClr val="tx1"/>
                </a:solidFill>
                <a:latin typeface="+mn-lt"/>
                <a:ea typeface="+mn-ea"/>
              </a:defRPr>
            </a:lvl6pPr>
            <a:lvl7pPr marL="2971800" indent="-228600" algn="l" rtl="0" fontAlgn="base">
              <a:spcBef>
                <a:spcPct val="20000"/>
              </a:spcBef>
              <a:spcAft>
                <a:spcPct val="0"/>
              </a:spcAft>
              <a:buClr>
                <a:srgbClr val="2675B4"/>
              </a:buClr>
              <a:buFont typeface="Wingdings" pitchFamily="-64" charset="2"/>
              <a:buChar char="§"/>
              <a:defRPr>
                <a:solidFill>
                  <a:schemeClr val="tx1"/>
                </a:solidFill>
                <a:latin typeface="+mn-lt"/>
                <a:ea typeface="+mn-ea"/>
              </a:defRPr>
            </a:lvl7pPr>
            <a:lvl8pPr marL="3429000" indent="-228600" algn="l" rtl="0" fontAlgn="base">
              <a:spcBef>
                <a:spcPct val="20000"/>
              </a:spcBef>
              <a:spcAft>
                <a:spcPct val="0"/>
              </a:spcAft>
              <a:buClr>
                <a:srgbClr val="2675B4"/>
              </a:buClr>
              <a:buFont typeface="Wingdings" pitchFamily="-64" charset="2"/>
              <a:buChar char="§"/>
              <a:defRPr>
                <a:solidFill>
                  <a:schemeClr val="tx1"/>
                </a:solidFill>
                <a:latin typeface="+mn-lt"/>
                <a:ea typeface="+mn-ea"/>
              </a:defRPr>
            </a:lvl8pPr>
            <a:lvl9pPr marL="3886200" indent="-228600" algn="l" rtl="0" fontAlgn="base">
              <a:spcBef>
                <a:spcPct val="20000"/>
              </a:spcBef>
              <a:spcAft>
                <a:spcPct val="0"/>
              </a:spcAft>
              <a:buClr>
                <a:srgbClr val="2675B4"/>
              </a:buClr>
              <a:buFont typeface="Wingdings" pitchFamily="-64" charset="2"/>
              <a:buChar char="§"/>
              <a:defRPr>
                <a:solidFill>
                  <a:schemeClr val="tx1"/>
                </a:solidFill>
                <a:latin typeface="+mn-lt"/>
                <a:ea typeface="+mn-ea"/>
              </a:defRPr>
            </a:lvl9pPr>
          </a:lstStyle>
          <a:p>
            <a:pPr>
              <a:buClr>
                <a:srgbClr val="C00000"/>
              </a:buClr>
            </a:pPr>
            <a:r>
              <a:rPr lang="en-US" sz="2000" kern="0" smtClean="0"/>
              <a:t>Mobility and usability first</a:t>
            </a:r>
          </a:p>
          <a:p>
            <a:pPr>
              <a:buClr>
                <a:srgbClr val="C00000"/>
              </a:buClr>
            </a:pPr>
            <a:r>
              <a:rPr lang="en-US" sz="2000" kern="0" smtClean="0"/>
              <a:t>Learner-centric</a:t>
            </a:r>
          </a:p>
          <a:p>
            <a:pPr>
              <a:buClr>
                <a:srgbClr val="C00000"/>
              </a:buClr>
            </a:pPr>
            <a:r>
              <a:rPr lang="en-US" sz="2000" kern="0" smtClean="0"/>
              <a:t>Relationship management goes social? </a:t>
            </a:r>
          </a:p>
          <a:p>
            <a:pPr>
              <a:buClr>
                <a:srgbClr val="C00000"/>
              </a:buClr>
            </a:pPr>
            <a:r>
              <a:rPr lang="en-US" sz="2000" kern="0" smtClean="0"/>
              <a:t>Process efficiency, Six Sigma/Lean</a:t>
            </a:r>
          </a:p>
          <a:p>
            <a:pPr>
              <a:buClr>
                <a:srgbClr val="C00000"/>
              </a:buClr>
            </a:pPr>
            <a:r>
              <a:rPr lang="en-US" sz="2000" kern="0" smtClean="0"/>
              <a:t>Alternative credentials </a:t>
            </a:r>
          </a:p>
          <a:p>
            <a:pPr>
              <a:buClr>
                <a:srgbClr val="C00000"/>
              </a:buClr>
            </a:pPr>
            <a:r>
              <a:rPr lang="en-US" sz="2000" kern="0" smtClean="0"/>
              <a:t>Flexible delivery models</a:t>
            </a:r>
          </a:p>
          <a:p>
            <a:pPr>
              <a:buClr>
                <a:srgbClr val="C00000"/>
              </a:buClr>
            </a:pPr>
            <a:r>
              <a:rPr lang="en-US" sz="2000" kern="0" smtClean="0"/>
              <a:t>New and hybrid student types</a:t>
            </a:r>
          </a:p>
          <a:p>
            <a:pPr>
              <a:buClr>
                <a:srgbClr val="C00000"/>
              </a:buClr>
            </a:pPr>
            <a:r>
              <a:rPr lang="en-US" sz="2000" kern="0" smtClean="0"/>
              <a:t>Data portability/ease of integration</a:t>
            </a:r>
          </a:p>
          <a:p>
            <a:pPr eaLnBrk="1" hangingPunct="1">
              <a:buClr>
                <a:srgbClr val="CC0000"/>
              </a:buClr>
              <a:defRPr/>
            </a:pPr>
            <a:r>
              <a:rPr lang="en-US" sz="2000" kern="0" smtClean="0"/>
              <a:t>Potentially massive scale</a:t>
            </a:r>
          </a:p>
          <a:p>
            <a:pPr eaLnBrk="1" hangingPunct="1">
              <a:buClr>
                <a:srgbClr val="CC0000"/>
              </a:buClr>
              <a:defRPr/>
            </a:pPr>
            <a:r>
              <a:rPr lang="en-US" sz="2000" kern="0" smtClean="0"/>
              <a:t>Agility to adapt to what we don’t know yet</a:t>
            </a:r>
          </a:p>
          <a:p>
            <a:pPr eaLnBrk="1" hangingPunct="1">
              <a:buClr>
                <a:srgbClr val="CC0000"/>
              </a:buClr>
              <a:defRPr/>
            </a:pPr>
            <a:endParaRPr lang="en-US" kern="0" dirty="0"/>
          </a:p>
        </p:txBody>
      </p:sp>
    </p:spTree>
    <p:extLst>
      <p:ext uri="{BB962C8B-B14F-4D97-AF65-F5344CB8AC3E}">
        <p14:creationId xmlns:p14="http://schemas.microsoft.com/office/powerpoint/2010/main" val="275805811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a:xfrm>
            <a:off x="609600" y="762000"/>
            <a:ext cx="8153400" cy="685800"/>
          </a:xfrm>
        </p:spPr>
        <p:txBody>
          <a:bodyPr/>
          <a:lstStyle/>
          <a:p>
            <a:pPr eaLnBrk="1" hangingPunct="1"/>
            <a:r>
              <a:rPr lang="en-US" b="1" dirty="0" smtClean="0"/>
              <a:t>Digital Learning</a:t>
            </a:r>
            <a:endParaRPr lang="en-US" dirty="0" smtClean="0"/>
          </a:p>
        </p:txBody>
      </p:sp>
      <p:sp>
        <p:nvSpPr>
          <p:cNvPr id="5126" name="Rectangle 3"/>
          <p:cNvSpPr>
            <a:spLocks noGrp="1" noChangeArrowheads="1"/>
          </p:cNvSpPr>
          <p:nvPr>
            <p:ph type="body" idx="1"/>
          </p:nvPr>
        </p:nvSpPr>
        <p:spPr>
          <a:xfrm>
            <a:off x="609600" y="1600200"/>
            <a:ext cx="7924800" cy="5029200"/>
          </a:xfrm>
        </p:spPr>
        <p:txBody>
          <a:bodyPr/>
          <a:lstStyle/>
          <a:p>
            <a:pPr lvl="1" eaLnBrk="1" hangingPunct="1">
              <a:buClr>
                <a:srgbClr val="CC0000"/>
              </a:buClr>
              <a:defRPr/>
            </a:pPr>
            <a:r>
              <a:rPr lang="en-US" sz="2400" dirty="0"/>
              <a:t>Defined as online and hybrid learning, for credit or non-credit, on conventional or massive scale.  </a:t>
            </a:r>
          </a:p>
          <a:p>
            <a:pPr marL="457200" lvl="1" indent="0" eaLnBrk="1" hangingPunct="1">
              <a:buClr>
                <a:srgbClr val="CC0000"/>
              </a:buClr>
              <a:buNone/>
              <a:defRPr/>
            </a:pPr>
            <a:r>
              <a:rPr lang="en-US" sz="2400" b="1" dirty="0" smtClean="0">
                <a:solidFill>
                  <a:srgbClr val="C00000"/>
                </a:solidFill>
              </a:rPr>
              <a:t>POLL</a:t>
            </a:r>
            <a:r>
              <a:rPr lang="en-US" sz="2400" dirty="0" smtClean="0">
                <a:solidFill>
                  <a:srgbClr val="C00000"/>
                </a:solidFill>
              </a:rPr>
              <a:t>:  </a:t>
            </a:r>
          </a:p>
          <a:p>
            <a:pPr lvl="1" eaLnBrk="1" hangingPunct="1">
              <a:buClr>
                <a:srgbClr val="CC0000"/>
              </a:buClr>
              <a:defRPr/>
            </a:pPr>
            <a:r>
              <a:rPr lang="en-US" sz="2400" b="1" dirty="0" smtClean="0"/>
              <a:t>What is the status of planning and action regarding online learning on your campus?</a:t>
            </a:r>
          </a:p>
          <a:p>
            <a:pPr lvl="2" eaLnBrk="1" hangingPunct="1">
              <a:buClr>
                <a:srgbClr val="CC0000"/>
              </a:buClr>
              <a:defRPr/>
            </a:pPr>
            <a:r>
              <a:rPr lang="en-US" sz="2000" dirty="0" smtClean="0"/>
              <a:t>Minimal interest/discussion</a:t>
            </a:r>
          </a:p>
          <a:p>
            <a:pPr lvl="2" eaLnBrk="1" hangingPunct="1">
              <a:buClr>
                <a:srgbClr val="CC0000"/>
              </a:buClr>
              <a:defRPr/>
            </a:pPr>
            <a:r>
              <a:rPr lang="en-US" sz="2000" dirty="0" smtClean="0"/>
              <a:t>Interest and discussion but no institutionally-driven activities</a:t>
            </a:r>
          </a:p>
          <a:p>
            <a:pPr lvl="2" eaLnBrk="1" hangingPunct="1">
              <a:buClr>
                <a:srgbClr val="CC0000"/>
              </a:buClr>
              <a:defRPr/>
            </a:pPr>
            <a:r>
              <a:rPr lang="en-US" sz="2000" dirty="0"/>
              <a:t>Related Council, Committee or Task force formed</a:t>
            </a:r>
          </a:p>
          <a:p>
            <a:pPr lvl="2" eaLnBrk="1" hangingPunct="1">
              <a:buClr>
                <a:srgbClr val="CC0000"/>
              </a:buClr>
              <a:defRPr/>
            </a:pPr>
            <a:r>
              <a:rPr lang="en-US" sz="2000" dirty="0" smtClean="0"/>
              <a:t>Institutionally driven experiments in progress</a:t>
            </a:r>
          </a:p>
          <a:p>
            <a:pPr lvl="2" eaLnBrk="1" hangingPunct="1">
              <a:buClr>
                <a:srgbClr val="CC0000"/>
              </a:buClr>
              <a:defRPr/>
            </a:pPr>
            <a:r>
              <a:rPr lang="en-US" sz="2000" dirty="0" smtClean="0"/>
              <a:t>Digital Learning or related organization formed</a:t>
            </a:r>
          </a:p>
          <a:p>
            <a:pPr lvl="2" eaLnBrk="1" hangingPunct="1">
              <a:buClr>
                <a:srgbClr val="CC0000"/>
              </a:buClr>
              <a:defRPr/>
            </a:pPr>
            <a:endParaRPr lang="en-US" sz="2400" dirty="0" smtClean="0"/>
          </a:p>
          <a:p>
            <a:pPr lvl="2" eaLnBrk="1" hangingPunct="1">
              <a:buClr>
                <a:srgbClr val="CC0000"/>
              </a:buClr>
              <a:defRPr/>
            </a:pPr>
            <a:endParaRPr lang="en-US" sz="2400" dirty="0" smtClean="0"/>
          </a:p>
          <a:p>
            <a:pPr lvl="2" eaLnBrk="1" hangingPunct="1">
              <a:buClr>
                <a:srgbClr val="CC0000"/>
              </a:buClr>
              <a:defRPr/>
            </a:pPr>
            <a:endParaRPr lang="en-US" sz="2400" dirty="0" smtClean="0"/>
          </a:p>
          <a:p>
            <a:pPr lvl="2" eaLnBrk="1" hangingPunct="1">
              <a:buClr>
                <a:srgbClr val="CC0000"/>
              </a:buClr>
              <a:defRPr/>
            </a:pPr>
            <a:endParaRPr lang="en-US" sz="2400" dirty="0" smtClean="0"/>
          </a:p>
          <a:p>
            <a:pPr lvl="1" eaLnBrk="1" hangingPunct="1">
              <a:buClr>
                <a:srgbClr val="CC0000"/>
              </a:buClr>
              <a:defRPr/>
            </a:pPr>
            <a:endParaRPr lang="en-US" sz="2400" dirty="0" smtClean="0"/>
          </a:p>
          <a:p>
            <a:pPr lvl="1" eaLnBrk="1" hangingPunct="1">
              <a:buClr>
                <a:srgbClr val="CC0000"/>
              </a:buClr>
              <a:defRPr/>
            </a:pPr>
            <a:endParaRPr lang="en-US" sz="2400" dirty="0" smtClean="0"/>
          </a:p>
        </p:txBody>
      </p:sp>
      <p:sp>
        <p:nvSpPr>
          <p:cNvPr id="8" name="Footer Placeholder 7"/>
          <p:cNvSpPr>
            <a:spLocks noGrp="1"/>
          </p:cNvSpPr>
          <p:nvPr>
            <p:ph type="ftr" sz="quarter" idx="10"/>
          </p:nvPr>
        </p:nvSpPr>
        <p:spPr/>
        <p:txBody>
          <a:bodyPr/>
          <a:lstStyle/>
          <a:p>
            <a:pPr>
              <a:defRPr/>
            </a:pPr>
            <a:r>
              <a:rPr lang="en-US" smtClean="0"/>
              <a:t>Educause Sprint: Architecture for the Connected Age</a:t>
            </a:r>
            <a:endParaRPr lang="en-US" dirty="0"/>
          </a:p>
        </p:txBody>
      </p:sp>
    </p:spTree>
    <p:extLst>
      <p:ext uri="{BB962C8B-B14F-4D97-AF65-F5344CB8AC3E}">
        <p14:creationId xmlns:p14="http://schemas.microsoft.com/office/powerpoint/2010/main" val="367071374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bwMode="auto">
          <a:xfrm>
            <a:off x="914400" y="304800"/>
            <a:ext cx="7238611" cy="6400800"/>
          </a:xfrm>
          <a:prstGeom prst="ellipse">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mtClean="0">
              <a:solidFill>
                <a:srgbClr val="000000"/>
              </a:solidFill>
            </a:endParaRPr>
          </a:p>
        </p:txBody>
      </p:sp>
      <p:sp>
        <p:nvSpPr>
          <p:cNvPr id="8" name="Footer Placeholder 7"/>
          <p:cNvSpPr>
            <a:spLocks noGrp="1"/>
          </p:cNvSpPr>
          <p:nvPr>
            <p:ph type="ftr" sz="quarter" idx="10"/>
          </p:nvPr>
        </p:nvSpPr>
        <p:spPr/>
        <p:txBody>
          <a:bodyPr/>
          <a:lstStyle/>
          <a:p>
            <a:pPr>
              <a:defRPr/>
            </a:pPr>
            <a:r>
              <a:rPr lang="en-US" smtClean="0">
                <a:solidFill>
                  <a:srgbClr val="FFFFFF"/>
                </a:solidFill>
              </a:rPr>
              <a:t>Educause Sprint: Architecture for the Connected Age</a:t>
            </a:r>
            <a:endParaRPr lang="en-US" dirty="0">
              <a:solidFill>
                <a:srgbClr val="FFFFFF"/>
              </a:solidFill>
            </a:endParaRPr>
          </a:p>
        </p:txBody>
      </p:sp>
      <p:sp>
        <p:nvSpPr>
          <p:cNvPr id="5" name="Oval 4"/>
          <p:cNvSpPr/>
          <p:nvPr/>
        </p:nvSpPr>
        <p:spPr bwMode="auto">
          <a:xfrm>
            <a:off x="1741422" y="914400"/>
            <a:ext cx="5670194" cy="5232975"/>
          </a:xfrm>
          <a:prstGeom prst="ellipse">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000000"/>
              </a:solidFill>
              <a:ea typeface="Osaka"/>
            </a:endParaRPr>
          </a:p>
        </p:txBody>
      </p:sp>
      <p:sp>
        <p:nvSpPr>
          <p:cNvPr id="5125" name="Rectangle 2"/>
          <p:cNvSpPr>
            <a:spLocks noGrp="1" noChangeArrowheads="1"/>
          </p:cNvSpPr>
          <p:nvPr>
            <p:ph type="title"/>
          </p:nvPr>
        </p:nvSpPr>
        <p:spPr>
          <a:xfrm>
            <a:off x="2968690" y="1295400"/>
            <a:ext cx="3217895" cy="838200"/>
          </a:xfrm>
        </p:spPr>
        <p:txBody>
          <a:bodyPr/>
          <a:lstStyle/>
          <a:p>
            <a:pPr algn="ctr" eaLnBrk="1" hangingPunct="1"/>
            <a:r>
              <a:rPr lang="en-US" sz="2400" b="1" dirty="0" smtClean="0"/>
              <a:t>Digital Learning Initiative</a:t>
            </a:r>
          </a:p>
        </p:txBody>
      </p:sp>
      <p:sp>
        <p:nvSpPr>
          <p:cNvPr id="11" name="Oval 10"/>
          <p:cNvSpPr/>
          <p:nvPr/>
        </p:nvSpPr>
        <p:spPr bwMode="auto">
          <a:xfrm>
            <a:off x="2286000" y="2133600"/>
            <a:ext cx="4495800" cy="3162393"/>
          </a:xfrm>
          <a:prstGeom prst="ellipse">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000000"/>
              </a:solidFill>
              <a:ea typeface="Osaka"/>
            </a:endParaRPr>
          </a:p>
        </p:txBody>
      </p:sp>
      <p:sp>
        <p:nvSpPr>
          <p:cNvPr id="9" name="TextBox 8"/>
          <p:cNvSpPr txBox="1"/>
          <p:nvPr/>
        </p:nvSpPr>
        <p:spPr>
          <a:xfrm>
            <a:off x="3124200" y="3145190"/>
            <a:ext cx="3048000" cy="2000548"/>
          </a:xfrm>
          <a:prstGeom prst="rect">
            <a:avLst/>
          </a:prstGeom>
          <a:noFill/>
        </p:spPr>
        <p:txBody>
          <a:bodyPr wrap="square" rtlCol="0">
            <a:spAutoFit/>
          </a:bodyPr>
          <a:lstStyle/>
          <a:p>
            <a:pPr marL="342900" indent="-342900">
              <a:buFont typeface="Arial" pitchFamily="34" charset="0"/>
              <a:buChar char="•"/>
            </a:pPr>
            <a:r>
              <a:rPr lang="en-US" sz="2000" dirty="0" smtClean="0">
                <a:solidFill>
                  <a:srgbClr val="000000"/>
                </a:solidFill>
                <a:latin typeface="Arial"/>
                <a:ea typeface="Osaka"/>
              </a:rPr>
              <a:t>Strategic thinking</a:t>
            </a:r>
          </a:p>
          <a:p>
            <a:pPr marL="342900" indent="-342900">
              <a:buFont typeface="Arial" pitchFamily="34" charset="0"/>
              <a:buChar char="•"/>
            </a:pPr>
            <a:r>
              <a:rPr lang="en-US" sz="2000" dirty="0" smtClean="0">
                <a:solidFill>
                  <a:srgbClr val="000000"/>
                </a:solidFill>
                <a:latin typeface="Arial"/>
                <a:ea typeface="Osaka"/>
              </a:rPr>
              <a:t>Seed </a:t>
            </a:r>
            <a:r>
              <a:rPr lang="en-US" sz="2000" dirty="0">
                <a:solidFill>
                  <a:srgbClr val="000000"/>
                </a:solidFill>
                <a:latin typeface="Arial"/>
                <a:ea typeface="Osaka"/>
              </a:rPr>
              <a:t>Grant Projects</a:t>
            </a:r>
          </a:p>
          <a:p>
            <a:pPr marL="342900" indent="-342900">
              <a:buFont typeface="Arial" pitchFamily="34" charset="0"/>
              <a:buChar char="•"/>
            </a:pPr>
            <a:r>
              <a:rPr lang="en-US" sz="2000" dirty="0">
                <a:solidFill>
                  <a:srgbClr val="000000"/>
                </a:solidFill>
                <a:latin typeface="Arial"/>
                <a:ea typeface="Osaka"/>
              </a:rPr>
              <a:t>MOOC Development</a:t>
            </a:r>
          </a:p>
          <a:p>
            <a:pPr marL="342900" indent="-342900">
              <a:buFont typeface="Arial" pitchFamily="34" charset="0"/>
              <a:buChar char="•"/>
            </a:pPr>
            <a:r>
              <a:rPr lang="en-US" sz="2000" dirty="0">
                <a:solidFill>
                  <a:srgbClr val="000000"/>
                </a:solidFill>
                <a:latin typeface="Arial"/>
                <a:ea typeface="Osaka"/>
              </a:rPr>
              <a:t>Learning Research</a:t>
            </a:r>
          </a:p>
          <a:p>
            <a:pPr marL="342900" indent="-342900">
              <a:buFont typeface="Arial" pitchFamily="34" charset="0"/>
              <a:buChar char="•"/>
            </a:pPr>
            <a:r>
              <a:rPr lang="en-US" sz="2000" dirty="0">
                <a:solidFill>
                  <a:srgbClr val="000000"/>
                </a:solidFill>
                <a:latin typeface="Arial"/>
                <a:ea typeface="Osaka"/>
              </a:rPr>
              <a:t>Platform Development</a:t>
            </a:r>
          </a:p>
          <a:p>
            <a:endParaRPr lang="en-US" dirty="0">
              <a:solidFill>
                <a:srgbClr val="000000"/>
              </a:solidFill>
              <a:ea typeface="Osaka"/>
            </a:endParaRPr>
          </a:p>
        </p:txBody>
      </p:sp>
      <p:sp>
        <p:nvSpPr>
          <p:cNvPr id="12" name="TextBox 11"/>
          <p:cNvSpPr txBox="1"/>
          <p:nvPr/>
        </p:nvSpPr>
        <p:spPr>
          <a:xfrm>
            <a:off x="2892091" y="5145738"/>
            <a:ext cx="1482790" cy="584775"/>
          </a:xfrm>
          <a:prstGeom prst="rect">
            <a:avLst/>
          </a:prstGeom>
          <a:noFill/>
        </p:spPr>
        <p:txBody>
          <a:bodyPr wrap="square" rtlCol="0">
            <a:spAutoFit/>
          </a:bodyPr>
          <a:lstStyle/>
          <a:p>
            <a:r>
              <a:rPr lang="en-US" sz="1600" b="1" dirty="0">
                <a:solidFill>
                  <a:srgbClr val="000000"/>
                </a:solidFill>
                <a:latin typeface="Arial"/>
                <a:ea typeface="Osaka"/>
              </a:rPr>
              <a:t>Schools and Colleges</a:t>
            </a:r>
          </a:p>
        </p:txBody>
      </p:sp>
      <p:sp>
        <p:nvSpPr>
          <p:cNvPr id="40" name="TextBox 39"/>
          <p:cNvSpPr txBox="1"/>
          <p:nvPr/>
        </p:nvSpPr>
        <p:spPr>
          <a:xfrm>
            <a:off x="6384439" y="4099297"/>
            <a:ext cx="1482790" cy="338554"/>
          </a:xfrm>
          <a:prstGeom prst="rect">
            <a:avLst/>
          </a:prstGeom>
          <a:noFill/>
        </p:spPr>
        <p:txBody>
          <a:bodyPr wrap="square" rtlCol="0">
            <a:spAutoFit/>
          </a:bodyPr>
          <a:lstStyle/>
          <a:p>
            <a:r>
              <a:rPr lang="en-US" sz="1600" b="1" dirty="0">
                <a:solidFill>
                  <a:srgbClr val="000000"/>
                </a:solidFill>
                <a:latin typeface="Arial"/>
                <a:ea typeface="Osaka"/>
              </a:rPr>
              <a:t>Libraries</a:t>
            </a:r>
          </a:p>
        </p:txBody>
      </p:sp>
      <p:sp>
        <p:nvSpPr>
          <p:cNvPr id="41" name="TextBox 40"/>
          <p:cNvSpPr txBox="1"/>
          <p:nvPr/>
        </p:nvSpPr>
        <p:spPr>
          <a:xfrm>
            <a:off x="4896500" y="5295993"/>
            <a:ext cx="1482790" cy="338554"/>
          </a:xfrm>
          <a:prstGeom prst="rect">
            <a:avLst/>
          </a:prstGeom>
          <a:noFill/>
        </p:spPr>
        <p:txBody>
          <a:bodyPr wrap="square" rtlCol="0">
            <a:spAutoFit/>
          </a:bodyPr>
          <a:lstStyle/>
          <a:p>
            <a:r>
              <a:rPr lang="en-US" sz="1600" b="1" dirty="0">
                <a:solidFill>
                  <a:srgbClr val="000000"/>
                </a:solidFill>
                <a:latin typeface="Arial"/>
                <a:ea typeface="Osaka"/>
              </a:rPr>
              <a:t>IS&amp;T</a:t>
            </a:r>
          </a:p>
        </p:txBody>
      </p:sp>
      <p:sp>
        <p:nvSpPr>
          <p:cNvPr id="42" name="TextBox 41"/>
          <p:cNvSpPr txBox="1"/>
          <p:nvPr/>
        </p:nvSpPr>
        <p:spPr>
          <a:xfrm>
            <a:off x="1524000" y="4145464"/>
            <a:ext cx="1870010" cy="584775"/>
          </a:xfrm>
          <a:prstGeom prst="rect">
            <a:avLst/>
          </a:prstGeom>
          <a:noFill/>
        </p:spPr>
        <p:txBody>
          <a:bodyPr wrap="square" rtlCol="0">
            <a:spAutoFit/>
          </a:bodyPr>
          <a:lstStyle/>
          <a:p>
            <a:r>
              <a:rPr lang="en-US" sz="1600" b="1" dirty="0">
                <a:solidFill>
                  <a:srgbClr val="000000"/>
                </a:solidFill>
                <a:latin typeface="Arial"/>
                <a:ea typeface="Osaka"/>
              </a:rPr>
              <a:t>Marketing &amp; Communications</a:t>
            </a:r>
          </a:p>
        </p:txBody>
      </p:sp>
      <p:sp>
        <p:nvSpPr>
          <p:cNvPr id="43" name="TextBox 42"/>
          <p:cNvSpPr txBox="1"/>
          <p:nvPr/>
        </p:nvSpPr>
        <p:spPr>
          <a:xfrm>
            <a:off x="1641410" y="5730513"/>
            <a:ext cx="1482790" cy="584775"/>
          </a:xfrm>
          <a:prstGeom prst="rect">
            <a:avLst/>
          </a:prstGeom>
          <a:noFill/>
        </p:spPr>
        <p:txBody>
          <a:bodyPr wrap="square" rtlCol="0">
            <a:spAutoFit/>
          </a:bodyPr>
          <a:lstStyle/>
          <a:p>
            <a:r>
              <a:rPr lang="en-US" sz="1600" b="1" dirty="0">
                <a:solidFill>
                  <a:srgbClr val="000000"/>
                </a:solidFill>
                <a:latin typeface="Arial"/>
                <a:ea typeface="Osaka"/>
              </a:rPr>
              <a:t>External resources</a:t>
            </a:r>
          </a:p>
        </p:txBody>
      </p:sp>
      <p:sp>
        <p:nvSpPr>
          <p:cNvPr id="44" name="TextBox 43"/>
          <p:cNvSpPr txBox="1"/>
          <p:nvPr/>
        </p:nvSpPr>
        <p:spPr>
          <a:xfrm>
            <a:off x="6172200" y="4788162"/>
            <a:ext cx="1482790" cy="338554"/>
          </a:xfrm>
          <a:prstGeom prst="rect">
            <a:avLst/>
          </a:prstGeom>
          <a:noFill/>
        </p:spPr>
        <p:txBody>
          <a:bodyPr wrap="square" rtlCol="0">
            <a:spAutoFit/>
          </a:bodyPr>
          <a:lstStyle/>
          <a:p>
            <a:r>
              <a:rPr lang="en-US" sz="1600" b="1" dirty="0">
                <a:solidFill>
                  <a:srgbClr val="000000"/>
                </a:solidFill>
                <a:latin typeface="Arial"/>
                <a:ea typeface="Osaka"/>
              </a:rPr>
              <a:t>CEIT</a:t>
            </a:r>
          </a:p>
        </p:txBody>
      </p:sp>
      <p:sp>
        <p:nvSpPr>
          <p:cNvPr id="36" name="Oval 35"/>
          <p:cNvSpPr/>
          <p:nvPr/>
        </p:nvSpPr>
        <p:spPr bwMode="auto">
          <a:xfrm>
            <a:off x="2056545" y="2087881"/>
            <a:ext cx="1763330" cy="1143000"/>
          </a:xfrm>
          <a:prstGeom prst="ellipse">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22238" indent="-109538">
              <a:buFont typeface="Arial" pitchFamily="34" charset="0"/>
              <a:buChar char="•"/>
            </a:pPr>
            <a:r>
              <a:rPr lang="en-US" sz="1400" b="1" dirty="0">
                <a:solidFill>
                  <a:srgbClr val="000000"/>
                </a:solidFill>
                <a:latin typeface="Arial"/>
                <a:ea typeface="Osaka"/>
              </a:rPr>
              <a:t>Director</a:t>
            </a:r>
          </a:p>
          <a:p>
            <a:pPr marL="122238" indent="-109538">
              <a:buFont typeface="Arial" pitchFamily="34" charset="0"/>
              <a:buChar char="•"/>
            </a:pPr>
            <a:r>
              <a:rPr lang="en-US" sz="1400" b="1" dirty="0">
                <a:solidFill>
                  <a:srgbClr val="000000"/>
                </a:solidFill>
                <a:latin typeface="Arial"/>
                <a:ea typeface="Osaka"/>
              </a:rPr>
              <a:t>Program Manager</a:t>
            </a:r>
          </a:p>
        </p:txBody>
      </p:sp>
      <p:sp>
        <p:nvSpPr>
          <p:cNvPr id="31" name="Oval 30"/>
          <p:cNvSpPr/>
          <p:nvPr/>
        </p:nvSpPr>
        <p:spPr bwMode="auto">
          <a:xfrm>
            <a:off x="5255545" y="2002940"/>
            <a:ext cx="1833310" cy="1229847"/>
          </a:xfrm>
          <a:prstGeom prst="ellipse">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587"/>
            <a:r>
              <a:rPr lang="en-US" sz="1400" b="1" dirty="0">
                <a:solidFill>
                  <a:srgbClr val="000000"/>
                </a:solidFill>
                <a:latin typeface="Arial"/>
                <a:ea typeface="Osaka"/>
              </a:rPr>
              <a:t>Fellows</a:t>
            </a:r>
          </a:p>
          <a:p>
            <a:pPr marL="117475" indent="-117475">
              <a:buFont typeface="Arial" pitchFamily="34" charset="0"/>
              <a:buChar char="•"/>
            </a:pPr>
            <a:r>
              <a:rPr lang="en-US" sz="1400" b="1" dirty="0">
                <a:solidFill>
                  <a:srgbClr val="000000"/>
                </a:solidFill>
                <a:latin typeface="Arial"/>
                <a:ea typeface="Osaka"/>
              </a:rPr>
              <a:t>Faculty</a:t>
            </a:r>
          </a:p>
          <a:p>
            <a:pPr marL="117475" indent="-117475">
              <a:buFont typeface="Arial" pitchFamily="34" charset="0"/>
              <a:buChar char="•"/>
            </a:pPr>
            <a:r>
              <a:rPr lang="en-US" sz="1400" b="1" dirty="0">
                <a:solidFill>
                  <a:srgbClr val="000000"/>
                </a:solidFill>
                <a:latin typeface="Arial"/>
                <a:ea typeface="Osaka"/>
              </a:rPr>
              <a:t>Teaching</a:t>
            </a:r>
          </a:p>
          <a:p>
            <a:pPr marL="117475" indent="-117475">
              <a:buFont typeface="Arial" pitchFamily="34" charset="0"/>
              <a:buChar char="•"/>
            </a:pPr>
            <a:r>
              <a:rPr lang="en-US" sz="1400" b="1" dirty="0" smtClean="0">
                <a:solidFill>
                  <a:srgbClr val="000000"/>
                </a:solidFill>
                <a:latin typeface="Arial"/>
                <a:ea typeface="Osaka"/>
              </a:rPr>
              <a:t>Visiting</a:t>
            </a:r>
            <a:endParaRPr lang="en-US" sz="1400" b="1" dirty="0">
              <a:solidFill>
                <a:srgbClr val="000000"/>
              </a:solidFill>
              <a:latin typeface="Arial"/>
              <a:ea typeface="Osaka"/>
            </a:endParaRPr>
          </a:p>
        </p:txBody>
      </p:sp>
      <p:sp>
        <p:nvSpPr>
          <p:cNvPr id="16" name="TextBox 15"/>
          <p:cNvSpPr txBox="1"/>
          <p:nvPr/>
        </p:nvSpPr>
        <p:spPr>
          <a:xfrm>
            <a:off x="452377" y="4665051"/>
            <a:ext cx="1482790" cy="584775"/>
          </a:xfrm>
          <a:prstGeom prst="rect">
            <a:avLst/>
          </a:prstGeom>
          <a:noFill/>
        </p:spPr>
        <p:txBody>
          <a:bodyPr wrap="square" rtlCol="0">
            <a:spAutoFit/>
          </a:bodyPr>
          <a:lstStyle/>
          <a:p>
            <a:r>
              <a:rPr lang="en-US" sz="1600" b="1" dirty="0" smtClean="0">
                <a:solidFill>
                  <a:srgbClr val="000000"/>
                </a:solidFill>
                <a:latin typeface="Arial"/>
                <a:ea typeface="Osaka"/>
              </a:rPr>
              <a:t>Peer Institutions</a:t>
            </a:r>
            <a:endParaRPr lang="en-US" sz="1600" b="1" dirty="0">
              <a:solidFill>
                <a:srgbClr val="000000"/>
              </a:solidFill>
              <a:latin typeface="Arial"/>
              <a:ea typeface="Osaka"/>
            </a:endParaRPr>
          </a:p>
        </p:txBody>
      </p:sp>
      <p:sp>
        <p:nvSpPr>
          <p:cNvPr id="17" name="TextBox 16"/>
          <p:cNvSpPr txBox="1"/>
          <p:nvPr/>
        </p:nvSpPr>
        <p:spPr>
          <a:xfrm>
            <a:off x="6470998" y="5729379"/>
            <a:ext cx="1881235" cy="338554"/>
          </a:xfrm>
          <a:prstGeom prst="rect">
            <a:avLst/>
          </a:prstGeom>
          <a:noFill/>
        </p:spPr>
        <p:txBody>
          <a:bodyPr wrap="square" rtlCol="0">
            <a:spAutoFit/>
          </a:bodyPr>
          <a:lstStyle/>
          <a:p>
            <a:r>
              <a:rPr lang="en-US" sz="1600" b="1" dirty="0">
                <a:solidFill>
                  <a:srgbClr val="000000"/>
                </a:solidFill>
                <a:latin typeface="Arial"/>
                <a:ea typeface="Osaka"/>
              </a:rPr>
              <a:t>T</a:t>
            </a:r>
            <a:r>
              <a:rPr lang="en-US" sz="1600" b="1" dirty="0" smtClean="0">
                <a:solidFill>
                  <a:srgbClr val="000000"/>
                </a:solidFill>
                <a:latin typeface="Arial"/>
                <a:ea typeface="Osaka"/>
              </a:rPr>
              <a:t>hought leaders</a:t>
            </a:r>
            <a:endParaRPr lang="en-US" sz="1600" b="1" dirty="0">
              <a:solidFill>
                <a:srgbClr val="000000"/>
              </a:solidFill>
              <a:latin typeface="Arial"/>
              <a:ea typeface="Osaka"/>
            </a:endParaRPr>
          </a:p>
        </p:txBody>
      </p:sp>
      <p:sp>
        <p:nvSpPr>
          <p:cNvPr id="18" name="TextBox 17"/>
          <p:cNvSpPr txBox="1"/>
          <p:nvPr/>
        </p:nvSpPr>
        <p:spPr>
          <a:xfrm>
            <a:off x="7535119" y="4618885"/>
            <a:ext cx="1482790" cy="338554"/>
          </a:xfrm>
          <a:prstGeom prst="rect">
            <a:avLst/>
          </a:prstGeom>
          <a:noFill/>
        </p:spPr>
        <p:txBody>
          <a:bodyPr wrap="square" rtlCol="0">
            <a:spAutoFit/>
          </a:bodyPr>
          <a:lstStyle/>
          <a:p>
            <a:r>
              <a:rPr lang="en-US" sz="1600" b="1" dirty="0" smtClean="0">
                <a:solidFill>
                  <a:srgbClr val="000000"/>
                </a:solidFill>
                <a:latin typeface="Arial"/>
                <a:ea typeface="Osaka"/>
              </a:rPr>
              <a:t>Consortia</a:t>
            </a:r>
            <a:endParaRPr lang="en-US" sz="1600" b="1" dirty="0">
              <a:solidFill>
                <a:srgbClr val="000000"/>
              </a:solidFill>
              <a:latin typeface="Arial"/>
              <a:ea typeface="Osaka"/>
            </a:endParaRPr>
          </a:p>
        </p:txBody>
      </p:sp>
    </p:spTree>
    <p:extLst>
      <p:ext uri="{BB962C8B-B14F-4D97-AF65-F5344CB8AC3E}">
        <p14:creationId xmlns:p14="http://schemas.microsoft.com/office/powerpoint/2010/main" val="257151324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a:xfrm>
            <a:off x="609600" y="762000"/>
            <a:ext cx="8153400" cy="685800"/>
          </a:xfrm>
        </p:spPr>
        <p:txBody>
          <a:bodyPr/>
          <a:lstStyle/>
          <a:p>
            <a:pPr eaLnBrk="1" hangingPunct="1"/>
            <a:r>
              <a:rPr lang="en-US" b="1" dirty="0" smtClean="0"/>
              <a:t>Agenda</a:t>
            </a:r>
            <a:endParaRPr lang="en-US" dirty="0" smtClean="0"/>
          </a:p>
        </p:txBody>
      </p:sp>
      <p:sp>
        <p:nvSpPr>
          <p:cNvPr id="5126" name="Rectangle 3"/>
          <p:cNvSpPr>
            <a:spLocks noGrp="1" noChangeArrowheads="1"/>
          </p:cNvSpPr>
          <p:nvPr>
            <p:ph type="body" idx="1"/>
          </p:nvPr>
        </p:nvSpPr>
        <p:spPr>
          <a:xfrm>
            <a:off x="609600" y="1600200"/>
            <a:ext cx="7924800" cy="3886200"/>
          </a:xfrm>
        </p:spPr>
        <p:txBody>
          <a:bodyPr/>
          <a:lstStyle/>
          <a:p>
            <a:pPr lvl="1" eaLnBrk="1" hangingPunct="1">
              <a:buClr>
                <a:srgbClr val="CC0000"/>
              </a:buClr>
              <a:defRPr/>
            </a:pPr>
            <a:r>
              <a:rPr lang="en-US" sz="2400" dirty="0" smtClean="0"/>
              <a:t>Strategic Planning Process</a:t>
            </a:r>
          </a:p>
          <a:p>
            <a:pPr lvl="1" eaLnBrk="1" hangingPunct="1">
              <a:buClr>
                <a:srgbClr val="CC0000"/>
              </a:buClr>
              <a:defRPr/>
            </a:pPr>
            <a:r>
              <a:rPr lang="en-US" sz="2400" dirty="0" smtClean="0"/>
              <a:t>Identity and Access Management</a:t>
            </a:r>
          </a:p>
          <a:p>
            <a:pPr lvl="1" eaLnBrk="1" hangingPunct="1">
              <a:buClr>
                <a:srgbClr val="CC0000"/>
              </a:buClr>
              <a:defRPr/>
            </a:pPr>
            <a:r>
              <a:rPr lang="en-US" sz="2400" dirty="0" smtClean="0"/>
              <a:t>Academic Data Warehouse, BI roadmap</a:t>
            </a:r>
          </a:p>
          <a:p>
            <a:pPr lvl="1" eaLnBrk="1" hangingPunct="1">
              <a:buClr>
                <a:srgbClr val="CC0000"/>
              </a:buClr>
              <a:defRPr/>
            </a:pPr>
            <a:r>
              <a:rPr lang="en-US" sz="2400" dirty="0" smtClean="0"/>
              <a:t>Next generation student information </a:t>
            </a:r>
            <a:r>
              <a:rPr lang="en-US" sz="2400" dirty="0"/>
              <a:t>s</a:t>
            </a:r>
            <a:r>
              <a:rPr lang="en-US" sz="2400" dirty="0" smtClean="0"/>
              <a:t>ystems</a:t>
            </a:r>
          </a:p>
          <a:p>
            <a:pPr lvl="1" eaLnBrk="1" hangingPunct="1">
              <a:buClr>
                <a:srgbClr val="CC0000"/>
              </a:buClr>
              <a:defRPr/>
            </a:pPr>
            <a:r>
              <a:rPr lang="en-US" sz="2400" dirty="0" smtClean="0"/>
              <a:t>Digital Learning Initiative</a:t>
            </a:r>
          </a:p>
          <a:p>
            <a:pPr lvl="1" eaLnBrk="1" hangingPunct="1">
              <a:buClr>
                <a:srgbClr val="CC0000"/>
              </a:buClr>
              <a:defRPr/>
            </a:pPr>
            <a:endParaRPr lang="en-US" sz="2400" dirty="0" smtClean="0"/>
          </a:p>
          <a:p>
            <a:pPr lvl="1" eaLnBrk="1" hangingPunct="1">
              <a:buClr>
                <a:srgbClr val="CC0000"/>
              </a:buClr>
              <a:defRPr/>
            </a:pPr>
            <a:endParaRPr lang="en-US" sz="2400" dirty="0" smtClean="0"/>
          </a:p>
        </p:txBody>
      </p:sp>
      <p:sp>
        <p:nvSpPr>
          <p:cNvPr id="8" name="Footer Placeholder 7"/>
          <p:cNvSpPr>
            <a:spLocks noGrp="1"/>
          </p:cNvSpPr>
          <p:nvPr>
            <p:ph type="ftr" sz="quarter" idx="10"/>
          </p:nvPr>
        </p:nvSpPr>
        <p:spPr/>
        <p:txBody>
          <a:bodyPr/>
          <a:lstStyle/>
          <a:p>
            <a:pPr>
              <a:defRPr/>
            </a:pPr>
            <a:r>
              <a:rPr lang="en-US" smtClean="0"/>
              <a:t>Educause Sprint: Architecture for the Connected Age</a:t>
            </a:r>
            <a:endParaRPr lang="en-US" dirty="0"/>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a:xfrm>
            <a:off x="609600" y="457200"/>
            <a:ext cx="8153400" cy="685800"/>
          </a:xfrm>
        </p:spPr>
        <p:txBody>
          <a:bodyPr/>
          <a:lstStyle/>
          <a:p>
            <a:pPr eaLnBrk="1" hangingPunct="1"/>
            <a:r>
              <a:rPr lang="en-US" b="1" dirty="0" smtClean="0"/>
              <a:t>Technology Planning Process</a:t>
            </a:r>
            <a:endParaRPr lang="en-US" dirty="0" smtClean="0"/>
          </a:p>
        </p:txBody>
      </p:sp>
      <p:sp>
        <p:nvSpPr>
          <p:cNvPr id="5126" name="Rectangle 3"/>
          <p:cNvSpPr>
            <a:spLocks noGrp="1" noChangeArrowheads="1"/>
          </p:cNvSpPr>
          <p:nvPr>
            <p:ph type="body" idx="1"/>
          </p:nvPr>
        </p:nvSpPr>
        <p:spPr>
          <a:xfrm>
            <a:off x="609600" y="1600200"/>
            <a:ext cx="7924800" cy="3886200"/>
          </a:xfrm>
        </p:spPr>
        <p:txBody>
          <a:bodyPr/>
          <a:lstStyle/>
          <a:p>
            <a:pPr lvl="1" eaLnBrk="1" hangingPunct="1">
              <a:buClr>
                <a:srgbClr val="CC0000"/>
              </a:buClr>
              <a:defRPr/>
            </a:pPr>
            <a:endParaRPr lang="en-US" sz="2400" dirty="0"/>
          </a:p>
          <a:p>
            <a:pPr lvl="1" eaLnBrk="1" hangingPunct="1">
              <a:buClr>
                <a:srgbClr val="CC0000"/>
              </a:buClr>
              <a:defRPr/>
            </a:pPr>
            <a:endParaRPr lang="en-US" sz="2400" dirty="0" smtClean="0"/>
          </a:p>
          <a:p>
            <a:pPr lvl="1" eaLnBrk="1" hangingPunct="1">
              <a:buClr>
                <a:srgbClr val="CC0000"/>
              </a:buClr>
              <a:defRPr/>
            </a:pPr>
            <a:endParaRPr lang="en-US" sz="2400" dirty="0" smtClean="0"/>
          </a:p>
        </p:txBody>
      </p:sp>
      <p:sp>
        <p:nvSpPr>
          <p:cNvPr id="8" name="Footer Placeholder 7"/>
          <p:cNvSpPr>
            <a:spLocks noGrp="1"/>
          </p:cNvSpPr>
          <p:nvPr>
            <p:ph type="ftr" sz="quarter" idx="10"/>
          </p:nvPr>
        </p:nvSpPr>
        <p:spPr/>
        <p:txBody>
          <a:bodyPr/>
          <a:lstStyle/>
          <a:p>
            <a:pPr>
              <a:defRPr/>
            </a:pPr>
            <a:r>
              <a:rPr lang="en-US" smtClean="0"/>
              <a:t>Educause Sprint: Architecture for the Connected Age</a:t>
            </a:r>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183957369"/>
              </p:ext>
            </p:extLst>
          </p:nvPr>
        </p:nvGraphicFramePr>
        <p:xfrm>
          <a:off x="304800" y="1295400"/>
          <a:ext cx="8458200" cy="5349240"/>
        </p:xfrm>
        <a:graphic>
          <a:graphicData uri="http://schemas.openxmlformats.org/drawingml/2006/table">
            <a:tbl>
              <a:tblPr firstRow="1" bandRow="1">
                <a:tableStyleId>{21E4AEA4-8DFA-4A89-87EB-49C32662AFE0}</a:tableStyleId>
              </a:tblPr>
              <a:tblGrid>
                <a:gridCol w="1691640"/>
                <a:gridCol w="1691640"/>
                <a:gridCol w="1691640"/>
                <a:gridCol w="1691640"/>
                <a:gridCol w="1691640"/>
              </a:tblGrid>
              <a:tr h="685800">
                <a:tc>
                  <a:txBody>
                    <a:bodyPr/>
                    <a:lstStyle/>
                    <a:p>
                      <a:r>
                        <a:rPr lang="en-US" dirty="0" smtClean="0">
                          <a:solidFill>
                            <a:schemeClr val="tx1"/>
                          </a:solidFill>
                        </a:rPr>
                        <a:t>June – September </a:t>
                      </a:r>
                      <a:endParaRPr lang="en-US" dirty="0">
                        <a:solidFill>
                          <a:schemeClr val="tx1"/>
                        </a:solidFill>
                      </a:endParaRPr>
                    </a:p>
                  </a:txBody>
                  <a:tcPr>
                    <a:solidFill>
                      <a:schemeClr val="bg1">
                        <a:lumMod val="75000"/>
                      </a:schemeClr>
                    </a:solidFill>
                  </a:tcPr>
                </a:tc>
                <a:tc>
                  <a:txBody>
                    <a:bodyPr/>
                    <a:lstStyle/>
                    <a:p>
                      <a:r>
                        <a:rPr lang="en-US" dirty="0" smtClean="0">
                          <a:solidFill>
                            <a:schemeClr val="tx1"/>
                          </a:solidFill>
                        </a:rPr>
                        <a:t>October – December </a:t>
                      </a:r>
                      <a:endParaRPr lang="en-US" dirty="0">
                        <a:solidFill>
                          <a:schemeClr val="tx1"/>
                        </a:solidFill>
                      </a:endParaRPr>
                    </a:p>
                  </a:txBody>
                  <a:tcPr>
                    <a:solidFill>
                      <a:schemeClr val="bg1">
                        <a:lumMod val="75000"/>
                      </a:schemeClr>
                    </a:solidFill>
                  </a:tcPr>
                </a:tc>
                <a:tc>
                  <a:txBody>
                    <a:bodyPr/>
                    <a:lstStyle/>
                    <a:p>
                      <a:r>
                        <a:rPr lang="en-US" dirty="0" smtClean="0">
                          <a:solidFill>
                            <a:schemeClr val="tx1"/>
                          </a:solidFill>
                        </a:rPr>
                        <a:t>January – June</a:t>
                      </a:r>
                      <a:endParaRPr lang="en-US" dirty="0">
                        <a:solidFill>
                          <a:schemeClr val="tx1"/>
                        </a:solidFill>
                      </a:endParaRPr>
                    </a:p>
                  </a:txBody>
                  <a:tcPr>
                    <a:solidFill>
                      <a:schemeClr val="bg1">
                        <a:lumMod val="75000"/>
                      </a:schemeClr>
                    </a:solidFill>
                  </a:tcPr>
                </a:tc>
                <a:tc>
                  <a:txBody>
                    <a:bodyPr/>
                    <a:lstStyle/>
                    <a:p>
                      <a:r>
                        <a:rPr lang="en-US" dirty="0" smtClean="0"/>
                        <a:t>July</a:t>
                      </a:r>
                      <a:r>
                        <a:rPr lang="en-US" baseline="0" dirty="0" smtClean="0"/>
                        <a:t> - October</a:t>
                      </a:r>
                      <a:endParaRPr lang="en-US" dirty="0"/>
                    </a:p>
                  </a:txBody>
                  <a:tcPr>
                    <a:solidFill>
                      <a:srgbClr val="92D050"/>
                    </a:solidFill>
                  </a:tcPr>
                </a:tc>
                <a:tc>
                  <a:txBody>
                    <a:bodyPr/>
                    <a:lstStyle/>
                    <a:p>
                      <a:r>
                        <a:rPr lang="en-US" dirty="0" smtClean="0"/>
                        <a:t>October</a:t>
                      </a:r>
                      <a:endParaRPr lang="en-US" dirty="0"/>
                    </a:p>
                  </a:txBody>
                  <a:tcPr/>
                </a:tc>
              </a:tr>
              <a:tr h="909602">
                <a:tc>
                  <a:txBody>
                    <a:bodyPr/>
                    <a:lstStyle/>
                    <a:p>
                      <a:r>
                        <a:rPr lang="en-US" dirty="0" smtClean="0">
                          <a:solidFill>
                            <a:schemeClr val="tx1"/>
                          </a:solidFill>
                        </a:rPr>
                        <a:t>Preparation</a:t>
                      </a:r>
                      <a:endParaRPr lang="en-US" dirty="0">
                        <a:solidFill>
                          <a:schemeClr val="tx1"/>
                        </a:solidFill>
                      </a:endParaRPr>
                    </a:p>
                  </a:txBody>
                  <a:tcPr>
                    <a:solidFill>
                      <a:schemeClr val="bg1">
                        <a:lumMod val="75000"/>
                      </a:schemeClr>
                    </a:solidFill>
                  </a:tcPr>
                </a:tc>
                <a:tc>
                  <a:txBody>
                    <a:bodyPr/>
                    <a:lstStyle/>
                    <a:p>
                      <a:r>
                        <a:rPr lang="en-US" dirty="0" smtClean="0">
                          <a:solidFill>
                            <a:schemeClr val="tx1"/>
                          </a:solidFill>
                        </a:rPr>
                        <a:t>Discussion</a:t>
                      </a:r>
                      <a:endParaRPr lang="en-US" dirty="0">
                        <a:solidFill>
                          <a:schemeClr val="tx1"/>
                        </a:solidFill>
                      </a:endParaRPr>
                    </a:p>
                  </a:txBody>
                  <a:tcPr>
                    <a:solidFill>
                      <a:schemeClr val="bg1">
                        <a:lumMod val="75000"/>
                      </a:schemeClr>
                    </a:solidFill>
                  </a:tcPr>
                </a:tc>
                <a:tc>
                  <a:txBody>
                    <a:bodyPr/>
                    <a:lstStyle/>
                    <a:p>
                      <a:r>
                        <a:rPr lang="en-US" dirty="0" smtClean="0">
                          <a:solidFill>
                            <a:schemeClr val="tx1"/>
                          </a:solidFill>
                        </a:rPr>
                        <a:t>Drafting,</a:t>
                      </a:r>
                      <a:r>
                        <a:rPr lang="en-US" baseline="0" dirty="0" smtClean="0">
                          <a:solidFill>
                            <a:schemeClr val="tx1"/>
                          </a:solidFill>
                        </a:rPr>
                        <a:t> Review and Revision</a:t>
                      </a:r>
                      <a:endParaRPr lang="en-US" dirty="0">
                        <a:solidFill>
                          <a:schemeClr val="tx1"/>
                        </a:solidFill>
                      </a:endParaRPr>
                    </a:p>
                  </a:txBody>
                  <a:tcPr>
                    <a:solidFill>
                      <a:schemeClr val="bg1">
                        <a:lumMod val="75000"/>
                      </a:schemeClr>
                    </a:solidFill>
                  </a:tcPr>
                </a:tc>
                <a:tc>
                  <a:txBody>
                    <a:bodyPr/>
                    <a:lstStyle/>
                    <a:p>
                      <a:r>
                        <a:rPr lang="en-US" dirty="0" smtClean="0"/>
                        <a:t>Community Feedback</a:t>
                      </a:r>
                      <a:endParaRPr lang="en-US" dirty="0"/>
                    </a:p>
                  </a:txBody>
                  <a:tcPr>
                    <a:solidFill>
                      <a:srgbClr val="92D050"/>
                    </a:solidFill>
                  </a:tcPr>
                </a:tc>
                <a:tc>
                  <a:txBody>
                    <a:bodyPr/>
                    <a:lstStyle/>
                    <a:p>
                      <a:r>
                        <a:rPr lang="en-US" dirty="0" smtClean="0"/>
                        <a:t>Approval and Presentation</a:t>
                      </a:r>
                      <a:endParaRPr lang="en-US" dirty="0"/>
                    </a:p>
                  </a:txBody>
                  <a:tcPr/>
                </a:tc>
              </a:tr>
              <a:tr h="2640724">
                <a:tc>
                  <a:txBody>
                    <a:bodyPr/>
                    <a:lstStyle/>
                    <a:p>
                      <a:r>
                        <a:rPr lang="en-US" sz="1500" dirty="0" smtClean="0">
                          <a:solidFill>
                            <a:schemeClr val="tx1"/>
                          </a:solidFill>
                        </a:rPr>
                        <a:t>Assemble reference materials </a:t>
                      </a:r>
                    </a:p>
                    <a:p>
                      <a:endParaRPr lang="en-US" sz="1500" dirty="0" smtClean="0">
                        <a:solidFill>
                          <a:schemeClr val="tx1"/>
                        </a:solidFill>
                      </a:endParaRPr>
                    </a:p>
                    <a:p>
                      <a:r>
                        <a:rPr lang="en-US" sz="1500" dirty="0" smtClean="0">
                          <a:solidFill>
                            <a:schemeClr val="tx1"/>
                          </a:solidFill>
                        </a:rPr>
                        <a:t>Introduce</a:t>
                      </a:r>
                      <a:r>
                        <a:rPr lang="en-US" sz="1500" baseline="0" dirty="0" smtClean="0">
                          <a:solidFill>
                            <a:schemeClr val="tx1"/>
                          </a:solidFill>
                        </a:rPr>
                        <a:t> process to governance</a:t>
                      </a:r>
                    </a:p>
                    <a:p>
                      <a:endParaRPr lang="en-US" sz="1500" baseline="0" dirty="0" smtClean="0">
                        <a:solidFill>
                          <a:schemeClr val="tx1"/>
                        </a:solidFill>
                      </a:endParaRPr>
                    </a:p>
                    <a:p>
                      <a:r>
                        <a:rPr lang="en-US" sz="1500" baseline="0" dirty="0" smtClean="0">
                          <a:solidFill>
                            <a:schemeClr val="tx1"/>
                          </a:solidFill>
                        </a:rPr>
                        <a:t>Identify and prepare for discussion groups</a:t>
                      </a:r>
                      <a:endParaRPr lang="en-US" sz="1500" dirty="0">
                        <a:solidFill>
                          <a:schemeClr val="tx1"/>
                        </a:solidFill>
                      </a:endParaRPr>
                    </a:p>
                  </a:txBody>
                  <a:tcPr>
                    <a:solidFill>
                      <a:schemeClr val="bg1">
                        <a:lumMod val="75000"/>
                      </a:schemeClr>
                    </a:solidFill>
                  </a:tcPr>
                </a:tc>
                <a:tc>
                  <a:txBody>
                    <a:bodyPr/>
                    <a:lstStyle/>
                    <a:p>
                      <a:r>
                        <a:rPr lang="en-US" sz="1500" dirty="0" smtClean="0">
                          <a:solidFill>
                            <a:schemeClr val="tx1"/>
                          </a:solidFill>
                        </a:rPr>
                        <a:t>Present Kickoff</a:t>
                      </a:r>
                      <a:r>
                        <a:rPr lang="en-US" sz="1500" baseline="0" dirty="0" smtClean="0">
                          <a:solidFill>
                            <a:schemeClr val="tx1"/>
                          </a:solidFill>
                        </a:rPr>
                        <a:t> speaker(s)</a:t>
                      </a:r>
                    </a:p>
                    <a:p>
                      <a:endParaRPr lang="en-US" sz="1500" baseline="0" dirty="0" smtClean="0">
                        <a:solidFill>
                          <a:schemeClr val="tx1"/>
                        </a:solidFill>
                      </a:endParaRPr>
                    </a:p>
                    <a:p>
                      <a:r>
                        <a:rPr lang="en-US" sz="1500" dirty="0" smtClean="0">
                          <a:solidFill>
                            <a:schemeClr val="tx1"/>
                          </a:solidFill>
                        </a:rPr>
                        <a:t>Conduct</a:t>
                      </a:r>
                      <a:r>
                        <a:rPr lang="en-US" sz="1500" baseline="0" dirty="0" smtClean="0">
                          <a:solidFill>
                            <a:schemeClr val="tx1"/>
                          </a:solidFill>
                        </a:rPr>
                        <a:t> community discussion groups, post for comment to BU Blogs</a:t>
                      </a:r>
                    </a:p>
                    <a:p>
                      <a:endParaRPr lang="en-US" sz="1500" baseline="0" dirty="0" smtClean="0">
                        <a:solidFill>
                          <a:schemeClr val="tx1"/>
                        </a:solidFill>
                      </a:endParaRPr>
                    </a:p>
                    <a:p>
                      <a:r>
                        <a:rPr lang="en-US" sz="1500" baseline="0" dirty="0" smtClean="0">
                          <a:solidFill>
                            <a:schemeClr val="tx1"/>
                          </a:solidFill>
                        </a:rPr>
                        <a:t>Governance committees discuss sample plans, current trends and issues</a:t>
                      </a:r>
                    </a:p>
                  </a:txBody>
                  <a:tcPr>
                    <a:solidFill>
                      <a:schemeClr val="bg1">
                        <a:lumMod val="75000"/>
                      </a:schemeClr>
                    </a:solidFill>
                  </a:tcPr>
                </a:tc>
                <a:tc>
                  <a:txBody>
                    <a:bodyPr/>
                    <a:lstStyle/>
                    <a:p>
                      <a:r>
                        <a:rPr lang="en-US" sz="1500" dirty="0" smtClean="0">
                          <a:solidFill>
                            <a:schemeClr val="tx1"/>
                          </a:solidFill>
                        </a:rPr>
                        <a:t>Draft Goals</a:t>
                      </a:r>
                    </a:p>
                    <a:p>
                      <a:endParaRPr lang="en-US" sz="1500" dirty="0" smtClean="0">
                        <a:solidFill>
                          <a:schemeClr val="tx1"/>
                        </a:solidFill>
                      </a:endParaRPr>
                    </a:p>
                    <a:p>
                      <a:r>
                        <a:rPr lang="en-US" sz="1500" baseline="0" dirty="0" smtClean="0">
                          <a:solidFill>
                            <a:schemeClr val="tx1"/>
                          </a:solidFill>
                        </a:rPr>
                        <a:t>Identify major related initiatives</a:t>
                      </a:r>
                    </a:p>
                    <a:p>
                      <a:endParaRPr lang="en-US" sz="1500" baseline="0" dirty="0" smtClean="0">
                        <a:solidFill>
                          <a:schemeClr val="tx1"/>
                        </a:solidFill>
                      </a:endParaRPr>
                    </a:p>
                    <a:p>
                      <a:r>
                        <a:rPr lang="en-US" sz="1500" baseline="0" dirty="0" smtClean="0">
                          <a:solidFill>
                            <a:schemeClr val="tx1"/>
                          </a:solidFill>
                        </a:rPr>
                        <a:t>Present draft overall plan to governance committees, Council of Deans </a:t>
                      </a:r>
                    </a:p>
                    <a:p>
                      <a:endParaRPr lang="en-US" sz="1500" baseline="0" dirty="0" smtClean="0">
                        <a:solidFill>
                          <a:schemeClr val="tx1"/>
                        </a:solidFill>
                      </a:endParaRPr>
                    </a:p>
                    <a:p>
                      <a:r>
                        <a:rPr lang="en-US" sz="1500" baseline="0" dirty="0" smtClean="0">
                          <a:solidFill>
                            <a:schemeClr val="tx1"/>
                          </a:solidFill>
                        </a:rPr>
                        <a:t>Revise</a:t>
                      </a:r>
                    </a:p>
                  </a:txBody>
                  <a:tcPr>
                    <a:solidFill>
                      <a:schemeClr val="bg1">
                        <a:lumMod val="75000"/>
                      </a:schemeClr>
                    </a:solidFill>
                  </a:tcPr>
                </a:tc>
                <a:tc>
                  <a:txBody>
                    <a:bodyPr/>
                    <a:lstStyle/>
                    <a:p>
                      <a:r>
                        <a:rPr lang="en-US" sz="1500" dirty="0" smtClean="0"/>
                        <a:t>Present to key campus groups</a:t>
                      </a:r>
                      <a:r>
                        <a:rPr lang="en-US" sz="1500" baseline="0" dirty="0" smtClean="0"/>
                        <a:t> and collect feedback:</a:t>
                      </a:r>
                    </a:p>
                    <a:p>
                      <a:pPr marL="285750" indent="-285750">
                        <a:buFont typeface="Arial" pitchFamily="34" charset="0"/>
                        <a:buChar char="•"/>
                      </a:pPr>
                      <a:r>
                        <a:rPr lang="en-US" sz="1500" baseline="0" dirty="0" smtClean="0"/>
                        <a:t>Faculty Council</a:t>
                      </a:r>
                    </a:p>
                    <a:p>
                      <a:pPr marL="285750" indent="-285750">
                        <a:buFont typeface="Arial" pitchFamily="34" charset="0"/>
                        <a:buChar char="•"/>
                      </a:pPr>
                      <a:r>
                        <a:rPr lang="en-US" sz="1500" baseline="0" dirty="0" smtClean="0"/>
                        <a:t>Student Union</a:t>
                      </a:r>
                    </a:p>
                    <a:p>
                      <a:pPr marL="285750" indent="-285750">
                        <a:buFont typeface="Arial" pitchFamily="34" charset="0"/>
                        <a:buChar char="•"/>
                      </a:pPr>
                      <a:r>
                        <a:rPr lang="en-US" sz="1500" baseline="0" dirty="0" smtClean="0"/>
                        <a:t>Research Town Hall</a:t>
                      </a:r>
                    </a:p>
                    <a:p>
                      <a:pPr marL="285750" indent="-285750">
                        <a:buFont typeface="Arial" pitchFamily="34" charset="0"/>
                        <a:buChar char="•"/>
                      </a:pPr>
                      <a:r>
                        <a:rPr lang="en-US" sz="1500" baseline="0" dirty="0" smtClean="0"/>
                        <a:t>School and College meetings</a:t>
                      </a:r>
                      <a:br>
                        <a:rPr lang="en-US" sz="1500" baseline="0" dirty="0" smtClean="0"/>
                      </a:br>
                      <a:endParaRPr lang="en-US" sz="1500" baseline="0" dirty="0" smtClean="0"/>
                    </a:p>
                    <a:p>
                      <a:pPr marL="0" indent="0">
                        <a:buFont typeface="Arial" pitchFamily="34" charset="0"/>
                        <a:buNone/>
                      </a:pPr>
                      <a:r>
                        <a:rPr lang="en-US" sz="1500" baseline="0" dirty="0" smtClean="0"/>
                        <a:t>Revise and review with governance</a:t>
                      </a:r>
                    </a:p>
                  </a:txBody>
                  <a:tcPr>
                    <a:solidFill>
                      <a:srgbClr val="92D050"/>
                    </a:solidFill>
                  </a:tcPr>
                </a:tc>
                <a:tc>
                  <a:txBody>
                    <a:bodyPr/>
                    <a:lstStyle/>
                    <a:p>
                      <a:r>
                        <a:rPr lang="en-US" sz="1500" dirty="0" smtClean="0"/>
                        <a:t>Present</a:t>
                      </a:r>
                      <a:r>
                        <a:rPr lang="en-US" sz="1500" baseline="0" dirty="0" smtClean="0"/>
                        <a:t> to University Council</a:t>
                      </a:r>
                      <a:endParaRPr lang="en-US" sz="1500" dirty="0"/>
                    </a:p>
                  </a:txBody>
                  <a:tcPr/>
                </a:tc>
              </a:tr>
            </a:tbl>
          </a:graphicData>
        </a:graphic>
      </p:graphicFrame>
    </p:spTree>
    <p:extLst>
      <p:ext uri="{BB962C8B-B14F-4D97-AF65-F5344CB8AC3E}">
        <p14:creationId xmlns:p14="http://schemas.microsoft.com/office/powerpoint/2010/main" val="115445288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a:xfrm>
            <a:off x="609600" y="762000"/>
            <a:ext cx="8153400" cy="685800"/>
          </a:xfrm>
        </p:spPr>
        <p:txBody>
          <a:bodyPr/>
          <a:lstStyle/>
          <a:p>
            <a:pPr eaLnBrk="1" hangingPunct="1"/>
            <a:r>
              <a:rPr lang="en-US" b="1" dirty="0" smtClean="0"/>
              <a:t>Identity and Access Management</a:t>
            </a:r>
            <a:endParaRPr lang="en-US" dirty="0" smtClean="0"/>
          </a:p>
        </p:txBody>
      </p:sp>
      <p:sp>
        <p:nvSpPr>
          <p:cNvPr id="5126" name="Rectangle 3"/>
          <p:cNvSpPr>
            <a:spLocks noGrp="1" noChangeArrowheads="1"/>
          </p:cNvSpPr>
          <p:nvPr>
            <p:ph type="body" idx="1"/>
          </p:nvPr>
        </p:nvSpPr>
        <p:spPr>
          <a:xfrm>
            <a:off x="609600" y="1600200"/>
            <a:ext cx="7924800" cy="3886200"/>
          </a:xfrm>
        </p:spPr>
        <p:txBody>
          <a:bodyPr/>
          <a:lstStyle/>
          <a:p>
            <a:pPr lvl="1" eaLnBrk="1" hangingPunct="1">
              <a:buClr>
                <a:srgbClr val="CC0000"/>
              </a:buClr>
              <a:defRPr/>
            </a:pPr>
            <a:r>
              <a:rPr lang="en-US" sz="2400" dirty="0" smtClean="0"/>
              <a:t>Defined as directory services, authentication (including single sign-on), and federated identity </a:t>
            </a:r>
            <a:br>
              <a:rPr lang="en-US" sz="2400" dirty="0" smtClean="0"/>
            </a:br>
            <a:endParaRPr lang="en-US" sz="2400" dirty="0" smtClean="0"/>
          </a:p>
          <a:p>
            <a:pPr marL="457200" lvl="1" indent="0" eaLnBrk="1" hangingPunct="1">
              <a:buClr>
                <a:srgbClr val="CC0000"/>
              </a:buClr>
              <a:buNone/>
              <a:defRPr/>
            </a:pPr>
            <a:r>
              <a:rPr lang="en-US" sz="2400" b="1" dirty="0" smtClean="0">
                <a:solidFill>
                  <a:srgbClr val="C00000"/>
                </a:solidFill>
              </a:rPr>
              <a:t>POLL</a:t>
            </a:r>
            <a:r>
              <a:rPr lang="en-US" sz="2400" b="1" dirty="0" smtClean="0"/>
              <a:t>:  </a:t>
            </a:r>
          </a:p>
          <a:p>
            <a:pPr lvl="1" eaLnBrk="1" hangingPunct="1">
              <a:buClr>
                <a:srgbClr val="CC0000"/>
              </a:buClr>
              <a:defRPr/>
            </a:pPr>
            <a:r>
              <a:rPr lang="en-US" sz="2400" b="1" dirty="0" smtClean="0"/>
              <a:t>What is the state of IAM on your campus?</a:t>
            </a:r>
          </a:p>
          <a:p>
            <a:pPr lvl="2" eaLnBrk="1" hangingPunct="1">
              <a:buClr>
                <a:srgbClr val="CC0000"/>
              </a:buClr>
              <a:defRPr/>
            </a:pPr>
            <a:r>
              <a:rPr lang="en-US" sz="2400" dirty="0" smtClean="0"/>
              <a:t>All set – no changes needed</a:t>
            </a:r>
          </a:p>
          <a:p>
            <a:pPr lvl="2" eaLnBrk="1" hangingPunct="1">
              <a:buClr>
                <a:srgbClr val="CC0000"/>
              </a:buClr>
              <a:defRPr/>
            </a:pPr>
            <a:r>
              <a:rPr lang="en-US" sz="2400" dirty="0" smtClean="0"/>
              <a:t>Planning a project</a:t>
            </a:r>
          </a:p>
          <a:p>
            <a:pPr lvl="2" eaLnBrk="1" hangingPunct="1">
              <a:buClr>
                <a:srgbClr val="CC0000"/>
              </a:buClr>
              <a:defRPr/>
            </a:pPr>
            <a:r>
              <a:rPr lang="en-US" sz="2400" dirty="0" smtClean="0"/>
              <a:t>Executing a project</a:t>
            </a:r>
          </a:p>
          <a:p>
            <a:pPr lvl="2" eaLnBrk="1" hangingPunct="1">
              <a:buClr>
                <a:srgbClr val="CC0000"/>
              </a:buClr>
              <a:defRPr/>
            </a:pPr>
            <a:endParaRPr lang="en-US" sz="2400" dirty="0" smtClean="0"/>
          </a:p>
          <a:p>
            <a:pPr lvl="1" eaLnBrk="1" hangingPunct="1">
              <a:buClr>
                <a:srgbClr val="CC0000"/>
              </a:buClr>
              <a:defRPr/>
            </a:pPr>
            <a:endParaRPr lang="en-US" sz="2400" dirty="0" smtClean="0"/>
          </a:p>
          <a:p>
            <a:pPr lvl="1" eaLnBrk="1" hangingPunct="1">
              <a:buClr>
                <a:srgbClr val="CC0000"/>
              </a:buClr>
              <a:defRPr/>
            </a:pPr>
            <a:endParaRPr lang="en-US" sz="2400" dirty="0" smtClean="0"/>
          </a:p>
        </p:txBody>
      </p:sp>
      <p:sp>
        <p:nvSpPr>
          <p:cNvPr id="8" name="Footer Placeholder 7"/>
          <p:cNvSpPr>
            <a:spLocks noGrp="1"/>
          </p:cNvSpPr>
          <p:nvPr>
            <p:ph type="ftr" sz="quarter" idx="10"/>
          </p:nvPr>
        </p:nvSpPr>
        <p:spPr/>
        <p:txBody>
          <a:bodyPr/>
          <a:lstStyle/>
          <a:p>
            <a:pPr>
              <a:defRPr/>
            </a:pPr>
            <a:r>
              <a:rPr lang="en-US" smtClean="0"/>
              <a:t>Educause Sprint: Architecture for the Connected Age</a:t>
            </a:r>
            <a:endParaRPr lang="en-US" dirty="0"/>
          </a:p>
        </p:txBody>
      </p:sp>
    </p:spTree>
    <p:extLst>
      <p:ext uri="{BB962C8B-B14F-4D97-AF65-F5344CB8AC3E}">
        <p14:creationId xmlns:p14="http://schemas.microsoft.com/office/powerpoint/2010/main" val="403840497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066799"/>
            <a:ext cx="8915400" cy="5562601"/>
          </a:xfrm>
          <a:prstGeom prst="rect">
            <a:avLst/>
          </a:prstGeom>
          <a:noFill/>
          <a:ln w="38100">
            <a:noFill/>
            <a:miter lim="800000"/>
            <a:headEnd/>
            <a:tailEnd/>
          </a:ln>
          <a:extLst>
            <a:ext uri="{909E8E84-426E-40DD-AFC4-6F175D3DCCD1}">
              <a14:hiddenFill xmlns:a14="http://schemas.microsoft.com/office/drawing/2010/main">
                <a:solidFill>
                  <a:schemeClr val="accent1"/>
                </a:solidFill>
              </a14:hiddenFill>
            </a:ext>
          </a:extLst>
        </p:spPr>
      </p:pic>
      <p:sp>
        <p:nvSpPr>
          <p:cNvPr id="3" name="Footer Placeholder 2"/>
          <p:cNvSpPr>
            <a:spLocks noGrp="1"/>
          </p:cNvSpPr>
          <p:nvPr>
            <p:ph type="ftr" sz="quarter" idx="10"/>
          </p:nvPr>
        </p:nvSpPr>
        <p:spPr/>
        <p:txBody>
          <a:bodyPr/>
          <a:lstStyle/>
          <a:p>
            <a:r>
              <a:rPr lang="en-US" smtClean="0"/>
              <a:t>Educause Sprint: Architecture for the Connected Age</a:t>
            </a:r>
            <a:endParaRPr lang="en-US" dirty="0"/>
          </a:p>
        </p:txBody>
      </p:sp>
      <p:sp>
        <p:nvSpPr>
          <p:cNvPr id="5" name="Title 1"/>
          <p:cNvSpPr>
            <a:spLocks noGrp="1"/>
          </p:cNvSpPr>
          <p:nvPr>
            <p:ph type="title"/>
          </p:nvPr>
        </p:nvSpPr>
        <p:spPr>
          <a:xfrm>
            <a:off x="588789" y="380999"/>
            <a:ext cx="7924800" cy="685800"/>
          </a:xfrm>
        </p:spPr>
        <p:txBody>
          <a:bodyPr/>
          <a:lstStyle/>
          <a:p>
            <a:r>
              <a:rPr lang="en-US" b="1" dirty="0" smtClean="0"/>
              <a:t>IAM – Current State Architecture</a:t>
            </a:r>
            <a:endParaRPr lang="en-US" b="1" dirty="0"/>
          </a:p>
        </p:txBody>
      </p:sp>
    </p:spTree>
    <p:extLst>
      <p:ext uri="{BB962C8B-B14F-4D97-AF65-F5344CB8AC3E}">
        <p14:creationId xmlns:p14="http://schemas.microsoft.com/office/powerpoint/2010/main" val="53276856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143000"/>
            <a:ext cx="8816142" cy="548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Footer Placeholder 2"/>
          <p:cNvSpPr>
            <a:spLocks noGrp="1"/>
          </p:cNvSpPr>
          <p:nvPr>
            <p:ph type="ftr" sz="quarter" idx="10"/>
          </p:nvPr>
        </p:nvSpPr>
        <p:spPr/>
        <p:txBody>
          <a:bodyPr/>
          <a:lstStyle/>
          <a:p>
            <a:r>
              <a:rPr lang="en-US" smtClean="0"/>
              <a:t>Educause Sprint: Architecture for the Connected Age</a:t>
            </a:r>
            <a:endParaRPr lang="en-US" dirty="0"/>
          </a:p>
        </p:txBody>
      </p:sp>
      <p:sp>
        <p:nvSpPr>
          <p:cNvPr id="5" name="Title 1"/>
          <p:cNvSpPr>
            <a:spLocks noGrp="1"/>
          </p:cNvSpPr>
          <p:nvPr>
            <p:ph type="title"/>
          </p:nvPr>
        </p:nvSpPr>
        <p:spPr>
          <a:xfrm>
            <a:off x="533400" y="381000"/>
            <a:ext cx="7924800" cy="685800"/>
          </a:xfrm>
        </p:spPr>
        <p:txBody>
          <a:bodyPr/>
          <a:lstStyle/>
          <a:p>
            <a:r>
              <a:rPr lang="en-US" b="1" dirty="0" smtClean="0"/>
              <a:t>IAM – End State Architecture</a:t>
            </a:r>
            <a:endParaRPr lang="en-US" b="1" dirty="0"/>
          </a:p>
        </p:txBody>
      </p:sp>
    </p:spTree>
    <p:extLst>
      <p:ext uri="{BB962C8B-B14F-4D97-AF65-F5344CB8AC3E}">
        <p14:creationId xmlns:p14="http://schemas.microsoft.com/office/powerpoint/2010/main" val="310903430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a:xfrm>
            <a:off x="609600" y="381000"/>
            <a:ext cx="8153400" cy="685800"/>
          </a:xfrm>
        </p:spPr>
        <p:txBody>
          <a:bodyPr/>
          <a:lstStyle/>
          <a:p>
            <a:pPr eaLnBrk="1" hangingPunct="1"/>
            <a:r>
              <a:rPr lang="en-US" b="1" dirty="0" smtClean="0"/>
              <a:t>Academic Data Warehouse</a:t>
            </a:r>
            <a:endParaRPr lang="en-US" dirty="0" smtClean="0"/>
          </a:p>
        </p:txBody>
      </p:sp>
      <p:sp>
        <p:nvSpPr>
          <p:cNvPr id="5126" name="Rectangle 3"/>
          <p:cNvSpPr>
            <a:spLocks noGrp="1" noChangeArrowheads="1"/>
          </p:cNvSpPr>
          <p:nvPr>
            <p:ph type="body" idx="1"/>
          </p:nvPr>
        </p:nvSpPr>
        <p:spPr>
          <a:xfrm>
            <a:off x="762000" y="1066800"/>
            <a:ext cx="8382000" cy="4419600"/>
          </a:xfrm>
        </p:spPr>
        <p:txBody>
          <a:bodyPr/>
          <a:lstStyle/>
          <a:p>
            <a:pPr lvl="1" eaLnBrk="1" hangingPunct="1">
              <a:buClr>
                <a:srgbClr val="CC0000"/>
              </a:buClr>
              <a:defRPr/>
            </a:pPr>
            <a:r>
              <a:rPr lang="en-US" sz="2400" dirty="0" smtClean="0"/>
              <a:t>Defined as student and faculty data, from administrative and learning management systems.  Includes data dictionary and data governance. </a:t>
            </a:r>
            <a:endParaRPr lang="en-US" sz="2400" dirty="0"/>
          </a:p>
          <a:p>
            <a:pPr marL="457200" lvl="1" indent="0" eaLnBrk="1" hangingPunct="1">
              <a:buClr>
                <a:srgbClr val="CC0000"/>
              </a:buClr>
              <a:buNone/>
              <a:defRPr/>
            </a:pPr>
            <a:r>
              <a:rPr lang="en-US" sz="2400" b="1" dirty="0" smtClean="0">
                <a:solidFill>
                  <a:srgbClr val="C00000"/>
                </a:solidFill>
              </a:rPr>
              <a:t>POLL</a:t>
            </a:r>
            <a:r>
              <a:rPr lang="en-US" sz="2400" dirty="0" smtClean="0"/>
              <a:t>:  </a:t>
            </a:r>
          </a:p>
          <a:p>
            <a:pPr lvl="1" eaLnBrk="1" hangingPunct="1">
              <a:buClr>
                <a:srgbClr val="CC0000"/>
              </a:buClr>
              <a:defRPr/>
            </a:pPr>
            <a:r>
              <a:rPr lang="en-US" sz="2400" b="1" dirty="0" smtClean="0"/>
              <a:t>What is the state of academic analytics on your campus?</a:t>
            </a:r>
          </a:p>
          <a:p>
            <a:pPr lvl="2" eaLnBrk="1" hangingPunct="1">
              <a:buClr>
                <a:srgbClr val="CC0000"/>
              </a:buClr>
              <a:defRPr/>
            </a:pPr>
            <a:r>
              <a:rPr lang="en-US" sz="2000" dirty="0" smtClean="0"/>
              <a:t>Institutional Research gathers data and provides externally-reported numbers; other reporting is done by local units based upon extracts or local data sources</a:t>
            </a:r>
          </a:p>
          <a:p>
            <a:pPr lvl="2" eaLnBrk="1" hangingPunct="1">
              <a:buClr>
                <a:srgbClr val="CC0000"/>
              </a:buClr>
              <a:defRPr/>
            </a:pPr>
            <a:r>
              <a:rPr lang="en-US" sz="2000" dirty="0" smtClean="0"/>
              <a:t>Central academic data repository and support service meets some use cases, external and internal</a:t>
            </a:r>
          </a:p>
          <a:p>
            <a:pPr lvl="2" eaLnBrk="1" hangingPunct="1">
              <a:buClr>
                <a:srgbClr val="CC0000"/>
              </a:buClr>
              <a:defRPr/>
            </a:pPr>
            <a:r>
              <a:rPr lang="en-US" sz="2000" dirty="0"/>
              <a:t>Central academic data repository and support service meets </a:t>
            </a:r>
            <a:r>
              <a:rPr lang="en-US" sz="2000" dirty="0" smtClean="0"/>
              <a:t>most </a:t>
            </a:r>
            <a:r>
              <a:rPr lang="en-US" sz="2000" dirty="0"/>
              <a:t>use cases, </a:t>
            </a:r>
            <a:r>
              <a:rPr lang="en-US" sz="2000" dirty="0" smtClean="0"/>
              <a:t>external and internal, including real-time, predictive analytical capabilities</a:t>
            </a:r>
          </a:p>
          <a:p>
            <a:pPr lvl="2" eaLnBrk="1" hangingPunct="1">
              <a:buClr>
                <a:srgbClr val="CC0000"/>
              </a:buClr>
              <a:defRPr/>
            </a:pPr>
            <a:r>
              <a:rPr lang="en-US" sz="2000" dirty="0" smtClean="0"/>
              <a:t>Other</a:t>
            </a:r>
            <a:endParaRPr lang="en-US" sz="2000" dirty="0"/>
          </a:p>
          <a:p>
            <a:pPr lvl="2" eaLnBrk="1" hangingPunct="1">
              <a:buClr>
                <a:srgbClr val="CC0000"/>
              </a:buClr>
              <a:defRPr/>
            </a:pPr>
            <a:endParaRPr lang="en-US" sz="2000" dirty="0" smtClean="0"/>
          </a:p>
          <a:p>
            <a:pPr lvl="2" eaLnBrk="1" hangingPunct="1">
              <a:buClr>
                <a:srgbClr val="CC0000"/>
              </a:buClr>
              <a:defRPr/>
            </a:pPr>
            <a:endParaRPr lang="en-US" sz="2000" dirty="0" smtClean="0"/>
          </a:p>
          <a:p>
            <a:pPr lvl="2" eaLnBrk="1" hangingPunct="1">
              <a:buClr>
                <a:srgbClr val="CC0000"/>
              </a:buClr>
              <a:defRPr/>
            </a:pPr>
            <a:endParaRPr lang="en-US" sz="2400" dirty="0" smtClean="0"/>
          </a:p>
          <a:p>
            <a:pPr lvl="2" eaLnBrk="1" hangingPunct="1">
              <a:buClr>
                <a:srgbClr val="CC0000"/>
              </a:buClr>
              <a:defRPr/>
            </a:pPr>
            <a:endParaRPr lang="en-US" sz="2400" dirty="0" smtClean="0"/>
          </a:p>
          <a:p>
            <a:pPr lvl="2" eaLnBrk="1" hangingPunct="1">
              <a:buClr>
                <a:srgbClr val="CC0000"/>
              </a:buClr>
              <a:defRPr/>
            </a:pPr>
            <a:endParaRPr lang="en-US" sz="2400" dirty="0" smtClean="0"/>
          </a:p>
          <a:p>
            <a:pPr lvl="1" eaLnBrk="1" hangingPunct="1">
              <a:buClr>
                <a:srgbClr val="CC0000"/>
              </a:buClr>
              <a:defRPr/>
            </a:pPr>
            <a:endParaRPr lang="en-US" sz="2400" dirty="0" smtClean="0"/>
          </a:p>
          <a:p>
            <a:pPr lvl="1" eaLnBrk="1" hangingPunct="1">
              <a:buClr>
                <a:srgbClr val="CC0000"/>
              </a:buClr>
              <a:defRPr/>
            </a:pPr>
            <a:endParaRPr lang="en-US" sz="2400" dirty="0" smtClean="0"/>
          </a:p>
        </p:txBody>
      </p:sp>
      <p:sp>
        <p:nvSpPr>
          <p:cNvPr id="8" name="Footer Placeholder 7"/>
          <p:cNvSpPr>
            <a:spLocks noGrp="1"/>
          </p:cNvSpPr>
          <p:nvPr>
            <p:ph type="ftr" sz="quarter" idx="10"/>
          </p:nvPr>
        </p:nvSpPr>
        <p:spPr/>
        <p:txBody>
          <a:bodyPr/>
          <a:lstStyle/>
          <a:p>
            <a:pPr>
              <a:defRPr/>
            </a:pPr>
            <a:r>
              <a:rPr lang="en-US" smtClean="0"/>
              <a:t>Educause Sprint: Architecture for the Connected Age</a:t>
            </a:r>
            <a:endParaRPr lang="en-US" dirty="0"/>
          </a:p>
        </p:txBody>
      </p:sp>
    </p:spTree>
    <p:extLst>
      <p:ext uri="{BB962C8B-B14F-4D97-AF65-F5344CB8AC3E}">
        <p14:creationId xmlns:p14="http://schemas.microsoft.com/office/powerpoint/2010/main" val="376671311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09600" y="304800"/>
            <a:ext cx="8458200" cy="685800"/>
          </a:xfrm>
        </p:spPr>
        <p:txBody>
          <a:bodyPr/>
          <a:lstStyle/>
          <a:p>
            <a:r>
              <a:rPr lang="en-US" smtClean="0"/>
              <a:t>Project Schedule – 7/17/2013</a:t>
            </a:r>
          </a:p>
        </p:txBody>
      </p:sp>
      <p:sp>
        <p:nvSpPr>
          <p:cNvPr id="54" name="Rectangle 53"/>
          <p:cNvSpPr/>
          <p:nvPr/>
        </p:nvSpPr>
        <p:spPr bwMode="auto">
          <a:xfrm>
            <a:off x="152400" y="6248400"/>
            <a:ext cx="8839200" cy="4572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vert270"/>
          <a:lstStyle/>
          <a:p>
            <a:pPr algn="ctr">
              <a:defRPr/>
            </a:pPr>
            <a:endParaRPr lang="en-US" sz="700" b="1" dirty="0">
              <a:solidFill>
                <a:srgbClr val="0070C0"/>
              </a:solidFill>
            </a:endParaRPr>
          </a:p>
        </p:txBody>
      </p:sp>
      <p:sp>
        <p:nvSpPr>
          <p:cNvPr id="6149" name="Rectangle 36"/>
          <p:cNvSpPr>
            <a:spLocks noChangeArrowheads="1"/>
          </p:cNvSpPr>
          <p:nvPr/>
        </p:nvSpPr>
        <p:spPr bwMode="auto">
          <a:xfrm>
            <a:off x="466725" y="5715000"/>
            <a:ext cx="1447800" cy="609600"/>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lstStyle/>
          <a:p>
            <a:pPr algn="ctr"/>
            <a:endParaRPr lang="en-US" sz="700" b="1" smtClean="0">
              <a:solidFill>
                <a:srgbClr val="000000"/>
              </a:solidFill>
            </a:endParaRPr>
          </a:p>
        </p:txBody>
      </p:sp>
      <p:sp>
        <p:nvSpPr>
          <p:cNvPr id="6150" name="Rectangle 25"/>
          <p:cNvSpPr>
            <a:spLocks noChangeArrowheads="1"/>
          </p:cNvSpPr>
          <p:nvPr/>
        </p:nvSpPr>
        <p:spPr bwMode="auto">
          <a:xfrm>
            <a:off x="7315200" y="990600"/>
            <a:ext cx="838200" cy="5715000"/>
          </a:xfrm>
          <a:prstGeom prst="rect">
            <a:avLst/>
          </a:prstGeom>
          <a:solidFill>
            <a:schemeClr val="accent1"/>
          </a:solidFill>
          <a:ln w="9525" algn="ctr">
            <a:solidFill>
              <a:schemeClr val="tx1"/>
            </a:solidFill>
            <a:round/>
            <a:headEnd/>
            <a:tailEnd/>
          </a:ln>
        </p:spPr>
        <p:txBody>
          <a:bodyPr/>
          <a:lstStyle/>
          <a:p>
            <a:pPr algn="ctr"/>
            <a:r>
              <a:rPr lang="en-US" sz="1200" b="1" smtClean="0">
                <a:solidFill>
                  <a:srgbClr val="000000"/>
                </a:solidFill>
              </a:rPr>
              <a:t>Q1’14</a:t>
            </a:r>
          </a:p>
        </p:txBody>
      </p:sp>
      <p:sp>
        <p:nvSpPr>
          <p:cNvPr id="6151" name="Rectangle 26"/>
          <p:cNvSpPr>
            <a:spLocks noChangeArrowheads="1"/>
          </p:cNvSpPr>
          <p:nvPr/>
        </p:nvSpPr>
        <p:spPr bwMode="auto">
          <a:xfrm>
            <a:off x="8153400" y="990600"/>
            <a:ext cx="838200" cy="5715000"/>
          </a:xfrm>
          <a:prstGeom prst="rect">
            <a:avLst/>
          </a:prstGeom>
          <a:solidFill>
            <a:schemeClr val="accent1">
              <a:alpha val="25098"/>
            </a:schemeClr>
          </a:solidFill>
          <a:ln w="9525" algn="ctr">
            <a:solidFill>
              <a:schemeClr val="tx1"/>
            </a:solidFill>
            <a:round/>
            <a:headEnd/>
            <a:tailEnd/>
          </a:ln>
        </p:spPr>
        <p:txBody>
          <a:bodyPr/>
          <a:lstStyle/>
          <a:p>
            <a:pPr algn="ctr"/>
            <a:r>
              <a:rPr lang="en-US" sz="1200" b="1" smtClean="0">
                <a:solidFill>
                  <a:srgbClr val="000000"/>
                </a:solidFill>
              </a:rPr>
              <a:t>Q2’14</a:t>
            </a:r>
          </a:p>
        </p:txBody>
      </p:sp>
      <p:sp>
        <p:nvSpPr>
          <p:cNvPr id="6153" name="Rectangle 5"/>
          <p:cNvSpPr>
            <a:spLocks noChangeArrowheads="1"/>
          </p:cNvSpPr>
          <p:nvPr/>
        </p:nvSpPr>
        <p:spPr bwMode="auto">
          <a:xfrm>
            <a:off x="609600" y="990600"/>
            <a:ext cx="838200" cy="5715000"/>
          </a:xfrm>
          <a:prstGeom prst="rect">
            <a:avLst/>
          </a:prstGeom>
          <a:solidFill>
            <a:schemeClr val="accent1"/>
          </a:solidFill>
          <a:ln w="9525" algn="ctr">
            <a:solidFill>
              <a:schemeClr val="tx1"/>
            </a:solidFill>
            <a:round/>
            <a:headEnd/>
            <a:tailEnd/>
          </a:ln>
        </p:spPr>
        <p:txBody>
          <a:bodyPr/>
          <a:lstStyle/>
          <a:p>
            <a:pPr algn="ctr"/>
            <a:r>
              <a:rPr lang="en-US" sz="1200" b="1" smtClean="0">
                <a:solidFill>
                  <a:srgbClr val="000000"/>
                </a:solidFill>
              </a:rPr>
              <a:t>Q1’12</a:t>
            </a:r>
          </a:p>
        </p:txBody>
      </p:sp>
      <p:sp>
        <p:nvSpPr>
          <p:cNvPr id="6154" name="Rectangle 6"/>
          <p:cNvSpPr>
            <a:spLocks noChangeArrowheads="1"/>
          </p:cNvSpPr>
          <p:nvPr/>
        </p:nvSpPr>
        <p:spPr bwMode="auto">
          <a:xfrm>
            <a:off x="1447800" y="990600"/>
            <a:ext cx="838200" cy="5715000"/>
          </a:xfrm>
          <a:prstGeom prst="rect">
            <a:avLst/>
          </a:prstGeom>
          <a:solidFill>
            <a:schemeClr val="accent1">
              <a:alpha val="25098"/>
            </a:schemeClr>
          </a:solidFill>
          <a:ln w="9525" algn="ctr">
            <a:solidFill>
              <a:schemeClr val="tx1"/>
            </a:solidFill>
            <a:round/>
            <a:headEnd/>
            <a:tailEnd/>
          </a:ln>
        </p:spPr>
        <p:txBody>
          <a:bodyPr/>
          <a:lstStyle/>
          <a:p>
            <a:pPr algn="ctr"/>
            <a:r>
              <a:rPr lang="en-US" sz="1200" b="1" smtClean="0">
                <a:solidFill>
                  <a:srgbClr val="000000"/>
                </a:solidFill>
              </a:rPr>
              <a:t>Q2’12</a:t>
            </a:r>
          </a:p>
        </p:txBody>
      </p:sp>
      <p:sp>
        <p:nvSpPr>
          <p:cNvPr id="6155" name="Rectangle 7"/>
          <p:cNvSpPr>
            <a:spLocks noChangeArrowheads="1"/>
          </p:cNvSpPr>
          <p:nvPr/>
        </p:nvSpPr>
        <p:spPr bwMode="auto">
          <a:xfrm>
            <a:off x="2286000" y="990600"/>
            <a:ext cx="838200" cy="5715000"/>
          </a:xfrm>
          <a:prstGeom prst="rect">
            <a:avLst/>
          </a:prstGeom>
          <a:solidFill>
            <a:schemeClr val="accent1"/>
          </a:solidFill>
          <a:ln w="9525" algn="ctr">
            <a:solidFill>
              <a:schemeClr val="tx1"/>
            </a:solidFill>
            <a:round/>
            <a:headEnd/>
            <a:tailEnd/>
          </a:ln>
        </p:spPr>
        <p:txBody>
          <a:bodyPr/>
          <a:lstStyle/>
          <a:p>
            <a:pPr algn="ctr"/>
            <a:r>
              <a:rPr lang="en-US" sz="1200" b="1" smtClean="0">
                <a:solidFill>
                  <a:srgbClr val="000000"/>
                </a:solidFill>
              </a:rPr>
              <a:t>Q3’12</a:t>
            </a:r>
          </a:p>
        </p:txBody>
      </p:sp>
      <p:sp>
        <p:nvSpPr>
          <p:cNvPr id="6156" name="Rectangle 8"/>
          <p:cNvSpPr>
            <a:spLocks noChangeArrowheads="1"/>
          </p:cNvSpPr>
          <p:nvPr/>
        </p:nvSpPr>
        <p:spPr bwMode="auto">
          <a:xfrm>
            <a:off x="3124200" y="990600"/>
            <a:ext cx="838200" cy="5715000"/>
          </a:xfrm>
          <a:prstGeom prst="rect">
            <a:avLst/>
          </a:prstGeom>
          <a:solidFill>
            <a:schemeClr val="accent1">
              <a:alpha val="25098"/>
            </a:schemeClr>
          </a:solidFill>
          <a:ln w="9525" algn="ctr">
            <a:solidFill>
              <a:schemeClr val="tx1"/>
            </a:solidFill>
            <a:round/>
            <a:headEnd/>
            <a:tailEnd/>
          </a:ln>
        </p:spPr>
        <p:txBody>
          <a:bodyPr/>
          <a:lstStyle/>
          <a:p>
            <a:pPr algn="ctr"/>
            <a:r>
              <a:rPr lang="en-US" sz="1200" b="1" smtClean="0">
                <a:solidFill>
                  <a:srgbClr val="000000"/>
                </a:solidFill>
              </a:rPr>
              <a:t>Q4’12</a:t>
            </a:r>
          </a:p>
        </p:txBody>
      </p:sp>
      <p:sp>
        <p:nvSpPr>
          <p:cNvPr id="6157" name="Rectangle 9"/>
          <p:cNvSpPr>
            <a:spLocks noChangeArrowheads="1"/>
          </p:cNvSpPr>
          <p:nvPr/>
        </p:nvSpPr>
        <p:spPr bwMode="auto">
          <a:xfrm>
            <a:off x="3962400" y="990600"/>
            <a:ext cx="838200" cy="5715000"/>
          </a:xfrm>
          <a:prstGeom prst="rect">
            <a:avLst/>
          </a:prstGeom>
          <a:solidFill>
            <a:schemeClr val="accent1"/>
          </a:solidFill>
          <a:ln w="9525" algn="ctr">
            <a:solidFill>
              <a:schemeClr val="tx1"/>
            </a:solidFill>
            <a:round/>
            <a:headEnd/>
            <a:tailEnd/>
          </a:ln>
        </p:spPr>
        <p:txBody>
          <a:bodyPr/>
          <a:lstStyle/>
          <a:p>
            <a:pPr algn="ctr"/>
            <a:r>
              <a:rPr lang="en-US" sz="1200" b="1" smtClean="0">
                <a:solidFill>
                  <a:srgbClr val="000000"/>
                </a:solidFill>
              </a:rPr>
              <a:t>Q1’13</a:t>
            </a:r>
          </a:p>
        </p:txBody>
      </p:sp>
      <p:sp>
        <p:nvSpPr>
          <p:cNvPr id="6158" name="Rectangle 10"/>
          <p:cNvSpPr>
            <a:spLocks noChangeArrowheads="1"/>
          </p:cNvSpPr>
          <p:nvPr/>
        </p:nvSpPr>
        <p:spPr bwMode="auto">
          <a:xfrm>
            <a:off x="4800600" y="990600"/>
            <a:ext cx="838200" cy="5715000"/>
          </a:xfrm>
          <a:prstGeom prst="rect">
            <a:avLst/>
          </a:prstGeom>
          <a:solidFill>
            <a:schemeClr val="accent1">
              <a:alpha val="25098"/>
            </a:schemeClr>
          </a:solidFill>
          <a:ln w="9525" algn="ctr">
            <a:solidFill>
              <a:schemeClr val="tx1"/>
            </a:solidFill>
            <a:round/>
            <a:headEnd/>
            <a:tailEnd/>
          </a:ln>
        </p:spPr>
        <p:txBody>
          <a:bodyPr/>
          <a:lstStyle/>
          <a:p>
            <a:pPr algn="ctr"/>
            <a:r>
              <a:rPr lang="en-US" sz="1200" b="1" smtClean="0">
                <a:solidFill>
                  <a:srgbClr val="000000"/>
                </a:solidFill>
              </a:rPr>
              <a:t>Q2’13</a:t>
            </a:r>
          </a:p>
        </p:txBody>
      </p:sp>
      <p:sp>
        <p:nvSpPr>
          <p:cNvPr id="6159" name="Rectangle 11"/>
          <p:cNvSpPr>
            <a:spLocks noChangeArrowheads="1"/>
          </p:cNvSpPr>
          <p:nvPr/>
        </p:nvSpPr>
        <p:spPr bwMode="auto">
          <a:xfrm>
            <a:off x="5638800" y="990600"/>
            <a:ext cx="838200" cy="5715000"/>
          </a:xfrm>
          <a:prstGeom prst="rect">
            <a:avLst/>
          </a:prstGeom>
          <a:solidFill>
            <a:schemeClr val="accent1"/>
          </a:solidFill>
          <a:ln w="9525" algn="ctr">
            <a:solidFill>
              <a:schemeClr val="tx1"/>
            </a:solidFill>
            <a:round/>
            <a:headEnd/>
            <a:tailEnd/>
          </a:ln>
        </p:spPr>
        <p:txBody>
          <a:bodyPr/>
          <a:lstStyle/>
          <a:p>
            <a:pPr algn="ctr"/>
            <a:r>
              <a:rPr lang="en-US" sz="1200" b="1" smtClean="0">
                <a:solidFill>
                  <a:srgbClr val="000000"/>
                </a:solidFill>
              </a:rPr>
              <a:t>Q3’13</a:t>
            </a:r>
          </a:p>
        </p:txBody>
      </p:sp>
      <p:sp>
        <p:nvSpPr>
          <p:cNvPr id="6160" name="Rectangle 12"/>
          <p:cNvSpPr>
            <a:spLocks noChangeArrowheads="1"/>
          </p:cNvSpPr>
          <p:nvPr/>
        </p:nvSpPr>
        <p:spPr bwMode="auto">
          <a:xfrm>
            <a:off x="6477000" y="990600"/>
            <a:ext cx="838200" cy="5715000"/>
          </a:xfrm>
          <a:prstGeom prst="rect">
            <a:avLst/>
          </a:prstGeom>
          <a:solidFill>
            <a:schemeClr val="accent1">
              <a:alpha val="25098"/>
            </a:schemeClr>
          </a:solidFill>
          <a:ln w="9525" algn="ctr">
            <a:solidFill>
              <a:schemeClr val="tx1"/>
            </a:solidFill>
            <a:round/>
            <a:headEnd/>
            <a:tailEnd/>
          </a:ln>
        </p:spPr>
        <p:txBody>
          <a:bodyPr/>
          <a:lstStyle/>
          <a:p>
            <a:pPr algn="ctr"/>
            <a:r>
              <a:rPr lang="en-US" sz="1200" b="1" smtClean="0">
                <a:solidFill>
                  <a:srgbClr val="000000"/>
                </a:solidFill>
              </a:rPr>
              <a:t>Q4’13</a:t>
            </a:r>
          </a:p>
        </p:txBody>
      </p:sp>
      <p:cxnSp>
        <p:nvCxnSpPr>
          <p:cNvPr id="6161" name="Straight Connector 15"/>
          <p:cNvCxnSpPr>
            <a:cxnSpLocks noChangeShapeType="1"/>
          </p:cNvCxnSpPr>
          <p:nvPr/>
        </p:nvCxnSpPr>
        <p:spPr bwMode="auto">
          <a:xfrm>
            <a:off x="5791200" y="990600"/>
            <a:ext cx="0" cy="5715000"/>
          </a:xfrm>
          <a:prstGeom prst="line">
            <a:avLst/>
          </a:prstGeom>
          <a:noFill/>
          <a:ln w="22225" algn="ctr">
            <a:solidFill>
              <a:srgbClr val="00B050"/>
            </a:solidFill>
            <a:prstDash val="dash"/>
            <a:round/>
            <a:headEnd/>
            <a:tailEnd/>
          </a:ln>
          <a:extLst>
            <a:ext uri="{909E8E84-426E-40DD-AFC4-6F175D3DCCD1}">
              <a14:hiddenFill xmlns:a14="http://schemas.microsoft.com/office/drawing/2010/main">
                <a:noFill/>
              </a14:hiddenFill>
            </a:ext>
          </a:extLst>
        </p:spPr>
      </p:cxnSp>
      <p:sp>
        <p:nvSpPr>
          <p:cNvPr id="68" name="Rectangle 67"/>
          <p:cNvSpPr/>
          <p:nvPr/>
        </p:nvSpPr>
        <p:spPr bwMode="auto">
          <a:xfrm>
            <a:off x="152400" y="1828800"/>
            <a:ext cx="8839200" cy="685800"/>
          </a:xfrm>
          <a:prstGeom prst="rect">
            <a:avLst/>
          </a:prstGeom>
          <a:noFill/>
          <a:ln w="9525" cap="flat" cmpd="sng" algn="ctr">
            <a:solidFill>
              <a:schemeClr val="tx1"/>
            </a:solidFill>
            <a:prstDash val="solid"/>
            <a:round/>
            <a:headEnd type="none" w="med" len="med"/>
            <a:tailEnd type="none" w="med" len="med"/>
          </a:ln>
          <a:effectLst/>
        </p:spPr>
        <p:txBody>
          <a:bodyPr vert="vert270"/>
          <a:lstStyle/>
          <a:p>
            <a:pPr algn="ctr">
              <a:defRPr/>
            </a:pPr>
            <a:endParaRPr lang="en-US" sz="700" b="1" dirty="0">
              <a:solidFill>
                <a:srgbClr val="000000"/>
              </a:solidFill>
            </a:endParaRPr>
          </a:p>
        </p:txBody>
      </p:sp>
      <p:sp>
        <p:nvSpPr>
          <p:cNvPr id="6163" name="Rectangle 13"/>
          <p:cNvSpPr>
            <a:spLocks noChangeArrowheads="1"/>
          </p:cNvSpPr>
          <p:nvPr/>
        </p:nvSpPr>
        <p:spPr bwMode="auto">
          <a:xfrm>
            <a:off x="609600" y="1600200"/>
            <a:ext cx="1676400" cy="152400"/>
          </a:xfrm>
          <a:prstGeom prst="rect">
            <a:avLst/>
          </a:prstGeom>
          <a:solidFill>
            <a:srgbClr val="92D050"/>
          </a:solidFill>
          <a:ln w="9525" algn="ctr">
            <a:solidFill>
              <a:schemeClr val="tx1"/>
            </a:solidFill>
            <a:round/>
            <a:headEnd/>
            <a:tailEnd/>
          </a:ln>
        </p:spPr>
        <p:txBody>
          <a:bodyPr anchor="ctr"/>
          <a:lstStyle/>
          <a:p>
            <a:pPr algn="ctr"/>
            <a:r>
              <a:rPr lang="en-US" sz="700" b="1" smtClean="0">
                <a:solidFill>
                  <a:srgbClr val="000000"/>
                </a:solidFill>
              </a:rPr>
              <a:t>ETL/Stage Mainframe</a:t>
            </a:r>
          </a:p>
        </p:txBody>
      </p:sp>
      <p:sp>
        <p:nvSpPr>
          <p:cNvPr id="72" name="Rectangle 71"/>
          <p:cNvSpPr/>
          <p:nvPr/>
        </p:nvSpPr>
        <p:spPr bwMode="auto">
          <a:xfrm>
            <a:off x="152400" y="5775325"/>
            <a:ext cx="8839200" cy="473075"/>
          </a:xfrm>
          <a:prstGeom prst="rect">
            <a:avLst/>
          </a:prstGeom>
          <a:noFill/>
          <a:ln w="9525" cap="flat" cmpd="sng" algn="ctr">
            <a:solidFill>
              <a:schemeClr val="tx1"/>
            </a:solidFill>
            <a:prstDash val="solid"/>
            <a:round/>
            <a:headEnd type="none" w="med" len="med"/>
            <a:tailEnd type="none" w="med" len="med"/>
          </a:ln>
          <a:effectLst/>
        </p:spPr>
        <p:txBody>
          <a:bodyPr vert="vert270"/>
          <a:lstStyle/>
          <a:p>
            <a:pPr algn="ctr">
              <a:defRPr/>
            </a:pPr>
            <a:endParaRPr lang="en-US" sz="700" b="1" dirty="0">
              <a:solidFill>
                <a:srgbClr val="000000"/>
              </a:solidFill>
            </a:endParaRPr>
          </a:p>
        </p:txBody>
      </p:sp>
      <p:sp>
        <p:nvSpPr>
          <p:cNvPr id="73" name="Rectangle 72"/>
          <p:cNvSpPr/>
          <p:nvPr/>
        </p:nvSpPr>
        <p:spPr bwMode="auto">
          <a:xfrm>
            <a:off x="152400" y="3581400"/>
            <a:ext cx="8839200" cy="609600"/>
          </a:xfrm>
          <a:prstGeom prst="rect">
            <a:avLst/>
          </a:prstGeom>
          <a:noFill/>
          <a:ln w="9525" cap="flat" cmpd="sng" algn="ctr">
            <a:solidFill>
              <a:schemeClr val="tx1"/>
            </a:solidFill>
            <a:prstDash val="solid"/>
            <a:round/>
            <a:headEnd type="none" w="med" len="med"/>
            <a:tailEnd type="none" w="med" len="med"/>
          </a:ln>
          <a:effectLst/>
        </p:spPr>
        <p:txBody>
          <a:bodyPr vert="vert270"/>
          <a:lstStyle/>
          <a:p>
            <a:pPr algn="ctr">
              <a:defRPr/>
            </a:pPr>
            <a:endParaRPr lang="en-US" sz="700" b="1" dirty="0">
              <a:solidFill>
                <a:srgbClr val="000000"/>
              </a:solidFill>
            </a:endParaRPr>
          </a:p>
        </p:txBody>
      </p:sp>
      <p:sp>
        <p:nvSpPr>
          <p:cNvPr id="74" name="Rectangle 73"/>
          <p:cNvSpPr/>
          <p:nvPr/>
        </p:nvSpPr>
        <p:spPr bwMode="auto">
          <a:xfrm>
            <a:off x="152400" y="4191000"/>
            <a:ext cx="8839200" cy="533400"/>
          </a:xfrm>
          <a:prstGeom prst="rect">
            <a:avLst/>
          </a:prstGeom>
          <a:noFill/>
          <a:ln w="9525" cap="flat" cmpd="sng" algn="ctr">
            <a:solidFill>
              <a:schemeClr val="tx1"/>
            </a:solidFill>
            <a:prstDash val="solid"/>
            <a:round/>
            <a:headEnd type="none" w="med" len="med"/>
            <a:tailEnd type="none" w="med" len="med"/>
          </a:ln>
          <a:effectLst/>
        </p:spPr>
        <p:txBody>
          <a:bodyPr vert="vert270"/>
          <a:lstStyle/>
          <a:p>
            <a:pPr algn="ctr">
              <a:defRPr/>
            </a:pPr>
            <a:endParaRPr lang="en-US" sz="700" b="1" dirty="0">
              <a:solidFill>
                <a:srgbClr val="000000"/>
              </a:solidFill>
            </a:endParaRPr>
          </a:p>
        </p:txBody>
      </p:sp>
      <p:sp>
        <p:nvSpPr>
          <p:cNvPr id="75" name="Rectangle 74"/>
          <p:cNvSpPr/>
          <p:nvPr/>
        </p:nvSpPr>
        <p:spPr bwMode="auto">
          <a:xfrm>
            <a:off x="152400" y="4724400"/>
            <a:ext cx="8839200" cy="533400"/>
          </a:xfrm>
          <a:prstGeom prst="rect">
            <a:avLst/>
          </a:prstGeom>
          <a:noFill/>
          <a:ln w="9525" cap="flat" cmpd="sng" algn="ctr">
            <a:solidFill>
              <a:schemeClr val="tx1"/>
            </a:solidFill>
            <a:prstDash val="solid"/>
            <a:round/>
            <a:headEnd type="none" w="med" len="med"/>
            <a:tailEnd type="none" w="med" len="med"/>
          </a:ln>
          <a:effectLst/>
        </p:spPr>
        <p:txBody>
          <a:bodyPr vert="vert270"/>
          <a:lstStyle/>
          <a:p>
            <a:pPr algn="ctr">
              <a:defRPr/>
            </a:pPr>
            <a:endParaRPr lang="en-US" sz="700" b="1" dirty="0">
              <a:solidFill>
                <a:srgbClr val="000000"/>
              </a:solidFill>
            </a:endParaRPr>
          </a:p>
        </p:txBody>
      </p:sp>
      <p:sp>
        <p:nvSpPr>
          <p:cNvPr id="76" name="Rectangle 75"/>
          <p:cNvSpPr/>
          <p:nvPr/>
        </p:nvSpPr>
        <p:spPr bwMode="auto">
          <a:xfrm>
            <a:off x="152400" y="5257800"/>
            <a:ext cx="8839200" cy="517525"/>
          </a:xfrm>
          <a:prstGeom prst="rect">
            <a:avLst/>
          </a:prstGeom>
          <a:noFill/>
          <a:ln w="9525" cap="flat" cmpd="sng" algn="ctr">
            <a:solidFill>
              <a:schemeClr val="tx1"/>
            </a:solidFill>
            <a:prstDash val="solid"/>
            <a:round/>
            <a:headEnd type="none" w="med" len="med"/>
            <a:tailEnd type="none" w="med" len="med"/>
          </a:ln>
          <a:effectLst/>
        </p:spPr>
        <p:txBody>
          <a:bodyPr vert="vert270"/>
          <a:lstStyle/>
          <a:p>
            <a:pPr algn="ctr">
              <a:defRPr/>
            </a:pPr>
            <a:endParaRPr lang="en-US" sz="700" b="1" dirty="0">
              <a:solidFill>
                <a:srgbClr val="000000"/>
              </a:solidFill>
            </a:endParaRPr>
          </a:p>
        </p:txBody>
      </p:sp>
      <p:cxnSp>
        <p:nvCxnSpPr>
          <p:cNvPr id="6169" name="Straight Connector 39"/>
          <p:cNvCxnSpPr>
            <a:cxnSpLocks noChangeShapeType="1"/>
          </p:cNvCxnSpPr>
          <p:nvPr/>
        </p:nvCxnSpPr>
        <p:spPr bwMode="auto">
          <a:xfrm>
            <a:off x="3962400" y="990600"/>
            <a:ext cx="0" cy="5715000"/>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cxnSp>
      <p:cxnSp>
        <p:nvCxnSpPr>
          <p:cNvPr id="6170" name="Straight Connector 40"/>
          <p:cNvCxnSpPr>
            <a:cxnSpLocks noChangeShapeType="1"/>
          </p:cNvCxnSpPr>
          <p:nvPr/>
        </p:nvCxnSpPr>
        <p:spPr bwMode="auto">
          <a:xfrm>
            <a:off x="7315200" y="990600"/>
            <a:ext cx="0" cy="5715000"/>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cxnSp>
      <p:sp>
        <p:nvSpPr>
          <p:cNvPr id="6171" name="Rectangle 20"/>
          <p:cNvSpPr>
            <a:spLocks noChangeArrowheads="1"/>
          </p:cNvSpPr>
          <p:nvPr/>
        </p:nvSpPr>
        <p:spPr bwMode="auto">
          <a:xfrm>
            <a:off x="5924550" y="6400800"/>
            <a:ext cx="3219450" cy="152400"/>
          </a:xfrm>
          <a:prstGeom prst="rect">
            <a:avLst/>
          </a:prstGeom>
          <a:solidFill>
            <a:srgbClr val="00B0F0"/>
          </a:solidFill>
          <a:ln w="9525" algn="ctr">
            <a:solidFill>
              <a:schemeClr val="tx1"/>
            </a:solidFill>
            <a:prstDash val="dash"/>
            <a:round/>
            <a:headEnd/>
            <a:tailEnd/>
          </a:ln>
        </p:spPr>
        <p:txBody>
          <a:bodyPr anchor="ctr"/>
          <a:lstStyle/>
          <a:p>
            <a:pPr algn="ctr"/>
            <a:endParaRPr lang="en-US" sz="700" b="1" smtClean="0">
              <a:solidFill>
                <a:srgbClr val="000000"/>
              </a:solidFill>
            </a:endParaRPr>
          </a:p>
        </p:txBody>
      </p:sp>
      <p:sp>
        <p:nvSpPr>
          <p:cNvPr id="99" name="Rectangle 98"/>
          <p:cNvSpPr/>
          <p:nvPr/>
        </p:nvSpPr>
        <p:spPr bwMode="auto">
          <a:xfrm>
            <a:off x="152400" y="2514600"/>
            <a:ext cx="8839200" cy="533400"/>
          </a:xfrm>
          <a:prstGeom prst="rect">
            <a:avLst/>
          </a:prstGeom>
          <a:noFill/>
          <a:ln w="9525" cap="flat" cmpd="sng" algn="ctr">
            <a:solidFill>
              <a:schemeClr val="tx1"/>
            </a:solidFill>
            <a:prstDash val="solid"/>
            <a:round/>
            <a:headEnd type="none" w="med" len="med"/>
            <a:tailEnd type="none" w="med" len="med"/>
          </a:ln>
          <a:effectLst/>
        </p:spPr>
        <p:txBody>
          <a:bodyPr vert="vert270"/>
          <a:lstStyle/>
          <a:p>
            <a:pPr algn="ctr">
              <a:defRPr/>
            </a:pPr>
            <a:endParaRPr lang="en-US" sz="700" b="1" dirty="0">
              <a:solidFill>
                <a:srgbClr val="000000"/>
              </a:solidFill>
            </a:endParaRPr>
          </a:p>
        </p:txBody>
      </p:sp>
      <p:sp>
        <p:nvSpPr>
          <p:cNvPr id="104" name="Rectangle 103"/>
          <p:cNvSpPr/>
          <p:nvPr/>
        </p:nvSpPr>
        <p:spPr bwMode="auto">
          <a:xfrm>
            <a:off x="152400" y="3048000"/>
            <a:ext cx="8839200" cy="533400"/>
          </a:xfrm>
          <a:prstGeom prst="rect">
            <a:avLst/>
          </a:prstGeom>
          <a:noFill/>
          <a:ln w="9525" cap="flat" cmpd="sng" algn="ctr">
            <a:solidFill>
              <a:schemeClr val="tx1"/>
            </a:solidFill>
            <a:prstDash val="solid"/>
            <a:round/>
            <a:headEnd type="none" w="med" len="med"/>
            <a:tailEnd type="none" w="med" len="med"/>
          </a:ln>
          <a:effectLst/>
        </p:spPr>
        <p:txBody>
          <a:bodyPr vert="vert270"/>
          <a:lstStyle/>
          <a:p>
            <a:pPr algn="ctr">
              <a:defRPr/>
            </a:pPr>
            <a:endParaRPr lang="en-US" sz="700" b="1" dirty="0">
              <a:solidFill>
                <a:srgbClr val="0070C0"/>
              </a:solidFill>
            </a:endParaRPr>
          </a:p>
        </p:txBody>
      </p:sp>
      <p:sp>
        <p:nvSpPr>
          <p:cNvPr id="57" name="Rectangle 41"/>
          <p:cNvSpPr>
            <a:spLocks noChangeArrowheads="1"/>
          </p:cNvSpPr>
          <p:nvPr/>
        </p:nvSpPr>
        <p:spPr bwMode="auto">
          <a:xfrm>
            <a:off x="228600" y="1971675"/>
            <a:ext cx="1066800" cy="390525"/>
          </a:xfrm>
          <a:prstGeom prst="rect">
            <a:avLst/>
          </a:prstGeom>
          <a:solidFill>
            <a:srgbClr val="999999"/>
          </a:solidFill>
          <a:ln w="9525" algn="ctr">
            <a:noFill/>
            <a:round/>
            <a:headEnd/>
            <a:tailEnd/>
          </a:ln>
        </p:spPr>
        <p:txBody>
          <a:bodyPr anchor="ctr"/>
          <a:lstStyle/>
          <a:p>
            <a:pPr algn="ctr">
              <a:defRPr/>
            </a:pPr>
            <a:r>
              <a:rPr lang="en-US" sz="1050" b="1" dirty="0">
                <a:solidFill>
                  <a:srgbClr val="FFFFFF"/>
                </a:solidFill>
              </a:rPr>
              <a:t>Admissions</a:t>
            </a:r>
          </a:p>
        </p:txBody>
      </p:sp>
      <p:sp>
        <p:nvSpPr>
          <p:cNvPr id="59" name="Rectangle 41"/>
          <p:cNvSpPr>
            <a:spLocks noChangeArrowheads="1"/>
          </p:cNvSpPr>
          <p:nvPr/>
        </p:nvSpPr>
        <p:spPr bwMode="auto">
          <a:xfrm>
            <a:off x="228600" y="2590800"/>
            <a:ext cx="1066800" cy="390525"/>
          </a:xfrm>
          <a:prstGeom prst="rect">
            <a:avLst/>
          </a:prstGeom>
          <a:solidFill>
            <a:srgbClr val="999999"/>
          </a:solidFill>
          <a:ln w="9525" algn="ctr">
            <a:noFill/>
            <a:round/>
            <a:headEnd/>
            <a:tailEnd/>
          </a:ln>
        </p:spPr>
        <p:txBody>
          <a:bodyPr anchor="ctr"/>
          <a:lstStyle/>
          <a:p>
            <a:pPr algn="ctr">
              <a:defRPr/>
            </a:pPr>
            <a:r>
              <a:rPr lang="en-US" sz="1050" b="1" dirty="0">
                <a:solidFill>
                  <a:srgbClr val="FFFFFF"/>
                </a:solidFill>
              </a:rPr>
              <a:t>Admissions – Financial Aid</a:t>
            </a:r>
          </a:p>
        </p:txBody>
      </p:sp>
      <p:sp>
        <p:nvSpPr>
          <p:cNvPr id="60" name="Rectangle 41"/>
          <p:cNvSpPr>
            <a:spLocks noChangeArrowheads="1"/>
          </p:cNvSpPr>
          <p:nvPr/>
        </p:nvSpPr>
        <p:spPr bwMode="auto">
          <a:xfrm>
            <a:off x="228600" y="3124200"/>
            <a:ext cx="1066800" cy="390525"/>
          </a:xfrm>
          <a:prstGeom prst="rect">
            <a:avLst/>
          </a:prstGeom>
          <a:solidFill>
            <a:srgbClr val="00B0F0"/>
          </a:solidFill>
          <a:ln w="9525" algn="ctr">
            <a:noFill/>
            <a:round/>
            <a:headEnd/>
            <a:tailEnd/>
          </a:ln>
        </p:spPr>
        <p:txBody>
          <a:bodyPr anchor="ctr"/>
          <a:lstStyle/>
          <a:p>
            <a:pPr algn="ctr">
              <a:defRPr/>
            </a:pPr>
            <a:r>
              <a:rPr lang="en-US" sz="1050" b="1" dirty="0">
                <a:solidFill>
                  <a:srgbClr val="FFFFFF"/>
                </a:solidFill>
              </a:rPr>
              <a:t>Pilot</a:t>
            </a:r>
          </a:p>
        </p:txBody>
      </p:sp>
      <p:sp>
        <p:nvSpPr>
          <p:cNvPr id="61" name="Rectangle 41"/>
          <p:cNvSpPr>
            <a:spLocks noChangeArrowheads="1"/>
          </p:cNvSpPr>
          <p:nvPr/>
        </p:nvSpPr>
        <p:spPr bwMode="auto">
          <a:xfrm>
            <a:off x="228600" y="4257675"/>
            <a:ext cx="1066800" cy="390525"/>
          </a:xfrm>
          <a:prstGeom prst="rect">
            <a:avLst/>
          </a:prstGeom>
          <a:solidFill>
            <a:srgbClr val="999999"/>
          </a:solidFill>
          <a:ln w="9525" algn="ctr">
            <a:noFill/>
            <a:round/>
            <a:headEnd/>
            <a:tailEnd/>
          </a:ln>
        </p:spPr>
        <p:txBody>
          <a:bodyPr anchor="ctr"/>
          <a:lstStyle/>
          <a:p>
            <a:pPr algn="ctr">
              <a:defRPr/>
            </a:pPr>
            <a:r>
              <a:rPr lang="en-US" sz="1050" b="1" dirty="0">
                <a:solidFill>
                  <a:srgbClr val="FFFFFF"/>
                </a:solidFill>
              </a:rPr>
              <a:t>Registration &amp; Enrollment</a:t>
            </a:r>
          </a:p>
        </p:txBody>
      </p:sp>
      <p:sp>
        <p:nvSpPr>
          <p:cNvPr id="62" name="Rectangle 41"/>
          <p:cNvSpPr>
            <a:spLocks noChangeArrowheads="1"/>
          </p:cNvSpPr>
          <p:nvPr/>
        </p:nvSpPr>
        <p:spPr bwMode="auto">
          <a:xfrm>
            <a:off x="228600" y="3733800"/>
            <a:ext cx="1066800" cy="390525"/>
          </a:xfrm>
          <a:prstGeom prst="rect">
            <a:avLst/>
          </a:prstGeom>
          <a:solidFill>
            <a:srgbClr val="999999"/>
          </a:solidFill>
          <a:ln w="9525" algn="ctr">
            <a:noFill/>
            <a:round/>
            <a:headEnd/>
            <a:tailEnd/>
          </a:ln>
        </p:spPr>
        <p:txBody>
          <a:bodyPr anchor="ctr"/>
          <a:lstStyle/>
          <a:p>
            <a:pPr algn="ctr">
              <a:defRPr/>
            </a:pPr>
            <a:r>
              <a:rPr lang="en-US" sz="1050" b="1" dirty="0">
                <a:solidFill>
                  <a:srgbClr val="FFFFFF"/>
                </a:solidFill>
              </a:rPr>
              <a:t>Financial Aid</a:t>
            </a:r>
          </a:p>
        </p:txBody>
      </p:sp>
      <p:sp>
        <p:nvSpPr>
          <p:cNvPr id="63" name="Rectangle 41"/>
          <p:cNvSpPr>
            <a:spLocks noChangeArrowheads="1"/>
          </p:cNvSpPr>
          <p:nvPr/>
        </p:nvSpPr>
        <p:spPr bwMode="auto">
          <a:xfrm>
            <a:off x="228600" y="4791075"/>
            <a:ext cx="1066800" cy="390525"/>
          </a:xfrm>
          <a:prstGeom prst="rect">
            <a:avLst/>
          </a:prstGeom>
          <a:solidFill>
            <a:srgbClr val="999999"/>
          </a:solidFill>
          <a:ln w="9525" algn="ctr">
            <a:noFill/>
            <a:round/>
            <a:headEnd/>
            <a:tailEnd/>
          </a:ln>
        </p:spPr>
        <p:txBody>
          <a:bodyPr anchor="ctr"/>
          <a:lstStyle/>
          <a:p>
            <a:pPr algn="ctr">
              <a:defRPr/>
            </a:pPr>
            <a:r>
              <a:rPr lang="en-US" sz="1050" b="1" dirty="0">
                <a:solidFill>
                  <a:srgbClr val="FFFFFF"/>
                </a:solidFill>
              </a:rPr>
              <a:t>Class, Course, Graduation</a:t>
            </a:r>
          </a:p>
        </p:txBody>
      </p:sp>
      <p:sp>
        <p:nvSpPr>
          <p:cNvPr id="64" name="Rectangle 41"/>
          <p:cNvSpPr>
            <a:spLocks noChangeArrowheads="1"/>
          </p:cNvSpPr>
          <p:nvPr/>
        </p:nvSpPr>
        <p:spPr bwMode="auto">
          <a:xfrm>
            <a:off x="228600" y="5816600"/>
            <a:ext cx="1066800" cy="390525"/>
          </a:xfrm>
          <a:prstGeom prst="rect">
            <a:avLst/>
          </a:prstGeom>
          <a:solidFill>
            <a:srgbClr val="999999"/>
          </a:solidFill>
          <a:ln w="9525" algn="ctr">
            <a:noFill/>
            <a:round/>
            <a:headEnd/>
            <a:tailEnd/>
          </a:ln>
        </p:spPr>
        <p:txBody>
          <a:bodyPr anchor="ctr"/>
          <a:lstStyle/>
          <a:p>
            <a:pPr algn="ctr">
              <a:defRPr/>
            </a:pPr>
            <a:r>
              <a:rPr lang="en-US" sz="1050" b="1" dirty="0">
                <a:solidFill>
                  <a:srgbClr val="FFFFFF"/>
                </a:solidFill>
              </a:rPr>
              <a:t>Prospect &amp; Inquiry</a:t>
            </a:r>
          </a:p>
        </p:txBody>
      </p:sp>
      <p:sp>
        <p:nvSpPr>
          <p:cNvPr id="65" name="Rectangle 41"/>
          <p:cNvSpPr>
            <a:spLocks noChangeArrowheads="1"/>
          </p:cNvSpPr>
          <p:nvPr/>
        </p:nvSpPr>
        <p:spPr bwMode="auto">
          <a:xfrm>
            <a:off x="228600" y="5334000"/>
            <a:ext cx="1066800" cy="390525"/>
          </a:xfrm>
          <a:prstGeom prst="rect">
            <a:avLst/>
          </a:prstGeom>
          <a:solidFill>
            <a:srgbClr val="999999"/>
          </a:solidFill>
          <a:ln w="9525" algn="ctr">
            <a:noFill/>
            <a:round/>
            <a:headEnd/>
            <a:tailEnd/>
          </a:ln>
        </p:spPr>
        <p:txBody>
          <a:bodyPr anchor="ctr"/>
          <a:lstStyle/>
          <a:p>
            <a:pPr algn="ctr">
              <a:defRPr/>
            </a:pPr>
            <a:r>
              <a:rPr lang="en-US" sz="1050" b="1" dirty="0">
                <a:solidFill>
                  <a:srgbClr val="FFFFFF"/>
                </a:solidFill>
              </a:rPr>
              <a:t>Faculty</a:t>
            </a:r>
          </a:p>
        </p:txBody>
      </p:sp>
      <p:sp>
        <p:nvSpPr>
          <p:cNvPr id="66" name="Rectangle 41"/>
          <p:cNvSpPr>
            <a:spLocks noChangeArrowheads="1"/>
          </p:cNvSpPr>
          <p:nvPr/>
        </p:nvSpPr>
        <p:spPr bwMode="auto">
          <a:xfrm>
            <a:off x="228600" y="6281738"/>
            <a:ext cx="1066800" cy="390525"/>
          </a:xfrm>
          <a:prstGeom prst="rect">
            <a:avLst/>
          </a:prstGeom>
          <a:solidFill>
            <a:srgbClr val="00B0F0"/>
          </a:solidFill>
          <a:ln w="9525" algn="ctr">
            <a:noFill/>
            <a:round/>
            <a:headEnd/>
            <a:tailEnd/>
          </a:ln>
        </p:spPr>
        <p:txBody>
          <a:bodyPr anchor="ctr"/>
          <a:lstStyle/>
          <a:p>
            <a:pPr algn="ctr">
              <a:defRPr/>
            </a:pPr>
            <a:r>
              <a:rPr lang="en-US" sz="1050" b="1" dirty="0">
                <a:solidFill>
                  <a:srgbClr val="FFFFFF"/>
                </a:solidFill>
              </a:rPr>
              <a:t>Advanced BI</a:t>
            </a:r>
          </a:p>
        </p:txBody>
      </p:sp>
      <p:sp>
        <p:nvSpPr>
          <p:cNvPr id="6183" name="Rectangle 41"/>
          <p:cNvSpPr>
            <a:spLocks noChangeArrowheads="1"/>
          </p:cNvSpPr>
          <p:nvPr/>
        </p:nvSpPr>
        <p:spPr bwMode="auto">
          <a:xfrm>
            <a:off x="2705100" y="3124200"/>
            <a:ext cx="3162300" cy="228600"/>
          </a:xfrm>
          <a:prstGeom prst="rect">
            <a:avLst/>
          </a:prstGeom>
          <a:solidFill>
            <a:srgbClr val="00B0F0"/>
          </a:solidFill>
          <a:ln w="9525" algn="ctr">
            <a:solidFill>
              <a:schemeClr val="tx1"/>
            </a:solidFill>
            <a:round/>
            <a:headEnd/>
            <a:tailEnd/>
          </a:ln>
        </p:spPr>
        <p:txBody>
          <a:bodyPr anchor="ctr"/>
          <a:lstStyle/>
          <a:p>
            <a:pPr algn="ctr"/>
            <a:r>
              <a:rPr lang="en-US" sz="700" b="1" smtClean="0">
                <a:solidFill>
                  <a:srgbClr val="000000"/>
                </a:solidFill>
              </a:rPr>
              <a:t>Planning and Preparation</a:t>
            </a:r>
          </a:p>
        </p:txBody>
      </p:sp>
      <p:sp>
        <p:nvSpPr>
          <p:cNvPr id="6184" name="Rectangle 48"/>
          <p:cNvSpPr>
            <a:spLocks noChangeArrowheads="1"/>
          </p:cNvSpPr>
          <p:nvPr/>
        </p:nvSpPr>
        <p:spPr bwMode="auto">
          <a:xfrm>
            <a:off x="3505200" y="2667000"/>
            <a:ext cx="990600" cy="228600"/>
          </a:xfrm>
          <a:prstGeom prst="rect">
            <a:avLst/>
          </a:prstGeom>
          <a:solidFill>
            <a:srgbClr val="92D050"/>
          </a:solidFill>
          <a:ln w="9525" algn="ctr">
            <a:solidFill>
              <a:schemeClr val="tx1"/>
            </a:solidFill>
            <a:round/>
            <a:headEnd/>
            <a:tailEnd/>
          </a:ln>
        </p:spPr>
        <p:txBody>
          <a:bodyPr anchor="ctr"/>
          <a:lstStyle/>
          <a:p>
            <a:pPr algn="ctr"/>
            <a:r>
              <a:rPr lang="en-US" sz="600" b="1" smtClean="0">
                <a:solidFill>
                  <a:srgbClr val="000000"/>
                </a:solidFill>
              </a:rPr>
              <a:t>Use Cases / </a:t>
            </a:r>
          </a:p>
          <a:p>
            <a:pPr algn="ctr"/>
            <a:r>
              <a:rPr lang="en-US" sz="600" b="1" smtClean="0">
                <a:solidFill>
                  <a:srgbClr val="000000"/>
                </a:solidFill>
              </a:rPr>
              <a:t>Model Design</a:t>
            </a:r>
          </a:p>
        </p:txBody>
      </p:sp>
      <p:sp>
        <p:nvSpPr>
          <p:cNvPr id="6185" name="Rectangle 41"/>
          <p:cNvSpPr>
            <a:spLocks noChangeArrowheads="1"/>
          </p:cNvSpPr>
          <p:nvPr/>
        </p:nvSpPr>
        <p:spPr bwMode="auto">
          <a:xfrm>
            <a:off x="6172200" y="2667000"/>
            <a:ext cx="762000" cy="228600"/>
          </a:xfrm>
          <a:prstGeom prst="rect">
            <a:avLst/>
          </a:prstGeom>
          <a:solidFill>
            <a:srgbClr val="FFC000"/>
          </a:solidFill>
          <a:ln w="9525" algn="ctr">
            <a:solidFill>
              <a:schemeClr val="tx1"/>
            </a:solidFill>
            <a:prstDash val="dash"/>
            <a:round/>
            <a:headEnd/>
            <a:tailEnd/>
          </a:ln>
        </p:spPr>
        <p:txBody>
          <a:bodyPr anchor="ctr"/>
          <a:lstStyle/>
          <a:p>
            <a:pPr algn="ctr"/>
            <a:r>
              <a:rPr lang="en-US" sz="600" b="1" smtClean="0">
                <a:solidFill>
                  <a:srgbClr val="000000"/>
                </a:solidFill>
              </a:rPr>
              <a:t>ETL / BI Execution</a:t>
            </a:r>
          </a:p>
        </p:txBody>
      </p:sp>
      <p:sp>
        <p:nvSpPr>
          <p:cNvPr id="6186" name="Rectangle 19"/>
          <p:cNvSpPr>
            <a:spLocks noChangeArrowheads="1"/>
          </p:cNvSpPr>
          <p:nvPr/>
        </p:nvSpPr>
        <p:spPr bwMode="auto">
          <a:xfrm>
            <a:off x="1752600" y="1924050"/>
            <a:ext cx="2019300" cy="152400"/>
          </a:xfrm>
          <a:prstGeom prst="rect">
            <a:avLst/>
          </a:prstGeom>
          <a:solidFill>
            <a:srgbClr val="92D050"/>
          </a:solidFill>
          <a:ln w="9525" algn="ctr">
            <a:solidFill>
              <a:schemeClr val="tx1"/>
            </a:solidFill>
            <a:round/>
            <a:headEnd/>
            <a:tailEnd/>
          </a:ln>
        </p:spPr>
        <p:txBody>
          <a:bodyPr anchor="ctr"/>
          <a:lstStyle/>
          <a:p>
            <a:pPr algn="ctr"/>
            <a:r>
              <a:rPr lang="en-US" sz="700" b="1" smtClean="0">
                <a:solidFill>
                  <a:srgbClr val="000000"/>
                </a:solidFill>
              </a:rPr>
              <a:t>Use Cases / Model Design</a:t>
            </a:r>
          </a:p>
        </p:txBody>
      </p:sp>
      <p:sp>
        <p:nvSpPr>
          <p:cNvPr id="6187" name="Rectangle 21"/>
          <p:cNvSpPr>
            <a:spLocks noChangeArrowheads="1"/>
          </p:cNvSpPr>
          <p:nvPr/>
        </p:nvSpPr>
        <p:spPr bwMode="auto">
          <a:xfrm>
            <a:off x="3390900" y="2305050"/>
            <a:ext cx="1828800" cy="133350"/>
          </a:xfrm>
          <a:prstGeom prst="rect">
            <a:avLst/>
          </a:prstGeom>
          <a:solidFill>
            <a:srgbClr val="92D050"/>
          </a:solidFill>
          <a:ln w="9525" algn="ctr">
            <a:solidFill>
              <a:schemeClr val="tx1"/>
            </a:solidFill>
            <a:round/>
            <a:headEnd/>
            <a:tailEnd/>
          </a:ln>
        </p:spPr>
        <p:txBody>
          <a:bodyPr anchor="ctr"/>
          <a:lstStyle/>
          <a:p>
            <a:pPr algn="ctr"/>
            <a:r>
              <a:rPr lang="en-US" sz="700" b="1" smtClean="0">
                <a:solidFill>
                  <a:srgbClr val="000000"/>
                </a:solidFill>
              </a:rPr>
              <a:t>ETL / BI  Execution </a:t>
            </a:r>
          </a:p>
        </p:txBody>
      </p:sp>
      <p:sp>
        <p:nvSpPr>
          <p:cNvPr id="6188" name="Rectangle 41"/>
          <p:cNvSpPr>
            <a:spLocks noChangeArrowheads="1"/>
          </p:cNvSpPr>
          <p:nvPr/>
        </p:nvSpPr>
        <p:spPr bwMode="auto">
          <a:xfrm>
            <a:off x="3124200" y="2076450"/>
            <a:ext cx="762000" cy="228600"/>
          </a:xfrm>
          <a:prstGeom prst="rect">
            <a:avLst/>
          </a:prstGeom>
          <a:solidFill>
            <a:srgbClr val="92D050"/>
          </a:solidFill>
          <a:ln w="9525" algn="ctr">
            <a:solidFill>
              <a:schemeClr val="tx1"/>
            </a:solidFill>
            <a:round/>
            <a:headEnd/>
            <a:tailEnd/>
          </a:ln>
        </p:spPr>
        <p:txBody>
          <a:bodyPr anchor="ctr"/>
          <a:lstStyle/>
          <a:p>
            <a:pPr algn="ctr"/>
            <a:r>
              <a:rPr lang="en-US" sz="600" b="1" smtClean="0">
                <a:solidFill>
                  <a:srgbClr val="000000"/>
                </a:solidFill>
              </a:rPr>
              <a:t>Historical Analysis</a:t>
            </a:r>
          </a:p>
        </p:txBody>
      </p:sp>
      <p:sp>
        <p:nvSpPr>
          <p:cNvPr id="6189" name="TextBox 2"/>
          <p:cNvSpPr txBox="1">
            <a:spLocks noChangeArrowheads="1"/>
          </p:cNvSpPr>
          <p:nvPr/>
        </p:nvSpPr>
        <p:spPr bwMode="auto">
          <a:xfrm>
            <a:off x="533400" y="1141413"/>
            <a:ext cx="9906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Gill Sans MT" pitchFamily="34" charset="0"/>
                <a:ea typeface="Osaka" pitchFamily="-64" charset="-128"/>
              </a:defRPr>
            </a:lvl1pPr>
            <a:lvl2pPr marL="742950" indent="-285750">
              <a:defRPr sz="2400">
                <a:solidFill>
                  <a:schemeClr val="tx1"/>
                </a:solidFill>
                <a:latin typeface="Gill Sans MT" pitchFamily="34" charset="0"/>
                <a:ea typeface="Osaka" pitchFamily="-64" charset="-128"/>
              </a:defRPr>
            </a:lvl2pPr>
            <a:lvl3pPr marL="1143000" indent="-228600">
              <a:defRPr sz="2400">
                <a:solidFill>
                  <a:schemeClr val="tx1"/>
                </a:solidFill>
                <a:latin typeface="Gill Sans MT" pitchFamily="34" charset="0"/>
                <a:ea typeface="Osaka" pitchFamily="-64" charset="-128"/>
              </a:defRPr>
            </a:lvl3pPr>
            <a:lvl4pPr marL="1600200" indent="-228600">
              <a:defRPr sz="2400">
                <a:solidFill>
                  <a:schemeClr val="tx1"/>
                </a:solidFill>
                <a:latin typeface="Gill Sans MT" pitchFamily="34" charset="0"/>
                <a:ea typeface="Osaka" pitchFamily="-64" charset="-128"/>
              </a:defRPr>
            </a:lvl4pPr>
            <a:lvl5pPr marL="2057400" indent="-228600">
              <a:defRPr sz="2400">
                <a:solidFill>
                  <a:schemeClr val="tx1"/>
                </a:solidFill>
                <a:latin typeface="Gill Sans MT" pitchFamily="34" charset="0"/>
                <a:ea typeface="Osaka" pitchFamily="-64" charset="-128"/>
              </a:defRPr>
            </a:lvl5pPr>
            <a:lvl6pPr marL="2514600" indent="-228600" algn="ctr" eaLnBrk="0" fontAlgn="base" hangingPunct="0">
              <a:spcBef>
                <a:spcPct val="0"/>
              </a:spcBef>
              <a:spcAft>
                <a:spcPct val="0"/>
              </a:spcAft>
              <a:defRPr sz="2400">
                <a:solidFill>
                  <a:schemeClr val="tx1"/>
                </a:solidFill>
                <a:latin typeface="Gill Sans MT" pitchFamily="34" charset="0"/>
                <a:ea typeface="Osaka" pitchFamily="-64" charset="-128"/>
              </a:defRPr>
            </a:lvl6pPr>
            <a:lvl7pPr marL="2971800" indent="-228600" algn="ctr" eaLnBrk="0" fontAlgn="base" hangingPunct="0">
              <a:spcBef>
                <a:spcPct val="0"/>
              </a:spcBef>
              <a:spcAft>
                <a:spcPct val="0"/>
              </a:spcAft>
              <a:defRPr sz="2400">
                <a:solidFill>
                  <a:schemeClr val="tx1"/>
                </a:solidFill>
                <a:latin typeface="Gill Sans MT" pitchFamily="34" charset="0"/>
                <a:ea typeface="Osaka" pitchFamily="-64" charset="-128"/>
              </a:defRPr>
            </a:lvl7pPr>
            <a:lvl8pPr marL="3429000" indent="-228600" algn="ctr" eaLnBrk="0" fontAlgn="base" hangingPunct="0">
              <a:spcBef>
                <a:spcPct val="0"/>
              </a:spcBef>
              <a:spcAft>
                <a:spcPct val="0"/>
              </a:spcAft>
              <a:defRPr sz="2400">
                <a:solidFill>
                  <a:schemeClr val="tx1"/>
                </a:solidFill>
                <a:latin typeface="Gill Sans MT" pitchFamily="34" charset="0"/>
                <a:ea typeface="Osaka" pitchFamily="-64" charset="-128"/>
              </a:defRPr>
            </a:lvl8pPr>
            <a:lvl9pPr marL="3886200" indent="-228600" algn="ctr" eaLnBrk="0" fontAlgn="base" hangingPunct="0">
              <a:spcBef>
                <a:spcPct val="0"/>
              </a:spcBef>
              <a:spcAft>
                <a:spcPct val="0"/>
              </a:spcAft>
              <a:defRPr sz="2400">
                <a:solidFill>
                  <a:schemeClr val="tx1"/>
                </a:solidFill>
                <a:latin typeface="Gill Sans MT" pitchFamily="34" charset="0"/>
                <a:ea typeface="Osaka" pitchFamily="-64" charset="-128"/>
              </a:defRPr>
            </a:lvl9pPr>
          </a:lstStyle>
          <a:p>
            <a:pPr algn="ctr" eaLnBrk="1" hangingPunct="1"/>
            <a:r>
              <a:rPr lang="en-US" sz="900" smtClean="0">
                <a:solidFill>
                  <a:srgbClr val="000000"/>
                </a:solidFill>
              </a:rPr>
              <a:t>Jan   Feb   Mar</a:t>
            </a:r>
          </a:p>
        </p:txBody>
      </p:sp>
      <p:sp>
        <p:nvSpPr>
          <p:cNvPr id="6190" name="TextBox 46"/>
          <p:cNvSpPr txBox="1">
            <a:spLocks noChangeArrowheads="1"/>
          </p:cNvSpPr>
          <p:nvPr/>
        </p:nvSpPr>
        <p:spPr bwMode="auto">
          <a:xfrm>
            <a:off x="1371600" y="1143000"/>
            <a:ext cx="99060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Gill Sans MT" pitchFamily="34" charset="0"/>
                <a:ea typeface="Osaka" pitchFamily="-64" charset="-128"/>
              </a:defRPr>
            </a:lvl1pPr>
            <a:lvl2pPr marL="742950" indent="-285750">
              <a:defRPr sz="2400">
                <a:solidFill>
                  <a:schemeClr val="tx1"/>
                </a:solidFill>
                <a:latin typeface="Gill Sans MT" pitchFamily="34" charset="0"/>
                <a:ea typeface="Osaka" pitchFamily="-64" charset="-128"/>
              </a:defRPr>
            </a:lvl2pPr>
            <a:lvl3pPr marL="1143000" indent="-228600">
              <a:defRPr sz="2400">
                <a:solidFill>
                  <a:schemeClr val="tx1"/>
                </a:solidFill>
                <a:latin typeface="Gill Sans MT" pitchFamily="34" charset="0"/>
                <a:ea typeface="Osaka" pitchFamily="-64" charset="-128"/>
              </a:defRPr>
            </a:lvl3pPr>
            <a:lvl4pPr marL="1600200" indent="-228600">
              <a:defRPr sz="2400">
                <a:solidFill>
                  <a:schemeClr val="tx1"/>
                </a:solidFill>
                <a:latin typeface="Gill Sans MT" pitchFamily="34" charset="0"/>
                <a:ea typeface="Osaka" pitchFamily="-64" charset="-128"/>
              </a:defRPr>
            </a:lvl4pPr>
            <a:lvl5pPr marL="2057400" indent="-228600">
              <a:defRPr sz="2400">
                <a:solidFill>
                  <a:schemeClr val="tx1"/>
                </a:solidFill>
                <a:latin typeface="Gill Sans MT" pitchFamily="34" charset="0"/>
                <a:ea typeface="Osaka" pitchFamily="-64" charset="-128"/>
              </a:defRPr>
            </a:lvl5pPr>
            <a:lvl6pPr marL="2514600" indent="-228600" algn="ctr" eaLnBrk="0" fontAlgn="base" hangingPunct="0">
              <a:spcBef>
                <a:spcPct val="0"/>
              </a:spcBef>
              <a:spcAft>
                <a:spcPct val="0"/>
              </a:spcAft>
              <a:defRPr sz="2400">
                <a:solidFill>
                  <a:schemeClr val="tx1"/>
                </a:solidFill>
                <a:latin typeface="Gill Sans MT" pitchFamily="34" charset="0"/>
                <a:ea typeface="Osaka" pitchFamily="-64" charset="-128"/>
              </a:defRPr>
            </a:lvl6pPr>
            <a:lvl7pPr marL="2971800" indent="-228600" algn="ctr" eaLnBrk="0" fontAlgn="base" hangingPunct="0">
              <a:spcBef>
                <a:spcPct val="0"/>
              </a:spcBef>
              <a:spcAft>
                <a:spcPct val="0"/>
              </a:spcAft>
              <a:defRPr sz="2400">
                <a:solidFill>
                  <a:schemeClr val="tx1"/>
                </a:solidFill>
                <a:latin typeface="Gill Sans MT" pitchFamily="34" charset="0"/>
                <a:ea typeface="Osaka" pitchFamily="-64" charset="-128"/>
              </a:defRPr>
            </a:lvl7pPr>
            <a:lvl8pPr marL="3429000" indent="-228600" algn="ctr" eaLnBrk="0" fontAlgn="base" hangingPunct="0">
              <a:spcBef>
                <a:spcPct val="0"/>
              </a:spcBef>
              <a:spcAft>
                <a:spcPct val="0"/>
              </a:spcAft>
              <a:defRPr sz="2400">
                <a:solidFill>
                  <a:schemeClr val="tx1"/>
                </a:solidFill>
                <a:latin typeface="Gill Sans MT" pitchFamily="34" charset="0"/>
                <a:ea typeface="Osaka" pitchFamily="-64" charset="-128"/>
              </a:defRPr>
            </a:lvl8pPr>
            <a:lvl9pPr marL="3886200" indent="-228600" algn="ctr" eaLnBrk="0" fontAlgn="base" hangingPunct="0">
              <a:spcBef>
                <a:spcPct val="0"/>
              </a:spcBef>
              <a:spcAft>
                <a:spcPct val="0"/>
              </a:spcAft>
              <a:defRPr sz="2400">
                <a:solidFill>
                  <a:schemeClr val="tx1"/>
                </a:solidFill>
                <a:latin typeface="Gill Sans MT" pitchFamily="34" charset="0"/>
                <a:ea typeface="Osaka" pitchFamily="-64" charset="-128"/>
              </a:defRPr>
            </a:lvl9pPr>
          </a:lstStyle>
          <a:p>
            <a:pPr algn="ctr" eaLnBrk="1" hangingPunct="1"/>
            <a:r>
              <a:rPr lang="en-US" sz="900" smtClean="0">
                <a:solidFill>
                  <a:srgbClr val="000000"/>
                </a:solidFill>
              </a:rPr>
              <a:t>Apr   May   Jun</a:t>
            </a:r>
          </a:p>
        </p:txBody>
      </p:sp>
      <p:sp>
        <p:nvSpPr>
          <p:cNvPr id="6191" name="TextBox 47"/>
          <p:cNvSpPr txBox="1">
            <a:spLocks noChangeArrowheads="1"/>
          </p:cNvSpPr>
          <p:nvPr/>
        </p:nvSpPr>
        <p:spPr bwMode="auto">
          <a:xfrm>
            <a:off x="2209800" y="1141413"/>
            <a:ext cx="9906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Gill Sans MT" pitchFamily="34" charset="0"/>
                <a:ea typeface="Osaka" pitchFamily="-64" charset="-128"/>
              </a:defRPr>
            </a:lvl1pPr>
            <a:lvl2pPr marL="742950" indent="-285750">
              <a:defRPr sz="2400">
                <a:solidFill>
                  <a:schemeClr val="tx1"/>
                </a:solidFill>
                <a:latin typeface="Gill Sans MT" pitchFamily="34" charset="0"/>
                <a:ea typeface="Osaka" pitchFamily="-64" charset="-128"/>
              </a:defRPr>
            </a:lvl2pPr>
            <a:lvl3pPr marL="1143000" indent="-228600">
              <a:defRPr sz="2400">
                <a:solidFill>
                  <a:schemeClr val="tx1"/>
                </a:solidFill>
                <a:latin typeface="Gill Sans MT" pitchFamily="34" charset="0"/>
                <a:ea typeface="Osaka" pitchFamily="-64" charset="-128"/>
              </a:defRPr>
            </a:lvl3pPr>
            <a:lvl4pPr marL="1600200" indent="-228600">
              <a:defRPr sz="2400">
                <a:solidFill>
                  <a:schemeClr val="tx1"/>
                </a:solidFill>
                <a:latin typeface="Gill Sans MT" pitchFamily="34" charset="0"/>
                <a:ea typeface="Osaka" pitchFamily="-64" charset="-128"/>
              </a:defRPr>
            </a:lvl4pPr>
            <a:lvl5pPr marL="2057400" indent="-228600">
              <a:defRPr sz="2400">
                <a:solidFill>
                  <a:schemeClr val="tx1"/>
                </a:solidFill>
                <a:latin typeface="Gill Sans MT" pitchFamily="34" charset="0"/>
                <a:ea typeface="Osaka" pitchFamily="-64" charset="-128"/>
              </a:defRPr>
            </a:lvl5pPr>
            <a:lvl6pPr marL="2514600" indent="-228600" algn="ctr" eaLnBrk="0" fontAlgn="base" hangingPunct="0">
              <a:spcBef>
                <a:spcPct val="0"/>
              </a:spcBef>
              <a:spcAft>
                <a:spcPct val="0"/>
              </a:spcAft>
              <a:defRPr sz="2400">
                <a:solidFill>
                  <a:schemeClr val="tx1"/>
                </a:solidFill>
                <a:latin typeface="Gill Sans MT" pitchFamily="34" charset="0"/>
                <a:ea typeface="Osaka" pitchFamily="-64" charset="-128"/>
              </a:defRPr>
            </a:lvl6pPr>
            <a:lvl7pPr marL="2971800" indent="-228600" algn="ctr" eaLnBrk="0" fontAlgn="base" hangingPunct="0">
              <a:spcBef>
                <a:spcPct val="0"/>
              </a:spcBef>
              <a:spcAft>
                <a:spcPct val="0"/>
              </a:spcAft>
              <a:defRPr sz="2400">
                <a:solidFill>
                  <a:schemeClr val="tx1"/>
                </a:solidFill>
                <a:latin typeface="Gill Sans MT" pitchFamily="34" charset="0"/>
                <a:ea typeface="Osaka" pitchFamily="-64" charset="-128"/>
              </a:defRPr>
            </a:lvl7pPr>
            <a:lvl8pPr marL="3429000" indent="-228600" algn="ctr" eaLnBrk="0" fontAlgn="base" hangingPunct="0">
              <a:spcBef>
                <a:spcPct val="0"/>
              </a:spcBef>
              <a:spcAft>
                <a:spcPct val="0"/>
              </a:spcAft>
              <a:defRPr sz="2400">
                <a:solidFill>
                  <a:schemeClr val="tx1"/>
                </a:solidFill>
                <a:latin typeface="Gill Sans MT" pitchFamily="34" charset="0"/>
                <a:ea typeface="Osaka" pitchFamily="-64" charset="-128"/>
              </a:defRPr>
            </a:lvl8pPr>
            <a:lvl9pPr marL="3886200" indent="-228600" algn="ctr" eaLnBrk="0" fontAlgn="base" hangingPunct="0">
              <a:spcBef>
                <a:spcPct val="0"/>
              </a:spcBef>
              <a:spcAft>
                <a:spcPct val="0"/>
              </a:spcAft>
              <a:defRPr sz="2400">
                <a:solidFill>
                  <a:schemeClr val="tx1"/>
                </a:solidFill>
                <a:latin typeface="Gill Sans MT" pitchFamily="34" charset="0"/>
                <a:ea typeface="Osaka" pitchFamily="-64" charset="-128"/>
              </a:defRPr>
            </a:lvl9pPr>
          </a:lstStyle>
          <a:p>
            <a:pPr algn="ctr" eaLnBrk="1" hangingPunct="1"/>
            <a:r>
              <a:rPr lang="en-US" sz="900" smtClean="0">
                <a:solidFill>
                  <a:srgbClr val="000000"/>
                </a:solidFill>
              </a:rPr>
              <a:t>Jul   Aug   Sep</a:t>
            </a:r>
          </a:p>
        </p:txBody>
      </p:sp>
      <p:sp>
        <p:nvSpPr>
          <p:cNvPr id="6192" name="TextBox 48"/>
          <p:cNvSpPr txBox="1">
            <a:spLocks noChangeArrowheads="1"/>
          </p:cNvSpPr>
          <p:nvPr/>
        </p:nvSpPr>
        <p:spPr bwMode="auto">
          <a:xfrm>
            <a:off x="3048000" y="1143000"/>
            <a:ext cx="99060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Gill Sans MT" pitchFamily="34" charset="0"/>
                <a:ea typeface="Osaka" pitchFamily="-64" charset="-128"/>
              </a:defRPr>
            </a:lvl1pPr>
            <a:lvl2pPr marL="742950" indent="-285750">
              <a:defRPr sz="2400">
                <a:solidFill>
                  <a:schemeClr val="tx1"/>
                </a:solidFill>
                <a:latin typeface="Gill Sans MT" pitchFamily="34" charset="0"/>
                <a:ea typeface="Osaka" pitchFamily="-64" charset="-128"/>
              </a:defRPr>
            </a:lvl2pPr>
            <a:lvl3pPr marL="1143000" indent="-228600">
              <a:defRPr sz="2400">
                <a:solidFill>
                  <a:schemeClr val="tx1"/>
                </a:solidFill>
                <a:latin typeface="Gill Sans MT" pitchFamily="34" charset="0"/>
                <a:ea typeface="Osaka" pitchFamily="-64" charset="-128"/>
              </a:defRPr>
            </a:lvl3pPr>
            <a:lvl4pPr marL="1600200" indent="-228600">
              <a:defRPr sz="2400">
                <a:solidFill>
                  <a:schemeClr val="tx1"/>
                </a:solidFill>
                <a:latin typeface="Gill Sans MT" pitchFamily="34" charset="0"/>
                <a:ea typeface="Osaka" pitchFamily="-64" charset="-128"/>
              </a:defRPr>
            </a:lvl4pPr>
            <a:lvl5pPr marL="2057400" indent="-228600">
              <a:defRPr sz="2400">
                <a:solidFill>
                  <a:schemeClr val="tx1"/>
                </a:solidFill>
                <a:latin typeface="Gill Sans MT" pitchFamily="34" charset="0"/>
                <a:ea typeface="Osaka" pitchFamily="-64" charset="-128"/>
              </a:defRPr>
            </a:lvl5pPr>
            <a:lvl6pPr marL="2514600" indent="-228600" algn="ctr" eaLnBrk="0" fontAlgn="base" hangingPunct="0">
              <a:spcBef>
                <a:spcPct val="0"/>
              </a:spcBef>
              <a:spcAft>
                <a:spcPct val="0"/>
              </a:spcAft>
              <a:defRPr sz="2400">
                <a:solidFill>
                  <a:schemeClr val="tx1"/>
                </a:solidFill>
                <a:latin typeface="Gill Sans MT" pitchFamily="34" charset="0"/>
                <a:ea typeface="Osaka" pitchFamily="-64" charset="-128"/>
              </a:defRPr>
            </a:lvl6pPr>
            <a:lvl7pPr marL="2971800" indent="-228600" algn="ctr" eaLnBrk="0" fontAlgn="base" hangingPunct="0">
              <a:spcBef>
                <a:spcPct val="0"/>
              </a:spcBef>
              <a:spcAft>
                <a:spcPct val="0"/>
              </a:spcAft>
              <a:defRPr sz="2400">
                <a:solidFill>
                  <a:schemeClr val="tx1"/>
                </a:solidFill>
                <a:latin typeface="Gill Sans MT" pitchFamily="34" charset="0"/>
                <a:ea typeface="Osaka" pitchFamily="-64" charset="-128"/>
              </a:defRPr>
            </a:lvl7pPr>
            <a:lvl8pPr marL="3429000" indent="-228600" algn="ctr" eaLnBrk="0" fontAlgn="base" hangingPunct="0">
              <a:spcBef>
                <a:spcPct val="0"/>
              </a:spcBef>
              <a:spcAft>
                <a:spcPct val="0"/>
              </a:spcAft>
              <a:defRPr sz="2400">
                <a:solidFill>
                  <a:schemeClr val="tx1"/>
                </a:solidFill>
                <a:latin typeface="Gill Sans MT" pitchFamily="34" charset="0"/>
                <a:ea typeface="Osaka" pitchFamily="-64" charset="-128"/>
              </a:defRPr>
            </a:lvl8pPr>
            <a:lvl9pPr marL="3886200" indent="-228600" algn="ctr" eaLnBrk="0" fontAlgn="base" hangingPunct="0">
              <a:spcBef>
                <a:spcPct val="0"/>
              </a:spcBef>
              <a:spcAft>
                <a:spcPct val="0"/>
              </a:spcAft>
              <a:defRPr sz="2400">
                <a:solidFill>
                  <a:schemeClr val="tx1"/>
                </a:solidFill>
                <a:latin typeface="Gill Sans MT" pitchFamily="34" charset="0"/>
                <a:ea typeface="Osaka" pitchFamily="-64" charset="-128"/>
              </a:defRPr>
            </a:lvl9pPr>
          </a:lstStyle>
          <a:p>
            <a:pPr algn="ctr" eaLnBrk="1" hangingPunct="1"/>
            <a:r>
              <a:rPr lang="en-US" sz="900" smtClean="0">
                <a:solidFill>
                  <a:srgbClr val="000000"/>
                </a:solidFill>
              </a:rPr>
              <a:t>Oct  Nov  Dec</a:t>
            </a:r>
          </a:p>
        </p:txBody>
      </p:sp>
      <p:sp>
        <p:nvSpPr>
          <p:cNvPr id="6193" name="TextBox 49"/>
          <p:cNvSpPr txBox="1">
            <a:spLocks noChangeArrowheads="1"/>
          </p:cNvSpPr>
          <p:nvPr/>
        </p:nvSpPr>
        <p:spPr bwMode="auto">
          <a:xfrm>
            <a:off x="3886200" y="1143000"/>
            <a:ext cx="99060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Gill Sans MT" pitchFamily="34" charset="0"/>
                <a:ea typeface="Osaka" pitchFamily="-64" charset="-128"/>
              </a:defRPr>
            </a:lvl1pPr>
            <a:lvl2pPr marL="742950" indent="-285750">
              <a:defRPr sz="2400">
                <a:solidFill>
                  <a:schemeClr val="tx1"/>
                </a:solidFill>
                <a:latin typeface="Gill Sans MT" pitchFamily="34" charset="0"/>
                <a:ea typeface="Osaka" pitchFamily="-64" charset="-128"/>
              </a:defRPr>
            </a:lvl2pPr>
            <a:lvl3pPr marL="1143000" indent="-228600">
              <a:defRPr sz="2400">
                <a:solidFill>
                  <a:schemeClr val="tx1"/>
                </a:solidFill>
                <a:latin typeface="Gill Sans MT" pitchFamily="34" charset="0"/>
                <a:ea typeface="Osaka" pitchFamily="-64" charset="-128"/>
              </a:defRPr>
            </a:lvl3pPr>
            <a:lvl4pPr marL="1600200" indent="-228600">
              <a:defRPr sz="2400">
                <a:solidFill>
                  <a:schemeClr val="tx1"/>
                </a:solidFill>
                <a:latin typeface="Gill Sans MT" pitchFamily="34" charset="0"/>
                <a:ea typeface="Osaka" pitchFamily="-64" charset="-128"/>
              </a:defRPr>
            </a:lvl4pPr>
            <a:lvl5pPr marL="2057400" indent="-228600">
              <a:defRPr sz="2400">
                <a:solidFill>
                  <a:schemeClr val="tx1"/>
                </a:solidFill>
                <a:latin typeface="Gill Sans MT" pitchFamily="34" charset="0"/>
                <a:ea typeface="Osaka" pitchFamily="-64" charset="-128"/>
              </a:defRPr>
            </a:lvl5pPr>
            <a:lvl6pPr marL="2514600" indent="-228600" algn="ctr" eaLnBrk="0" fontAlgn="base" hangingPunct="0">
              <a:spcBef>
                <a:spcPct val="0"/>
              </a:spcBef>
              <a:spcAft>
                <a:spcPct val="0"/>
              </a:spcAft>
              <a:defRPr sz="2400">
                <a:solidFill>
                  <a:schemeClr val="tx1"/>
                </a:solidFill>
                <a:latin typeface="Gill Sans MT" pitchFamily="34" charset="0"/>
                <a:ea typeface="Osaka" pitchFamily="-64" charset="-128"/>
              </a:defRPr>
            </a:lvl6pPr>
            <a:lvl7pPr marL="2971800" indent="-228600" algn="ctr" eaLnBrk="0" fontAlgn="base" hangingPunct="0">
              <a:spcBef>
                <a:spcPct val="0"/>
              </a:spcBef>
              <a:spcAft>
                <a:spcPct val="0"/>
              </a:spcAft>
              <a:defRPr sz="2400">
                <a:solidFill>
                  <a:schemeClr val="tx1"/>
                </a:solidFill>
                <a:latin typeface="Gill Sans MT" pitchFamily="34" charset="0"/>
                <a:ea typeface="Osaka" pitchFamily="-64" charset="-128"/>
              </a:defRPr>
            </a:lvl7pPr>
            <a:lvl8pPr marL="3429000" indent="-228600" algn="ctr" eaLnBrk="0" fontAlgn="base" hangingPunct="0">
              <a:spcBef>
                <a:spcPct val="0"/>
              </a:spcBef>
              <a:spcAft>
                <a:spcPct val="0"/>
              </a:spcAft>
              <a:defRPr sz="2400">
                <a:solidFill>
                  <a:schemeClr val="tx1"/>
                </a:solidFill>
                <a:latin typeface="Gill Sans MT" pitchFamily="34" charset="0"/>
                <a:ea typeface="Osaka" pitchFamily="-64" charset="-128"/>
              </a:defRPr>
            </a:lvl8pPr>
            <a:lvl9pPr marL="3886200" indent="-228600" algn="ctr" eaLnBrk="0" fontAlgn="base" hangingPunct="0">
              <a:spcBef>
                <a:spcPct val="0"/>
              </a:spcBef>
              <a:spcAft>
                <a:spcPct val="0"/>
              </a:spcAft>
              <a:defRPr sz="2400">
                <a:solidFill>
                  <a:schemeClr val="tx1"/>
                </a:solidFill>
                <a:latin typeface="Gill Sans MT" pitchFamily="34" charset="0"/>
                <a:ea typeface="Osaka" pitchFamily="-64" charset="-128"/>
              </a:defRPr>
            </a:lvl9pPr>
          </a:lstStyle>
          <a:p>
            <a:pPr algn="ctr" eaLnBrk="1" hangingPunct="1"/>
            <a:r>
              <a:rPr lang="en-US" sz="900" smtClean="0">
                <a:solidFill>
                  <a:srgbClr val="000000"/>
                </a:solidFill>
              </a:rPr>
              <a:t>Jan   Feb   Mar</a:t>
            </a:r>
          </a:p>
        </p:txBody>
      </p:sp>
      <p:sp>
        <p:nvSpPr>
          <p:cNvPr id="6194" name="TextBox 50"/>
          <p:cNvSpPr txBox="1">
            <a:spLocks noChangeArrowheads="1"/>
          </p:cNvSpPr>
          <p:nvPr/>
        </p:nvSpPr>
        <p:spPr bwMode="auto">
          <a:xfrm>
            <a:off x="4724400" y="1144588"/>
            <a:ext cx="99060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Gill Sans MT" pitchFamily="34" charset="0"/>
                <a:ea typeface="Osaka" pitchFamily="-64" charset="-128"/>
              </a:defRPr>
            </a:lvl1pPr>
            <a:lvl2pPr marL="742950" indent="-285750">
              <a:defRPr sz="2400">
                <a:solidFill>
                  <a:schemeClr val="tx1"/>
                </a:solidFill>
                <a:latin typeface="Gill Sans MT" pitchFamily="34" charset="0"/>
                <a:ea typeface="Osaka" pitchFamily="-64" charset="-128"/>
              </a:defRPr>
            </a:lvl2pPr>
            <a:lvl3pPr marL="1143000" indent="-228600">
              <a:defRPr sz="2400">
                <a:solidFill>
                  <a:schemeClr val="tx1"/>
                </a:solidFill>
                <a:latin typeface="Gill Sans MT" pitchFamily="34" charset="0"/>
                <a:ea typeface="Osaka" pitchFamily="-64" charset="-128"/>
              </a:defRPr>
            </a:lvl3pPr>
            <a:lvl4pPr marL="1600200" indent="-228600">
              <a:defRPr sz="2400">
                <a:solidFill>
                  <a:schemeClr val="tx1"/>
                </a:solidFill>
                <a:latin typeface="Gill Sans MT" pitchFamily="34" charset="0"/>
                <a:ea typeface="Osaka" pitchFamily="-64" charset="-128"/>
              </a:defRPr>
            </a:lvl4pPr>
            <a:lvl5pPr marL="2057400" indent="-228600">
              <a:defRPr sz="2400">
                <a:solidFill>
                  <a:schemeClr val="tx1"/>
                </a:solidFill>
                <a:latin typeface="Gill Sans MT" pitchFamily="34" charset="0"/>
                <a:ea typeface="Osaka" pitchFamily="-64" charset="-128"/>
              </a:defRPr>
            </a:lvl5pPr>
            <a:lvl6pPr marL="2514600" indent="-228600" algn="ctr" eaLnBrk="0" fontAlgn="base" hangingPunct="0">
              <a:spcBef>
                <a:spcPct val="0"/>
              </a:spcBef>
              <a:spcAft>
                <a:spcPct val="0"/>
              </a:spcAft>
              <a:defRPr sz="2400">
                <a:solidFill>
                  <a:schemeClr val="tx1"/>
                </a:solidFill>
                <a:latin typeface="Gill Sans MT" pitchFamily="34" charset="0"/>
                <a:ea typeface="Osaka" pitchFamily="-64" charset="-128"/>
              </a:defRPr>
            </a:lvl6pPr>
            <a:lvl7pPr marL="2971800" indent="-228600" algn="ctr" eaLnBrk="0" fontAlgn="base" hangingPunct="0">
              <a:spcBef>
                <a:spcPct val="0"/>
              </a:spcBef>
              <a:spcAft>
                <a:spcPct val="0"/>
              </a:spcAft>
              <a:defRPr sz="2400">
                <a:solidFill>
                  <a:schemeClr val="tx1"/>
                </a:solidFill>
                <a:latin typeface="Gill Sans MT" pitchFamily="34" charset="0"/>
                <a:ea typeface="Osaka" pitchFamily="-64" charset="-128"/>
              </a:defRPr>
            </a:lvl7pPr>
            <a:lvl8pPr marL="3429000" indent="-228600" algn="ctr" eaLnBrk="0" fontAlgn="base" hangingPunct="0">
              <a:spcBef>
                <a:spcPct val="0"/>
              </a:spcBef>
              <a:spcAft>
                <a:spcPct val="0"/>
              </a:spcAft>
              <a:defRPr sz="2400">
                <a:solidFill>
                  <a:schemeClr val="tx1"/>
                </a:solidFill>
                <a:latin typeface="Gill Sans MT" pitchFamily="34" charset="0"/>
                <a:ea typeface="Osaka" pitchFamily="-64" charset="-128"/>
              </a:defRPr>
            </a:lvl8pPr>
            <a:lvl9pPr marL="3886200" indent="-228600" algn="ctr" eaLnBrk="0" fontAlgn="base" hangingPunct="0">
              <a:spcBef>
                <a:spcPct val="0"/>
              </a:spcBef>
              <a:spcAft>
                <a:spcPct val="0"/>
              </a:spcAft>
              <a:defRPr sz="2400">
                <a:solidFill>
                  <a:schemeClr val="tx1"/>
                </a:solidFill>
                <a:latin typeface="Gill Sans MT" pitchFamily="34" charset="0"/>
                <a:ea typeface="Osaka" pitchFamily="-64" charset="-128"/>
              </a:defRPr>
            </a:lvl9pPr>
          </a:lstStyle>
          <a:p>
            <a:pPr algn="ctr" eaLnBrk="1" hangingPunct="1"/>
            <a:r>
              <a:rPr lang="en-US" sz="900" smtClean="0">
                <a:solidFill>
                  <a:srgbClr val="000000"/>
                </a:solidFill>
              </a:rPr>
              <a:t>Apr   May   Jun</a:t>
            </a:r>
          </a:p>
        </p:txBody>
      </p:sp>
      <p:sp>
        <p:nvSpPr>
          <p:cNvPr id="6195" name="TextBox 51"/>
          <p:cNvSpPr txBox="1">
            <a:spLocks noChangeArrowheads="1"/>
          </p:cNvSpPr>
          <p:nvPr/>
        </p:nvSpPr>
        <p:spPr bwMode="auto">
          <a:xfrm>
            <a:off x="5562600" y="1143000"/>
            <a:ext cx="99060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Gill Sans MT" pitchFamily="34" charset="0"/>
                <a:ea typeface="Osaka" pitchFamily="-64" charset="-128"/>
              </a:defRPr>
            </a:lvl1pPr>
            <a:lvl2pPr marL="742950" indent="-285750">
              <a:defRPr sz="2400">
                <a:solidFill>
                  <a:schemeClr val="tx1"/>
                </a:solidFill>
                <a:latin typeface="Gill Sans MT" pitchFamily="34" charset="0"/>
                <a:ea typeface="Osaka" pitchFamily="-64" charset="-128"/>
              </a:defRPr>
            </a:lvl2pPr>
            <a:lvl3pPr marL="1143000" indent="-228600">
              <a:defRPr sz="2400">
                <a:solidFill>
                  <a:schemeClr val="tx1"/>
                </a:solidFill>
                <a:latin typeface="Gill Sans MT" pitchFamily="34" charset="0"/>
                <a:ea typeface="Osaka" pitchFamily="-64" charset="-128"/>
              </a:defRPr>
            </a:lvl3pPr>
            <a:lvl4pPr marL="1600200" indent="-228600">
              <a:defRPr sz="2400">
                <a:solidFill>
                  <a:schemeClr val="tx1"/>
                </a:solidFill>
                <a:latin typeface="Gill Sans MT" pitchFamily="34" charset="0"/>
                <a:ea typeface="Osaka" pitchFamily="-64" charset="-128"/>
              </a:defRPr>
            </a:lvl4pPr>
            <a:lvl5pPr marL="2057400" indent="-228600">
              <a:defRPr sz="2400">
                <a:solidFill>
                  <a:schemeClr val="tx1"/>
                </a:solidFill>
                <a:latin typeface="Gill Sans MT" pitchFamily="34" charset="0"/>
                <a:ea typeface="Osaka" pitchFamily="-64" charset="-128"/>
              </a:defRPr>
            </a:lvl5pPr>
            <a:lvl6pPr marL="2514600" indent="-228600" algn="ctr" eaLnBrk="0" fontAlgn="base" hangingPunct="0">
              <a:spcBef>
                <a:spcPct val="0"/>
              </a:spcBef>
              <a:spcAft>
                <a:spcPct val="0"/>
              </a:spcAft>
              <a:defRPr sz="2400">
                <a:solidFill>
                  <a:schemeClr val="tx1"/>
                </a:solidFill>
                <a:latin typeface="Gill Sans MT" pitchFamily="34" charset="0"/>
                <a:ea typeface="Osaka" pitchFamily="-64" charset="-128"/>
              </a:defRPr>
            </a:lvl6pPr>
            <a:lvl7pPr marL="2971800" indent="-228600" algn="ctr" eaLnBrk="0" fontAlgn="base" hangingPunct="0">
              <a:spcBef>
                <a:spcPct val="0"/>
              </a:spcBef>
              <a:spcAft>
                <a:spcPct val="0"/>
              </a:spcAft>
              <a:defRPr sz="2400">
                <a:solidFill>
                  <a:schemeClr val="tx1"/>
                </a:solidFill>
                <a:latin typeface="Gill Sans MT" pitchFamily="34" charset="0"/>
                <a:ea typeface="Osaka" pitchFamily="-64" charset="-128"/>
              </a:defRPr>
            </a:lvl7pPr>
            <a:lvl8pPr marL="3429000" indent="-228600" algn="ctr" eaLnBrk="0" fontAlgn="base" hangingPunct="0">
              <a:spcBef>
                <a:spcPct val="0"/>
              </a:spcBef>
              <a:spcAft>
                <a:spcPct val="0"/>
              </a:spcAft>
              <a:defRPr sz="2400">
                <a:solidFill>
                  <a:schemeClr val="tx1"/>
                </a:solidFill>
                <a:latin typeface="Gill Sans MT" pitchFamily="34" charset="0"/>
                <a:ea typeface="Osaka" pitchFamily="-64" charset="-128"/>
              </a:defRPr>
            </a:lvl8pPr>
            <a:lvl9pPr marL="3886200" indent="-228600" algn="ctr" eaLnBrk="0" fontAlgn="base" hangingPunct="0">
              <a:spcBef>
                <a:spcPct val="0"/>
              </a:spcBef>
              <a:spcAft>
                <a:spcPct val="0"/>
              </a:spcAft>
              <a:defRPr sz="2400">
                <a:solidFill>
                  <a:schemeClr val="tx1"/>
                </a:solidFill>
                <a:latin typeface="Gill Sans MT" pitchFamily="34" charset="0"/>
                <a:ea typeface="Osaka" pitchFamily="-64" charset="-128"/>
              </a:defRPr>
            </a:lvl9pPr>
          </a:lstStyle>
          <a:p>
            <a:pPr algn="ctr" eaLnBrk="1" hangingPunct="1"/>
            <a:r>
              <a:rPr lang="en-US" sz="900" smtClean="0">
                <a:solidFill>
                  <a:srgbClr val="000000"/>
                </a:solidFill>
              </a:rPr>
              <a:t>Jul   Aug   Sep</a:t>
            </a:r>
          </a:p>
        </p:txBody>
      </p:sp>
      <p:sp>
        <p:nvSpPr>
          <p:cNvPr id="6196" name="TextBox 53"/>
          <p:cNvSpPr txBox="1">
            <a:spLocks noChangeArrowheads="1"/>
          </p:cNvSpPr>
          <p:nvPr/>
        </p:nvSpPr>
        <p:spPr bwMode="auto">
          <a:xfrm>
            <a:off x="6400800" y="1144588"/>
            <a:ext cx="99060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Gill Sans MT" pitchFamily="34" charset="0"/>
                <a:ea typeface="Osaka" pitchFamily="-64" charset="-128"/>
              </a:defRPr>
            </a:lvl1pPr>
            <a:lvl2pPr marL="742950" indent="-285750">
              <a:defRPr sz="2400">
                <a:solidFill>
                  <a:schemeClr val="tx1"/>
                </a:solidFill>
                <a:latin typeface="Gill Sans MT" pitchFamily="34" charset="0"/>
                <a:ea typeface="Osaka" pitchFamily="-64" charset="-128"/>
              </a:defRPr>
            </a:lvl2pPr>
            <a:lvl3pPr marL="1143000" indent="-228600">
              <a:defRPr sz="2400">
                <a:solidFill>
                  <a:schemeClr val="tx1"/>
                </a:solidFill>
                <a:latin typeface="Gill Sans MT" pitchFamily="34" charset="0"/>
                <a:ea typeface="Osaka" pitchFamily="-64" charset="-128"/>
              </a:defRPr>
            </a:lvl3pPr>
            <a:lvl4pPr marL="1600200" indent="-228600">
              <a:defRPr sz="2400">
                <a:solidFill>
                  <a:schemeClr val="tx1"/>
                </a:solidFill>
                <a:latin typeface="Gill Sans MT" pitchFamily="34" charset="0"/>
                <a:ea typeface="Osaka" pitchFamily="-64" charset="-128"/>
              </a:defRPr>
            </a:lvl4pPr>
            <a:lvl5pPr marL="2057400" indent="-228600">
              <a:defRPr sz="2400">
                <a:solidFill>
                  <a:schemeClr val="tx1"/>
                </a:solidFill>
                <a:latin typeface="Gill Sans MT" pitchFamily="34" charset="0"/>
                <a:ea typeface="Osaka" pitchFamily="-64" charset="-128"/>
              </a:defRPr>
            </a:lvl5pPr>
            <a:lvl6pPr marL="2514600" indent="-228600" algn="ctr" eaLnBrk="0" fontAlgn="base" hangingPunct="0">
              <a:spcBef>
                <a:spcPct val="0"/>
              </a:spcBef>
              <a:spcAft>
                <a:spcPct val="0"/>
              </a:spcAft>
              <a:defRPr sz="2400">
                <a:solidFill>
                  <a:schemeClr val="tx1"/>
                </a:solidFill>
                <a:latin typeface="Gill Sans MT" pitchFamily="34" charset="0"/>
                <a:ea typeface="Osaka" pitchFamily="-64" charset="-128"/>
              </a:defRPr>
            </a:lvl6pPr>
            <a:lvl7pPr marL="2971800" indent="-228600" algn="ctr" eaLnBrk="0" fontAlgn="base" hangingPunct="0">
              <a:spcBef>
                <a:spcPct val="0"/>
              </a:spcBef>
              <a:spcAft>
                <a:spcPct val="0"/>
              </a:spcAft>
              <a:defRPr sz="2400">
                <a:solidFill>
                  <a:schemeClr val="tx1"/>
                </a:solidFill>
                <a:latin typeface="Gill Sans MT" pitchFamily="34" charset="0"/>
                <a:ea typeface="Osaka" pitchFamily="-64" charset="-128"/>
              </a:defRPr>
            </a:lvl7pPr>
            <a:lvl8pPr marL="3429000" indent="-228600" algn="ctr" eaLnBrk="0" fontAlgn="base" hangingPunct="0">
              <a:spcBef>
                <a:spcPct val="0"/>
              </a:spcBef>
              <a:spcAft>
                <a:spcPct val="0"/>
              </a:spcAft>
              <a:defRPr sz="2400">
                <a:solidFill>
                  <a:schemeClr val="tx1"/>
                </a:solidFill>
                <a:latin typeface="Gill Sans MT" pitchFamily="34" charset="0"/>
                <a:ea typeface="Osaka" pitchFamily="-64" charset="-128"/>
              </a:defRPr>
            </a:lvl8pPr>
            <a:lvl9pPr marL="3886200" indent="-228600" algn="ctr" eaLnBrk="0" fontAlgn="base" hangingPunct="0">
              <a:spcBef>
                <a:spcPct val="0"/>
              </a:spcBef>
              <a:spcAft>
                <a:spcPct val="0"/>
              </a:spcAft>
              <a:defRPr sz="2400">
                <a:solidFill>
                  <a:schemeClr val="tx1"/>
                </a:solidFill>
                <a:latin typeface="Gill Sans MT" pitchFamily="34" charset="0"/>
                <a:ea typeface="Osaka" pitchFamily="-64" charset="-128"/>
              </a:defRPr>
            </a:lvl9pPr>
          </a:lstStyle>
          <a:p>
            <a:pPr algn="ctr" eaLnBrk="1" hangingPunct="1"/>
            <a:r>
              <a:rPr lang="en-US" sz="900" smtClean="0">
                <a:solidFill>
                  <a:srgbClr val="000000"/>
                </a:solidFill>
              </a:rPr>
              <a:t>Oct  Nov  Dec</a:t>
            </a:r>
          </a:p>
        </p:txBody>
      </p:sp>
      <p:sp>
        <p:nvSpPr>
          <p:cNvPr id="6197" name="TextBox 54"/>
          <p:cNvSpPr txBox="1">
            <a:spLocks noChangeArrowheads="1"/>
          </p:cNvSpPr>
          <p:nvPr/>
        </p:nvSpPr>
        <p:spPr bwMode="auto">
          <a:xfrm>
            <a:off x="7239000" y="1143000"/>
            <a:ext cx="99060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Gill Sans MT" pitchFamily="34" charset="0"/>
                <a:ea typeface="Osaka" pitchFamily="-64" charset="-128"/>
              </a:defRPr>
            </a:lvl1pPr>
            <a:lvl2pPr marL="742950" indent="-285750">
              <a:defRPr sz="2400">
                <a:solidFill>
                  <a:schemeClr val="tx1"/>
                </a:solidFill>
                <a:latin typeface="Gill Sans MT" pitchFamily="34" charset="0"/>
                <a:ea typeface="Osaka" pitchFamily="-64" charset="-128"/>
              </a:defRPr>
            </a:lvl2pPr>
            <a:lvl3pPr marL="1143000" indent="-228600">
              <a:defRPr sz="2400">
                <a:solidFill>
                  <a:schemeClr val="tx1"/>
                </a:solidFill>
                <a:latin typeface="Gill Sans MT" pitchFamily="34" charset="0"/>
                <a:ea typeface="Osaka" pitchFamily="-64" charset="-128"/>
              </a:defRPr>
            </a:lvl3pPr>
            <a:lvl4pPr marL="1600200" indent="-228600">
              <a:defRPr sz="2400">
                <a:solidFill>
                  <a:schemeClr val="tx1"/>
                </a:solidFill>
                <a:latin typeface="Gill Sans MT" pitchFamily="34" charset="0"/>
                <a:ea typeface="Osaka" pitchFamily="-64" charset="-128"/>
              </a:defRPr>
            </a:lvl4pPr>
            <a:lvl5pPr marL="2057400" indent="-228600">
              <a:defRPr sz="2400">
                <a:solidFill>
                  <a:schemeClr val="tx1"/>
                </a:solidFill>
                <a:latin typeface="Gill Sans MT" pitchFamily="34" charset="0"/>
                <a:ea typeface="Osaka" pitchFamily="-64" charset="-128"/>
              </a:defRPr>
            </a:lvl5pPr>
            <a:lvl6pPr marL="2514600" indent="-228600" algn="ctr" eaLnBrk="0" fontAlgn="base" hangingPunct="0">
              <a:spcBef>
                <a:spcPct val="0"/>
              </a:spcBef>
              <a:spcAft>
                <a:spcPct val="0"/>
              </a:spcAft>
              <a:defRPr sz="2400">
                <a:solidFill>
                  <a:schemeClr val="tx1"/>
                </a:solidFill>
                <a:latin typeface="Gill Sans MT" pitchFamily="34" charset="0"/>
                <a:ea typeface="Osaka" pitchFamily="-64" charset="-128"/>
              </a:defRPr>
            </a:lvl6pPr>
            <a:lvl7pPr marL="2971800" indent="-228600" algn="ctr" eaLnBrk="0" fontAlgn="base" hangingPunct="0">
              <a:spcBef>
                <a:spcPct val="0"/>
              </a:spcBef>
              <a:spcAft>
                <a:spcPct val="0"/>
              </a:spcAft>
              <a:defRPr sz="2400">
                <a:solidFill>
                  <a:schemeClr val="tx1"/>
                </a:solidFill>
                <a:latin typeface="Gill Sans MT" pitchFamily="34" charset="0"/>
                <a:ea typeface="Osaka" pitchFamily="-64" charset="-128"/>
              </a:defRPr>
            </a:lvl7pPr>
            <a:lvl8pPr marL="3429000" indent="-228600" algn="ctr" eaLnBrk="0" fontAlgn="base" hangingPunct="0">
              <a:spcBef>
                <a:spcPct val="0"/>
              </a:spcBef>
              <a:spcAft>
                <a:spcPct val="0"/>
              </a:spcAft>
              <a:defRPr sz="2400">
                <a:solidFill>
                  <a:schemeClr val="tx1"/>
                </a:solidFill>
                <a:latin typeface="Gill Sans MT" pitchFamily="34" charset="0"/>
                <a:ea typeface="Osaka" pitchFamily="-64" charset="-128"/>
              </a:defRPr>
            </a:lvl8pPr>
            <a:lvl9pPr marL="3886200" indent="-228600" algn="ctr" eaLnBrk="0" fontAlgn="base" hangingPunct="0">
              <a:spcBef>
                <a:spcPct val="0"/>
              </a:spcBef>
              <a:spcAft>
                <a:spcPct val="0"/>
              </a:spcAft>
              <a:defRPr sz="2400">
                <a:solidFill>
                  <a:schemeClr val="tx1"/>
                </a:solidFill>
                <a:latin typeface="Gill Sans MT" pitchFamily="34" charset="0"/>
                <a:ea typeface="Osaka" pitchFamily="-64" charset="-128"/>
              </a:defRPr>
            </a:lvl9pPr>
          </a:lstStyle>
          <a:p>
            <a:pPr algn="ctr" eaLnBrk="1" hangingPunct="1"/>
            <a:r>
              <a:rPr lang="en-US" sz="900" smtClean="0">
                <a:solidFill>
                  <a:srgbClr val="000000"/>
                </a:solidFill>
              </a:rPr>
              <a:t>Jan   Feb   Mar</a:t>
            </a:r>
          </a:p>
        </p:txBody>
      </p:sp>
      <p:sp>
        <p:nvSpPr>
          <p:cNvPr id="6198" name="TextBox 55"/>
          <p:cNvSpPr txBox="1">
            <a:spLocks noChangeArrowheads="1"/>
          </p:cNvSpPr>
          <p:nvPr/>
        </p:nvSpPr>
        <p:spPr bwMode="auto">
          <a:xfrm>
            <a:off x="8077200" y="1144588"/>
            <a:ext cx="99060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Gill Sans MT" pitchFamily="34" charset="0"/>
                <a:ea typeface="Osaka" pitchFamily="-64" charset="-128"/>
              </a:defRPr>
            </a:lvl1pPr>
            <a:lvl2pPr marL="742950" indent="-285750">
              <a:defRPr sz="2400">
                <a:solidFill>
                  <a:schemeClr val="tx1"/>
                </a:solidFill>
                <a:latin typeface="Gill Sans MT" pitchFamily="34" charset="0"/>
                <a:ea typeface="Osaka" pitchFamily="-64" charset="-128"/>
              </a:defRPr>
            </a:lvl2pPr>
            <a:lvl3pPr marL="1143000" indent="-228600">
              <a:defRPr sz="2400">
                <a:solidFill>
                  <a:schemeClr val="tx1"/>
                </a:solidFill>
                <a:latin typeface="Gill Sans MT" pitchFamily="34" charset="0"/>
                <a:ea typeface="Osaka" pitchFamily="-64" charset="-128"/>
              </a:defRPr>
            </a:lvl3pPr>
            <a:lvl4pPr marL="1600200" indent="-228600">
              <a:defRPr sz="2400">
                <a:solidFill>
                  <a:schemeClr val="tx1"/>
                </a:solidFill>
                <a:latin typeface="Gill Sans MT" pitchFamily="34" charset="0"/>
                <a:ea typeface="Osaka" pitchFamily="-64" charset="-128"/>
              </a:defRPr>
            </a:lvl4pPr>
            <a:lvl5pPr marL="2057400" indent="-228600">
              <a:defRPr sz="2400">
                <a:solidFill>
                  <a:schemeClr val="tx1"/>
                </a:solidFill>
                <a:latin typeface="Gill Sans MT" pitchFamily="34" charset="0"/>
                <a:ea typeface="Osaka" pitchFamily="-64" charset="-128"/>
              </a:defRPr>
            </a:lvl5pPr>
            <a:lvl6pPr marL="2514600" indent="-228600" algn="ctr" eaLnBrk="0" fontAlgn="base" hangingPunct="0">
              <a:spcBef>
                <a:spcPct val="0"/>
              </a:spcBef>
              <a:spcAft>
                <a:spcPct val="0"/>
              </a:spcAft>
              <a:defRPr sz="2400">
                <a:solidFill>
                  <a:schemeClr val="tx1"/>
                </a:solidFill>
                <a:latin typeface="Gill Sans MT" pitchFamily="34" charset="0"/>
                <a:ea typeface="Osaka" pitchFamily="-64" charset="-128"/>
              </a:defRPr>
            </a:lvl6pPr>
            <a:lvl7pPr marL="2971800" indent="-228600" algn="ctr" eaLnBrk="0" fontAlgn="base" hangingPunct="0">
              <a:spcBef>
                <a:spcPct val="0"/>
              </a:spcBef>
              <a:spcAft>
                <a:spcPct val="0"/>
              </a:spcAft>
              <a:defRPr sz="2400">
                <a:solidFill>
                  <a:schemeClr val="tx1"/>
                </a:solidFill>
                <a:latin typeface="Gill Sans MT" pitchFamily="34" charset="0"/>
                <a:ea typeface="Osaka" pitchFamily="-64" charset="-128"/>
              </a:defRPr>
            </a:lvl7pPr>
            <a:lvl8pPr marL="3429000" indent="-228600" algn="ctr" eaLnBrk="0" fontAlgn="base" hangingPunct="0">
              <a:spcBef>
                <a:spcPct val="0"/>
              </a:spcBef>
              <a:spcAft>
                <a:spcPct val="0"/>
              </a:spcAft>
              <a:defRPr sz="2400">
                <a:solidFill>
                  <a:schemeClr val="tx1"/>
                </a:solidFill>
                <a:latin typeface="Gill Sans MT" pitchFamily="34" charset="0"/>
                <a:ea typeface="Osaka" pitchFamily="-64" charset="-128"/>
              </a:defRPr>
            </a:lvl8pPr>
            <a:lvl9pPr marL="3886200" indent="-228600" algn="ctr" eaLnBrk="0" fontAlgn="base" hangingPunct="0">
              <a:spcBef>
                <a:spcPct val="0"/>
              </a:spcBef>
              <a:spcAft>
                <a:spcPct val="0"/>
              </a:spcAft>
              <a:defRPr sz="2400">
                <a:solidFill>
                  <a:schemeClr val="tx1"/>
                </a:solidFill>
                <a:latin typeface="Gill Sans MT" pitchFamily="34" charset="0"/>
                <a:ea typeface="Osaka" pitchFamily="-64" charset="-128"/>
              </a:defRPr>
            </a:lvl9pPr>
          </a:lstStyle>
          <a:p>
            <a:pPr algn="ctr" eaLnBrk="1" hangingPunct="1"/>
            <a:r>
              <a:rPr lang="en-US" sz="900" smtClean="0">
                <a:solidFill>
                  <a:srgbClr val="000000"/>
                </a:solidFill>
              </a:rPr>
              <a:t>Apr   May   Jun</a:t>
            </a:r>
          </a:p>
        </p:txBody>
      </p:sp>
      <p:sp>
        <p:nvSpPr>
          <p:cNvPr id="6199" name="Rectangle 48"/>
          <p:cNvSpPr>
            <a:spLocks noChangeArrowheads="1"/>
          </p:cNvSpPr>
          <p:nvPr/>
        </p:nvSpPr>
        <p:spPr bwMode="auto">
          <a:xfrm>
            <a:off x="6172200" y="3810000"/>
            <a:ext cx="1295400" cy="228600"/>
          </a:xfrm>
          <a:prstGeom prst="rect">
            <a:avLst/>
          </a:prstGeom>
          <a:solidFill>
            <a:srgbClr val="FFC000"/>
          </a:solidFill>
          <a:ln w="9525" algn="ctr">
            <a:solidFill>
              <a:schemeClr val="tx1"/>
            </a:solidFill>
            <a:prstDash val="dash"/>
            <a:round/>
            <a:headEnd/>
            <a:tailEnd/>
          </a:ln>
        </p:spPr>
        <p:txBody>
          <a:bodyPr anchor="ctr"/>
          <a:lstStyle/>
          <a:p>
            <a:pPr algn="ctr"/>
            <a:r>
              <a:rPr lang="en-US" sz="600" b="1" smtClean="0">
                <a:solidFill>
                  <a:srgbClr val="000000"/>
                </a:solidFill>
              </a:rPr>
              <a:t>Use Cases / Model Design</a:t>
            </a:r>
          </a:p>
        </p:txBody>
      </p:sp>
      <p:sp>
        <p:nvSpPr>
          <p:cNvPr id="6200" name="Rectangle 48"/>
          <p:cNvSpPr>
            <a:spLocks noChangeArrowheads="1"/>
          </p:cNvSpPr>
          <p:nvPr/>
        </p:nvSpPr>
        <p:spPr bwMode="auto">
          <a:xfrm>
            <a:off x="7467600" y="4343400"/>
            <a:ext cx="1600200" cy="228600"/>
          </a:xfrm>
          <a:prstGeom prst="rect">
            <a:avLst/>
          </a:prstGeom>
          <a:solidFill>
            <a:srgbClr val="FFC000"/>
          </a:solidFill>
          <a:ln w="9525" algn="ctr">
            <a:solidFill>
              <a:schemeClr val="tx1"/>
            </a:solidFill>
            <a:prstDash val="dash"/>
            <a:round/>
            <a:headEnd/>
            <a:tailEnd/>
          </a:ln>
        </p:spPr>
        <p:txBody>
          <a:bodyPr anchor="ctr"/>
          <a:lstStyle/>
          <a:p>
            <a:pPr algn="ctr"/>
            <a:r>
              <a:rPr lang="en-US" sz="600" b="1" smtClean="0">
                <a:solidFill>
                  <a:srgbClr val="000000"/>
                </a:solidFill>
              </a:rPr>
              <a:t>Use Cases / Model Design</a:t>
            </a:r>
          </a:p>
        </p:txBody>
      </p:sp>
      <p:sp>
        <p:nvSpPr>
          <p:cNvPr id="6201" name="Rectangle 41"/>
          <p:cNvSpPr>
            <a:spLocks noChangeArrowheads="1"/>
          </p:cNvSpPr>
          <p:nvPr/>
        </p:nvSpPr>
        <p:spPr bwMode="auto">
          <a:xfrm>
            <a:off x="10515600" y="4872038"/>
            <a:ext cx="1371600" cy="228600"/>
          </a:xfrm>
          <a:prstGeom prst="rect">
            <a:avLst/>
          </a:prstGeom>
          <a:solidFill>
            <a:srgbClr val="FFC000"/>
          </a:solidFill>
          <a:ln w="9525" algn="ctr">
            <a:solidFill>
              <a:schemeClr val="tx1"/>
            </a:solidFill>
            <a:prstDash val="dash"/>
            <a:round/>
            <a:headEnd/>
            <a:tailEnd/>
          </a:ln>
        </p:spPr>
        <p:txBody>
          <a:bodyPr anchor="ctr"/>
          <a:lstStyle/>
          <a:p>
            <a:pPr algn="ctr"/>
            <a:r>
              <a:rPr lang="en-US" sz="600" b="1" smtClean="0">
                <a:solidFill>
                  <a:srgbClr val="000000"/>
                </a:solidFill>
              </a:rPr>
              <a:t>ETL / BI Execution</a:t>
            </a:r>
          </a:p>
        </p:txBody>
      </p:sp>
      <p:sp>
        <p:nvSpPr>
          <p:cNvPr id="6202" name="Rectangle 48"/>
          <p:cNvSpPr>
            <a:spLocks noChangeArrowheads="1"/>
          </p:cNvSpPr>
          <p:nvPr/>
        </p:nvSpPr>
        <p:spPr bwMode="auto">
          <a:xfrm>
            <a:off x="10515600" y="5410200"/>
            <a:ext cx="1524000" cy="228600"/>
          </a:xfrm>
          <a:prstGeom prst="rect">
            <a:avLst/>
          </a:prstGeom>
          <a:solidFill>
            <a:srgbClr val="FFC000"/>
          </a:solidFill>
          <a:ln w="9525" algn="ctr">
            <a:solidFill>
              <a:schemeClr val="tx1"/>
            </a:solidFill>
            <a:prstDash val="dash"/>
            <a:round/>
            <a:headEnd/>
            <a:tailEnd/>
          </a:ln>
        </p:spPr>
        <p:txBody>
          <a:bodyPr anchor="ctr"/>
          <a:lstStyle/>
          <a:p>
            <a:pPr algn="ctr"/>
            <a:r>
              <a:rPr lang="en-US" sz="600" b="1" smtClean="0">
                <a:solidFill>
                  <a:srgbClr val="000000"/>
                </a:solidFill>
              </a:rPr>
              <a:t>Use Cases / Model Design</a:t>
            </a:r>
          </a:p>
        </p:txBody>
      </p:sp>
      <p:sp>
        <p:nvSpPr>
          <p:cNvPr id="6203" name="Rectangle 41"/>
          <p:cNvSpPr>
            <a:spLocks noChangeArrowheads="1"/>
          </p:cNvSpPr>
          <p:nvPr/>
        </p:nvSpPr>
        <p:spPr bwMode="auto">
          <a:xfrm>
            <a:off x="7467600" y="3810000"/>
            <a:ext cx="1447800" cy="228600"/>
          </a:xfrm>
          <a:prstGeom prst="rect">
            <a:avLst/>
          </a:prstGeom>
          <a:solidFill>
            <a:srgbClr val="FFC000"/>
          </a:solidFill>
          <a:ln w="9525" algn="ctr">
            <a:solidFill>
              <a:schemeClr val="tx1"/>
            </a:solidFill>
            <a:prstDash val="dash"/>
            <a:round/>
            <a:headEnd/>
            <a:tailEnd/>
          </a:ln>
        </p:spPr>
        <p:txBody>
          <a:bodyPr anchor="ctr"/>
          <a:lstStyle/>
          <a:p>
            <a:pPr algn="ctr"/>
            <a:r>
              <a:rPr lang="en-US" sz="600" b="1" smtClean="0">
                <a:solidFill>
                  <a:srgbClr val="000000"/>
                </a:solidFill>
              </a:rPr>
              <a:t>ETL / BI Execution</a:t>
            </a:r>
          </a:p>
        </p:txBody>
      </p:sp>
      <p:sp>
        <p:nvSpPr>
          <p:cNvPr id="6204" name="Rectangle 41"/>
          <p:cNvSpPr>
            <a:spLocks noChangeArrowheads="1"/>
          </p:cNvSpPr>
          <p:nvPr/>
        </p:nvSpPr>
        <p:spPr bwMode="auto">
          <a:xfrm>
            <a:off x="9067800" y="4343400"/>
            <a:ext cx="1371600" cy="228600"/>
          </a:xfrm>
          <a:prstGeom prst="rect">
            <a:avLst/>
          </a:prstGeom>
          <a:solidFill>
            <a:srgbClr val="FFC000"/>
          </a:solidFill>
          <a:ln w="9525" algn="ctr">
            <a:solidFill>
              <a:schemeClr val="tx1"/>
            </a:solidFill>
            <a:prstDash val="dash"/>
            <a:round/>
            <a:headEnd/>
            <a:tailEnd/>
          </a:ln>
        </p:spPr>
        <p:txBody>
          <a:bodyPr anchor="ctr"/>
          <a:lstStyle/>
          <a:p>
            <a:pPr algn="ctr"/>
            <a:r>
              <a:rPr lang="en-US" sz="600" b="1" smtClean="0">
                <a:solidFill>
                  <a:srgbClr val="000000"/>
                </a:solidFill>
              </a:rPr>
              <a:t>ETL / BI Execution</a:t>
            </a:r>
          </a:p>
        </p:txBody>
      </p:sp>
      <p:sp>
        <p:nvSpPr>
          <p:cNvPr id="6205" name="Rectangle 48"/>
          <p:cNvSpPr>
            <a:spLocks noChangeArrowheads="1"/>
          </p:cNvSpPr>
          <p:nvPr/>
        </p:nvSpPr>
        <p:spPr bwMode="auto">
          <a:xfrm>
            <a:off x="9144000" y="4872038"/>
            <a:ext cx="1371600" cy="228600"/>
          </a:xfrm>
          <a:prstGeom prst="rect">
            <a:avLst/>
          </a:prstGeom>
          <a:solidFill>
            <a:srgbClr val="FFC000"/>
          </a:solidFill>
          <a:ln w="9525" algn="ctr">
            <a:solidFill>
              <a:schemeClr val="tx1"/>
            </a:solidFill>
            <a:prstDash val="dash"/>
            <a:round/>
            <a:headEnd/>
            <a:tailEnd/>
          </a:ln>
        </p:spPr>
        <p:txBody>
          <a:bodyPr anchor="ctr"/>
          <a:lstStyle/>
          <a:p>
            <a:pPr algn="ctr"/>
            <a:r>
              <a:rPr lang="en-US" sz="600" b="1" smtClean="0">
                <a:solidFill>
                  <a:srgbClr val="000000"/>
                </a:solidFill>
              </a:rPr>
              <a:t>Use Cases / Model Design</a:t>
            </a:r>
          </a:p>
        </p:txBody>
      </p:sp>
      <p:sp>
        <p:nvSpPr>
          <p:cNvPr id="6206" name="Rectangle 41"/>
          <p:cNvSpPr>
            <a:spLocks noChangeArrowheads="1"/>
          </p:cNvSpPr>
          <p:nvPr/>
        </p:nvSpPr>
        <p:spPr bwMode="auto">
          <a:xfrm>
            <a:off x="7772400" y="381000"/>
            <a:ext cx="1295400" cy="228600"/>
          </a:xfrm>
          <a:prstGeom prst="rect">
            <a:avLst/>
          </a:prstGeom>
          <a:noFill/>
          <a:ln w="9525" algn="ctr">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anchor="ctr"/>
          <a:lstStyle/>
          <a:p>
            <a:pPr algn="ctr"/>
            <a:r>
              <a:rPr lang="en-US" sz="600" b="1" smtClean="0">
                <a:solidFill>
                  <a:srgbClr val="000000"/>
                </a:solidFill>
              </a:rPr>
              <a:t>High Level Estimate</a:t>
            </a:r>
          </a:p>
          <a:p>
            <a:pPr algn="ctr"/>
            <a:r>
              <a:rPr lang="en-US" sz="600" b="1" smtClean="0">
                <a:solidFill>
                  <a:srgbClr val="000000"/>
                </a:solidFill>
              </a:rPr>
              <a:t>Timing Uncertain</a:t>
            </a:r>
          </a:p>
        </p:txBody>
      </p:sp>
      <p:sp>
        <p:nvSpPr>
          <p:cNvPr id="6207" name="Rectangle 41"/>
          <p:cNvSpPr>
            <a:spLocks noChangeArrowheads="1"/>
          </p:cNvSpPr>
          <p:nvPr/>
        </p:nvSpPr>
        <p:spPr bwMode="auto">
          <a:xfrm>
            <a:off x="5219700" y="3276600"/>
            <a:ext cx="1409700" cy="228600"/>
          </a:xfrm>
          <a:prstGeom prst="rect">
            <a:avLst/>
          </a:prstGeom>
          <a:solidFill>
            <a:srgbClr val="00B0F0"/>
          </a:solidFill>
          <a:ln w="9525" algn="ctr">
            <a:solidFill>
              <a:schemeClr val="tx1"/>
            </a:solidFill>
            <a:round/>
            <a:headEnd/>
            <a:tailEnd/>
          </a:ln>
        </p:spPr>
        <p:txBody>
          <a:bodyPr anchor="ctr"/>
          <a:lstStyle/>
          <a:p>
            <a:pPr algn="ctr"/>
            <a:r>
              <a:rPr lang="en-US" sz="600" b="1" smtClean="0">
                <a:solidFill>
                  <a:srgbClr val="000000"/>
                </a:solidFill>
              </a:rPr>
              <a:t>Execution</a:t>
            </a:r>
          </a:p>
        </p:txBody>
      </p:sp>
    </p:spTree>
    <p:extLst>
      <p:ext uri="{BB962C8B-B14F-4D97-AF65-F5344CB8AC3E}">
        <p14:creationId xmlns:p14="http://schemas.microsoft.com/office/powerpoint/2010/main" val="25069012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a:xfrm>
            <a:off x="609600" y="762000"/>
            <a:ext cx="8153400" cy="685800"/>
          </a:xfrm>
        </p:spPr>
        <p:txBody>
          <a:bodyPr/>
          <a:lstStyle/>
          <a:p>
            <a:pPr eaLnBrk="1" hangingPunct="1"/>
            <a:r>
              <a:rPr lang="en-US" b="1" dirty="0" smtClean="0"/>
              <a:t>Student Systems Strategy</a:t>
            </a:r>
            <a:endParaRPr lang="en-US" dirty="0" smtClean="0"/>
          </a:p>
        </p:txBody>
      </p:sp>
      <p:sp>
        <p:nvSpPr>
          <p:cNvPr id="5126" name="Rectangle 3"/>
          <p:cNvSpPr>
            <a:spLocks noGrp="1" noChangeArrowheads="1"/>
          </p:cNvSpPr>
          <p:nvPr>
            <p:ph type="body" idx="1"/>
          </p:nvPr>
        </p:nvSpPr>
        <p:spPr>
          <a:xfrm>
            <a:off x="609600" y="1600200"/>
            <a:ext cx="7924800" cy="5029200"/>
          </a:xfrm>
        </p:spPr>
        <p:txBody>
          <a:bodyPr/>
          <a:lstStyle/>
          <a:p>
            <a:pPr lvl="1" eaLnBrk="1" hangingPunct="1">
              <a:buClr>
                <a:srgbClr val="CC0000"/>
              </a:buClr>
              <a:defRPr/>
            </a:pPr>
            <a:r>
              <a:rPr lang="en-US" sz="2400" dirty="0" smtClean="0"/>
              <a:t>Defined as student administrative systems, from recruitment through graduation in student lifecycle.  </a:t>
            </a:r>
            <a:endParaRPr lang="en-US" sz="2400" dirty="0"/>
          </a:p>
          <a:p>
            <a:pPr marL="457200" lvl="1" indent="0" eaLnBrk="1" hangingPunct="1">
              <a:buClr>
                <a:srgbClr val="CC0000"/>
              </a:buClr>
              <a:buNone/>
              <a:defRPr/>
            </a:pPr>
            <a:r>
              <a:rPr lang="en-US" sz="2400" b="1" dirty="0" smtClean="0">
                <a:solidFill>
                  <a:srgbClr val="C00000"/>
                </a:solidFill>
              </a:rPr>
              <a:t>POLL:</a:t>
            </a:r>
            <a:r>
              <a:rPr lang="en-US" sz="2400" b="1" dirty="0" smtClean="0"/>
              <a:t>  </a:t>
            </a:r>
          </a:p>
          <a:p>
            <a:pPr lvl="1" eaLnBrk="1" hangingPunct="1">
              <a:buClr>
                <a:srgbClr val="CC0000"/>
              </a:buClr>
              <a:defRPr/>
            </a:pPr>
            <a:r>
              <a:rPr lang="en-US" sz="2400" b="1" dirty="0" smtClean="0"/>
              <a:t>How are you thinking about student information systems on your campus?</a:t>
            </a:r>
          </a:p>
          <a:p>
            <a:pPr lvl="2" eaLnBrk="1" hangingPunct="1">
              <a:buClr>
                <a:srgbClr val="CC0000"/>
              </a:buClr>
              <a:defRPr/>
            </a:pPr>
            <a:r>
              <a:rPr lang="en-US" sz="2000" dirty="0" smtClean="0"/>
              <a:t>Satisfied overall; not an area of concern or significant activity</a:t>
            </a:r>
          </a:p>
          <a:p>
            <a:pPr lvl="2" eaLnBrk="1" hangingPunct="1">
              <a:buClr>
                <a:srgbClr val="CC0000"/>
              </a:buClr>
              <a:defRPr/>
            </a:pPr>
            <a:r>
              <a:rPr lang="en-US" sz="2000" dirty="0" smtClean="0"/>
              <a:t>Discussing new requirements or age/lack of capability of current systems</a:t>
            </a:r>
          </a:p>
          <a:p>
            <a:pPr lvl="2" eaLnBrk="1" hangingPunct="1">
              <a:buClr>
                <a:srgbClr val="CC0000"/>
              </a:buClr>
              <a:defRPr/>
            </a:pPr>
            <a:r>
              <a:rPr lang="en-US" sz="2000" dirty="0" smtClean="0"/>
              <a:t>Working with current provider on significant enhancements</a:t>
            </a:r>
          </a:p>
          <a:p>
            <a:pPr lvl="2" eaLnBrk="1" hangingPunct="1">
              <a:buClr>
                <a:srgbClr val="CC0000"/>
              </a:buClr>
              <a:defRPr/>
            </a:pPr>
            <a:r>
              <a:rPr lang="en-US" sz="2000" dirty="0" smtClean="0"/>
              <a:t>Looking for new solutions</a:t>
            </a:r>
          </a:p>
          <a:p>
            <a:pPr lvl="2" eaLnBrk="1" hangingPunct="1">
              <a:buClr>
                <a:srgbClr val="CC0000"/>
              </a:buClr>
              <a:defRPr/>
            </a:pPr>
            <a:r>
              <a:rPr lang="en-US" sz="2000" dirty="0" smtClean="0"/>
              <a:t>Implementing new solutions</a:t>
            </a:r>
          </a:p>
          <a:p>
            <a:pPr lvl="2" eaLnBrk="1" hangingPunct="1">
              <a:buClr>
                <a:srgbClr val="CC0000"/>
              </a:buClr>
              <a:defRPr/>
            </a:pPr>
            <a:endParaRPr lang="en-US" sz="2400" dirty="0" smtClean="0"/>
          </a:p>
          <a:p>
            <a:pPr lvl="2" eaLnBrk="1" hangingPunct="1">
              <a:buClr>
                <a:srgbClr val="CC0000"/>
              </a:buClr>
              <a:defRPr/>
            </a:pPr>
            <a:endParaRPr lang="en-US" sz="2400" dirty="0" smtClean="0"/>
          </a:p>
          <a:p>
            <a:pPr lvl="2" eaLnBrk="1" hangingPunct="1">
              <a:buClr>
                <a:srgbClr val="CC0000"/>
              </a:buClr>
              <a:defRPr/>
            </a:pPr>
            <a:endParaRPr lang="en-US" sz="2400" dirty="0" smtClean="0"/>
          </a:p>
          <a:p>
            <a:pPr lvl="2" eaLnBrk="1" hangingPunct="1">
              <a:buClr>
                <a:srgbClr val="CC0000"/>
              </a:buClr>
              <a:defRPr/>
            </a:pPr>
            <a:endParaRPr lang="en-US" sz="2400" dirty="0" smtClean="0"/>
          </a:p>
          <a:p>
            <a:pPr lvl="1" eaLnBrk="1" hangingPunct="1">
              <a:buClr>
                <a:srgbClr val="CC0000"/>
              </a:buClr>
              <a:defRPr/>
            </a:pPr>
            <a:endParaRPr lang="en-US" sz="2400" dirty="0" smtClean="0"/>
          </a:p>
          <a:p>
            <a:pPr lvl="1" eaLnBrk="1" hangingPunct="1">
              <a:buClr>
                <a:srgbClr val="CC0000"/>
              </a:buClr>
              <a:defRPr/>
            </a:pPr>
            <a:endParaRPr lang="en-US" sz="2400" dirty="0" smtClean="0"/>
          </a:p>
        </p:txBody>
      </p:sp>
      <p:sp>
        <p:nvSpPr>
          <p:cNvPr id="8" name="Footer Placeholder 7"/>
          <p:cNvSpPr>
            <a:spLocks noGrp="1"/>
          </p:cNvSpPr>
          <p:nvPr>
            <p:ph type="ftr" sz="quarter" idx="10"/>
          </p:nvPr>
        </p:nvSpPr>
        <p:spPr/>
        <p:txBody>
          <a:bodyPr/>
          <a:lstStyle/>
          <a:p>
            <a:pPr>
              <a:defRPr/>
            </a:pPr>
            <a:r>
              <a:rPr lang="en-US" smtClean="0"/>
              <a:t>Educause Sprint: Architecture for the Connected Age</a:t>
            </a:r>
            <a:endParaRPr lang="en-US" dirty="0"/>
          </a:p>
        </p:txBody>
      </p:sp>
    </p:spTree>
    <p:extLst>
      <p:ext uri="{BB962C8B-B14F-4D97-AF65-F5344CB8AC3E}">
        <p14:creationId xmlns:p14="http://schemas.microsoft.com/office/powerpoint/2010/main" val="52875893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Osaka"/>
        <a:cs typeface=""/>
      </a:majorFont>
      <a:minorFont>
        <a:latin typeface="Arial"/>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64" charset="0"/>
            <a:ea typeface="Osaka" pitchFamily="-6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64" charset="0"/>
            <a:ea typeface="Osaka" pitchFamily="-6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Osaka"/>
        <a:cs typeface="Osaka"/>
      </a:majorFont>
      <a:minorFont>
        <a:latin typeface="Arial"/>
        <a:ea typeface="Osaka"/>
        <a:cs typeface="Osak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ill Sans MT" pitchFamily="34" charset="0"/>
            <a:ea typeface="Osaka"/>
            <a:cs typeface="Osaka"/>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ill Sans MT" pitchFamily="34" charset="0"/>
            <a:ea typeface="Osaka"/>
            <a:cs typeface="Osaka"/>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Osaka"/>
        <a:cs typeface=""/>
      </a:majorFont>
      <a:minorFont>
        <a:latin typeface="Arial"/>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64" charset="0"/>
            <a:ea typeface="Osaka" pitchFamily="-6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64" charset="0"/>
            <a:ea typeface="Osaka" pitchFamily="-6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2004:Templates:Presentations:Designs:Blank Presentation</Template>
  <TotalTime>30610</TotalTime>
  <Words>1470</Words>
  <Application>Microsoft Office PowerPoint</Application>
  <PresentationFormat>On-screen Show (4:3)</PresentationFormat>
  <Paragraphs>231</Paragraphs>
  <Slides>12</Slides>
  <Notes>12</Notes>
  <HiddenSlides>0</HiddenSlides>
  <MMClips>0</MMClips>
  <ScaleCrop>false</ScaleCrop>
  <HeadingPairs>
    <vt:vector size="4" baseType="variant">
      <vt:variant>
        <vt:lpstr>Theme</vt:lpstr>
      </vt:variant>
      <vt:variant>
        <vt:i4>3</vt:i4>
      </vt:variant>
      <vt:variant>
        <vt:lpstr>Slide Titles</vt:lpstr>
      </vt:variant>
      <vt:variant>
        <vt:i4>12</vt:i4>
      </vt:variant>
    </vt:vector>
  </HeadingPairs>
  <TitlesOfParts>
    <vt:vector size="15" baseType="lpstr">
      <vt:lpstr>Blank Presentation</vt:lpstr>
      <vt:lpstr>1_Blank Presentation</vt:lpstr>
      <vt:lpstr>3_Blank Presentation</vt:lpstr>
      <vt:lpstr> A Foundation for the Future </vt:lpstr>
      <vt:lpstr>Agenda</vt:lpstr>
      <vt:lpstr>Technology Planning Process</vt:lpstr>
      <vt:lpstr>Identity and Access Management</vt:lpstr>
      <vt:lpstr>IAM – Current State Architecture</vt:lpstr>
      <vt:lpstr>IAM – End State Architecture</vt:lpstr>
      <vt:lpstr>Academic Data Warehouse</vt:lpstr>
      <vt:lpstr>Project Schedule – 7/17/2013</vt:lpstr>
      <vt:lpstr>Student Systems Strategy</vt:lpstr>
      <vt:lpstr>Student Systems Strategy</vt:lpstr>
      <vt:lpstr>Digital Learning</vt:lpstr>
      <vt:lpstr>Digital Learning Initiative</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Colleen Keller</cp:lastModifiedBy>
  <cp:revision>424</cp:revision>
  <cp:lastPrinted>2012-07-09T12:20:37Z</cp:lastPrinted>
  <dcterms:created xsi:type="dcterms:W3CDTF">2008-01-28T19:49:47Z</dcterms:created>
  <dcterms:modified xsi:type="dcterms:W3CDTF">2013-07-30T20:39:02Z</dcterms:modified>
</cp:coreProperties>
</file>